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15"/>
  </p:notesMasterIdLst>
  <p:handoutMasterIdLst>
    <p:handoutMasterId r:id="rId16"/>
  </p:handoutMasterIdLst>
  <p:sldIdLst>
    <p:sldId id="6035" r:id="rId6"/>
    <p:sldId id="642" r:id="rId7"/>
    <p:sldId id="7260" r:id="rId8"/>
    <p:sldId id="7265" r:id="rId9"/>
    <p:sldId id="7261" r:id="rId10"/>
    <p:sldId id="7262" r:id="rId11"/>
    <p:sldId id="7263" r:id="rId12"/>
    <p:sldId id="7264" r:id="rId13"/>
    <p:sldId id="7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FFFFF"/>
    <a:srgbClr val="2D458A"/>
    <a:srgbClr val="F5F6FB"/>
    <a:srgbClr val="000000"/>
    <a:srgbClr val="B9B9B9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9"/>
    <p:restoredTop sz="88774"/>
  </p:normalViewPr>
  <p:slideViewPr>
    <p:cSldViewPr snapToGrid="0" snapToObjects="1">
      <p:cViewPr varScale="1">
        <p:scale>
          <a:sx n="92" d="100"/>
          <a:sy n="92" d="100"/>
        </p:scale>
        <p:origin x="184" y="600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6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111049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4681" y="6056165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223310" y="11572"/>
            <a:ext cx="869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ASPLOS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588397" y="6538933"/>
            <a:ext cx="1967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March 26, 2023</a:t>
            </a:r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Real PIM Tutorial: Hands-on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54AD0-B3FA-4F4D-A22E-A6C966F55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73" y="873404"/>
            <a:ext cx="4407454" cy="5956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84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4235-3709-BC48-83AA-FA18D1B1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14404"/>
            <a:ext cx="8803780" cy="5486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1.  Paste the configuration into .</a:t>
            </a:r>
            <a:r>
              <a:rPr lang="en-US" dirty="0" err="1"/>
              <a:t>ssh</a:t>
            </a:r>
            <a:r>
              <a:rPr lang="en-US" dirty="0"/>
              <a:t>/config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Host </a:t>
            </a:r>
            <a:r>
              <a:rPr lang="en-US" dirty="0" err="1"/>
              <a:t>upmemcloud</a:t>
            </a:r>
            <a:r>
              <a:rPr lang="en-US" dirty="0"/>
              <a:t>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User ethasplos23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Hostname %</a:t>
            </a:r>
            <a:r>
              <a:rPr lang="en-US" dirty="0" err="1"/>
              <a:t>h.cloud.upmem.com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IdentityFile</a:t>
            </a:r>
            <a:r>
              <a:rPr lang="en-US" dirty="0"/>
              <a:t> ~/.</a:t>
            </a:r>
            <a:r>
              <a:rPr lang="en-US" dirty="0" err="1"/>
              <a:t>ssh</a:t>
            </a:r>
            <a:r>
              <a:rPr lang="en-US" dirty="0"/>
              <a:t>/upmemcloud_ethasplos23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StrictHostKeyChecking</a:t>
            </a:r>
            <a:r>
              <a:rPr lang="en-US" dirty="0"/>
              <a:t> 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UserKnownHostsFile</a:t>
            </a:r>
            <a:r>
              <a:rPr lang="en-US" dirty="0"/>
              <a:t>=/dev/null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2.  Copy the private key </a:t>
            </a:r>
            <a:r>
              <a:rPr lang="en-US" dirty="0">
                <a:latin typeface="Courier" pitchFamily="2" charset="0"/>
              </a:rPr>
              <a:t>upmemcloud_ethasplos23</a:t>
            </a:r>
            <a:r>
              <a:rPr lang="en-US" dirty="0"/>
              <a:t> to your .</a:t>
            </a:r>
            <a:r>
              <a:rPr lang="en-US" dirty="0" err="1"/>
              <a:t>ssh</a:t>
            </a:r>
            <a:r>
              <a:rPr lang="en-US" dirty="0"/>
              <a:t> folder. You may need to change permissions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3.  </a:t>
            </a:r>
            <a:r>
              <a:rPr lang="en-US" dirty="0" err="1">
                <a:latin typeface="Courier" pitchFamily="2" charset="0"/>
              </a:rPr>
              <a:t>ssh</a:t>
            </a:r>
            <a:r>
              <a:rPr lang="en-US" dirty="0">
                <a:latin typeface="Courier" pitchFamily="2" charset="0"/>
              </a:rPr>
              <a:t> upmemcloud5</a:t>
            </a:r>
            <a:r>
              <a:rPr lang="en-US" dirty="0"/>
              <a:t> from the terminal</a:t>
            </a:r>
            <a:endParaRPr lang="en-US" sz="100" dirty="0">
              <a:sym typeface="Wingdings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How to Access the UPMEM PIM Server?</a:t>
            </a:r>
          </a:p>
        </p:txBody>
      </p:sp>
    </p:spTree>
    <p:extLst>
      <p:ext uri="{BB962C8B-B14F-4D97-AF65-F5344CB8AC3E}">
        <p14:creationId xmlns:p14="http://schemas.microsoft.com/office/powerpoint/2010/main" val="1469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298817" cy="5293805"/>
          </a:xfrm>
        </p:spPr>
        <p:txBody>
          <a:bodyPr/>
          <a:lstStyle/>
          <a:p>
            <a:r>
              <a:rPr lang="en-US" dirty="0"/>
              <a:t>Contain templates for task 1 and task 2</a:t>
            </a:r>
          </a:p>
          <a:p>
            <a:r>
              <a:rPr lang="en-US" dirty="0"/>
              <a:t>Task 2’s template can be used for the remaining tasks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5573F-2F18-BF40-8A1F-B3B335A2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25" y="904241"/>
            <a:ext cx="1927035" cy="54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1: CPU-DPU and DPU-CPU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serial, parallel, and broadcast transfers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BC34B-0298-7440-BB5E-8BB0B159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" y="3928858"/>
            <a:ext cx="2936643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EC2DE-E7C0-4442-84D9-F2561961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0" y="3928858"/>
            <a:ext cx="2916908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7411-0D18-D14F-BCD9-53B6E292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314" y="3929437"/>
            <a:ext cx="2915696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68FA6-AAEA-E742-9E10-3DB59F154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1473600"/>
            <a:ext cx="7874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1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D062-A5B1-3E41-8FCC-6E094D6F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2: AXPY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A1A2-426F-1D41-B9BF-1A3E1740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 is a good reference code for this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E6617-F6EA-2641-AA84-44FD0EA3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5" y="3165988"/>
            <a:ext cx="3979550" cy="299601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67578-28F2-1044-98F8-F1C6D8C0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964076"/>
            <a:ext cx="7861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3: Operations and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observe significant variations in arithmetic throughput for different operations and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8A2E-5017-804C-BC20-90385CFC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4573"/>
            <a:ext cx="7886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4: Vector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differences due to the final reduction step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553D5-D9D6-4243-BFA8-B49BCBA3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95104"/>
            <a:ext cx="7874000" cy="11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FF661-B842-904E-8B02-F60F8FFE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52" y="3231177"/>
            <a:ext cx="3974919" cy="29988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8770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223310" y="11572"/>
            <a:ext cx="869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ASPLOS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588397" y="6538933"/>
            <a:ext cx="1967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March 26, 2023</a:t>
            </a:r>
          </a:p>
        </p:txBody>
      </p:sp>
    </p:spTree>
    <p:extLst>
      <p:ext uri="{BB962C8B-B14F-4D97-AF65-F5344CB8AC3E}">
        <p14:creationId xmlns:p14="http://schemas.microsoft.com/office/powerpoint/2010/main" val="51492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12881</TotalTime>
  <Words>239</Words>
  <Application>Microsoft Macintosh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Candara</vt:lpstr>
      <vt:lpstr>Courier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PowerPoint Presentation</vt:lpstr>
      <vt:lpstr>Real PIM Tutorial: Hands-on Lab</vt:lpstr>
      <vt:lpstr>How to Access the UPMEM PIM Server?</vt:lpstr>
      <vt:lpstr>Template Files</vt:lpstr>
      <vt:lpstr>Task 1: CPU-DPU and DPU-CPU Transfers</vt:lpstr>
      <vt:lpstr>Task 2: AXPY</vt:lpstr>
      <vt:lpstr>Task 3: Operations and Datatypes</vt:lpstr>
      <vt:lpstr>Task 4: Vector Reduction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841</cp:revision>
  <dcterms:created xsi:type="dcterms:W3CDTF">2020-09-04T14:15:51Z</dcterms:created>
  <dcterms:modified xsi:type="dcterms:W3CDTF">2023-03-22T15:05:24Z</dcterms:modified>
</cp:coreProperties>
</file>