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3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6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7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8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9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0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1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2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3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4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5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6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7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8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30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31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32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33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34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35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theme/theme36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37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theme/theme38.xml" ContentType="application/vnd.openxmlformats-officedocument.theme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39.xml" ContentType="application/vnd.openxmlformats-officedocument.theme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40.xml" ContentType="application/vnd.openxmlformats-officedocument.theme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theme/theme41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42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43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4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theme/theme45.xml" ContentType="application/vnd.openxmlformats-officedocument.theme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theme/theme46.xml" ContentType="application/vnd.openxmlformats-officedocument.theme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theme/theme47.xml" ContentType="application/vnd.openxmlformats-officedocument.theme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48.xml" ContentType="application/vnd.openxmlformats-officedocument.theme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theme/theme49.xml" ContentType="application/vnd.openxmlformats-officedocument.theme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50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1.xml" ContentType="application/vnd.openxmlformats-officedocument.theme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52.xml" ContentType="application/vnd.openxmlformats-officedocument.theme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theme/theme53.xml" ContentType="application/vnd.openxmlformats-officedocument.theme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54.xml" ContentType="application/vnd.openxmlformats-officedocument.theme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theme/theme55.xml" ContentType="application/vnd.openxmlformats-officedocument.theme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theme/theme56.xml" ContentType="application/vnd.openxmlformats-officedocument.theme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theme/theme57.xml" ContentType="application/vnd.openxmlformats-officedocument.theme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theme/theme58.xml" ContentType="application/vnd.openxmlformats-officedocument.theme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theme/theme59.xml" ContentType="application/vnd.openxmlformats-officedocument.theme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theme/theme60.xml" ContentType="application/vnd.openxmlformats-officedocument.theme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theme/theme61.xml" ContentType="application/vnd.openxmlformats-officedocument.theme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theme/theme62.xml" ContentType="application/vnd.openxmlformats-officedocument.theme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12" r:id="rId3"/>
    <p:sldMasterId id="2147483824" r:id="rId4"/>
    <p:sldMasterId id="2147483848" r:id="rId5"/>
    <p:sldMasterId id="2147483872" r:id="rId6"/>
    <p:sldMasterId id="2147483909" r:id="rId7"/>
    <p:sldMasterId id="2147483936" r:id="rId8"/>
    <p:sldMasterId id="2147484087" r:id="rId9"/>
    <p:sldMasterId id="2147484099" r:id="rId10"/>
    <p:sldMasterId id="2147484281" r:id="rId11"/>
    <p:sldMasterId id="2147484522" r:id="rId12"/>
    <p:sldMasterId id="2147484571" r:id="rId13"/>
    <p:sldMasterId id="2147484777" r:id="rId14"/>
    <p:sldMasterId id="2147484837" r:id="rId15"/>
    <p:sldMasterId id="2147484849" r:id="rId16"/>
    <p:sldMasterId id="2147484861" r:id="rId17"/>
    <p:sldMasterId id="2147484873" r:id="rId18"/>
    <p:sldMasterId id="2147484969" r:id="rId19"/>
    <p:sldMasterId id="2147485410" r:id="rId20"/>
    <p:sldMasterId id="2147485520" r:id="rId21"/>
    <p:sldMasterId id="2147485532" r:id="rId22"/>
    <p:sldMasterId id="2147485665" r:id="rId23"/>
    <p:sldMasterId id="2147485714" r:id="rId24"/>
    <p:sldMasterId id="2147486472" r:id="rId25"/>
    <p:sldMasterId id="2147486594" r:id="rId26"/>
    <p:sldMasterId id="2147486871" r:id="rId27"/>
    <p:sldMasterId id="2147487120" r:id="rId28"/>
    <p:sldMasterId id="2147487144" r:id="rId29"/>
    <p:sldMasterId id="2147487194" r:id="rId30"/>
    <p:sldMasterId id="2147487206" r:id="rId31"/>
    <p:sldMasterId id="2147487258" r:id="rId32"/>
    <p:sldMasterId id="2147487574" r:id="rId33"/>
    <p:sldMasterId id="2147487623" r:id="rId34"/>
    <p:sldMasterId id="2147487743" r:id="rId35"/>
    <p:sldMasterId id="2147488085" r:id="rId36"/>
    <p:sldMasterId id="2147488097" r:id="rId37"/>
    <p:sldMasterId id="2147488265" r:id="rId38"/>
    <p:sldMasterId id="2147488340" r:id="rId39"/>
    <p:sldMasterId id="2147488378" r:id="rId40"/>
    <p:sldMasterId id="2147488559" r:id="rId41"/>
    <p:sldMasterId id="2147488624" r:id="rId42"/>
    <p:sldMasterId id="2147488637" r:id="rId43"/>
    <p:sldMasterId id="2147488747" r:id="rId44"/>
    <p:sldMasterId id="2147488978" r:id="rId45"/>
    <p:sldMasterId id="2147488991" r:id="rId46"/>
    <p:sldMasterId id="2147489016" r:id="rId47"/>
    <p:sldMasterId id="2147489028" r:id="rId48"/>
    <p:sldMasterId id="2147489216" r:id="rId49"/>
    <p:sldMasterId id="2147489228" r:id="rId50"/>
    <p:sldMasterId id="2147489252" r:id="rId51"/>
    <p:sldMasterId id="2147489265" r:id="rId52"/>
    <p:sldMasterId id="2147489277" r:id="rId53"/>
    <p:sldMasterId id="2147489289" r:id="rId54"/>
    <p:sldMasterId id="2147489550" r:id="rId55"/>
    <p:sldMasterId id="2147489562" r:id="rId56"/>
    <p:sldMasterId id="2147489587" r:id="rId57"/>
    <p:sldMasterId id="2147489643" r:id="rId58"/>
    <p:sldMasterId id="2147489805" r:id="rId59"/>
    <p:sldMasterId id="2147489925" r:id="rId60"/>
    <p:sldMasterId id="2147489950" r:id="rId61"/>
    <p:sldMasterId id="2147490040" r:id="rId62"/>
    <p:sldMasterId id="2147490114" r:id="rId63"/>
  </p:sldMasterIdLst>
  <p:notesMasterIdLst>
    <p:notesMasterId r:id="rId73"/>
  </p:notesMasterIdLst>
  <p:handoutMasterIdLst>
    <p:handoutMasterId r:id="rId74"/>
  </p:handoutMasterIdLst>
  <p:sldIdLst>
    <p:sldId id="7250" r:id="rId64"/>
    <p:sldId id="7681" r:id="rId65"/>
    <p:sldId id="2147470628" r:id="rId66"/>
    <p:sldId id="2147470634" r:id="rId67"/>
    <p:sldId id="2147470621" r:id="rId68"/>
    <p:sldId id="2147470637" r:id="rId69"/>
    <p:sldId id="2147470632" r:id="rId70"/>
    <p:sldId id="2147470633" r:id="rId71"/>
    <p:sldId id="2147470636" r:id="rId7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432FF"/>
    <a:srgbClr val="1A5712"/>
    <a:srgbClr val="8C0000"/>
    <a:srgbClr val="FF00C4"/>
    <a:srgbClr val="948A54"/>
    <a:srgbClr val="2A55D6"/>
    <a:srgbClr val="663D6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 autoAdjust="0"/>
    <p:restoredTop sz="95872" autoAdjust="0"/>
  </p:normalViewPr>
  <p:slideViewPr>
    <p:cSldViewPr>
      <p:cViewPr varScale="1">
        <p:scale>
          <a:sx n="121" d="100"/>
          <a:sy n="121" d="100"/>
        </p:scale>
        <p:origin x="23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5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3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1.xml"/><Relationship Id="rId69" Type="http://schemas.openxmlformats.org/officeDocument/2006/relationships/slide" Target="slides/slide6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2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3/29/25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3/29/25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Rectangle 7">
            <a:extLst>
              <a:ext uri="{FF2B5EF4-FFF2-40B4-BE49-F238E27FC236}">
                <a16:creationId xmlns:a16="http://schemas.microsoft.com/office/drawing/2014/main" id="{4970873D-26C9-4F4E-BB94-4E1EC127E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E82DFE-E98A-254F-BFEC-3824591F846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6146" name="Rectangle 2">
            <a:extLst>
              <a:ext uri="{FF2B5EF4-FFF2-40B4-BE49-F238E27FC236}">
                <a16:creationId xmlns:a16="http://schemas.microsoft.com/office/drawing/2014/main" id="{C2A0FF1F-825F-734E-90D6-E0ED72CA9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9CF49887-C12A-984F-8FC8-8B47E5DE7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601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6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285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830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8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Rectangle 7">
            <a:extLst>
              <a:ext uri="{FF2B5EF4-FFF2-40B4-BE49-F238E27FC236}">
                <a16:creationId xmlns:a16="http://schemas.microsoft.com/office/drawing/2014/main" id="{4970873D-26C9-4F4E-BB94-4E1EC127E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12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82DFE-E98A-254F-BFEC-3824591F84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122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6146" name="Rectangle 2">
            <a:extLst>
              <a:ext uri="{FF2B5EF4-FFF2-40B4-BE49-F238E27FC236}">
                <a16:creationId xmlns:a16="http://schemas.microsoft.com/office/drawing/2014/main" id="{C2A0FF1F-825F-734E-90D6-E0ED72CA9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9CF49887-C12A-984F-8FC8-8B47E5DE7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373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emf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4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1.xml"/><Relationship Id="rId4" Type="http://schemas.openxmlformats.org/officeDocument/2006/relationships/image" Target="../media/image9.jpeg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2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2.xml"/></Relationships>
</file>

<file path=ppt/slideLayouts/_rels/slideLayout6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2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6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617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1025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1952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5997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8965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3751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3940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899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5351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8511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3932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8746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4739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7461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892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4448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68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527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0974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857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56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387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2779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810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52285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135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804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4211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6402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7123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8169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37539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4383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2026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773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04299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04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5155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1379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6705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474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4164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04165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4924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88555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5845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656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87117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2151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8779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16749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2393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10711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36569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59779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614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079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66992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953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72713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0216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51887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3416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23611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74657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77081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789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89629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60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9952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3489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66245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3743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4853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47908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90558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374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D642-5717-9C43-BCF7-E4F88A58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22593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AC23-9DE4-C746-BC02-D3085298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5448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5027-C458-0F45-A175-76C38D629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2719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2552-3716-B24B-9F3D-FF7B024E8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3555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5230-971F-2E41-8CFA-14A60A5B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0648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EAA0-2A78-7C4C-AC1D-0745BDD6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4556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15DC-7DB6-2E4F-8E40-D436CE927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09927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72F1-201A-1341-A138-68D51697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2723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4686-03CC-5744-B2F1-C7CFBAB9D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7140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0323-C27F-274D-98DD-E8A58409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6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D1A2-8B05-D448-BEED-1DCCC566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459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FA06-CF86-2545-AF2A-570D639DE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0028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61737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77340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64163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27174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25256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28508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96304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835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01788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48879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3164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99387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60067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34862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20778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24576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7436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962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02086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01118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35911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123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93878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85237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83693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50700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84331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0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77748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59025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0365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59023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83518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46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04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5912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53903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595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77432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65466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5563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29144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62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98750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7693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75784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24249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6562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31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75383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1113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65468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2016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53053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2141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888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10633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 anchor="ctr"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2025. 3. 29.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69450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2025. 3. 29.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30723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2025. 3. 29.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1828504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2025. 3. 29.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9036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2025. 3. 29.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5753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2025. 3. 29.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7130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2025. 3. 29.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56019865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79520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6325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79847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7203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66681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79462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69968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15984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52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45983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5097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3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8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E240D94-E5C6-2B45-92EB-F7FCCB9B6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261544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7B2952-2F74-D544-92BC-FBFBE9A34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73413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F9F7682-838C-D145-8DB5-B49C18A13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153688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E01938C-1825-4C47-ADAA-667501E8B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725712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2E44CBD-17AA-1C44-8BA0-F0313DF1E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638184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4E6E70-902E-8E4C-B56A-EB171DB5C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595539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1920B83-E5C7-4748-945F-F95855947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33047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84C42A7-D582-E24E-B2AD-361121256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594660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45B44AF-607F-D14C-BF32-685CA37DF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801899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DCDFAA6-D8FF-694C-834A-ACCCD8522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007646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923AAA-1C55-7E45-B953-D9BFED328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791579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09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019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5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2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3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7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4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0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3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4380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68BF9C-93BB-B548-912F-BE2A1331A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2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0F4C6C-A4AD-634C-B2AA-5823E8564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8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9D27D4-CF21-B743-868C-38D13B2F4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F35F6C-2FE9-E643-BA9E-744EBFA97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6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6820D8-511C-334B-9255-32401B223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4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2E3693-D302-D64D-8335-04DBBDCAC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4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C3B91E-9495-5D4C-A473-89DD744F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4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317DB17-6DD3-1D47-9DC7-29C718BD8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4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8B564A7-2749-BD47-ACBB-5E9A7893C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8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FA10DE-9244-444C-BB66-013E28A2D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E2563C0-B5B3-BE4C-AFD7-D5025596D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6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66147B-D8F4-B34F-ACFC-F4150A9F5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8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4B655F-9513-DB41-847A-CB5F5ABCD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4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0262A-25C7-1D4F-BA49-9AAD51FA1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5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AFF24C-C776-6444-B9B7-94F550F93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D46D27-56D0-344A-BE31-89C869EBE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0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25BFE8-1EE5-7749-87C6-59D761839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0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151F3C-38B5-C447-BBE5-70E1ABFC6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8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7B9740-5855-2A42-B252-D99EB4C57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8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C5EF0D-3683-CA41-828D-672F2E39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9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11A51B-8B96-BD4C-95B5-FCA03A36A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3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9F2BAA-D8FE-2C4D-A9A5-9491AFC1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01317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68776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1193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74166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19389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18677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74766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41354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98135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88110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01839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25789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40901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495892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889725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419311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196653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399964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952778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507306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7281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621740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568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26908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54275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48345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7984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71066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28682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8312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77376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0184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2175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66147B-D8F4-B34F-ACFC-F4150A9F5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96880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4B655F-9513-DB41-847A-CB5F5ABCD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748827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0262A-25C7-1D4F-BA49-9AAD51FA1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348648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AFF24C-C776-6444-B9B7-94F550F93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294743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D46D27-56D0-344A-BE31-89C869EBE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732729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25BFE8-1EE5-7749-87C6-59D761839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746972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151F3C-38B5-C447-BBE5-70E1ABFC6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205692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7B9740-5855-2A42-B252-D99EB4C57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324575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C5EF0D-3683-CA41-828D-672F2E39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707855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11A51B-8B96-BD4C-95B5-FCA03A36A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57980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9F2BAA-D8FE-2C4D-A9A5-9491AFC1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39324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98652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82364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61478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85520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78452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80095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6310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27763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0794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99752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68246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25495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731054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116492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844510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70744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82394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152822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48627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878341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644539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205396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CDC00C90-2B48-774D-9D10-ACD2AA1FA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99AEA994-74D3-F245-934E-07CD18FA4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503ED410-A9AE-8449-9FA1-D23B9ED458F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096B33-C878-B64E-8604-BF7B85404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E56938-326F-5F44-80B6-62A0071E3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0A28E5-8C47-A644-82FE-3D3608916B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5068BFD-CE97-1846-81A4-E105DC1B4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721932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2C7EF4DF-9854-0047-B390-FE28470869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15A02980-DCD2-954D-8D11-E3B6E3D1C2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F17A-3047-224B-BC46-DD606BE3B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26076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E49ADBD-06B6-8446-AA68-DEB60554B8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0FB0AD4B-F99D-A04F-AFEA-C26A531657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945C1-562E-0B43-8BA6-CECFB3DB6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17747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B0B1CC9-3AFE-3B4A-916B-FD0123FECD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D0ADB426-B89D-CE46-AC70-3C1BF392FD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1BB3E-5830-2B45-BB27-0294365D1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301775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38422B8E-BA55-FE4A-81E9-8B46CBC0B3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2E94FC70-3D31-9340-9E6C-A712F6C3A5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FB2BF-590A-6A48-A02A-D30AA8542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690492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5F3CC42-0BD2-394C-8B7F-5631AD30E6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4679DEDC-0C3A-3C44-A2D5-4BD3691757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3530E-84F0-4E4D-97EC-F41FDF532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072469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E18DF1E5-E2E8-6947-99AF-7738B051BC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9663BC53-9B1F-B146-8B0E-991A309917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C5C33-E6A1-4847-95A7-3EBF9E8B9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95215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3E7E5B98-DD40-5A4E-A09F-1A9E05C90B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C4051EDA-0257-094E-A24D-0D703F040B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1F150-A575-9E40-AA2B-9458DBEC6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111488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F7DFFAD8-B4E9-194F-A4BA-0165982615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D408619-7AF3-7B4F-BD18-D47A85A559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4B256-FDB8-A24A-BC54-E455A5EB8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563859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29E45739-2222-874D-9ADA-D29F4ED43F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E334804F-BD3E-3B41-A0D1-E466DD49F2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B26D8-7164-314F-AD57-1692E7A0ED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244716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82887B67-9E93-F84F-9444-CEA91BB1C9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69B68B1E-88E7-FB46-BF5C-290B340EEA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FF8DB-66A4-8F4B-9ECB-5597B3DAF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951418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55F49D8D-996B-D84B-BAC3-E81FCC0D24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B64841AC-0C79-4A4E-B268-24574D7151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9FE76-E591-2347-A8E7-E38782B1C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174241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58042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75802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66446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31253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7348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20122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14594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02520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79863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4041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16007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14961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193371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501526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4965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07654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7788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430946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467233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646969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319528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107998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11412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83005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194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46919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41919"/>
      </p:ext>
    </p:extLst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68868"/>
      </p:ext>
    </p:extLst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1794"/>
      </p:ext>
    </p:extLst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40252"/>
      </p:ext>
    </p:extLst>
  </p:cSld>
  <p:clrMapOvr>
    <a:masterClrMapping/>
  </p:clrMapOvr>
  <p:transition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10753"/>
      </p:ext>
    </p:extLst>
  </p:cSld>
  <p:clrMapOvr>
    <a:masterClrMapping/>
  </p:clrMapOvr>
  <p:transition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88659"/>
      </p:ext>
    </p:extLst>
  </p:cSld>
  <p:clrMapOvr>
    <a:masterClrMapping/>
  </p:clrMapOvr>
  <p:transition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61845"/>
      </p:ext>
    </p:extLst>
  </p:cSld>
  <p:clrMapOvr>
    <a:masterClrMapping/>
  </p:clrMapOvr>
  <p:transition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37757"/>
      </p:ext>
    </p:extLst>
  </p:cSld>
  <p:clrMapOvr>
    <a:masterClrMapping/>
  </p:clrMapOvr>
  <p:transition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8945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84263"/>
      </p:ext>
    </p:extLst>
  </p:cSld>
  <p:clrMapOvr>
    <a:masterClrMapping/>
  </p:clrMapOvr>
  <p:transition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37394"/>
      </p:ext>
    </p:extLst>
  </p:cSld>
  <p:clrMapOvr>
    <a:masterClrMapping/>
  </p:clrMapOvr>
  <p:transition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34173"/>
      </p:ext>
    </p:extLst>
  </p:cSld>
  <p:clrMapOvr>
    <a:masterClrMapping/>
  </p:clrMapOvr>
  <p:transition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69503"/>
      </p:ext>
    </p:extLst>
  </p:cSld>
  <p:clrMapOvr>
    <a:masterClrMapping/>
  </p:clrMapOvr>
  <p:transition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42624"/>
      </p:ext>
    </p:extLst>
  </p:cSld>
  <p:clrMapOvr>
    <a:masterClrMapping/>
  </p:clrMapOvr>
  <p:transition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63842"/>
      </p:ext>
    </p:extLst>
  </p:cSld>
  <p:clrMapOvr>
    <a:masterClrMapping/>
  </p:clrMapOvr>
  <p:transition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80434"/>
      </p:ext>
    </p:extLst>
  </p:cSld>
  <p:clrMapOvr>
    <a:masterClrMapping/>
  </p:clrMapOvr>
  <p:transition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04124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90896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568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21770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03353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81052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93815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66137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87529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7467"/>
      </p:ext>
    </p:extLst>
  </p:cSld>
  <p:clrMapOvr>
    <a:masterClrMapping/>
  </p:clrMapOvr>
  <p:transition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32110"/>
      </p:ext>
    </p:extLst>
  </p:cSld>
  <p:clrMapOvr>
    <a:masterClrMapping/>
  </p:clrMapOvr>
  <p:transition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17201"/>
      </p:ext>
    </p:extLst>
  </p:cSld>
  <p:clrMapOvr>
    <a:masterClrMapping/>
  </p:clrMapOvr>
  <p:transition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7694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75152"/>
      </p:ext>
    </p:extLst>
  </p:cSld>
  <p:clrMapOvr>
    <a:masterClrMapping/>
  </p:clrMapOvr>
  <p:transition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97546"/>
      </p:ext>
    </p:extLst>
  </p:cSld>
  <p:clrMapOvr>
    <a:masterClrMapping/>
  </p:clrMapOvr>
  <p:transition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63949"/>
      </p:ext>
    </p:extLst>
  </p:cSld>
  <p:clrMapOvr>
    <a:masterClrMapping/>
  </p:clrMapOvr>
  <p:transition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68767"/>
      </p:ext>
    </p:extLst>
  </p:cSld>
  <p:clrMapOvr>
    <a:masterClrMapping/>
  </p:clrMapOvr>
  <p:transition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10157"/>
      </p:ext>
    </p:extLst>
  </p:cSld>
  <p:clrMapOvr>
    <a:masterClrMapping/>
  </p:clrMapOvr>
  <p:transition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68310"/>
      </p:ext>
    </p:extLst>
  </p:cSld>
  <p:clrMapOvr>
    <a:masterClrMapping/>
  </p:clrMapOvr>
  <p:transition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51675"/>
      </p:ext>
    </p:extLst>
  </p:cSld>
  <p:clrMapOvr>
    <a:masterClrMapping/>
  </p:clrMapOvr>
  <p:transition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21418"/>
      </p:ext>
    </p:extLst>
  </p:cSld>
  <p:clrMapOvr>
    <a:masterClrMapping/>
  </p:clrMapOvr>
  <p:transition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45277"/>
      </p:ext>
    </p:extLst>
  </p:cSld>
  <p:clrMapOvr>
    <a:masterClrMapping/>
  </p:clrMapOvr>
  <p:transition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8694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44101"/>
      </p:ext>
    </p:extLst>
  </p:cSld>
  <p:clrMapOvr>
    <a:masterClrMapping/>
  </p:clrMapOvr>
  <p:transition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38968"/>
      </p:ext>
    </p:extLst>
  </p:cSld>
  <p:clrMapOvr>
    <a:masterClrMapping/>
  </p:clrMapOvr>
  <p:transition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69631"/>
      </p:ext>
    </p:extLst>
  </p:cSld>
  <p:clrMapOvr>
    <a:masterClrMapping/>
  </p:clrMapOvr>
  <p:transition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4391"/>
      </p:ext>
    </p:extLst>
  </p:cSld>
  <p:clrMapOvr>
    <a:masterClrMapping/>
  </p:clrMapOvr>
  <p:transition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82950"/>
      </p:ext>
    </p:extLst>
  </p:cSld>
  <p:clrMapOvr>
    <a:masterClrMapping/>
  </p:clrMapOvr>
  <p:transition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84604"/>
      </p:ext>
    </p:extLst>
  </p:cSld>
  <p:clrMapOvr>
    <a:masterClrMapping/>
  </p:clrMapOvr>
  <p:transition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05679"/>
      </p:ext>
    </p:extLst>
  </p:cSld>
  <p:clrMapOvr>
    <a:masterClrMapping/>
  </p:clrMapOvr>
  <p:transition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05328"/>
      </p:ext>
    </p:extLst>
  </p:cSld>
  <p:clrMapOvr>
    <a:masterClrMapping/>
  </p:clrMapOvr>
  <p:transition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69480"/>
      </p:ext>
    </p:extLst>
  </p:cSld>
  <p:clrMapOvr>
    <a:masterClrMapping/>
  </p:clrMapOvr>
  <p:transition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513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30101"/>
      </p:ext>
    </p:extLst>
  </p:cSld>
  <p:clrMapOvr>
    <a:masterClrMapping/>
  </p:clrMapOvr>
  <p:transition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5113"/>
      </p:ext>
    </p:extLst>
  </p:cSld>
  <p:clrMapOvr>
    <a:masterClrMapping/>
  </p:clrMapOvr>
  <p:transition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70776"/>
      </p:ext>
    </p:extLst>
  </p:cSld>
  <p:clrMapOvr>
    <a:masterClrMapping/>
  </p:clrMapOvr>
  <p:transition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03890"/>
      </p:ext>
    </p:extLst>
  </p:cSld>
  <p:clrMapOvr>
    <a:masterClrMapping/>
  </p:clrMapOvr>
  <p:transition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7218"/>
      </p:ext>
    </p:extLst>
  </p:cSld>
  <p:clrMapOvr>
    <a:masterClrMapping/>
  </p:clrMapOvr>
  <p:transition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97697"/>
      </p:ext>
    </p:extLst>
  </p:cSld>
  <p:clrMapOvr>
    <a:masterClrMapping/>
  </p:clrMapOvr>
  <p:transition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24017"/>
      </p:ext>
    </p:extLst>
  </p:cSld>
  <p:clrMapOvr>
    <a:masterClrMapping/>
  </p:clrMapOvr>
  <p:transition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23395"/>
      </p:ext>
    </p:extLst>
  </p:cSld>
  <p:clrMapOvr>
    <a:masterClrMapping/>
  </p:clrMapOvr>
  <p:transition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92406"/>
      </p:ext>
    </p:extLst>
  </p:cSld>
  <p:clrMapOvr>
    <a:masterClrMapping/>
  </p:clrMapOvr>
  <p:transition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6463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89538"/>
      </p:ext>
    </p:extLst>
  </p:cSld>
  <p:clrMapOvr>
    <a:masterClrMapping/>
  </p:clrMapOvr>
  <p:transition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50286"/>
      </p:ext>
    </p:extLst>
  </p:cSld>
  <p:clrMapOvr>
    <a:masterClrMapping/>
  </p:clrMapOvr>
  <p:transition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37046"/>
      </p:ext>
    </p:extLst>
  </p:cSld>
  <p:clrMapOvr>
    <a:masterClrMapping/>
  </p:clrMapOvr>
  <p:transition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17253"/>
      </p:ext>
    </p:extLst>
  </p:cSld>
  <p:clrMapOvr>
    <a:masterClrMapping/>
  </p:clrMapOvr>
  <p:transition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5676"/>
      </p:ext>
    </p:extLst>
  </p:cSld>
  <p:clrMapOvr>
    <a:masterClrMapping/>
  </p:clrMapOvr>
  <p:transition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90546"/>
      </p:ext>
    </p:extLst>
  </p:cSld>
  <p:clrMapOvr>
    <a:masterClrMapping/>
  </p:clrMapOvr>
  <p:transition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00005"/>
      </p:ext>
    </p:extLst>
  </p:cSld>
  <p:clrMapOvr>
    <a:masterClrMapping/>
  </p:clrMapOvr>
  <p:transition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56819"/>
      </p:ext>
    </p:extLst>
  </p:cSld>
  <p:clrMapOvr>
    <a:masterClrMapping/>
  </p:clrMapOvr>
  <p:transition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12476"/>
      </p:ext>
    </p:extLst>
  </p:cSld>
  <p:clrMapOvr>
    <a:masterClrMapping/>
  </p:clrMapOvr>
  <p:transition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8937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81763"/>
      </p:ext>
    </p:extLst>
  </p:cSld>
  <p:clrMapOvr>
    <a:masterClrMapping/>
  </p:clrMapOvr>
  <p:transition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03731"/>
      </p:ext>
    </p:extLst>
  </p:cSld>
  <p:clrMapOvr>
    <a:masterClrMapping/>
  </p:clrMapOvr>
  <p:transition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35776"/>
      </p:ext>
    </p:extLst>
  </p:cSld>
  <p:clrMapOvr>
    <a:masterClrMapping/>
  </p:clrMapOvr>
  <p:transition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6877"/>
      </p:ext>
    </p:extLst>
  </p:cSld>
  <p:clrMapOvr>
    <a:masterClrMapping/>
  </p:clrMapOvr>
  <p:transition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33599"/>
      </p:ext>
    </p:extLst>
  </p:cSld>
  <p:clrMapOvr>
    <a:masterClrMapping/>
  </p:clrMapOvr>
  <p:transition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04900"/>
      </p:ext>
    </p:extLst>
  </p:cSld>
  <p:clrMapOvr>
    <a:masterClrMapping/>
  </p:clrMapOvr>
  <p:transition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627032"/>
      </p:ext>
    </p:extLst>
  </p:cSld>
  <p:clrMapOvr>
    <a:masterClrMapping/>
  </p:clrMapOvr>
  <p:transition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705307"/>
      </p:ext>
    </p:extLst>
  </p:cSld>
  <p:clrMapOvr>
    <a:masterClrMapping/>
  </p:clrMapOvr>
  <p:transition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213287"/>
      </p:ext>
    </p:extLst>
  </p:cSld>
  <p:clrMapOvr>
    <a:masterClrMapping/>
  </p:clrMapOvr>
  <p:transition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55167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14607"/>
      </p:ext>
    </p:extLst>
  </p:cSld>
  <p:clrMapOvr>
    <a:masterClrMapping/>
  </p:clrMapOvr>
  <p:transition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304225"/>
      </p:ext>
    </p:extLst>
  </p:cSld>
  <p:clrMapOvr>
    <a:masterClrMapping/>
  </p:clrMapOvr>
  <p:transition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446272"/>
      </p:ext>
    </p:extLst>
  </p:cSld>
  <p:clrMapOvr>
    <a:masterClrMapping/>
  </p:clrMapOvr>
  <p:transition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850429"/>
      </p:ext>
    </p:extLst>
  </p:cSld>
  <p:clrMapOvr>
    <a:masterClrMapping/>
  </p:clrMapOvr>
  <p:transition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827147"/>
      </p:ext>
    </p:extLst>
  </p:cSld>
  <p:clrMapOvr>
    <a:masterClrMapping/>
  </p:clrMapOvr>
  <p:transition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03565"/>
      </p:ext>
    </p:extLst>
  </p:cSld>
  <p:clrMapOvr>
    <a:masterClrMapping/>
  </p:clrMapOvr>
  <p:transition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52260"/>
      </p:ext>
    </p:extLst>
  </p:cSld>
  <p:clrMapOvr>
    <a:masterClrMapping/>
  </p:clrMapOvr>
  <p:transition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38494"/>
      </p:ext>
    </p:extLst>
  </p:cSld>
  <p:clrMapOvr>
    <a:masterClrMapping/>
  </p:clrMapOvr>
  <p:transition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73774"/>
      </p:ext>
    </p:extLst>
  </p:cSld>
  <p:clrMapOvr>
    <a:masterClrMapping/>
  </p:clrMapOvr>
  <p:transition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2503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7841"/>
      </p:ext>
    </p:extLst>
  </p:cSld>
  <p:clrMapOvr>
    <a:masterClrMapping/>
  </p:clrMapOvr>
  <p:transition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97304"/>
      </p:ext>
    </p:extLst>
  </p:cSld>
  <p:clrMapOvr>
    <a:masterClrMapping/>
  </p:clrMapOvr>
  <p:transition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44893"/>
      </p:ext>
    </p:extLst>
  </p:cSld>
  <p:clrMapOvr>
    <a:masterClrMapping/>
  </p:clrMapOvr>
  <p:transition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72785"/>
      </p:ext>
    </p:extLst>
  </p:cSld>
  <p:clrMapOvr>
    <a:masterClrMapping/>
  </p:clrMapOvr>
  <p:transition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90012"/>
      </p:ext>
    </p:extLst>
  </p:cSld>
  <p:clrMapOvr>
    <a:masterClrMapping/>
  </p:clrMapOvr>
  <p:transition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92628"/>
      </p:ext>
    </p:extLst>
  </p:cSld>
  <p:clrMapOvr>
    <a:masterClrMapping/>
  </p:clrMapOvr>
  <p:transition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30839"/>
      </p:ext>
    </p:extLst>
  </p:cSld>
  <p:clrMapOvr>
    <a:masterClrMapping/>
  </p:clrMapOvr>
  <p:transition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34247"/>
      </p:ext>
    </p:extLst>
  </p:cSld>
  <p:clrMapOvr>
    <a:masterClrMapping/>
  </p:clrMapOvr>
  <p:transition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47196"/>
      </p:ext>
    </p:extLst>
  </p:cSld>
  <p:clrMapOvr>
    <a:masterClrMapping/>
  </p:clrMapOvr>
  <p:transition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3713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76267"/>
      </p:ext>
    </p:extLst>
  </p:cSld>
  <p:clrMapOvr>
    <a:masterClrMapping/>
  </p:clrMapOvr>
  <p:transition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16184"/>
      </p:ext>
    </p:extLst>
  </p:cSld>
  <p:clrMapOvr>
    <a:masterClrMapping/>
  </p:clrMapOvr>
  <p:transition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61187"/>
      </p:ext>
    </p:extLst>
  </p:cSld>
  <p:clrMapOvr>
    <a:masterClrMapping/>
  </p:clrMapOvr>
  <p:transition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29227"/>
      </p:ext>
    </p:extLst>
  </p:cSld>
  <p:clrMapOvr>
    <a:masterClrMapping/>
  </p:clrMapOvr>
  <p:transition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94000"/>
      </p:ext>
    </p:extLst>
  </p:cSld>
  <p:clrMapOvr>
    <a:masterClrMapping/>
  </p:clrMapOvr>
  <p:transition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94084"/>
      </p:ext>
    </p:extLst>
  </p:cSld>
  <p:clrMapOvr>
    <a:masterClrMapping/>
  </p:clrMapOvr>
  <p:transition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03525"/>
      </p:ext>
    </p:extLst>
  </p:cSld>
  <p:clrMapOvr>
    <a:masterClrMapping/>
  </p:clrMapOvr>
  <p:transition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29388"/>
      </p:ext>
    </p:extLst>
  </p:cSld>
  <p:clrMapOvr>
    <a:masterClrMapping/>
  </p:clrMapOvr>
  <p:transition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53703"/>
      </p:ext>
    </p:extLst>
  </p:cSld>
  <p:clrMapOvr>
    <a:masterClrMapping/>
  </p:clrMapOvr>
  <p:transition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8328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587689"/>
      </p:ext>
    </p:extLst>
  </p:cSld>
  <p:clrMapOvr>
    <a:masterClrMapping/>
  </p:clrMapOvr>
  <p:transition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073210"/>
      </p:ext>
    </p:extLst>
  </p:cSld>
  <p:clrMapOvr>
    <a:masterClrMapping/>
  </p:clrMapOvr>
  <p:transition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937945"/>
      </p:ext>
    </p:extLst>
  </p:cSld>
  <p:clrMapOvr>
    <a:masterClrMapping/>
  </p:clrMapOvr>
  <p:transition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741826"/>
      </p:ext>
    </p:extLst>
  </p:cSld>
  <p:clrMapOvr>
    <a:masterClrMapping/>
  </p:clrMapOvr>
  <p:transition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522207"/>
      </p:ext>
    </p:extLst>
  </p:cSld>
  <p:clrMapOvr>
    <a:masterClrMapping/>
  </p:clrMapOvr>
  <p:transition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880840"/>
      </p:ext>
    </p:extLst>
  </p:cSld>
  <p:clrMapOvr>
    <a:masterClrMapping/>
  </p:clrMapOvr>
  <p:transition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130875"/>
      </p:ext>
    </p:extLst>
  </p:cSld>
  <p:clrMapOvr>
    <a:masterClrMapping/>
  </p:clrMapOvr>
  <p:transition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288215"/>
      </p:ext>
    </p:extLst>
  </p:cSld>
  <p:clrMapOvr>
    <a:masterClrMapping/>
  </p:clrMapOvr>
  <p:transition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303478"/>
      </p:ext>
    </p:extLst>
  </p:cSld>
  <p:clrMapOvr>
    <a:masterClrMapping/>
  </p:clrMapOvr>
  <p:transition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1020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455392"/>
      </p:ext>
    </p:extLst>
  </p:cSld>
  <p:clrMapOvr>
    <a:masterClrMapping/>
  </p:clrMapOvr>
  <p:transition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493594"/>
      </p:ext>
    </p:extLst>
  </p:cSld>
  <p:clrMapOvr>
    <a:masterClrMapping/>
  </p:clrMapOvr>
  <p:transition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418167"/>
      </p:ext>
    </p:extLst>
  </p:cSld>
  <p:clrMapOvr>
    <a:masterClrMapping/>
  </p:clrMapOvr>
  <p:transition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22955"/>
      </p:ext>
    </p:extLst>
  </p:cSld>
  <p:clrMapOvr>
    <a:masterClrMapping/>
  </p:clrMapOvr>
  <p:transition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87346"/>
      </p:ext>
    </p:extLst>
  </p:cSld>
  <p:clrMapOvr>
    <a:masterClrMapping/>
  </p:clrMapOvr>
  <p:transition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51311"/>
      </p:ext>
    </p:extLst>
  </p:cSld>
  <p:clrMapOvr>
    <a:masterClrMapping/>
  </p:clrMapOvr>
  <p:transition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033677"/>
      </p:ext>
    </p:extLst>
  </p:cSld>
  <p:clrMapOvr>
    <a:masterClrMapping/>
  </p:clrMapOvr>
  <p:transition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937851"/>
      </p:ext>
    </p:extLst>
  </p:cSld>
  <p:clrMapOvr>
    <a:masterClrMapping/>
  </p:clrMapOvr>
  <p:transition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882459"/>
      </p:ext>
    </p:extLst>
  </p:cSld>
  <p:clrMapOvr>
    <a:masterClrMapping/>
  </p:clrMapOvr>
  <p:transition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55695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670780"/>
      </p:ext>
    </p:extLst>
  </p:cSld>
  <p:clrMapOvr>
    <a:masterClrMapping/>
  </p:clrMapOvr>
  <p:transition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4815"/>
      </p:ext>
    </p:extLst>
  </p:cSld>
  <p:clrMapOvr>
    <a:masterClrMapping/>
  </p:clrMapOvr>
  <p:transition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3/29/25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15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3/29/25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30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3/29/25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38048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41329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3/29/25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89935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3/29/25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71572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3/29/25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3146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3/29/25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002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3/29/25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9846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3/29/25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69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3/29/25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82373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3/29/25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9314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7582"/>
      </p:ext>
    </p:extLst>
  </p:cSld>
  <p:clrMapOvr>
    <a:masterClrMapping/>
  </p:clrMapOvr>
  <p:transition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7509"/>
      </p:ext>
    </p:extLst>
  </p:cSld>
  <p:clrMapOvr>
    <a:masterClrMapping/>
  </p:clrMapOvr>
  <p:transition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62162"/>
      </p:ext>
    </p:extLst>
  </p:cSld>
  <p:clrMapOvr>
    <a:masterClrMapping/>
  </p:clrMapOvr>
  <p:transition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85493"/>
      </p:ext>
    </p:extLst>
  </p:cSld>
  <p:clrMapOvr>
    <a:masterClrMapping/>
  </p:clrMapOvr>
  <p:transition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82941"/>
      </p:ext>
    </p:extLst>
  </p:cSld>
  <p:clrMapOvr>
    <a:masterClrMapping/>
  </p:clrMapOvr>
  <p:transition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9488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8996"/>
      </p:ext>
    </p:extLst>
  </p:cSld>
  <p:clrMapOvr>
    <a:masterClrMapping/>
  </p:clrMapOvr>
  <p:transition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50370"/>
      </p:ext>
    </p:extLst>
  </p:cSld>
  <p:clrMapOvr>
    <a:masterClrMapping/>
  </p:clrMapOvr>
  <p:transition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60778"/>
      </p:ext>
    </p:extLst>
  </p:cSld>
  <p:clrMapOvr>
    <a:masterClrMapping/>
  </p:clrMapOvr>
  <p:transition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112"/>
      </p:ext>
    </p:extLst>
  </p:cSld>
  <p:clrMapOvr>
    <a:masterClrMapping/>
  </p:clrMapOvr>
  <p:transition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8815"/>
      </p:ext>
    </p:extLst>
  </p:cSld>
  <p:clrMapOvr>
    <a:masterClrMapping/>
  </p:clrMapOvr>
  <p:transition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494551"/>
      </p:ext>
    </p:extLst>
  </p:cSld>
  <p:clrMapOvr>
    <a:masterClrMapping/>
  </p:clrMapOvr>
  <p:transition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722346"/>
      </p:ext>
    </p:extLst>
  </p:cSld>
  <p:clrMapOvr>
    <a:masterClrMapping/>
  </p:clrMapOvr>
  <p:transition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266905"/>
      </p:ext>
    </p:extLst>
  </p:cSld>
  <p:clrMapOvr>
    <a:masterClrMapping/>
  </p:clrMapOvr>
  <p:transition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135"/>
      </p:ext>
    </p:extLst>
  </p:cSld>
  <p:clrMapOvr>
    <a:masterClrMapping/>
  </p:clrMapOvr>
  <p:transition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20804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326197"/>
      </p:ext>
    </p:extLst>
  </p:cSld>
  <p:clrMapOvr>
    <a:masterClrMapping/>
  </p:clrMapOvr>
  <p:transition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488599"/>
      </p:ext>
    </p:extLst>
  </p:cSld>
  <p:clrMapOvr>
    <a:masterClrMapping/>
  </p:clrMapOvr>
  <p:transition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9865"/>
      </p:ext>
    </p:extLst>
  </p:cSld>
  <p:clrMapOvr>
    <a:masterClrMapping/>
  </p:clrMapOvr>
  <p:transition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677468"/>
      </p:ext>
    </p:extLst>
  </p:cSld>
  <p:clrMapOvr>
    <a:masterClrMapping/>
  </p:clrMapOvr>
  <p:transition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133227"/>
      </p:ext>
    </p:extLst>
  </p:cSld>
  <p:clrMapOvr>
    <a:masterClrMapping/>
  </p:clrMapOvr>
  <p:transition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553654"/>
      </p:ext>
    </p:extLst>
  </p:cSld>
  <p:clrMapOvr>
    <a:masterClrMapping/>
  </p:clrMapOvr>
  <p:transition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7863980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>
            <a:extLst>
              <a:ext uri="{FF2B5EF4-FFF2-40B4-BE49-F238E27FC236}">
                <a16:creationId xmlns:a16="http://schemas.microsoft.com/office/drawing/2014/main" id="{9CD35D2D-5E91-46D5-981B-E75BA6DA7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A21EAFC-4035-4857-807A-CB62B3BF44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C888C28F-145F-424D-84CC-5AE9AF6843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6BB2-7A42-4BD5-B790-DBCEF432F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010822"/>
      </p:ext>
    </p:extLst>
  </p:cSld>
  <p:clrMapOvr>
    <a:masterClrMapping/>
  </p:clrMapOvr>
  <p:transition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409AC565-7350-4525-9420-2EB7757D30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4AA7F312-6BE9-48B6-AA7B-A6D10D628B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9D7DF-598B-483B-A6D0-8553CDFAE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998078"/>
      </p:ext>
    </p:extLst>
  </p:cSld>
  <p:clrMapOvr>
    <a:masterClrMapping/>
  </p:clrMapOvr>
  <p:transition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08787426-EFB2-4064-9F82-5B1B136B39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60038527-DAED-4D79-A54B-129F6A20F6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7C19-8364-4600-B88B-828769DCBD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11286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DB333F77-5829-459B-B71C-A401B0AC83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DC357D67-E160-41BD-A8F4-591D3B61CA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1BDAC-3FCE-4406-AD14-A59ECE86B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372309"/>
      </p:ext>
    </p:extLst>
  </p:cSld>
  <p:clrMapOvr>
    <a:masterClrMapping/>
  </p:clrMapOvr>
  <p:transition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D26DBB79-5AEF-450D-8A69-9E473A6D46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5613F326-A967-4A16-9691-5994EAA77F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DAB56-7687-49EE-9BFA-357DD2115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744262"/>
      </p:ext>
    </p:extLst>
  </p:cSld>
  <p:clrMapOvr>
    <a:masterClrMapping/>
  </p:clrMapOvr>
  <p:transition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5C5F115-951D-416A-8367-F27935F171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9FA67899-1E4C-4F33-994F-0FE9DDF922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BE56-5E07-4208-997F-19E78ED34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879376"/>
      </p:ext>
    </p:extLst>
  </p:cSld>
  <p:clrMapOvr>
    <a:masterClrMapping/>
  </p:clrMapOvr>
  <p:transition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A3210EB8-01E8-436A-B41F-069A2DB8B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88357862-E4F0-4312-AEFB-533810CEB3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2353-6DA2-4969-8B9B-3DBC4F842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853564"/>
      </p:ext>
    </p:extLst>
  </p:cSld>
  <p:clrMapOvr>
    <a:masterClrMapping/>
  </p:clrMapOvr>
  <p:transition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D8C17F0-0F2C-4BA2-ACAD-9F9DD7E1D7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01206954-09DD-443F-8138-FD04D7E910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294FE-CC9E-4E10-B310-514CFBF72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566870"/>
      </p:ext>
    </p:extLst>
  </p:cSld>
  <p:clrMapOvr>
    <a:masterClrMapping/>
  </p:clrMapOvr>
  <p:transition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D2B0F18-FF15-4EF6-984A-01641DEDA2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1E37D587-FAF0-4764-AD77-644AFEF730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DEC2-A46B-4DF0-9B6D-3DA55177C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65019"/>
      </p:ext>
    </p:extLst>
  </p:cSld>
  <p:clrMapOvr>
    <a:masterClrMapping/>
  </p:clrMapOvr>
  <p:transition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0A08B9B-687C-4AD3-8C6D-FA4C5E16A3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5BE2A02B-D63E-4DD6-9FFA-98D71570A2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704B9-2B86-45E3-BC5C-2F3F28BAAB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058119"/>
      </p:ext>
    </p:extLst>
  </p:cSld>
  <p:clrMapOvr>
    <a:masterClrMapping/>
  </p:clrMapOvr>
  <p:transition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E62CEBD1-E2A7-41F0-A158-62153EC297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6011B996-071A-4884-856A-6B25C3879E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1C64C-0813-4AB1-8463-69A3B31BE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19212"/>
      </p:ext>
    </p:extLst>
  </p:cSld>
  <p:clrMapOvr>
    <a:masterClrMapping/>
  </p:clrMapOvr>
  <p:transition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B55989F0-9C2F-467D-8A2B-E760CFC57E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B76D41D7-E031-46E6-8D53-528FF913AD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357D-5951-4316-833F-FB5D4423D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291627"/>
      </p:ext>
    </p:extLst>
  </p:cSld>
  <p:clrMapOvr>
    <a:masterClrMapping/>
  </p:clrMapOvr>
  <p:transition/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136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8B7E-9D90-9B48-A8F0-5C08F12D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0062"/>
            <a:ext cx="9144000" cy="1325563"/>
          </a:xfrm>
          <a:prstGeom prst="rect">
            <a:avLst/>
          </a:prstGeom>
        </p:spPr>
        <p:txBody>
          <a:bodyPr/>
          <a:lstStyle>
            <a:lvl1pPr>
              <a:defRPr sz="6600" b="1" i="1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17C05B-AE6B-CA40-92B3-312C96F8E5F4}"/>
              </a:ext>
            </a:extLst>
          </p:cNvPr>
          <p:cNvSpPr/>
          <p:nvPr userDrawn="1"/>
        </p:nvSpPr>
        <p:spPr>
          <a:xfrm>
            <a:off x="0" y="4697080"/>
            <a:ext cx="9144000" cy="143750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05809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FA48C-FC23-4C73-AC9B-B702C151A810}"/>
              </a:ext>
            </a:extLst>
          </p:cNvPr>
          <p:cNvSpPr/>
          <p:nvPr userDrawn="1"/>
        </p:nvSpPr>
        <p:spPr>
          <a:xfrm>
            <a:off x="0" y="0"/>
            <a:ext cx="9144000" cy="86041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11100"/>
            <a:ext cx="8987621" cy="76125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44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75034"/>
            <a:ext cx="8987622" cy="543504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47146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524699"/>
            <a:ext cx="977147" cy="28272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2204A7A-FB0E-A441-B9F5-28F279051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21" y="6449551"/>
            <a:ext cx="1867175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8180C1-8B68-AC4C-94FA-42ACC1C193E9}"/>
              </a:ext>
            </a:extLst>
          </p:cNvPr>
          <p:cNvSpPr/>
          <p:nvPr userDrawn="1"/>
        </p:nvSpPr>
        <p:spPr>
          <a:xfrm>
            <a:off x="1073731" y="6449551"/>
            <a:ext cx="779781" cy="34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1B3916-F58F-6644-9FA8-ED642158E89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5"/>
          <a:stretch/>
        </p:blipFill>
        <p:spPr bwMode="auto">
          <a:xfrm>
            <a:off x="1263518" y="6510185"/>
            <a:ext cx="589994" cy="3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58891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387842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9" y="79447"/>
            <a:ext cx="8987622" cy="74019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7F7A59-CF4E-EC20-68A0-390CB76C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6213" y="6413428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algn="r"/>
            <a:fld id="{FDEAB76D-489F-BC47-AE8A-9A4958F60173}" type="slidenum">
              <a:rPr lang="en-CH" smtClean="0"/>
              <a:pPr algn="r"/>
              <a:t>‹#›</a:t>
            </a:fld>
            <a:endParaRPr lang="en-CH"/>
          </a:p>
        </p:txBody>
      </p:sp>
      <p:pic>
        <p:nvPicPr>
          <p:cNvPr id="6" name="Picture 5" descr="safari.png">
            <a:extLst>
              <a:ext uri="{FF2B5EF4-FFF2-40B4-BE49-F238E27FC236}">
                <a16:creationId xmlns:a16="http://schemas.microsoft.com/office/drawing/2014/main" id="{4F195A89-C410-BCD9-0B74-E87F1A163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439729"/>
            <a:ext cx="1080120" cy="312522"/>
          </a:xfrm>
          <a:prstGeom prst="rect">
            <a:avLst/>
          </a:prstGeom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B7FAED6D-FE25-984D-F3D8-912BF36CF3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189" y="822959"/>
            <a:ext cx="8987622" cy="5291593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Text 1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:</a:t>
            </a:r>
            <a:endParaRPr kumimoji="0" lang="en-US" sz="1800" b="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Text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Text 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: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lang="en-US" sz="1400">
                <a:solidFill>
                  <a:srgbClr val="5B9BD5"/>
                </a:solidFill>
                <a:latin typeface="Corbel" panose="020B0503020204020204" pitchFamily="34" charset="0"/>
              </a:rPr>
              <a:t>	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</a:rPr>
              <a:t>Text 4</a:t>
            </a:r>
            <a:r>
              <a:rPr lang="en-US" sz="18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: </a:t>
            </a:r>
            <a:r>
              <a:rPr lang="en-US" sz="14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	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Text 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  <a:endParaRPr lang="en-US" sz="12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674370" lvl="1" indent="-274320">
              <a:lnSpc>
                <a:spcPct val="130000"/>
              </a:lnSpc>
              <a:spcBef>
                <a:spcPts val="400"/>
              </a:spcBef>
              <a:defRPr/>
            </a:pPr>
            <a:endParaRPr lang="en-US" sz="16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0" lvl="0" indent="0">
              <a:lnSpc>
                <a:spcPct val="130000"/>
              </a:lnSpc>
              <a:spcBef>
                <a:spcPts val="400"/>
              </a:spcBef>
              <a:buNone/>
              <a:defRPr/>
            </a:pPr>
            <a:endParaRPr lang="en-US" sz="2000">
              <a:solidFill>
                <a:srgbClr val="C06900"/>
              </a:solidFill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53966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60D64B3-47B9-4B80-8494-C2463AAD593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189" y="822959"/>
            <a:ext cx="8987622" cy="5291593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Text 1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:</a:t>
            </a:r>
            <a:endParaRPr kumimoji="0" lang="en-US" sz="1800" b="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Text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Text 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: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lang="en-US" sz="1400">
                <a:solidFill>
                  <a:srgbClr val="5B9BD5"/>
                </a:solidFill>
                <a:latin typeface="Corbel" panose="020B0503020204020204" pitchFamily="34" charset="0"/>
              </a:rPr>
              <a:t>	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</a:rPr>
              <a:t>Text 4</a:t>
            </a:r>
            <a:r>
              <a:rPr lang="en-US" sz="18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: </a:t>
            </a:r>
            <a:r>
              <a:rPr lang="en-US" sz="14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	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Text 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  <a:endParaRPr lang="en-US" sz="12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674370" lvl="1" indent="-274320">
              <a:lnSpc>
                <a:spcPct val="130000"/>
              </a:lnSpc>
              <a:spcBef>
                <a:spcPts val="400"/>
              </a:spcBef>
              <a:defRPr/>
            </a:pPr>
            <a:endParaRPr lang="en-US" sz="16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0" lvl="0" indent="0">
              <a:lnSpc>
                <a:spcPct val="130000"/>
              </a:lnSpc>
              <a:spcBef>
                <a:spcPts val="400"/>
              </a:spcBef>
              <a:buNone/>
              <a:defRPr/>
            </a:pPr>
            <a:endParaRPr lang="en-US" sz="2000">
              <a:solidFill>
                <a:srgbClr val="C06900"/>
              </a:solidFill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9DDEC7-5C22-7ADB-60BD-945BAEBC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9" y="79447"/>
            <a:ext cx="8987622" cy="74019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5964943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EF1544-24EE-9F40-92D1-5F7EF270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6213" y="6413428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algn="r"/>
            <a:fld id="{FDEAB76D-489F-BC47-AE8A-9A4958F60173}" type="slidenum">
              <a:rPr lang="en-CH" smtClean="0"/>
              <a:pPr algn="r"/>
              <a:t>‹#›</a:t>
            </a:fld>
            <a:endParaRPr lang="en-CH"/>
          </a:p>
        </p:txBody>
      </p:sp>
      <p:pic>
        <p:nvPicPr>
          <p:cNvPr id="5" name="Picture 4" descr="safari.png">
            <a:extLst>
              <a:ext uri="{FF2B5EF4-FFF2-40B4-BE49-F238E27FC236}">
                <a16:creationId xmlns:a16="http://schemas.microsoft.com/office/drawing/2014/main" id="{BCE086F2-9422-3233-969B-2DF0AF8C2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439729"/>
            <a:ext cx="1080120" cy="312522"/>
          </a:xfrm>
          <a:prstGeom prst="rect">
            <a:avLst/>
          </a:prstGeom>
        </p:spPr>
      </p:pic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BD73B27A-EBF7-DCCC-F4F6-DD46A37DA7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189" y="822959"/>
            <a:ext cx="8987622" cy="5291593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Text 1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:</a:t>
            </a:r>
            <a:endParaRPr kumimoji="0" lang="en-US" sz="1800" b="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Text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Text 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: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lang="en-US" sz="1400">
                <a:solidFill>
                  <a:srgbClr val="5B9BD5"/>
                </a:solidFill>
                <a:latin typeface="Corbel" panose="020B0503020204020204" pitchFamily="34" charset="0"/>
              </a:rPr>
              <a:t>	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</a:rPr>
              <a:t>Text 4</a:t>
            </a:r>
            <a:r>
              <a:rPr lang="en-US" sz="18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: </a:t>
            </a:r>
            <a:r>
              <a:rPr lang="en-US" sz="14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	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Text 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  <a:endParaRPr lang="en-US" sz="12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674370" lvl="1" indent="-274320">
              <a:lnSpc>
                <a:spcPct val="130000"/>
              </a:lnSpc>
              <a:spcBef>
                <a:spcPts val="400"/>
              </a:spcBef>
              <a:defRPr/>
            </a:pPr>
            <a:endParaRPr lang="en-US" sz="16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0" lvl="0" indent="0">
              <a:lnSpc>
                <a:spcPct val="130000"/>
              </a:lnSpc>
              <a:spcBef>
                <a:spcPts val="400"/>
              </a:spcBef>
              <a:buNone/>
              <a:defRPr/>
            </a:pPr>
            <a:endParaRPr lang="en-US" sz="2000">
              <a:solidFill>
                <a:srgbClr val="C06900"/>
              </a:solidFill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B119B3-1AA6-94B9-13B9-6E10CE82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9" y="79447"/>
            <a:ext cx="8987622" cy="74019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1178792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2D26D-6A0A-80F5-0467-32E58CC08E88}"/>
              </a:ext>
            </a:extLst>
          </p:cNvPr>
          <p:cNvSpPr txBox="1">
            <a:spLocks/>
          </p:cNvSpPr>
          <p:nvPr userDrawn="1"/>
        </p:nvSpPr>
        <p:spPr>
          <a:xfrm>
            <a:off x="7006213" y="641342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EAB76D-489F-BC47-AE8A-9A4958F60173}" type="slidenum">
              <a:rPr lang="en-CH" smtClean="0"/>
              <a:pPr algn="r"/>
              <a:t>‹#›</a:t>
            </a:fld>
            <a:endParaRPr lang="en-CH"/>
          </a:p>
        </p:txBody>
      </p:sp>
      <p:pic>
        <p:nvPicPr>
          <p:cNvPr id="7" name="Picture 6" descr="safari.png">
            <a:extLst>
              <a:ext uri="{FF2B5EF4-FFF2-40B4-BE49-F238E27FC236}">
                <a16:creationId xmlns:a16="http://schemas.microsoft.com/office/drawing/2014/main" id="{AE34FD6A-B99A-3D50-4BF8-F449A040C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439729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13891"/>
      </p:ext>
    </p:extLst>
  </p:cSld>
  <p:clrMapOvr>
    <a:masterClrMapping/>
  </p:clrMapOvr>
  <p:transition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Trebuchet MS" panose="020B0603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9023519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756617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103E0A-1103-4E2A-80B9-427ECF501675}"/>
              </a:ext>
            </a:extLst>
          </p:cNvPr>
          <p:cNvSpPr/>
          <p:nvPr userDrawn="1"/>
        </p:nvSpPr>
        <p:spPr>
          <a:xfrm>
            <a:off x="0" y="-1"/>
            <a:ext cx="9144000" cy="8257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88" y="78848"/>
            <a:ext cx="8815517" cy="753812"/>
          </a:xfrm>
        </p:spPr>
        <p:txBody>
          <a:bodyPr>
            <a:normAutofit/>
          </a:bodyPr>
          <a:lstStyle>
            <a:lvl1pPr>
              <a:defRPr sz="46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88" y="1021492"/>
            <a:ext cx="8815517" cy="5368993"/>
          </a:xfrm>
        </p:spPr>
        <p:txBody>
          <a:bodyPr>
            <a:normAutofit/>
          </a:bodyPr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4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FE0A3EE-6483-4E65-823F-5E7E920D7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664" y="6494338"/>
            <a:ext cx="1180720" cy="22714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1FD7A5-C69D-412C-8DA5-5AA06BC4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9353" y="6494338"/>
            <a:ext cx="643730" cy="280288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latin typeface="Trebuchet MS" panose="020B0603020202020204" pitchFamily="34" charset="0"/>
              </a:defRPr>
            </a:lvl1pPr>
          </a:lstStyle>
          <a:p>
            <a:fld id="{C19D2B53-EDAE-4B41-B849-8916FA40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93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3A1B36-F75C-4B3A-8AC7-B38B97092F73}"/>
              </a:ext>
            </a:extLst>
          </p:cNvPr>
          <p:cNvSpPr/>
          <p:nvPr userDrawn="1"/>
        </p:nvSpPr>
        <p:spPr>
          <a:xfrm>
            <a:off x="0" y="-1"/>
            <a:ext cx="9144000" cy="8903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Trebuchet MS" panose="020B0603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7D2451-9D72-4A45-A1BA-585E5FC3C46D}"/>
              </a:ext>
            </a:extLst>
          </p:cNvPr>
          <p:cNvSpPr txBox="1">
            <a:spLocks/>
          </p:cNvSpPr>
          <p:nvPr userDrawn="1"/>
        </p:nvSpPr>
        <p:spPr>
          <a:xfrm>
            <a:off x="155488" y="70610"/>
            <a:ext cx="8815517" cy="75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5CB8A4C-6108-4DBB-AB3B-F36B31AA79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664" y="6462642"/>
            <a:ext cx="1345478" cy="258844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25E13529-B30F-4988-A788-9A2F9C01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67768"/>
            <a:ext cx="2057400" cy="280288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fld id="{C19D2B53-EDAE-4B41-B849-8916FA40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4024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10755F8-9E4F-4AC1-934C-4503FD0A51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664" y="6462642"/>
            <a:ext cx="1345478" cy="258844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3FBD0FA-D9BB-45FA-A53B-03090A5B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67768"/>
            <a:ext cx="2057400" cy="280288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fld id="{C19D2B53-EDAE-4B41-B849-8916FA40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236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Relationship Id="rId1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6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61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11" Type="http://schemas.openxmlformats.org/officeDocument/2006/relationships/slideLayout" Target="../slideLayouts/slideLayout365.xml"/><Relationship Id="rId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2.xml"/><Relationship Id="rId10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409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7.xml"/><Relationship Id="rId3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416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11.xml"/><Relationship Id="rId1" Type="http://schemas.openxmlformats.org/officeDocument/2006/relationships/slideLayout" Target="../slideLayouts/slideLayout410.xml"/><Relationship Id="rId6" Type="http://schemas.openxmlformats.org/officeDocument/2006/relationships/slideLayout" Target="../slideLayouts/slideLayout415.xml"/><Relationship Id="rId11" Type="http://schemas.openxmlformats.org/officeDocument/2006/relationships/slideLayout" Target="../slideLayouts/slideLayout420.xml"/><Relationship Id="rId5" Type="http://schemas.openxmlformats.org/officeDocument/2006/relationships/slideLayout" Target="../slideLayouts/slideLayout414.xml"/><Relationship Id="rId10" Type="http://schemas.openxmlformats.org/officeDocument/2006/relationships/slideLayout" Target="../slideLayouts/slideLayout419.xml"/><Relationship Id="rId4" Type="http://schemas.openxmlformats.org/officeDocument/2006/relationships/slideLayout" Target="../slideLayouts/slideLayout413.xml"/><Relationship Id="rId9" Type="http://schemas.openxmlformats.org/officeDocument/2006/relationships/slideLayout" Target="../slideLayouts/slideLayout4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7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11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24.xml"/><Relationship Id="rId9" Type="http://schemas.openxmlformats.org/officeDocument/2006/relationships/slideLayout" Target="../slideLayouts/slideLayout429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4.xml"/><Relationship Id="rId7" Type="http://schemas.openxmlformats.org/officeDocument/2006/relationships/slideLayout" Target="../slideLayouts/slideLayout438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33.xml"/><Relationship Id="rId1" Type="http://schemas.openxmlformats.org/officeDocument/2006/relationships/slideLayout" Target="../slideLayouts/slideLayout432.xml"/><Relationship Id="rId6" Type="http://schemas.openxmlformats.org/officeDocument/2006/relationships/slideLayout" Target="../slideLayouts/slideLayout437.xml"/><Relationship Id="rId11" Type="http://schemas.openxmlformats.org/officeDocument/2006/relationships/slideLayout" Target="../slideLayouts/slideLayout442.xml"/><Relationship Id="rId5" Type="http://schemas.openxmlformats.org/officeDocument/2006/relationships/slideLayout" Target="../slideLayouts/slideLayout436.xml"/><Relationship Id="rId10" Type="http://schemas.openxmlformats.org/officeDocument/2006/relationships/slideLayout" Target="../slideLayouts/slideLayout441.xml"/><Relationship Id="rId4" Type="http://schemas.openxmlformats.org/officeDocument/2006/relationships/slideLayout" Target="../slideLayouts/slideLayout435.xml"/><Relationship Id="rId9" Type="http://schemas.openxmlformats.org/officeDocument/2006/relationships/slideLayout" Target="../slideLayouts/slideLayout440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0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45.xml"/><Relationship Id="rId7" Type="http://schemas.openxmlformats.org/officeDocument/2006/relationships/slideLayout" Target="../slideLayouts/slideLayout449.xml"/><Relationship Id="rId12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44.xml"/><Relationship Id="rId1" Type="http://schemas.openxmlformats.org/officeDocument/2006/relationships/slideLayout" Target="../slideLayouts/slideLayout443.xml"/><Relationship Id="rId6" Type="http://schemas.openxmlformats.org/officeDocument/2006/relationships/slideLayout" Target="../slideLayouts/slideLayout448.xml"/><Relationship Id="rId11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47.xml"/><Relationship Id="rId10" Type="http://schemas.openxmlformats.org/officeDocument/2006/relationships/slideLayout" Target="../slideLayouts/slideLayout452.xml"/><Relationship Id="rId4" Type="http://schemas.openxmlformats.org/officeDocument/2006/relationships/slideLayout" Target="../slideLayouts/slideLayout446.xml"/><Relationship Id="rId9" Type="http://schemas.openxmlformats.org/officeDocument/2006/relationships/slideLayout" Target="../slideLayouts/slideLayout45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7.xml"/><Relationship Id="rId7" Type="http://schemas.openxmlformats.org/officeDocument/2006/relationships/slideLayout" Target="../slideLayouts/slideLayout461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56.xml"/><Relationship Id="rId1" Type="http://schemas.openxmlformats.org/officeDocument/2006/relationships/slideLayout" Target="../slideLayouts/slideLayout455.xml"/><Relationship Id="rId6" Type="http://schemas.openxmlformats.org/officeDocument/2006/relationships/slideLayout" Target="../slideLayouts/slideLayout460.xml"/><Relationship Id="rId11" Type="http://schemas.openxmlformats.org/officeDocument/2006/relationships/slideLayout" Target="../slideLayouts/slideLayout465.xml"/><Relationship Id="rId5" Type="http://schemas.openxmlformats.org/officeDocument/2006/relationships/slideLayout" Target="../slideLayouts/slideLayout459.xml"/><Relationship Id="rId10" Type="http://schemas.openxmlformats.org/officeDocument/2006/relationships/slideLayout" Target="../slideLayouts/slideLayout464.xml"/><Relationship Id="rId4" Type="http://schemas.openxmlformats.org/officeDocument/2006/relationships/slideLayout" Target="../slideLayouts/slideLayout458.xml"/><Relationship Id="rId9" Type="http://schemas.openxmlformats.org/officeDocument/2006/relationships/slideLayout" Target="../slideLayouts/slideLayout46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8.xml"/><Relationship Id="rId7" Type="http://schemas.openxmlformats.org/officeDocument/2006/relationships/slideLayout" Target="../slideLayouts/slideLayout472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67.xml"/><Relationship Id="rId1" Type="http://schemas.openxmlformats.org/officeDocument/2006/relationships/slideLayout" Target="../slideLayouts/slideLayout466.xml"/><Relationship Id="rId6" Type="http://schemas.openxmlformats.org/officeDocument/2006/relationships/slideLayout" Target="../slideLayouts/slideLayout471.xml"/><Relationship Id="rId11" Type="http://schemas.openxmlformats.org/officeDocument/2006/relationships/slideLayout" Target="../slideLayouts/slideLayout476.xml"/><Relationship Id="rId5" Type="http://schemas.openxmlformats.org/officeDocument/2006/relationships/slideLayout" Target="../slideLayouts/slideLayout470.xml"/><Relationship Id="rId10" Type="http://schemas.openxmlformats.org/officeDocument/2006/relationships/slideLayout" Target="../slideLayouts/slideLayout475.xml"/><Relationship Id="rId4" Type="http://schemas.openxmlformats.org/officeDocument/2006/relationships/slideLayout" Target="../slideLayouts/slideLayout469.xml"/><Relationship Id="rId9" Type="http://schemas.openxmlformats.org/officeDocument/2006/relationships/slideLayout" Target="../slideLayouts/slideLayout474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slideLayout" Target="../slideLayouts/slideLayout488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Relationship Id="rId14" Type="http://schemas.openxmlformats.org/officeDocument/2006/relationships/image" Target="../media/image1.pn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1.xml"/><Relationship Id="rId7" Type="http://schemas.openxmlformats.org/officeDocument/2006/relationships/slideLayout" Target="../slideLayouts/slideLayout495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0.xml"/><Relationship Id="rId1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4.xml"/><Relationship Id="rId11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2.xml"/><Relationship Id="rId7" Type="http://schemas.openxmlformats.org/officeDocument/2006/relationships/slideLayout" Target="../slideLayouts/slideLayout506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1.xml"/><Relationship Id="rId1" Type="http://schemas.openxmlformats.org/officeDocument/2006/relationships/slideLayout" Target="../slideLayouts/slideLayout500.xml"/><Relationship Id="rId6" Type="http://schemas.openxmlformats.org/officeDocument/2006/relationships/slideLayout" Target="../slideLayouts/slideLayout505.xml"/><Relationship Id="rId11" Type="http://schemas.openxmlformats.org/officeDocument/2006/relationships/slideLayout" Target="../slideLayouts/slideLayout510.xml"/><Relationship Id="rId5" Type="http://schemas.openxmlformats.org/officeDocument/2006/relationships/slideLayout" Target="../slideLayouts/slideLayout504.xml"/><Relationship Id="rId10" Type="http://schemas.openxmlformats.org/officeDocument/2006/relationships/slideLayout" Target="../slideLayouts/slideLayout509.xml"/><Relationship Id="rId4" Type="http://schemas.openxmlformats.org/officeDocument/2006/relationships/slideLayout" Target="../slideLayouts/slideLayout503.xml"/><Relationship Id="rId9" Type="http://schemas.openxmlformats.org/officeDocument/2006/relationships/slideLayout" Target="../slideLayouts/slideLayout508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3.xml"/><Relationship Id="rId7" Type="http://schemas.openxmlformats.org/officeDocument/2006/relationships/slideLayout" Target="../slideLayouts/slideLayout517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2.xml"/><Relationship Id="rId1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6.xml"/><Relationship Id="rId11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515.xml"/><Relationship Id="rId10" Type="http://schemas.openxmlformats.org/officeDocument/2006/relationships/slideLayout" Target="../slideLayouts/slideLayout520.xml"/><Relationship Id="rId4" Type="http://schemas.openxmlformats.org/officeDocument/2006/relationships/slideLayout" Target="../slideLayouts/slideLayout514.xml"/><Relationship Id="rId9" Type="http://schemas.openxmlformats.org/officeDocument/2006/relationships/slideLayout" Target="../slideLayouts/slideLayout519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528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23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5.xml"/><Relationship Id="rId7" Type="http://schemas.openxmlformats.org/officeDocument/2006/relationships/slideLayout" Target="../slideLayouts/slideLayout539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34.xml"/><Relationship Id="rId1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8.xml"/><Relationship Id="rId11" Type="http://schemas.openxmlformats.org/officeDocument/2006/relationships/slideLayout" Target="../slideLayouts/slideLayout543.xml"/><Relationship Id="rId5" Type="http://schemas.openxmlformats.org/officeDocument/2006/relationships/slideLayout" Target="../slideLayouts/slideLayout537.xml"/><Relationship Id="rId10" Type="http://schemas.openxmlformats.org/officeDocument/2006/relationships/slideLayout" Target="../slideLayouts/slideLayout542.xml"/><Relationship Id="rId4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41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1.xml"/><Relationship Id="rId13" Type="http://schemas.openxmlformats.org/officeDocument/2006/relationships/theme" Target="../theme/theme51.xml"/><Relationship Id="rId3" Type="http://schemas.openxmlformats.org/officeDocument/2006/relationships/slideLayout" Target="../slideLayouts/slideLayout546.xml"/><Relationship Id="rId7" Type="http://schemas.openxmlformats.org/officeDocument/2006/relationships/slideLayout" Target="../slideLayouts/slideLayout550.xml"/><Relationship Id="rId12" Type="http://schemas.openxmlformats.org/officeDocument/2006/relationships/slideLayout" Target="../slideLayouts/slideLayout555.xml"/><Relationship Id="rId2" Type="http://schemas.openxmlformats.org/officeDocument/2006/relationships/slideLayout" Target="../slideLayouts/slideLayout545.xml"/><Relationship Id="rId1" Type="http://schemas.openxmlformats.org/officeDocument/2006/relationships/slideLayout" Target="../slideLayouts/slideLayout544.xml"/><Relationship Id="rId6" Type="http://schemas.openxmlformats.org/officeDocument/2006/relationships/slideLayout" Target="../slideLayouts/slideLayout549.xml"/><Relationship Id="rId11" Type="http://schemas.openxmlformats.org/officeDocument/2006/relationships/slideLayout" Target="../slideLayouts/slideLayout554.xml"/><Relationship Id="rId5" Type="http://schemas.openxmlformats.org/officeDocument/2006/relationships/slideLayout" Target="../slideLayouts/slideLayout548.xml"/><Relationship Id="rId10" Type="http://schemas.openxmlformats.org/officeDocument/2006/relationships/slideLayout" Target="../slideLayouts/slideLayout553.xml"/><Relationship Id="rId4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52.xml"/><Relationship Id="rId14" Type="http://schemas.openxmlformats.org/officeDocument/2006/relationships/image" Target="../media/image1.pn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58.xml"/><Relationship Id="rId7" Type="http://schemas.openxmlformats.org/officeDocument/2006/relationships/slideLayout" Target="../slideLayouts/slideLayout562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57.xml"/><Relationship Id="rId1" Type="http://schemas.openxmlformats.org/officeDocument/2006/relationships/slideLayout" Target="../slideLayouts/slideLayout556.xml"/><Relationship Id="rId6" Type="http://schemas.openxmlformats.org/officeDocument/2006/relationships/slideLayout" Target="../slideLayouts/slideLayout561.xml"/><Relationship Id="rId11" Type="http://schemas.openxmlformats.org/officeDocument/2006/relationships/slideLayout" Target="../slideLayouts/slideLayout566.xml"/><Relationship Id="rId5" Type="http://schemas.openxmlformats.org/officeDocument/2006/relationships/slideLayout" Target="../slideLayouts/slideLayout560.xml"/><Relationship Id="rId10" Type="http://schemas.openxmlformats.org/officeDocument/2006/relationships/slideLayout" Target="../slideLayouts/slideLayout565.xml"/><Relationship Id="rId4" Type="http://schemas.openxmlformats.org/officeDocument/2006/relationships/slideLayout" Target="../slideLayouts/slideLayout559.xml"/><Relationship Id="rId9" Type="http://schemas.openxmlformats.org/officeDocument/2006/relationships/slideLayout" Target="../slideLayouts/slideLayout564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69.xml"/><Relationship Id="rId7" Type="http://schemas.openxmlformats.org/officeDocument/2006/relationships/slideLayout" Target="../slideLayouts/slideLayout573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68.xml"/><Relationship Id="rId1" Type="http://schemas.openxmlformats.org/officeDocument/2006/relationships/slideLayout" Target="../slideLayouts/slideLayout567.xml"/><Relationship Id="rId6" Type="http://schemas.openxmlformats.org/officeDocument/2006/relationships/slideLayout" Target="../slideLayouts/slideLayout572.xml"/><Relationship Id="rId11" Type="http://schemas.openxmlformats.org/officeDocument/2006/relationships/slideLayout" Target="../slideLayouts/slideLayout577.xml"/><Relationship Id="rId5" Type="http://schemas.openxmlformats.org/officeDocument/2006/relationships/slideLayout" Target="../slideLayouts/slideLayout571.xml"/><Relationship Id="rId10" Type="http://schemas.openxmlformats.org/officeDocument/2006/relationships/slideLayout" Target="../slideLayouts/slideLayout576.xml"/><Relationship Id="rId4" Type="http://schemas.openxmlformats.org/officeDocument/2006/relationships/slideLayout" Target="../slideLayouts/slideLayout570.xml"/><Relationship Id="rId9" Type="http://schemas.openxmlformats.org/officeDocument/2006/relationships/slideLayout" Target="../slideLayouts/slideLayout57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5.xml"/><Relationship Id="rId13" Type="http://schemas.openxmlformats.org/officeDocument/2006/relationships/theme" Target="../theme/theme54.xml"/><Relationship Id="rId3" Type="http://schemas.openxmlformats.org/officeDocument/2006/relationships/slideLayout" Target="../slideLayouts/slideLayout580.xml"/><Relationship Id="rId7" Type="http://schemas.openxmlformats.org/officeDocument/2006/relationships/slideLayout" Target="../slideLayouts/slideLayout584.xml"/><Relationship Id="rId12" Type="http://schemas.openxmlformats.org/officeDocument/2006/relationships/slideLayout" Target="../slideLayouts/slideLayout589.xml"/><Relationship Id="rId2" Type="http://schemas.openxmlformats.org/officeDocument/2006/relationships/slideLayout" Target="../slideLayouts/slideLayout579.xml"/><Relationship Id="rId1" Type="http://schemas.openxmlformats.org/officeDocument/2006/relationships/slideLayout" Target="../slideLayouts/slideLayout578.xml"/><Relationship Id="rId6" Type="http://schemas.openxmlformats.org/officeDocument/2006/relationships/slideLayout" Target="../slideLayouts/slideLayout583.xml"/><Relationship Id="rId11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82.xml"/><Relationship Id="rId10" Type="http://schemas.openxmlformats.org/officeDocument/2006/relationships/slideLayout" Target="../slideLayouts/slideLayout587.xml"/><Relationship Id="rId4" Type="http://schemas.openxmlformats.org/officeDocument/2006/relationships/slideLayout" Target="../slideLayouts/slideLayout581.xml"/><Relationship Id="rId9" Type="http://schemas.openxmlformats.org/officeDocument/2006/relationships/slideLayout" Target="../slideLayouts/slideLayout586.xml"/><Relationship Id="rId14" Type="http://schemas.openxmlformats.org/officeDocument/2006/relationships/image" Target="../media/image1.png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2.xml"/><Relationship Id="rId7" Type="http://schemas.openxmlformats.org/officeDocument/2006/relationships/slideLayout" Target="../slideLayouts/slideLayout596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1.xml"/><Relationship Id="rId1" Type="http://schemas.openxmlformats.org/officeDocument/2006/relationships/slideLayout" Target="../slideLayouts/slideLayout590.xml"/><Relationship Id="rId6" Type="http://schemas.openxmlformats.org/officeDocument/2006/relationships/slideLayout" Target="../slideLayouts/slideLayout595.xml"/><Relationship Id="rId11" Type="http://schemas.openxmlformats.org/officeDocument/2006/relationships/slideLayout" Target="../slideLayouts/slideLayout600.xml"/><Relationship Id="rId5" Type="http://schemas.openxmlformats.org/officeDocument/2006/relationships/slideLayout" Target="../slideLayouts/slideLayout594.xml"/><Relationship Id="rId10" Type="http://schemas.openxmlformats.org/officeDocument/2006/relationships/slideLayout" Target="../slideLayouts/slideLayout599.xml"/><Relationship Id="rId4" Type="http://schemas.openxmlformats.org/officeDocument/2006/relationships/slideLayout" Target="../slideLayouts/slideLayout593.xml"/><Relationship Id="rId9" Type="http://schemas.openxmlformats.org/officeDocument/2006/relationships/slideLayout" Target="../slideLayouts/slideLayout598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3.xml"/><Relationship Id="rId7" Type="http://schemas.openxmlformats.org/officeDocument/2006/relationships/slideLayout" Target="../slideLayouts/slideLayout607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2.xml"/><Relationship Id="rId1" Type="http://schemas.openxmlformats.org/officeDocument/2006/relationships/slideLayout" Target="../slideLayouts/slideLayout601.xml"/><Relationship Id="rId6" Type="http://schemas.openxmlformats.org/officeDocument/2006/relationships/slideLayout" Target="../slideLayouts/slideLayout606.xml"/><Relationship Id="rId11" Type="http://schemas.openxmlformats.org/officeDocument/2006/relationships/slideLayout" Target="../slideLayouts/slideLayout611.xml"/><Relationship Id="rId5" Type="http://schemas.openxmlformats.org/officeDocument/2006/relationships/slideLayout" Target="../slideLayouts/slideLayout605.xml"/><Relationship Id="rId10" Type="http://schemas.openxmlformats.org/officeDocument/2006/relationships/slideLayout" Target="../slideLayouts/slideLayout610.xml"/><Relationship Id="rId4" Type="http://schemas.openxmlformats.org/officeDocument/2006/relationships/slideLayout" Target="../slideLayouts/slideLayout604.xml"/><Relationship Id="rId9" Type="http://schemas.openxmlformats.org/officeDocument/2006/relationships/slideLayout" Target="../slideLayouts/slideLayout609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9.xml"/><Relationship Id="rId13" Type="http://schemas.openxmlformats.org/officeDocument/2006/relationships/theme" Target="../theme/theme57.xml"/><Relationship Id="rId3" Type="http://schemas.openxmlformats.org/officeDocument/2006/relationships/slideLayout" Target="../slideLayouts/slideLayout614.xml"/><Relationship Id="rId7" Type="http://schemas.openxmlformats.org/officeDocument/2006/relationships/slideLayout" Target="../slideLayouts/slideLayout618.xml"/><Relationship Id="rId12" Type="http://schemas.openxmlformats.org/officeDocument/2006/relationships/slideLayout" Target="../slideLayouts/slideLayout623.xml"/><Relationship Id="rId2" Type="http://schemas.openxmlformats.org/officeDocument/2006/relationships/slideLayout" Target="../slideLayouts/slideLayout613.xml"/><Relationship Id="rId1" Type="http://schemas.openxmlformats.org/officeDocument/2006/relationships/slideLayout" Target="../slideLayouts/slideLayout612.xml"/><Relationship Id="rId6" Type="http://schemas.openxmlformats.org/officeDocument/2006/relationships/slideLayout" Target="../slideLayouts/slideLayout617.xml"/><Relationship Id="rId11" Type="http://schemas.openxmlformats.org/officeDocument/2006/relationships/slideLayout" Target="../slideLayouts/slideLayout622.xml"/><Relationship Id="rId5" Type="http://schemas.openxmlformats.org/officeDocument/2006/relationships/slideLayout" Target="../slideLayouts/slideLayout616.xml"/><Relationship Id="rId10" Type="http://schemas.openxmlformats.org/officeDocument/2006/relationships/slideLayout" Target="../slideLayouts/slideLayout621.xml"/><Relationship Id="rId4" Type="http://schemas.openxmlformats.org/officeDocument/2006/relationships/slideLayout" Target="../slideLayouts/slideLayout615.xml"/><Relationship Id="rId9" Type="http://schemas.openxmlformats.org/officeDocument/2006/relationships/slideLayout" Target="../slideLayouts/slideLayout620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6.xml"/><Relationship Id="rId7" Type="http://schemas.openxmlformats.org/officeDocument/2006/relationships/slideLayout" Target="../slideLayouts/slideLayout630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5.xml"/><Relationship Id="rId1" Type="http://schemas.openxmlformats.org/officeDocument/2006/relationships/slideLayout" Target="../slideLayouts/slideLayout624.xml"/><Relationship Id="rId6" Type="http://schemas.openxmlformats.org/officeDocument/2006/relationships/slideLayout" Target="../slideLayouts/slideLayout629.xml"/><Relationship Id="rId11" Type="http://schemas.openxmlformats.org/officeDocument/2006/relationships/slideLayout" Target="../slideLayouts/slideLayout634.xml"/><Relationship Id="rId5" Type="http://schemas.openxmlformats.org/officeDocument/2006/relationships/slideLayout" Target="../slideLayouts/slideLayout628.xml"/><Relationship Id="rId10" Type="http://schemas.openxmlformats.org/officeDocument/2006/relationships/slideLayout" Target="../slideLayouts/slideLayout633.xml"/><Relationship Id="rId4" Type="http://schemas.openxmlformats.org/officeDocument/2006/relationships/slideLayout" Target="../slideLayouts/slideLayout627.xml"/><Relationship Id="rId9" Type="http://schemas.openxmlformats.org/officeDocument/2006/relationships/slideLayout" Target="../slideLayouts/slideLayout632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2.xml"/><Relationship Id="rId13" Type="http://schemas.openxmlformats.org/officeDocument/2006/relationships/theme" Target="../theme/theme59.xml"/><Relationship Id="rId3" Type="http://schemas.openxmlformats.org/officeDocument/2006/relationships/slideLayout" Target="../slideLayouts/slideLayout637.xml"/><Relationship Id="rId7" Type="http://schemas.openxmlformats.org/officeDocument/2006/relationships/slideLayout" Target="../slideLayouts/slideLayout641.xml"/><Relationship Id="rId12" Type="http://schemas.openxmlformats.org/officeDocument/2006/relationships/slideLayout" Target="../slideLayouts/slideLayout646.xml"/><Relationship Id="rId2" Type="http://schemas.openxmlformats.org/officeDocument/2006/relationships/slideLayout" Target="../slideLayouts/slideLayout636.xml"/><Relationship Id="rId1" Type="http://schemas.openxmlformats.org/officeDocument/2006/relationships/slideLayout" Target="../slideLayouts/slideLayout635.xml"/><Relationship Id="rId6" Type="http://schemas.openxmlformats.org/officeDocument/2006/relationships/slideLayout" Target="../slideLayouts/slideLayout640.xml"/><Relationship Id="rId11" Type="http://schemas.openxmlformats.org/officeDocument/2006/relationships/slideLayout" Target="../slideLayouts/slideLayout645.xml"/><Relationship Id="rId5" Type="http://schemas.openxmlformats.org/officeDocument/2006/relationships/slideLayout" Target="../slideLayouts/slideLayout639.xml"/><Relationship Id="rId10" Type="http://schemas.openxmlformats.org/officeDocument/2006/relationships/slideLayout" Target="../slideLayouts/slideLayout644.xml"/><Relationship Id="rId4" Type="http://schemas.openxmlformats.org/officeDocument/2006/relationships/slideLayout" Target="../slideLayouts/slideLayout638.xml"/><Relationship Id="rId9" Type="http://schemas.openxmlformats.org/officeDocument/2006/relationships/slideLayout" Target="../slideLayouts/slideLayout64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4.xml"/><Relationship Id="rId13" Type="http://schemas.openxmlformats.org/officeDocument/2006/relationships/theme" Target="../theme/theme60.xml"/><Relationship Id="rId3" Type="http://schemas.openxmlformats.org/officeDocument/2006/relationships/slideLayout" Target="../slideLayouts/slideLayout649.xml"/><Relationship Id="rId7" Type="http://schemas.openxmlformats.org/officeDocument/2006/relationships/slideLayout" Target="../slideLayouts/slideLayout653.xml"/><Relationship Id="rId12" Type="http://schemas.openxmlformats.org/officeDocument/2006/relationships/slideLayout" Target="../slideLayouts/slideLayout658.xml"/><Relationship Id="rId2" Type="http://schemas.openxmlformats.org/officeDocument/2006/relationships/slideLayout" Target="../slideLayouts/slideLayout648.xml"/><Relationship Id="rId1" Type="http://schemas.openxmlformats.org/officeDocument/2006/relationships/slideLayout" Target="../slideLayouts/slideLayout647.xml"/><Relationship Id="rId6" Type="http://schemas.openxmlformats.org/officeDocument/2006/relationships/slideLayout" Target="../slideLayouts/slideLayout652.xml"/><Relationship Id="rId11" Type="http://schemas.openxmlformats.org/officeDocument/2006/relationships/slideLayout" Target="../slideLayouts/slideLayout657.xml"/><Relationship Id="rId5" Type="http://schemas.openxmlformats.org/officeDocument/2006/relationships/slideLayout" Target="../slideLayouts/slideLayout651.xml"/><Relationship Id="rId10" Type="http://schemas.openxmlformats.org/officeDocument/2006/relationships/slideLayout" Target="../slideLayouts/slideLayout656.xml"/><Relationship Id="rId4" Type="http://schemas.openxmlformats.org/officeDocument/2006/relationships/slideLayout" Target="../slideLayouts/slideLayout650.xml"/><Relationship Id="rId9" Type="http://schemas.openxmlformats.org/officeDocument/2006/relationships/slideLayout" Target="../slideLayouts/slideLayout655.xml"/><Relationship Id="rId14" Type="http://schemas.openxmlformats.org/officeDocument/2006/relationships/image" Target="../media/image1.png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1.xml"/><Relationship Id="rId2" Type="http://schemas.openxmlformats.org/officeDocument/2006/relationships/slideLayout" Target="../slideLayouts/slideLayout660.xml"/><Relationship Id="rId1" Type="http://schemas.openxmlformats.org/officeDocument/2006/relationships/slideLayout" Target="../slideLayouts/slideLayout659.xml"/><Relationship Id="rId5" Type="http://schemas.openxmlformats.org/officeDocument/2006/relationships/theme" Target="../theme/theme61.xml"/><Relationship Id="rId4" Type="http://schemas.openxmlformats.org/officeDocument/2006/relationships/slideLayout" Target="../slideLayouts/slideLayout662.xml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5.xml"/><Relationship Id="rId2" Type="http://schemas.openxmlformats.org/officeDocument/2006/relationships/slideLayout" Target="../slideLayouts/slideLayout664.xml"/><Relationship Id="rId1" Type="http://schemas.openxmlformats.org/officeDocument/2006/relationships/slideLayout" Target="../slideLayouts/slideLayout663.xml"/><Relationship Id="rId5" Type="http://schemas.openxmlformats.org/officeDocument/2006/relationships/theme" Target="../theme/theme62.xml"/><Relationship Id="rId4" Type="http://schemas.openxmlformats.org/officeDocument/2006/relationships/slideLayout" Target="../slideLayouts/slideLayout666.xml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9.xml"/><Relationship Id="rId2" Type="http://schemas.openxmlformats.org/officeDocument/2006/relationships/slideLayout" Target="../slideLayouts/slideLayout668.xml"/><Relationship Id="rId1" Type="http://schemas.openxmlformats.org/officeDocument/2006/relationships/slideLayout" Target="../slideLayouts/slideLayout667.xml"/><Relationship Id="rId6" Type="http://schemas.openxmlformats.org/officeDocument/2006/relationships/theme" Target="../theme/theme63.xml"/><Relationship Id="rId5" Type="http://schemas.openxmlformats.org/officeDocument/2006/relationships/slideLayout" Target="../slideLayouts/slideLayout671.xml"/><Relationship Id="rId4" Type="http://schemas.openxmlformats.org/officeDocument/2006/relationships/slideLayout" Target="../slideLayouts/slideLayout6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27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517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97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59C95-9F24-CC4B-832C-1D8C21792A4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3366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7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68" name="Picture 7" descr="safari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5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  <p:sldLayoutId id="2147484981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5800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  <p:sldLayoutId id="2147485414" r:id="rId4"/>
    <p:sldLayoutId id="2147485415" r:id="rId5"/>
    <p:sldLayoutId id="2147485416" r:id="rId6"/>
    <p:sldLayoutId id="2147485417" r:id="rId7"/>
    <p:sldLayoutId id="2147485418" r:id="rId8"/>
    <p:sldLayoutId id="2147485419" r:id="rId9"/>
    <p:sldLayoutId id="2147485420" r:id="rId10"/>
    <p:sldLayoutId id="214748542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  <p:sldLayoutId id="2147485529" r:id="rId9"/>
    <p:sldLayoutId id="2147485530" r:id="rId10"/>
    <p:sldLayoutId id="214748553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163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539" r:id="rId7"/>
    <p:sldLayoutId id="2147485540" r:id="rId8"/>
    <p:sldLayoutId id="2147485541" r:id="rId9"/>
    <p:sldLayoutId id="2147485542" r:id="rId10"/>
    <p:sldLayoutId id="214748554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82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6" r:id="rId1"/>
    <p:sldLayoutId id="2147485667" r:id="rId2"/>
    <p:sldLayoutId id="2147485668" r:id="rId3"/>
    <p:sldLayoutId id="2147485669" r:id="rId4"/>
    <p:sldLayoutId id="2147485670" r:id="rId5"/>
    <p:sldLayoutId id="2147485671" r:id="rId6"/>
    <p:sldLayoutId id="2147485672" r:id="rId7"/>
    <p:sldLayoutId id="2147485673" r:id="rId8"/>
    <p:sldLayoutId id="2147485674" r:id="rId9"/>
    <p:sldLayoutId id="2147485675" r:id="rId10"/>
    <p:sldLayoutId id="2147485676" r:id="rId11"/>
    <p:sldLayoutId id="2147485677" r:id="rId12"/>
  </p:sldLayoutIdLs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5" r:id="rId1"/>
    <p:sldLayoutId id="2147485716" r:id="rId2"/>
    <p:sldLayoutId id="2147485717" r:id="rId3"/>
    <p:sldLayoutId id="2147485718" r:id="rId4"/>
    <p:sldLayoutId id="2147485719" r:id="rId5"/>
    <p:sldLayoutId id="2147485720" r:id="rId6"/>
    <p:sldLayoutId id="2147485721" r:id="rId7"/>
    <p:sldLayoutId id="2147485722" r:id="rId8"/>
    <p:sldLayoutId id="2147485723" r:id="rId9"/>
    <p:sldLayoutId id="2147485724" r:id="rId10"/>
    <p:sldLayoutId id="2147485725" r:id="rId11"/>
    <p:sldLayoutId id="214748572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2025. 3. 29.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37792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3" r:id="rId1"/>
    <p:sldLayoutId id="2147486474" r:id="rId2"/>
    <p:sldLayoutId id="2147486475" r:id="rId3"/>
    <p:sldLayoutId id="2147486476" r:id="rId4"/>
    <p:sldLayoutId id="2147486477" r:id="rId5"/>
    <p:sldLayoutId id="2147486478" r:id="rId6"/>
    <p:sldLayoutId id="2147486479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ts val="5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ts val="5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ts val="5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ts val="5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5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5" r:id="rId1"/>
    <p:sldLayoutId id="2147486596" r:id="rId2"/>
    <p:sldLayoutId id="2147486597" r:id="rId3"/>
    <p:sldLayoutId id="2147486598" r:id="rId4"/>
    <p:sldLayoutId id="2147486599" r:id="rId5"/>
    <p:sldLayoutId id="2147486600" r:id="rId6"/>
    <p:sldLayoutId id="2147486601" r:id="rId7"/>
    <p:sldLayoutId id="2147486602" r:id="rId8"/>
    <p:sldLayoutId id="2147486603" r:id="rId9"/>
    <p:sldLayoutId id="2147486604" r:id="rId10"/>
    <p:sldLayoutId id="214748660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72" r:id="rId1"/>
    <p:sldLayoutId id="2147486873" r:id="rId2"/>
    <p:sldLayoutId id="2147486874" r:id="rId3"/>
    <p:sldLayoutId id="2147486875" r:id="rId4"/>
    <p:sldLayoutId id="2147486876" r:id="rId5"/>
    <p:sldLayoutId id="2147486877" r:id="rId6"/>
    <p:sldLayoutId id="2147486878" r:id="rId7"/>
    <p:sldLayoutId id="2147486879" r:id="rId8"/>
    <p:sldLayoutId id="2147486880" r:id="rId9"/>
    <p:sldLayoutId id="2147486881" r:id="rId10"/>
    <p:sldLayoutId id="214748688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1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223C560-0E5F-EA4E-BC8F-576A57968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107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07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1080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7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1" r:id="rId1"/>
    <p:sldLayoutId id="2147487122" r:id="rId2"/>
    <p:sldLayoutId id="2147487123" r:id="rId3"/>
    <p:sldLayoutId id="2147487124" r:id="rId4"/>
    <p:sldLayoutId id="2147487125" r:id="rId5"/>
    <p:sldLayoutId id="2147487126" r:id="rId6"/>
    <p:sldLayoutId id="2147487127" r:id="rId7"/>
    <p:sldLayoutId id="2147487128" r:id="rId8"/>
    <p:sldLayoutId id="2147487129" r:id="rId9"/>
    <p:sldLayoutId id="2147487130" r:id="rId10"/>
    <p:sldLayoutId id="214748713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3/29/25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940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45" r:id="rId1"/>
    <p:sldLayoutId id="2147487146" r:id="rId2"/>
    <p:sldLayoutId id="2147487147" r:id="rId3"/>
    <p:sldLayoutId id="2147487148" r:id="rId4"/>
    <p:sldLayoutId id="2147487149" r:id="rId5"/>
    <p:sldLayoutId id="2147487150" r:id="rId6"/>
    <p:sldLayoutId id="2147487151" r:id="rId7"/>
    <p:sldLayoutId id="2147487152" r:id="rId8"/>
    <p:sldLayoutId id="2147487153" r:id="rId9"/>
    <p:sldLayoutId id="2147487154" r:id="rId10"/>
    <p:sldLayoutId id="2147487155" r:id="rId11"/>
    <p:sldLayoutId id="214748715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C36330-171D-874A-B302-CA3D7044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999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999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9992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6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95" r:id="rId1"/>
    <p:sldLayoutId id="2147487196" r:id="rId2"/>
    <p:sldLayoutId id="2147487197" r:id="rId3"/>
    <p:sldLayoutId id="2147487198" r:id="rId4"/>
    <p:sldLayoutId id="2147487199" r:id="rId5"/>
    <p:sldLayoutId id="2147487200" r:id="rId6"/>
    <p:sldLayoutId id="2147487201" r:id="rId7"/>
    <p:sldLayoutId id="2147487202" r:id="rId8"/>
    <p:sldLayoutId id="2147487203" r:id="rId9"/>
    <p:sldLayoutId id="2147487204" r:id="rId10"/>
    <p:sldLayoutId id="214748720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2694B9D-8BFE-654E-8D86-2D1B27ECA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5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07" r:id="rId1"/>
    <p:sldLayoutId id="2147487208" r:id="rId2"/>
    <p:sldLayoutId id="2147487209" r:id="rId3"/>
    <p:sldLayoutId id="2147487210" r:id="rId4"/>
    <p:sldLayoutId id="2147487211" r:id="rId5"/>
    <p:sldLayoutId id="2147487212" r:id="rId6"/>
    <p:sldLayoutId id="2147487213" r:id="rId7"/>
    <p:sldLayoutId id="2147487214" r:id="rId8"/>
    <p:sldLayoutId id="2147487215" r:id="rId9"/>
    <p:sldLayoutId id="2147487216" r:id="rId10"/>
    <p:sldLayoutId id="214748721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3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59" r:id="rId1"/>
    <p:sldLayoutId id="2147487260" r:id="rId2"/>
    <p:sldLayoutId id="2147487261" r:id="rId3"/>
    <p:sldLayoutId id="2147487262" r:id="rId4"/>
    <p:sldLayoutId id="2147487263" r:id="rId5"/>
    <p:sldLayoutId id="2147487264" r:id="rId6"/>
    <p:sldLayoutId id="2147487265" r:id="rId7"/>
    <p:sldLayoutId id="2147487266" r:id="rId8"/>
    <p:sldLayoutId id="2147487267" r:id="rId9"/>
    <p:sldLayoutId id="2147487268" r:id="rId10"/>
    <p:sldLayoutId id="214748726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2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75" r:id="rId1"/>
    <p:sldLayoutId id="2147487576" r:id="rId2"/>
    <p:sldLayoutId id="2147487577" r:id="rId3"/>
    <p:sldLayoutId id="2147487578" r:id="rId4"/>
    <p:sldLayoutId id="2147487579" r:id="rId5"/>
    <p:sldLayoutId id="2147487580" r:id="rId6"/>
    <p:sldLayoutId id="2147487581" r:id="rId7"/>
    <p:sldLayoutId id="2147487582" r:id="rId8"/>
    <p:sldLayoutId id="2147487583" r:id="rId9"/>
    <p:sldLayoutId id="2147487584" r:id="rId10"/>
    <p:sldLayoutId id="214748758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6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24" r:id="rId1"/>
    <p:sldLayoutId id="2147487625" r:id="rId2"/>
    <p:sldLayoutId id="2147487626" r:id="rId3"/>
    <p:sldLayoutId id="2147487627" r:id="rId4"/>
    <p:sldLayoutId id="2147487628" r:id="rId5"/>
    <p:sldLayoutId id="2147487629" r:id="rId6"/>
    <p:sldLayoutId id="2147487630" r:id="rId7"/>
    <p:sldLayoutId id="2147487631" r:id="rId8"/>
    <p:sldLayoutId id="2147487632" r:id="rId9"/>
    <p:sldLayoutId id="2147487633" r:id="rId10"/>
    <p:sldLayoutId id="214748763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6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44" r:id="rId1"/>
    <p:sldLayoutId id="2147487745" r:id="rId2"/>
    <p:sldLayoutId id="2147487746" r:id="rId3"/>
    <p:sldLayoutId id="2147487747" r:id="rId4"/>
    <p:sldLayoutId id="2147487748" r:id="rId5"/>
    <p:sldLayoutId id="2147487749" r:id="rId6"/>
    <p:sldLayoutId id="2147487750" r:id="rId7"/>
    <p:sldLayoutId id="2147487751" r:id="rId8"/>
    <p:sldLayoutId id="2147487752" r:id="rId9"/>
    <p:sldLayoutId id="2147487753" r:id="rId10"/>
    <p:sldLayoutId id="2147487754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02444" indent="-24407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650">
          <a:solidFill>
            <a:schemeClr val="tx1"/>
          </a:solidFill>
          <a:latin typeface="+mn-lt"/>
        </a:defRPr>
      </a:lvl2pPr>
      <a:lvl3pPr marL="766763" indent="-2631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3pPr>
      <a:lvl4pPr marL="1004888" indent="-2369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2608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16037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19466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2895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26324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86" r:id="rId1"/>
    <p:sldLayoutId id="2147488087" r:id="rId2"/>
    <p:sldLayoutId id="2147488088" r:id="rId3"/>
    <p:sldLayoutId id="2147488089" r:id="rId4"/>
    <p:sldLayoutId id="2147488090" r:id="rId5"/>
    <p:sldLayoutId id="2147488091" r:id="rId6"/>
    <p:sldLayoutId id="2147488092" r:id="rId7"/>
    <p:sldLayoutId id="2147488093" r:id="rId8"/>
    <p:sldLayoutId id="2147488094" r:id="rId9"/>
    <p:sldLayoutId id="2147488095" r:id="rId10"/>
    <p:sldLayoutId id="214748809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6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98" r:id="rId1"/>
    <p:sldLayoutId id="2147488099" r:id="rId2"/>
    <p:sldLayoutId id="2147488100" r:id="rId3"/>
    <p:sldLayoutId id="2147488101" r:id="rId4"/>
    <p:sldLayoutId id="2147488102" r:id="rId5"/>
    <p:sldLayoutId id="2147488103" r:id="rId6"/>
    <p:sldLayoutId id="2147488104" r:id="rId7"/>
    <p:sldLayoutId id="2147488105" r:id="rId8"/>
    <p:sldLayoutId id="2147488106" r:id="rId9"/>
    <p:sldLayoutId id="2147488107" r:id="rId10"/>
    <p:sldLayoutId id="214748810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6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66" r:id="rId1"/>
    <p:sldLayoutId id="2147488267" r:id="rId2"/>
    <p:sldLayoutId id="2147488268" r:id="rId3"/>
    <p:sldLayoutId id="2147488269" r:id="rId4"/>
    <p:sldLayoutId id="2147488270" r:id="rId5"/>
    <p:sldLayoutId id="2147488271" r:id="rId6"/>
    <p:sldLayoutId id="2147488272" r:id="rId7"/>
    <p:sldLayoutId id="2147488273" r:id="rId8"/>
    <p:sldLayoutId id="2147488274" r:id="rId9"/>
    <p:sldLayoutId id="2147488275" r:id="rId10"/>
    <p:sldLayoutId id="214748827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fld id="{72694B9D-8BFE-654E-8D86-2D1B27ECA5D0}" type="slidenum">
              <a:rPr lang="en-US" altLang="en-US"/>
              <a:pPr eaLnBrk="1" hangingPunct="1"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9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41" r:id="rId1"/>
    <p:sldLayoutId id="2147488342" r:id="rId2"/>
    <p:sldLayoutId id="2147488343" r:id="rId3"/>
    <p:sldLayoutId id="2147488344" r:id="rId4"/>
    <p:sldLayoutId id="2147488345" r:id="rId5"/>
    <p:sldLayoutId id="2147488346" r:id="rId6"/>
    <p:sldLayoutId id="2147488347" r:id="rId7"/>
    <p:sldLayoutId id="2147488348" r:id="rId8"/>
    <p:sldLayoutId id="2147488349" r:id="rId9"/>
    <p:sldLayoutId id="2147488350" r:id="rId10"/>
    <p:sldLayoutId id="214748835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defTabSz="91402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2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79" r:id="rId1"/>
    <p:sldLayoutId id="2147488380" r:id="rId2"/>
    <p:sldLayoutId id="2147488381" r:id="rId3"/>
    <p:sldLayoutId id="2147488382" r:id="rId4"/>
    <p:sldLayoutId id="2147488383" r:id="rId5"/>
    <p:sldLayoutId id="2147488384" r:id="rId6"/>
    <p:sldLayoutId id="2147488385" r:id="rId7"/>
    <p:sldLayoutId id="2147488386" r:id="rId8"/>
    <p:sldLayoutId id="2147488387" r:id="rId9"/>
    <p:sldLayoutId id="2147488388" r:id="rId10"/>
    <p:sldLayoutId id="214748838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0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60" r:id="rId1"/>
    <p:sldLayoutId id="2147488561" r:id="rId2"/>
    <p:sldLayoutId id="2147488562" r:id="rId3"/>
    <p:sldLayoutId id="2147488563" r:id="rId4"/>
    <p:sldLayoutId id="2147488564" r:id="rId5"/>
    <p:sldLayoutId id="2147488565" r:id="rId6"/>
    <p:sldLayoutId id="2147488566" r:id="rId7"/>
    <p:sldLayoutId id="2147488567" r:id="rId8"/>
    <p:sldLayoutId id="2147488568" r:id="rId9"/>
    <p:sldLayoutId id="2147488569" r:id="rId10"/>
    <p:sldLayoutId id="214748857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50C7FBDD-E441-CD4F-8D0B-986DA964B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27">
            <a:extLst>
              <a:ext uri="{FF2B5EF4-FFF2-40B4-BE49-F238E27FC236}">
                <a16:creationId xmlns:a16="http://schemas.microsoft.com/office/drawing/2014/main" id="{4C961336-C8C0-B349-AA8E-7AF2E5542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359B2321-3A35-4A4F-B784-F9EB82CDF0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803C6AB3-8E66-0C47-9AFC-E6BBCC8598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Garamond" charset="0"/>
                <a:ea typeface="ＭＳ Ｐゴシック" charset="-128"/>
              </a:defRPr>
            </a:lvl1pPr>
          </a:lstStyle>
          <a:p>
            <a:pPr>
              <a:defRPr/>
            </a:pPr>
            <a:fld id="{1D4941C2-832B-CE44-A6CD-6ECEF1806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1032">
            <a:extLst>
              <a:ext uri="{FF2B5EF4-FFF2-40B4-BE49-F238E27FC236}">
                <a16:creationId xmlns:a16="http://schemas.microsoft.com/office/drawing/2014/main" id="{84905974-26AA-1845-8C01-E86327ED2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33">
            <a:extLst>
              <a:ext uri="{FF2B5EF4-FFF2-40B4-BE49-F238E27FC236}">
                <a16:creationId xmlns:a16="http://schemas.microsoft.com/office/drawing/2014/main" id="{E18BF5C3-4749-A240-A740-B0558883607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25" r:id="rId1"/>
    <p:sldLayoutId id="2147488626" r:id="rId2"/>
    <p:sldLayoutId id="2147488627" r:id="rId3"/>
    <p:sldLayoutId id="2147488628" r:id="rId4"/>
    <p:sldLayoutId id="2147488629" r:id="rId5"/>
    <p:sldLayoutId id="2147488630" r:id="rId6"/>
    <p:sldLayoutId id="2147488631" r:id="rId7"/>
    <p:sldLayoutId id="2147488632" r:id="rId8"/>
    <p:sldLayoutId id="2147488633" r:id="rId9"/>
    <p:sldLayoutId id="2147488634" r:id="rId10"/>
    <p:sldLayoutId id="2147488635" r:id="rId11"/>
    <p:sldLayoutId id="214748863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9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38" r:id="rId1"/>
    <p:sldLayoutId id="2147488639" r:id="rId2"/>
    <p:sldLayoutId id="2147488640" r:id="rId3"/>
    <p:sldLayoutId id="2147488641" r:id="rId4"/>
    <p:sldLayoutId id="2147488642" r:id="rId5"/>
    <p:sldLayoutId id="2147488643" r:id="rId6"/>
    <p:sldLayoutId id="2147488644" r:id="rId7"/>
    <p:sldLayoutId id="2147488645" r:id="rId8"/>
    <p:sldLayoutId id="2147488646" r:id="rId9"/>
    <p:sldLayoutId id="2147488647" r:id="rId10"/>
    <p:sldLayoutId id="2147488648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5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48" r:id="rId1"/>
    <p:sldLayoutId id="2147488749" r:id="rId2"/>
    <p:sldLayoutId id="2147488750" r:id="rId3"/>
    <p:sldLayoutId id="2147488751" r:id="rId4"/>
    <p:sldLayoutId id="2147488752" r:id="rId5"/>
    <p:sldLayoutId id="2147488753" r:id="rId6"/>
    <p:sldLayoutId id="2147488754" r:id="rId7"/>
    <p:sldLayoutId id="2147488755" r:id="rId8"/>
    <p:sldLayoutId id="2147488756" r:id="rId9"/>
    <p:sldLayoutId id="2147488757" r:id="rId10"/>
    <p:sldLayoutId id="2147488758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92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79" r:id="rId1"/>
    <p:sldLayoutId id="2147488980" r:id="rId2"/>
    <p:sldLayoutId id="2147488981" r:id="rId3"/>
    <p:sldLayoutId id="2147488982" r:id="rId4"/>
    <p:sldLayoutId id="2147488983" r:id="rId5"/>
    <p:sldLayoutId id="2147488984" r:id="rId6"/>
    <p:sldLayoutId id="2147488985" r:id="rId7"/>
    <p:sldLayoutId id="2147488986" r:id="rId8"/>
    <p:sldLayoutId id="2147488987" r:id="rId9"/>
    <p:sldLayoutId id="2147488988" r:id="rId10"/>
    <p:sldLayoutId id="2147488989" r:id="rId11"/>
    <p:sldLayoutId id="2147488990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8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92" r:id="rId1"/>
    <p:sldLayoutId id="2147488993" r:id="rId2"/>
    <p:sldLayoutId id="2147488994" r:id="rId3"/>
    <p:sldLayoutId id="2147488995" r:id="rId4"/>
    <p:sldLayoutId id="2147488996" r:id="rId5"/>
    <p:sldLayoutId id="2147488997" r:id="rId6"/>
    <p:sldLayoutId id="2147488998" r:id="rId7"/>
    <p:sldLayoutId id="2147488999" r:id="rId8"/>
    <p:sldLayoutId id="2147489000" r:id="rId9"/>
    <p:sldLayoutId id="2147489001" r:id="rId10"/>
    <p:sldLayoutId id="214748900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7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17" r:id="rId1"/>
    <p:sldLayoutId id="2147489018" r:id="rId2"/>
    <p:sldLayoutId id="2147489019" r:id="rId3"/>
    <p:sldLayoutId id="2147489020" r:id="rId4"/>
    <p:sldLayoutId id="2147489021" r:id="rId5"/>
    <p:sldLayoutId id="2147489022" r:id="rId6"/>
    <p:sldLayoutId id="2147489023" r:id="rId7"/>
    <p:sldLayoutId id="2147489024" r:id="rId8"/>
    <p:sldLayoutId id="2147489025" r:id="rId9"/>
    <p:sldLayoutId id="2147489026" r:id="rId10"/>
    <p:sldLayoutId id="2147489027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3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29" r:id="rId1"/>
    <p:sldLayoutId id="2147489030" r:id="rId2"/>
    <p:sldLayoutId id="2147489031" r:id="rId3"/>
    <p:sldLayoutId id="2147489032" r:id="rId4"/>
    <p:sldLayoutId id="2147489033" r:id="rId5"/>
    <p:sldLayoutId id="2147489034" r:id="rId6"/>
    <p:sldLayoutId id="2147489035" r:id="rId7"/>
    <p:sldLayoutId id="2147489036" r:id="rId8"/>
    <p:sldLayoutId id="2147489037" r:id="rId9"/>
    <p:sldLayoutId id="2147489038" r:id="rId10"/>
    <p:sldLayoutId id="2147489039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17" r:id="rId1"/>
    <p:sldLayoutId id="2147489218" r:id="rId2"/>
    <p:sldLayoutId id="2147489219" r:id="rId3"/>
    <p:sldLayoutId id="2147489220" r:id="rId4"/>
    <p:sldLayoutId id="2147489221" r:id="rId5"/>
    <p:sldLayoutId id="2147489222" r:id="rId6"/>
    <p:sldLayoutId id="2147489223" r:id="rId7"/>
    <p:sldLayoutId id="2147489224" r:id="rId8"/>
    <p:sldLayoutId id="2147489225" r:id="rId9"/>
    <p:sldLayoutId id="2147489226" r:id="rId10"/>
    <p:sldLayoutId id="214748922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3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29" r:id="rId1"/>
    <p:sldLayoutId id="2147489230" r:id="rId2"/>
    <p:sldLayoutId id="2147489231" r:id="rId3"/>
    <p:sldLayoutId id="2147489232" r:id="rId4"/>
    <p:sldLayoutId id="2147489233" r:id="rId5"/>
    <p:sldLayoutId id="2147489234" r:id="rId6"/>
    <p:sldLayoutId id="2147489235" r:id="rId7"/>
    <p:sldLayoutId id="2147489236" r:id="rId8"/>
    <p:sldLayoutId id="2147489237" r:id="rId9"/>
    <p:sldLayoutId id="2147489238" r:id="rId10"/>
    <p:sldLayoutId id="214748923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2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53" r:id="rId1"/>
    <p:sldLayoutId id="2147489254" r:id="rId2"/>
    <p:sldLayoutId id="2147489255" r:id="rId3"/>
    <p:sldLayoutId id="2147489256" r:id="rId4"/>
    <p:sldLayoutId id="2147489257" r:id="rId5"/>
    <p:sldLayoutId id="2147489258" r:id="rId6"/>
    <p:sldLayoutId id="2147489259" r:id="rId7"/>
    <p:sldLayoutId id="2147489260" r:id="rId8"/>
    <p:sldLayoutId id="2147489261" r:id="rId9"/>
    <p:sldLayoutId id="2147489262" r:id="rId10"/>
    <p:sldLayoutId id="2147489263" r:id="rId11"/>
    <p:sldLayoutId id="214748926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66" r:id="rId1"/>
    <p:sldLayoutId id="2147489267" r:id="rId2"/>
    <p:sldLayoutId id="2147489268" r:id="rId3"/>
    <p:sldLayoutId id="2147489269" r:id="rId4"/>
    <p:sldLayoutId id="2147489270" r:id="rId5"/>
    <p:sldLayoutId id="2147489271" r:id="rId6"/>
    <p:sldLayoutId id="2147489272" r:id="rId7"/>
    <p:sldLayoutId id="2147489273" r:id="rId8"/>
    <p:sldLayoutId id="2147489274" r:id="rId9"/>
    <p:sldLayoutId id="2147489275" r:id="rId10"/>
    <p:sldLayoutId id="214748927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78" r:id="rId1"/>
    <p:sldLayoutId id="2147489279" r:id="rId2"/>
    <p:sldLayoutId id="2147489280" r:id="rId3"/>
    <p:sldLayoutId id="2147489281" r:id="rId4"/>
    <p:sldLayoutId id="2147489282" r:id="rId5"/>
    <p:sldLayoutId id="2147489283" r:id="rId6"/>
    <p:sldLayoutId id="2147489284" r:id="rId7"/>
    <p:sldLayoutId id="2147489285" r:id="rId8"/>
    <p:sldLayoutId id="2147489286" r:id="rId9"/>
    <p:sldLayoutId id="2147489287" r:id="rId10"/>
    <p:sldLayoutId id="214748928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5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90" r:id="rId1"/>
    <p:sldLayoutId id="2147489291" r:id="rId2"/>
    <p:sldLayoutId id="2147489292" r:id="rId3"/>
    <p:sldLayoutId id="2147489293" r:id="rId4"/>
    <p:sldLayoutId id="2147489294" r:id="rId5"/>
    <p:sldLayoutId id="2147489295" r:id="rId6"/>
    <p:sldLayoutId id="2147489296" r:id="rId7"/>
    <p:sldLayoutId id="2147489297" r:id="rId8"/>
    <p:sldLayoutId id="2147489298" r:id="rId9"/>
    <p:sldLayoutId id="2147489299" r:id="rId10"/>
    <p:sldLayoutId id="2147489300" r:id="rId11"/>
    <p:sldLayoutId id="2147489301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1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51" r:id="rId1"/>
    <p:sldLayoutId id="2147489552" r:id="rId2"/>
    <p:sldLayoutId id="2147489553" r:id="rId3"/>
    <p:sldLayoutId id="2147489554" r:id="rId4"/>
    <p:sldLayoutId id="2147489555" r:id="rId5"/>
    <p:sldLayoutId id="2147489556" r:id="rId6"/>
    <p:sldLayoutId id="2147489557" r:id="rId7"/>
    <p:sldLayoutId id="2147489558" r:id="rId8"/>
    <p:sldLayoutId id="2147489559" r:id="rId9"/>
    <p:sldLayoutId id="2147489560" r:id="rId10"/>
    <p:sldLayoutId id="214748956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5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63" r:id="rId1"/>
    <p:sldLayoutId id="2147489564" r:id="rId2"/>
    <p:sldLayoutId id="2147489565" r:id="rId3"/>
    <p:sldLayoutId id="2147489566" r:id="rId4"/>
    <p:sldLayoutId id="2147489567" r:id="rId5"/>
    <p:sldLayoutId id="2147489568" r:id="rId6"/>
    <p:sldLayoutId id="2147489569" r:id="rId7"/>
    <p:sldLayoutId id="2147489570" r:id="rId8"/>
    <p:sldLayoutId id="2147489571" r:id="rId9"/>
    <p:sldLayoutId id="2147489572" r:id="rId10"/>
    <p:sldLayoutId id="2147489573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7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88" r:id="rId1"/>
    <p:sldLayoutId id="2147489589" r:id="rId2"/>
    <p:sldLayoutId id="2147489590" r:id="rId3"/>
    <p:sldLayoutId id="2147489591" r:id="rId4"/>
    <p:sldLayoutId id="2147489592" r:id="rId5"/>
    <p:sldLayoutId id="2147489593" r:id="rId6"/>
    <p:sldLayoutId id="2147489594" r:id="rId7"/>
    <p:sldLayoutId id="2147489595" r:id="rId8"/>
    <p:sldLayoutId id="2147489596" r:id="rId9"/>
    <p:sldLayoutId id="2147489597" r:id="rId10"/>
    <p:sldLayoutId id="2147489598" r:id="rId11"/>
    <p:sldLayoutId id="2147489599" r:id="rId12"/>
  </p:sldLayoutIdLs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9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44" r:id="rId1"/>
    <p:sldLayoutId id="2147489645" r:id="rId2"/>
    <p:sldLayoutId id="2147489646" r:id="rId3"/>
    <p:sldLayoutId id="2147489647" r:id="rId4"/>
    <p:sldLayoutId id="2147489648" r:id="rId5"/>
    <p:sldLayoutId id="2147489649" r:id="rId6"/>
    <p:sldLayoutId id="2147489650" r:id="rId7"/>
    <p:sldLayoutId id="2147489651" r:id="rId8"/>
    <p:sldLayoutId id="2147489652" r:id="rId9"/>
    <p:sldLayoutId id="2147489653" r:id="rId10"/>
    <p:sldLayoutId id="214748965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1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06" r:id="rId1"/>
    <p:sldLayoutId id="2147489807" r:id="rId2"/>
    <p:sldLayoutId id="2147489808" r:id="rId3"/>
    <p:sldLayoutId id="2147489809" r:id="rId4"/>
    <p:sldLayoutId id="2147489810" r:id="rId5"/>
    <p:sldLayoutId id="2147489811" r:id="rId6"/>
    <p:sldLayoutId id="2147489812" r:id="rId7"/>
    <p:sldLayoutId id="2147489813" r:id="rId8"/>
    <p:sldLayoutId id="2147489814" r:id="rId9"/>
    <p:sldLayoutId id="2147489815" r:id="rId10"/>
    <p:sldLayoutId id="2147489816" r:id="rId11"/>
    <p:sldLayoutId id="2147489817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>
            <a:extLst>
              <a:ext uri="{FF2B5EF4-FFF2-40B4-BE49-F238E27FC236}">
                <a16:creationId xmlns:a16="http://schemas.microsoft.com/office/drawing/2014/main" id="{4100DFBF-1FEE-4ACB-900C-42CD990BE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1027">
            <a:extLst>
              <a:ext uri="{FF2B5EF4-FFF2-40B4-BE49-F238E27FC236}">
                <a16:creationId xmlns:a16="http://schemas.microsoft.com/office/drawing/2014/main" id="{7B86C5D9-AB13-4DED-A44A-D17CB1C1F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D84474C4-284F-9440-A98C-FA4AB90F76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653E7E89-9F9B-F740-A030-C38912ADA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6A6BA0A0-A7BE-4DC4-A1D2-67560873B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4" name="Line 1032">
            <a:extLst>
              <a:ext uri="{FF2B5EF4-FFF2-40B4-BE49-F238E27FC236}">
                <a16:creationId xmlns:a16="http://schemas.microsoft.com/office/drawing/2014/main" id="{B2BA4185-DAF2-4408-906B-C503302DE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1033">
            <a:extLst>
              <a:ext uri="{FF2B5EF4-FFF2-40B4-BE49-F238E27FC236}">
                <a16:creationId xmlns:a16="http://schemas.microsoft.com/office/drawing/2014/main" id="{BFB13A2A-7836-4554-BA73-7213A39EA28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6" name="Picture 7" descr="safari.png">
            <a:extLst>
              <a:ext uri="{FF2B5EF4-FFF2-40B4-BE49-F238E27FC236}">
                <a16:creationId xmlns:a16="http://schemas.microsoft.com/office/drawing/2014/main" id="{1177FD16-61A1-4390-9ECA-67D35227FB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87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26" r:id="rId1"/>
    <p:sldLayoutId id="2147489927" r:id="rId2"/>
    <p:sldLayoutId id="2147489928" r:id="rId3"/>
    <p:sldLayoutId id="2147489929" r:id="rId4"/>
    <p:sldLayoutId id="2147489930" r:id="rId5"/>
    <p:sldLayoutId id="2147489931" r:id="rId6"/>
    <p:sldLayoutId id="2147489932" r:id="rId7"/>
    <p:sldLayoutId id="2147489933" r:id="rId8"/>
    <p:sldLayoutId id="2147489934" r:id="rId9"/>
    <p:sldLayoutId id="2147489935" r:id="rId10"/>
    <p:sldLayoutId id="2147489936" r:id="rId11"/>
    <p:sldLayoutId id="2147489937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06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51" r:id="rId1"/>
    <p:sldLayoutId id="2147489952" r:id="rId2"/>
    <p:sldLayoutId id="2147489953" r:id="rId3"/>
    <p:sldLayoutId id="214748995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E5EADF-E8A8-9548-6E81-2DAF4ACB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91AB1-7A0A-F67A-A59E-47B51F0A3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56271B-B905-57CC-06C2-739306F43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6213" y="6413428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algn="r"/>
            <a:fld id="{FDEAB76D-489F-BC47-AE8A-9A4958F60173}" type="slidenum">
              <a:rPr lang="en-CH" smtClean="0"/>
              <a:pPr algn="r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174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41" r:id="rId1"/>
    <p:sldLayoutId id="2147490042" r:id="rId2"/>
    <p:sldLayoutId id="2147490043" r:id="rId3"/>
    <p:sldLayoutId id="214749004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663" y="365126"/>
            <a:ext cx="8638674" cy="75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663" y="1335505"/>
            <a:ext cx="8638674" cy="4836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777A21B-5E9D-45BB-84A5-530574EDE4F4}"/>
              </a:ext>
            </a:extLst>
          </p:cNvPr>
          <p:cNvSpPr/>
          <p:nvPr userDrawn="1"/>
        </p:nvSpPr>
        <p:spPr>
          <a:xfrm>
            <a:off x="8386618" y="5132173"/>
            <a:ext cx="757382" cy="17258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93828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15" r:id="rId1"/>
    <p:sldLayoutId id="2147490116" r:id="rId2"/>
    <p:sldLayoutId id="2147490117" r:id="rId3"/>
    <p:sldLayoutId id="2147490118" r:id="rId4"/>
    <p:sldLayoutId id="2147490119" r:id="rId5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edit Master title style</a:t>
            </a:r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7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20" r:id="rId10"/>
    <p:sldLayoutId id="2147483921" r:id="rId11"/>
    <p:sldLayoutId id="2147483922" r:id="rId12"/>
    <p:sldLayoutId id="214748392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eraldofojunior.github.io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raldofojunior.github.i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safari.ethz.ch/" TargetMode="External"/><Relationship Id="rId4" Type="http://schemas.openxmlformats.org/officeDocument/2006/relationships/hyperlink" Target="mailto:agyaglikci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vents.safari.ethz.ch/asplos25-MCCSys/doku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citations?user=-mHpDvAAAAAJ" TargetMode="External"/><Relationship Id="rId2" Type="http://schemas.openxmlformats.org/officeDocument/2006/relationships/hyperlink" Target="https://geraldofojunior.github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people.inf.ethz.ch/omutlu/index.html" TargetMode="External"/><Relationship Id="rId4" Type="http://schemas.openxmlformats.org/officeDocument/2006/relationships/hyperlink" Target="https://ataberkolgun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vents.safari.ethz.ch/asplos25-MCCSys/doku.php" TargetMode="External"/><Relationship Id="rId1" Type="http://schemas.openxmlformats.org/officeDocument/2006/relationships/slideLayout" Target="../slideLayouts/slideLayout6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safari.ethz.ch/asplos25-MCCSys/doku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eraldofojunior.github.io/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45B1E4-4A3E-4B44-B90F-77CA8B5BE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2209800"/>
          </a:xfrm>
        </p:spPr>
        <p:txBody>
          <a:bodyPr anchor="ctr"/>
          <a:lstStyle/>
          <a:p>
            <a:pPr algn="ctr"/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1</a:t>
            </a:r>
            <a:r>
              <a:rPr lang="en-US" altLang="en-US" b="1" baseline="30000" dirty="0">
                <a:solidFill>
                  <a:srgbClr val="C00000"/>
                </a:solidFill>
                <a:ea typeface="ＭＳ Ｐゴシック" charset="-128"/>
              </a:rPr>
              <a:t>st</a:t>
            </a:r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 Workshop on </a:t>
            </a:r>
            <a:b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</a:br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Memory-Centric Computing:</a:t>
            </a:r>
            <a:b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006633"/>
                </a:solidFill>
                <a:ea typeface="ＭＳ Ｐゴシック" panose="020B0600070205080204" pitchFamily="34" charset="-128"/>
              </a:rPr>
              <a:t>Logistics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safari.png">
            <a:extLst>
              <a:ext uri="{FF2B5EF4-FFF2-40B4-BE49-F238E27FC236}">
                <a16:creationId xmlns:a16="http://schemas.microsoft.com/office/drawing/2014/main" id="{6F338064-9249-C04B-BB1E-830D09E569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23" y="6133800"/>
            <a:ext cx="2239579" cy="648000"/>
          </a:xfrm>
          <a:prstGeom prst="rect">
            <a:avLst/>
          </a:prstGeom>
        </p:spPr>
      </p:pic>
      <p:pic>
        <p:nvPicPr>
          <p:cNvPr id="5" name="Picture 2" descr="ETH Zurich short logo, black">
            <a:extLst>
              <a:ext uri="{FF2B5EF4-FFF2-40B4-BE49-F238E27FC236}">
                <a16:creationId xmlns:a16="http://schemas.microsoft.com/office/drawing/2014/main" id="{6BB9B15D-F9ED-6140-BDA2-30DF4E4A3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9970" r="7940" b="18111"/>
          <a:stretch/>
        </p:blipFill>
        <p:spPr bwMode="auto">
          <a:xfrm>
            <a:off x="6357969" y="6074246"/>
            <a:ext cx="2750535" cy="783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86957E2F-C1A4-A3BE-483B-9F122594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573017"/>
            <a:ext cx="7848600" cy="336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3200" kern="0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Geraldo F. Oliveira</a:t>
            </a:r>
          </a:p>
          <a:p>
            <a:pPr eaLnBrk="1" hangingPunct="1"/>
            <a:r>
              <a:rPr lang="en-US" altLang="en-US" sz="3200" kern="0" dirty="0">
                <a:ea typeface="ＭＳ Ｐゴシック" panose="020B0600070205080204" pitchFamily="34" charset="-128"/>
                <a:hlinkClick r:id="rId5"/>
              </a:rPr>
              <a:t>https://geraldofojunior.github.io</a:t>
            </a:r>
            <a:br>
              <a:rPr lang="en-US" altLang="en-US" sz="3200" kern="0" dirty="0">
                <a:ea typeface="ＭＳ Ｐゴシック" panose="020B0600070205080204" pitchFamily="34" charset="-128"/>
              </a:rPr>
            </a:br>
            <a:endParaRPr lang="en-US" altLang="en-US" sz="2800" kern="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kern="0" dirty="0">
                <a:ea typeface="ＭＳ Ｐゴシック" panose="020B0600070205080204" pitchFamily="34" charset="-128"/>
              </a:rPr>
              <a:t>ASPLOS 2025</a:t>
            </a:r>
          </a:p>
          <a:p>
            <a:pPr eaLnBrk="1" hangingPunct="1"/>
            <a:r>
              <a:rPr lang="en-US" altLang="en-US" sz="2800" kern="0" dirty="0">
                <a:ea typeface="ＭＳ Ｐゴシック" panose="020B0600070205080204" pitchFamily="34" charset="-128"/>
              </a:rPr>
              <a:t>30 March 2025</a:t>
            </a:r>
            <a:endParaRPr lang="en-US" altLang="en-US" kern="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kern="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kern="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15650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Title 1">
            <a:extLst>
              <a:ext uri="{FF2B5EF4-FFF2-40B4-BE49-F238E27FC236}">
                <a16:creationId xmlns:a16="http://schemas.microsoft.com/office/drawing/2014/main" id="{0DF95D71-4717-9641-A2B1-944FC9032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Brief Self Introduction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CD130D2-C623-7247-B0C8-1800F218DB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9144000" cy="5194300"/>
          </a:xfrm>
        </p:spPr>
        <p:txBody>
          <a:bodyPr/>
          <a:lstStyle/>
          <a:p>
            <a:r>
              <a:rPr lang="en-US" altLang="en-US" sz="2200" dirty="0">
                <a:ea typeface="ＭＳ Ｐゴシック" panose="020B0600070205080204" pitchFamily="34" charset="-128"/>
              </a:rPr>
              <a:t>Geraldo F. Oliveira 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Researcher @ SAFARI Research Group since November 2017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Very soon, I will defend my PhD thesis, advised by Onur Mutlu</a:t>
            </a:r>
          </a:p>
          <a:p>
            <a:pPr lvl="1"/>
            <a:r>
              <a:rPr lang="en-US" altLang="en-US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 am in the job market for industry positions </a:t>
            </a:r>
          </a:p>
          <a:p>
            <a:pPr lvl="1"/>
            <a:r>
              <a:rPr lang="en-US" altLang="en-US" sz="1800" dirty="0">
                <a:solidFill>
                  <a:srgbClr val="0000FF"/>
                </a:solidFill>
                <a:ea typeface="ＭＳ Ｐゴシック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https://geraldofojunior.github.io/</a:t>
            </a:r>
            <a:endParaRPr lang="en-US" altLang="en-US" sz="18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 dirty="0">
                <a:solidFill>
                  <a:srgbClr val="0000FF"/>
                </a:solidFill>
                <a:ea typeface="ＭＳ Ｐゴシック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geraldofojunior@gmail.com</a:t>
            </a:r>
            <a:r>
              <a:rPr lang="en-US" altLang="en-US" sz="1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</a:rPr>
              <a:t>(Best way to reach me)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latin typeface="Tahoma" charset="0"/>
                <a:ea typeface="ＭＳ Ｐゴシック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https://safari.ethz.ch</a:t>
            </a:r>
            <a:endParaRPr lang="en-US" sz="1800" dirty="0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lvl="1"/>
            <a:endParaRPr lang="en-US" altLang="en-US" sz="10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000" dirty="0">
              <a:ea typeface="ＭＳ Ｐゴシック" panose="020B0600070205080204" pitchFamily="34" charset="-128"/>
            </a:endParaRPr>
          </a:p>
          <a:p>
            <a:r>
              <a:rPr lang="en-US" altLang="en-US" sz="2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Research in: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Computer architecture, computer systems, hardware security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Memory and storage systems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Hardware security, safety, predictability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Fault tolerance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Hardware/software cooperation</a:t>
            </a:r>
          </a:p>
          <a:p>
            <a:pPr lvl="1"/>
            <a:r>
              <a:rPr lang="is-IS" altLang="en-US" sz="1800" dirty="0">
                <a:ea typeface="ＭＳ Ｐゴシック" panose="020B0600070205080204" pitchFamily="34" charset="-128"/>
              </a:rPr>
              <a:t>… 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99011" name="Slide Number Placeholder 3">
            <a:extLst>
              <a:ext uri="{FF2B5EF4-FFF2-40B4-BE49-F238E27FC236}">
                <a16:creationId xmlns:a16="http://schemas.microsoft.com/office/drawing/2014/main" id="{382C1846-515D-6048-9FA0-627CDD03D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F3043E-DAD2-F347-A0C9-60754FCE566E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1D0893-1369-5A50-76C4-07E42D3D2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408" y="152400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76021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A459A-6246-E821-487F-B7606785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the Materials Online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07D72-EBA8-04B4-8F08-B4DF19FD3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A935E-AE5F-0EAA-85B5-679D119DC2E6}"/>
              </a:ext>
            </a:extLst>
          </p:cNvPr>
          <p:cNvSpPr txBox="1"/>
          <p:nvPr/>
        </p:nvSpPr>
        <p:spPr>
          <a:xfrm>
            <a:off x="-540568" y="5949280"/>
            <a:ext cx="104046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https://events.safari.ethz.ch/asplos25-MCCSys/doku.php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86E9C-D1DB-5911-16DA-D9AF2E28F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622" y="1006913"/>
            <a:ext cx="4880756" cy="488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333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Title 1">
            <a:extLst>
              <a:ext uri="{FF2B5EF4-FFF2-40B4-BE49-F238E27FC236}">
                <a16:creationId xmlns:a16="http://schemas.microsoft.com/office/drawing/2014/main" id="{0DF95D71-4717-9641-A2B1-944FC9032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Organizers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CD130D2-C623-7247-B0C8-1800F218DB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89273"/>
            <a:ext cx="9144000" cy="5194300"/>
          </a:xfrm>
        </p:spPr>
        <p:txBody>
          <a:bodyPr/>
          <a:lstStyle/>
          <a:p>
            <a:r>
              <a:rPr lang="en-US" altLang="en-US" sz="2200" b="1" dirty="0">
                <a:ea typeface="ＭＳ Ｐゴシック" panose="020B0600070205080204" pitchFamily="34" charset="-128"/>
              </a:rPr>
              <a:t>Geraldo F. Oliveira 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Researcher @ SAFARI Research Group since November 2017</a:t>
            </a:r>
          </a:p>
          <a:p>
            <a:pPr lvl="1"/>
            <a:r>
              <a:rPr lang="en-US" altLang="en-US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 am in the job market for industry positions </a:t>
            </a:r>
          </a:p>
          <a:p>
            <a:pPr lvl="1"/>
            <a:r>
              <a:rPr lang="en-US" altLang="en-US" sz="1800" dirty="0">
                <a:solidFill>
                  <a:srgbClr val="0000FF"/>
                </a:solidFill>
                <a:ea typeface="ＭＳ Ｐゴシック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https://geraldofojunior.github.io/</a:t>
            </a:r>
            <a:br>
              <a:rPr lang="en-US" altLang="en-US" sz="18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</a:br>
            <a:endParaRPr lang="en-US" sz="1800" dirty="0"/>
          </a:p>
          <a:p>
            <a:r>
              <a:rPr lang="en-US" sz="2200" b="1" dirty="0"/>
              <a:t>Dr. Mohammad </a:t>
            </a:r>
            <a:r>
              <a:rPr lang="en-US" sz="2200" b="1" dirty="0" err="1"/>
              <a:t>Sadrosadati</a:t>
            </a:r>
            <a:endParaRPr lang="en-US" sz="2200" dirty="0"/>
          </a:p>
          <a:p>
            <a:pPr lvl="1"/>
            <a:r>
              <a:rPr lang="en-US" sz="1800" dirty="0"/>
              <a:t>Senior Researcher and Lecturer, SAFARI @ ETH Zürich 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https://scholar.google.com/citations?user=-mHpDvAAAAAJ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/>
              <a:t> </a:t>
            </a:r>
            <a:br>
              <a:rPr lang="en-US" sz="1800" dirty="0"/>
            </a:br>
            <a:endParaRPr lang="en-US" sz="1800" dirty="0"/>
          </a:p>
          <a:p>
            <a:r>
              <a:rPr lang="en-US" sz="2200" b="1" dirty="0" err="1"/>
              <a:t>Ataberk</a:t>
            </a:r>
            <a:r>
              <a:rPr lang="en-US" sz="2200" b="1" dirty="0"/>
              <a:t> </a:t>
            </a:r>
            <a:r>
              <a:rPr lang="en-US" sz="2200" b="1" dirty="0" err="1"/>
              <a:t>Olgun</a:t>
            </a:r>
            <a:r>
              <a:rPr lang="en-US" sz="2200" b="1" dirty="0"/>
              <a:t> </a:t>
            </a:r>
          </a:p>
          <a:p>
            <a:pPr lvl="1"/>
            <a:r>
              <a:rPr lang="en-US" sz="1800" dirty="0"/>
              <a:t>PhD Candidate, SAFARI Research @ ETH Zürich 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https://ataberkolgun.com/</a:t>
            </a:r>
            <a:r>
              <a:rPr lang="en-US" sz="1800" dirty="0">
                <a:solidFill>
                  <a:srgbClr val="0000FF"/>
                </a:solidFill>
              </a:rPr>
              <a:t>  </a:t>
            </a:r>
            <a:br>
              <a:rPr lang="en-US" sz="1800" dirty="0"/>
            </a:br>
            <a:endParaRPr lang="en-US" sz="1800" dirty="0"/>
          </a:p>
          <a:p>
            <a:r>
              <a:rPr lang="en-US" sz="2200" b="1" dirty="0"/>
              <a:t>Prof. Onur Mutlu</a:t>
            </a:r>
          </a:p>
          <a:p>
            <a:pPr lvl="1"/>
            <a:r>
              <a:rPr lang="en-US" sz="1800" dirty="0"/>
              <a:t>Professor of Computer Science at ETH Zurich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https://people.inf.ethz.ch/omutlu/index.html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/>
              <a:t>  </a:t>
            </a:r>
            <a:br>
              <a:rPr lang="en-US" dirty="0"/>
            </a:br>
            <a:endParaRPr lang="en-US" dirty="0"/>
          </a:p>
          <a:p>
            <a:pPr marL="344487" lvl="1" indent="0">
              <a:buNone/>
            </a:pPr>
            <a:br>
              <a:rPr lang="en-US" sz="1800" dirty="0"/>
            </a:br>
            <a:endParaRPr lang="en-US" sz="1800" dirty="0"/>
          </a:p>
          <a:p>
            <a:pPr marL="344487" lvl="1" indent="0">
              <a:buNone/>
            </a:pPr>
            <a:endParaRPr lang="en-US" altLang="en-US" sz="1000" dirty="0">
              <a:ea typeface="ＭＳ Ｐゴシック" panose="020B0600070205080204" pitchFamily="34" charset="-128"/>
            </a:endParaRPr>
          </a:p>
        </p:txBody>
      </p:sp>
      <p:sp>
        <p:nvSpPr>
          <p:cNvPr id="299011" name="Slide Number Placeholder 3">
            <a:extLst>
              <a:ext uri="{FF2B5EF4-FFF2-40B4-BE49-F238E27FC236}">
                <a16:creationId xmlns:a16="http://schemas.microsoft.com/office/drawing/2014/main" id="{382C1846-515D-6048-9FA0-627CDD03D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F3043E-DAD2-F347-A0C9-60754FCE566E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0E576-3C87-D2D2-371B-3E4A130655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39" y="964779"/>
            <a:ext cx="1376887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47669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6D87-696D-EBE3-B3FB-6E893454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Tutorial (Morning)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9F7F1-2CCF-BFF6-A24D-8078A7448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80728"/>
            <a:ext cx="8610600" cy="5123656"/>
          </a:xfrm>
        </p:spPr>
        <p:txBody>
          <a:bodyPr/>
          <a:lstStyle/>
          <a:p>
            <a:r>
              <a:rPr lang="en-US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Onur Mutlu:</a:t>
            </a:r>
            <a:br>
              <a:rPr lang="en-US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Advances in Processing-in-DRAM</a:t>
            </a:r>
            <a:endParaRPr lang="en-US" sz="5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Processing-Near-Memory Systems: Developments from </a:t>
            </a:r>
            <a:br>
              <a:rPr lang="en-US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Academia &amp; Industry</a:t>
            </a:r>
            <a:br>
              <a:rPr lang="en-US" sz="5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5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Programming Processing-Near-Memory Systems</a:t>
            </a:r>
            <a:br>
              <a:rPr lang="en-US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Coffee Break</a:t>
            </a:r>
            <a:br>
              <a:rPr lang="en-US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Processing-Using-Memory Systems for Bulk Bitwise Operations</a:t>
            </a:r>
            <a:br>
              <a:rPr lang="en-US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Mohammad Sadr: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Processing-Near-Storage &amp; Processing-Using-Storage</a:t>
            </a:r>
            <a:br>
              <a:rPr lang="en-US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Infrastructure for PIM Research &amp; Research Challenges</a:t>
            </a:r>
            <a:endParaRPr lang="en-US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CF5E-3525-5BE8-7EE2-34D14BBC1C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</a:b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302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6D87-696D-EBE3-B3FB-6E893454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Workshop (Afternoon)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9F7F1-2CCF-BFF6-A24D-8078A7448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7172"/>
            <a:ext cx="8610600" cy="5123656"/>
          </a:xfrm>
        </p:spPr>
        <p:txBody>
          <a:bodyPr/>
          <a:lstStyle/>
          <a:p>
            <a:r>
              <a:rPr lang="en-US" sz="2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Hamid </a:t>
            </a:r>
            <a:r>
              <a:rPr lang="en-US" sz="20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Farzaneh</a:t>
            </a:r>
            <a:r>
              <a:rPr lang="en-US" sz="2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(TU Dresden):</a:t>
            </a:r>
            <a:br>
              <a:rPr lang="en-US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CINM (Cinnamon): A Compilation Infrastructure for Heterogeneous Compute In-Memory and Compute Near-Memory Paradigms</a:t>
            </a:r>
            <a:endParaRPr lang="en-US" sz="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Theocharis</a:t>
            </a:r>
            <a:r>
              <a:rPr lang="en-US" sz="2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Diamantidis</a:t>
            </a:r>
            <a:r>
              <a:rPr lang="en-US" sz="2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(National Technical University of Athens)</a:t>
            </a:r>
            <a:r>
              <a:rPr lang="en-US" sz="2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US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Harnessing PIM Techniques for Accelerating Sum Operations in </a:t>
            </a:r>
            <a:br>
              <a:rPr lang="en-US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FPGA-DRAM Architectures</a:t>
            </a:r>
            <a:endParaRPr lang="en-US" sz="4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Krystian Chmielewski </a:t>
            </a:r>
            <a:r>
              <a:rPr lang="en-US" sz="1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(Huawei Warsaw Research Center)</a:t>
            </a:r>
            <a:r>
              <a:rPr lang="en-US" sz="2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US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Pitfalls of UPMEM Kernel Development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Coffee Break</a:t>
            </a:r>
          </a:p>
          <a:p>
            <a:r>
              <a:rPr lang="en-US" sz="20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Yintao</a:t>
            </a:r>
            <a:r>
              <a:rPr lang="en-US" sz="2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 </a:t>
            </a:r>
            <a:r>
              <a:rPr lang="en-US" sz="1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(UCAS)</a:t>
            </a:r>
            <a:r>
              <a:rPr lang="en-US" sz="2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US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PAPI: Exploiting Dynamic Parallelism in Large Language Model Decoding with a Processing-In-Memory-Enabled Computing System</a:t>
            </a:r>
            <a:endParaRPr lang="en-US" sz="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Yufeng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Gu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(University of Michigan)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PIM Is All You Need: A CXL-Enabled GPU-Free System for Large Language Model Inference</a:t>
            </a:r>
            <a:endParaRPr lang="en-US" sz="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Christina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Giannoula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(University of Toronto)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PyGim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An Efficient Graph Neural Network Library for Real Processing-In-Memory Architectures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CF5E-3525-5BE8-7EE2-34D14BBC1C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</a:b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5423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014F-C134-7F3D-D3A5-4CC4C6D3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PIM Workshops (I)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2339C-F5BB-19C2-DCD1-FC10B7FB7D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04BFA-0EDC-7175-DBBC-3F3E14637982}"/>
              </a:ext>
            </a:extLst>
          </p:cNvPr>
          <p:cNvSpPr txBox="1"/>
          <p:nvPr/>
        </p:nvSpPr>
        <p:spPr>
          <a:xfrm>
            <a:off x="0" y="588054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https://events.safari.ethz.ch/</a:t>
            </a:r>
            <a:r>
              <a:rPr lang="en-US" b="1" dirty="0">
                <a:solidFill>
                  <a:srgbClr val="0000FF"/>
                </a:solidFill>
                <a:latin typeface="Avenir Next" panose="020B05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25-MCCSys/doku.php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EC39B-BB11-2BE5-6CA3-D07DADD4F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/>
          <a:stretch/>
        </p:blipFill>
        <p:spPr>
          <a:xfrm>
            <a:off x="356946" y="1200117"/>
            <a:ext cx="8430108" cy="44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093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014F-C134-7F3D-D3A5-4CC4C6D3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PIM Workshops (II)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2339C-F5BB-19C2-DCD1-FC10B7FB7D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04BFA-0EDC-7175-DBBC-3F3E14637982}"/>
              </a:ext>
            </a:extLst>
          </p:cNvPr>
          <p:cNvSpPr txBox="1"/>
          <p:nvPr/>
        </p:nvSpPr>
        <p:spPr>
          <a:xfrm>
            <a:off x="0" y="588054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https://events.safari.ethz.ch/isca25-MCCSys/doku.php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136AF4-5EA0-2A6E-FFE6-8ED164CD4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9" y="1147149"/>
            <a:ext cx="8464260" cy="455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621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45B1E4-4A3E-4B44-B90F-77CA8B5BE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2209800"/>
          </a:xfrm>
        </p:spPr>
        <p:txBody>
          <a:bodyPr anchor="ctr"/>
          <a:lstStyle/>
          <a:p>
            <a:pPr algn="ctr"/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1</a:t>
            </a:r>
            <a:r>
              <a:rPr lang="en-US" altLang="en-US" b="1" baseline="30000" dirty="0">
                <a:solidFill>
                  <a:srgbClr val="C00000"/>
                </a:solidFill>
                <a:ea typeface="ＭＳ Ｐゴシック" charset="-128"/>
              </a:rPr>
              <a:t>st</a:t>
            </a:r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 Workshop on </a:t>
            </a:r>
            <a:b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</a:br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Memory-Centric Computing:</a:t>
            </a:r>
            <a:b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006633"/>
                </a:solidFill>
                <a:ea typeface="ＭＳ Ｐゴシック" panose="020B0600070205080204" pitchFamily="34" charset="-128"/>
              </a:rPr>
              <a:t>Logistics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safari.png">
            <a:extLst>
              <a:ext uri="{FF2B5EF4-FFF2-40B4-BE49-F238E27FC236}">
                <a16:creationId xmlns:a16="http://schemas.microsoft.com/office/drawing/2014/main" id="{6F338064-9249-C04B-BB1E-830D09E569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23" y="6133800"/>
            <a:ext cx="2239579" cy="648000"/>
          </a:xfrm>
          <a:prstGeom prst="rect">
            <a:avLst/>
          </a:prstGeom>
        </p:spPr>
      </p:pic>
      <p:pic>
        <p:nvPicPr>
          <p:cNvPr id="5" name="Picture 2" descr="ETH Zurich short logo, black">
            <a:extLst>
              <a:ext uri="{FF2B5EF4-FFF2-40B4-BE49-F238E27FC236}">
                <a16:creationId xmlns:a16="http://schemas.microsoft.com/office/drawing/2014/main" id="{6BB9B15D-F9ED-6140-BDA2-30DF4E4A3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9970" r="7940" b="18111"/>
          <a:stretch/>
        </p:blipFill>
        <p:spPr bwMode="auto">
          <a:xfrm>
            <a:off x="6357969" y="6074246"/>
            <a:ext cx="2750535" cy="783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86957E2F-C1A4-A3BE-483B-9F122594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573017"/>
            <a:ext cx="7848600" cy="336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Geraldo F. Oliveira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hlinkClick r:id="rId5"/>
              </a:rPr>
              <a:t>https://geraldofojunior.github.io</a:t>
            </a:r>
            <a:b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</a:b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ASPLOS 2025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30 March 2025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504814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9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24.xml><?xml version="1.0" encoding="utf-8"?>
<a:theme xmlns:a="http://schemas.openxmlformats.org/drawingml/2006/main" name="98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Office 테마">
  <a:themeElements>
    <a:clrScheme name="기본">
      <a:dk1>
        <a:sysClr val="windowText" lastClr="000000"/>
      </a:dk1>
      <a:lt1>
        <a:sysClr val="window" lastClr="FFFFFF"/>
      </a:lt1>
      <a:dk2>
        <a:srgbClr val="1B6AA3"/>
      </a:dk2>
      <a:lt2>
        <a:srgbClr val="FFFFFF"/>
      </a:lt2>
      <a:accent1>
        <a:srgbClr val="5DA5DA"/>
      </a:accent1>
      <a:accent2>
        <a:srgbClr val="FAA43A"/>
      </a:accent2>
      <a:accent3>
        <a:srgbClr val="60BD68"/>
      </a:accent3>
      <a:accent4>
        <a:srgbClr val="F17CB0"/>
      </a:accent4>
      <a:accent5>
        <a:srgbClr val="B2912F"/>
      </a:accent5>
      <a:accent6>
        <a:srgbClr val="307D99"/>
      </a:accent6>
      <a:hlink>
        <a:srgbClr val="0563C1"/>
      </a:hlink>
      <a:folHlink>
        <a:srgbClr val="954F72"/>
      </a:folHlink>
    </a:clrScheme>
    <a:fontScheme name="Calibri - 나눔고딕">
      <a:majorFont>
        <a:latin typeface="Calibri"/>
        <a:ea typeface="나눔고딕"/>
        <a:cs typeface=""/>
      </a:majorFont>
      <a:minorFont>
        <a:latin typeface="Calibri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4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5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5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5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safari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fari" id="{1E4A3212-A6D8-EB49-8049-412E3186FEB9}" vid="{93387931-C767-9D4F-BD0F-4952975219FD}"/>
    </a:ext>
  </a:extLst>
</a:theme>
</file>

<file path=ppt/theme/theme36.xml><?xml version="1.0" encoding="utf-8"?>
<a:theme xmlns:a="http://schemas.openxmlformats.org/drawingml/2006/main" name="5_Ed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just">
          <a:defRPr sz="400" b="1" dirty="0">
            <a:solidFill>
              <a:schemeClr val="bg2"/>
            </a:solidFill>
            <a:latin typeface="europa"/>
          </a:defRPr>
        </a:defPPr>
      </a:lstStyle>
    </a:sp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99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1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15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2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2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100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101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58.xml><?xml version="1.0" encoding="utf-8"?>
<a:theme xmlns:a="http://schemas.openxmlformats.org/drawingml/2006/main" name="1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1_Edge">
  <a:themeElements>
    <a:clrScheme name="Custom 4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432FF"/>
      </a:hlink>
      <a:folHlink>
        <a:srgbClr val="0432FF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3.xml><?xml version="1.0" encoding="utf-8"?>
<a:theme xmlns:a="http://schemas.openxmlformats.org/drawingml/2006/main" name="BE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er" id="{8BF39661-A2EB-4A57-959D-1412D4B6AA4D}" vid="{29ACB7AB-B96D-4826-A0CC-9CFCC9A4501F}"/>
    </a:ext>
  </a:extLst>
</a:theme>
</file>

<file path=ppt/theme/theme6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337487</TotalTime>
  <Words>511</Words>
  <Application>Microsoft Macintosh PowerPoint</Application>
  <PresentationFormat>On-screen Show (4:3)</PresentationFormat>
  <Paragraphs>81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63</vt:i4>
      </vt:variant>
      <vt:variant>
        <vt:lpstr>Slide Titles</vt:lpstr>
      </vt:variant>
      <vt:variant>
        <vt:i4>9</vt:i4>
      </vt:variant>
    </vt:vector>
  </HeadingPairs>
  <TitlesOfParts>
    <vt:vector size="81" baseType="lpstr">
      <vt:lpstr>Arial</vt:lpstr>
      <vt:lpstr>Avenir Next</vt:lpstr>
      <vt:lpstr>Calibri</vt:lpstr>
      <vt:lpstr>Corbel</vt:lpstr>
      <vt:lpstr>Garamond</vt:lpstr>
      <vt:lpstr>Tahoma</vt:lpstr>
      <vt:lpstr>Times New Roman</vt:lpstr>
      <vt:lpstr>Trebuchet MS</vt:lpstr>
      <vt:lpstr>Wingdings</vt:lpstr>
      <vt:lpstr>Edge</vt:lpstr>
      <vt:lpstr>1_Edge</vt:lpstr>
      <vt:lpstr>3_Edge</vt:lpstr>
      <vt:lpstr>4_Edge</vt:lpstr>
      <vt:lpstr>6_Edge</vt:lpstr>
      <vt:lpstr>8_Edge</vt:lpstr>
      <vt:lpstr>2_Office Theme</vt:lpstr>
      <vt:lpstr>9_Edge</vt:lpstr>
      <vt:lpstr>17_Edge</vt:lpstr>
      <vt:lpstr>13_Edge</vt:lpstr>
      <vt:lpstr>23_Edge</vt:lpstr>
      <vt:lpstr>35_Edge</vt:lpstr>
      <vt:lpstr>39_Edge</vt:lpstr>
      <vt:lpstr>49_Edge</vt:lpstr>
      <vt:lpstr>56_Edge</vt:lpstr>
      <vt:lpstr>57_Edge</vt:lpstr>
      <vt:lpstr>58_Edge</vt:lpstr>
      <vt:lpstr>59_Edge</vt:lpstr>
      <vt:lpstr>64_Edge</vt:lpstr>
      <vt:lpstr>85_Edge</vt:lpstr>
      <vt:lpstr>90_Edge</vt:lpstr>
      <vt:lpstr>91_Edge</vt:lpstr>
      <vt:lpstr>1_Metropolitan_bullet</vt:lpstr>
      <vt:lpstr>98_Edge</vt:lpstr>
      <vt:lpstr>1_Office 테마</vt:lpstr>
      <vt:lpstr>136_Edge</vt:lpstr>
      <vt:lpstr>144_Edge</vt:lpstr>
      <vt:lpstr>148_Edge</vt:lpstr>
      <vt:lpstr>3_Metropolitan_bullet</vt:lpstr>
      <vt:lpstr>151_Edge</vt:lpstr>
      <vt:lpstr>152_Edge</vt:lpstr>
      <vt:lpstr>154_Edge</vt:lpstr>
      <vt:lpstr>156_Edge</vt:lpstr>
      <vt:lpstr>159_Edge</vt:lpstr>
      <vt:lpstr>safari</vt:lpstr>
      <vt:lpstr>5_Edge</vt:lpstr>
      <vt:lpstr>7_Edge</vt:lpstr>
      <vt:lpstr>18_Edge</vt:lpstr>
      <vt:lpstr>19_Edge</vt:lpstr>
      <vt:lpstr>11_Edge</vt:lpstr>
      <vt:lpstr>14_Edge</vt:lpstr>
      <vt:lpstr>2_Edge</vt:lpstr>
      <vt:lpstr>40_Edge</vt:lpstr>
      <vt:lpstr>15_Edge</vt:lpstr>
      <vt:lpstr>99_Edge</vt:lpstr>
      <vt:lpstr>137_Edge</vt:lpstr>
      <vt:lpstr>24_Edge</vt:lpstr>
      <vt:lpstr>155_Edge</vt:lpstr>
      <vt:lpstr>27_Edge</vt:lpstr>
      <vt:lpstr>28_Edge</vt:lpstr>
      <vt:lpstr>100_Edge</vt:lpstr>
      <vt:lpstr>29_Edge</vt:lpstr>
      <vt:lpstr>41_Edge</vt:lpstr>
      <vt:lpstr>101_Edge</vt:lpstr>
      <vt:lpstr>16_Edge</vt:lpstr>
      <vt:lpstr>12_Edge</vt:lpstr>
      <vt:lpstr>Metropolitan_bullet</vt:lpstr>
      <vt:lpstr>157_Edge</vt:lpstr>
      <vt:lpstr>31_Edge</vt:lpstr>
      <vt:lpstr>34_Edge</vt:lpstr>
      <vt:lpstr>Office Theme</vt:lpstr>
      <vt:lpstr>Custom Design</vt:lpstr>
      <vt:lpstr>BEER</vt:lpstr>
      <vt:lpstr>1st Workshop on  Memory-Centric Computing: Logistics </vt:lpstr>
      <vt:lpstr>Brief Self Introduction</vt:lpstr>
      <vt:lpstr>Get the Materials Online </vt:lpstr>
      <vt:lpstr>Organizers</vt:lpstr>
      <vt:lpstr>Agenda Tutorial (Morning) </vt:lpstr>
      <vt:lpstr>Agenda Workshop (Afternoon) </vt:lpstr>
      <vt:lpstr>Next PIM Workshops (I) </vt:lpstr>
      <vt:lpstr>Next PIM Workshops (II) </vt:lpstr>
      <vt:lpstr>1st Workshop on  Memory-Centric Computing: Logistics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De Oliveira Junior  Geraldo Francisco</cp:lastModifiedBy>
  <cp:revision>3275</cp:revision>
  <cp:lastPrinted>2017-12-05T03:30:35Z</cp:lastPrinted>
  <dcterms:created xsi:type="dcterms:W3CDTF">2010-10-08T20:41:54Z</dcterms:created>
  <dcterms:modified xsi:type="dcterms:W3CDTF">2025-03-29T23:02:29Z</dcterms:modified>
</cp:coreProperties>
</file>