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4"/>
  </p:sldMasterIdLst>
  <p:notesMasterIdLst>
    <p:notesMasterId r:id="rId40"/>
  </p:notesMasterIdLst>
  <p:sldIdLst>
    <p:sldId id="256" r:id="rId5"/>
    <p:sldId id="257" r:id="rId6"/>
    <p:sldId id="262" r:id="rId7"/>
    <p:sldId id="290" r:id="rId8"/>
    <p:sldId id="267" r:id="rId9"/>
    <p:sldId id="263" r:id="rId10"/>
    <p:sldId id="264" r:id="rId11"/>
    <p:sldId id="265" r:id="rId12"/>
    <p:sldId id="271" r:id="rId13"/>
    <p:sldId id="273" r:id="rId14"/>
    <p:sldId id="272" r:id="rId15"/>
    <p:sldId id="274" r:id="rId16"/>
    <p:sldId id="275" r:id="rId17"/>
    <p:sldId id="295" r:id="rId18"/>
    <p:sldId id="270" r:id="rId19"/>
    <p:sldId id="268" r:id="rId20"/>
    <p:sldId id="269" r:id="rId21"/>
    <p:sldId id="276" r:id="rId22"/>
    <p:sldId id="277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92" r:id="rId33"/>
    <p:sldId id="291" r:id="rId34"/>
    <p:sldId id="296" r:id="rId35"/>
    <p:sldId id="288" r:id="rId36"/>
    <p:sldId id="289" r:id="rId37"/>
    <p:sldId id="293" r:id="rId38"/>
    <p:sldId id="294" r:id="rId39"/>
  </p:sldIdLst>
  <p:sldSz cx="9144000" cy="5143500" type="screen16x9"/>
  <p:notesSz cx="6858000" cy="9144000"/>
  <p:embeddedFontLst>
    <p:embeddedFont>
      <p:font typeface="Cambria" panose="02040503050406030204" pitchFamily="18" charset="0"/>
      <p:regular r:id="rId41"/>
      <p:bold r:id="rId42"/>
      <p:italic r:id="rId43"/>
      <p:boldItalic r:id="rId44"/>
    </p:embeddedFont>
    <p:embeddedFont>
      <p:font typeface="Cambria Math" panose="02040503050406030204" pitchFamily="18" charset="0"/>
      <p:regular r:id="rId45"/>
    </p:embeddedFont>
    <p:embeddedFont>
      <p:font typeface="Lato" panose="020F0502020204030203" pitchFamily="34" charset="0"/>
      <p:regular r:id="rId46"/>
      <p:bold r:id="rId47"/>
      <p:italic r:id="rId48"/>
      <p:boldItalic r:id="rId49"/>
    </p:embeddedFont>
    <p:embeddedFont>
      <p:font typeface="Montserrat" panose="00000500000000000000" pitchFamily="2" charset="0"/>
      <p:regular r:id="rId50"/>
      <p:bold r:id="rId51"/>
      <p:italic r:id="rId52"/>
      <p:boldItalic r:id="rId53"/>
    </p:embeddedFont>
    <p:embeddedFont>
      <p:font typeface="Segoe UI" panose="020B0502040204020203" pitchFamily="34" charset="0"/>
      <p:regular r:id="rId54"/>
      <p:bold r:id="rId55"/>
      <p:italic r:id="rId56"/>
      <p:boldItalic r:id="rId5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58" roundtripDataSignature="AMtx7mgzb2YQEegXSwSD6YONqHADlKYz1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0000"/>
    <a:srgbClr val="C92D39"/>
    <a:srgbClr val="1B21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32" autoAdjust="0"/>
    <p:restoredTop sz="93377" autoAdjust="0"/>
  </p:normalViewPr>
  <p:slideViewPr>
    <p:cSldViewPr snapToGrid="0">
      <p:cViewPr varScale="1">
        <p:scale>
          <a:sx n="110" d="100"/>
          <a:sy n="110" d="100"/>
        </p:scale>
        <p:origin x="126" y="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font" Target="fonts/font2.fntdata"/><Relationship Id="rId47" Type="http://schemas.openxmlformats.org/officeDocument/2006/relationships/font" Target="fonts/font7.fntdata"/><Relationship Id="rId50" Type="http://schemas.openxmlformats.org/officeDocument/2006/relationships/font" Target="fonts/font10.fntdata"/><Relationship Id="rId55" Type="http://schemas.openxmlformats.org/officeDocument/2006/relationships/font" Target="fonts/font15.fntdata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notesMaster" Target="notesMasters/notesMaster1.xml"/><Relationship Id="rId45" Type="http://schemas.openxmlformats.org/officeDocument/2006/relationships/font" Target="fonts/font5.fntdata"/><Relationship Id="rId53" Type="http://schemas.openxmlformats.org/officeDocument/2006/relationships/font" Target="fonts/font13.fntdata"/><Relationship Id="rId58" Type="http://customschemas.google.com/relationships/presentationmetadata" Target="metadata"/><Relationship Id="rId5" Type="http://schemas.openxmlformats.org/officeDocument/2006/relationships/slide" Target="slides/slide1.xml"/><Relationship Id="rId61" Type="http://schemas.openxmlformats.org/officeDocument/2006/relationships/theme" Target="theme/theme1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font" Target="fonts/font3.fntdata"/><Relationship Id="rId48" Type="http://schemas.openxmlformats.org/officeDocument/2006/relationships/font" Target="fonts/font8.fntdata"/><Relationship Id="rId56" Type="http://schemas.openxmlformats.org/officeDocument/2006/relationships/font" Target="fonts/font16.fntdata"/><Relationship Id="rId8" Type="http://schemas.openxmlformats.org/officeDocument/2006/relationships/slide" Target="slides/slide4.xml"/><Relationship Id="rId51" Type="http://schemas.openxmlformats.org/officeDocument/2006/relationships/font" Target="fonts/font11.fntdata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font" Target="fonts/font6.fntdata"/><Relationship Id="rId59" Type="http://schemas.openxmlformats.org/officeDocument/2006/relationships/presProps" Target="presProps.xml"/><Relationship Id="rId20" Type="http://schemas.openxmlformats.org/officeDocument/2006/relationships/slide" Target="slides/slide16.xml"/><Relationship Id="rId41" Type="http://schemas.openxmlformats.org/officeDocument/2006/relationships/font" Target="fonts/font1.fntdata"/><Relationship Id="rId54" Type="http://schemas.openxmlformats.org/officeDocument/2006/relationships/font" Target="fonts/font14.fntdata"/><Relationship Id="rId62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font" Target="fonts/font9.fntdata"/><Relationship Id="rId57" Type="http://schemas.openxmlformats.org/officeDocument/2006/relationships/font" Target="fonts/font17.fntdata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font" Target="fonts/font4.fntdata"/><Relationship Id="rId52" Type="http://schemas.openxmlformats.org/officeDocument/2006/relationships/font" Target="fonts/font12.fntdata"/><Relationship Id="rId6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7FBB47D-5FBA-4700-A6FE-3C8354A2C50C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B0EE452-7F9F-431E-BC5B-5A142F661044}">
      <dgm:prSet phldrT="[Text]" custT="1"/>
      <dgm:spPr/>
      <dgm:t>
        <a:bodyPr/>
        <a:lstStyle/>
        <a:p>
          <a:r>
            <a:rPr lang="en-US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Results</a:t>
          </a:r>
        </a:p>
      </dgm:t>
    </dgm:pt>
    <dgm:pt modelId="{A15C26F1-98D1-49C7-8DC1-16F2C7E68EB2}" type="parTrans" cxnId="{09CF2C87-BEB1-40E0-969F-AC4869F6EA4F}">
      <dgm:prSet/>
      <dgm:spPr/>
      <dgm:t>
        <a:bodyPr/>
        <a:lstStyle/>
        <a:p>
          <a:endParaRPr lang="en-US"/>
        </a:p>
      </dgm:t>
    </dgm:pt>
    <dgm:pt modelId="{254D63F7-4F7E-4B79-8B1F-76475B3C0E06}" type="sibTrans" cxnId="{09CF2C87-BEB1-40E0-969F-AC4869F6EA4F}">
      <dgm:prSet/>
      <dgm:spPr/>
      <dgm:t>
        <a:bodyPr/>
        <a:lstStyle/>
        <a:p>
          <a:endParaRPr lang="en-US"/>
        </a:p>
      </dgm:t>
    </dgm:pt>
    <dgm:pt modelId="{84FBEA76-BC9A-4DE7-B09B-1E9F2D4773BD}">
      <dgm:prSet phldrT="[Text]" custT="1"/>
      <dgm:spPr/>
      <dgm:t>
        <a:bodyPr/>
        <a:lstStyle/>
        <a:p>
          <a:r>
            <a:rPr lang="en-US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512 rows in each sub-array</a:t>
          </a:r>
        </a:p>
      </dgm:t>
    </dgm:pt>
    <dgm:pt modelId="{7FA97C64-D17D-4BF9-B3EF-30CED06D15E0}" type="parTrans" cxnId="{1D9FEFE8-CDC8-4230-B1A1-C5DC911BD61F}">
      <dgm:prSet/>
      <dgm:spPr/>
      <dgm:t>
        <a:bodyPr/>
        <a:lstStyle/>
        <a:p>
          <a:endParaRPr lang="en-US"/>
        </a:p>
      </dgm:t>
    </dgm:pt>
    <dgm:pt modelId="{51C2C061-B1DE-41DF-B7EA-6D3084711F97}" type="sibTrans" cxnId="{1D9FEFE8-CDC8-4230-B1A1-C5DC911BD61F}">
      <dgm:prSet/>
      <dgm:spPr/>
      <dgm:t>
        <a:bodyPr/>
        <a:lstStyle/>
        <a:p>
          <a:endParaRPr lang="en-US"/>
        </a:p>
      </dgm:t>
    </dgm:pt>
    <dgm:pt modelId="{05CA640A-ECCA-47E4-8FC6-1D0861460F20}">
      <dgm:prSet phldrT="[Text]" custT="1"/>
      <dgm:spPr/>
      <dgm:t>
        <a:bodyPr/>
        <a:lstStyle/>
        <a:p>
          <a:r>
            <a:rPr lang="en-US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32 sub-arrays in each bank</a:t>
          </a:r>
        </a:p>
      </dgm:t>
    </dgm:pt>
    <dgm:pt modelId="{5498E179-42C0-46FE-A1F9-F535F9CA2CD1}" type="sibTrans" cxnId="{B35F68E0-9F93-4F0F-AF2F-EC41867701C4}">
      <dgm:prSet/>
      <dgm:spPr/>
      <dgm:t>
        <a:bodyPr/>
        <a:lstStyle/>
        <a:p>
          <a:endParaRPr lang="en-US"/>
        </a:p>
      </dgm:t>
    </dgm:pt>
    <dgm:pt modelId="{46A4B27A-D802-4B35-A068-6D64DB0E001B}" type="parTrans" cxnId="{B35F68E0-9F93-4F0F-AF2F-EC41867701C4}">
      <dgm:prSet/>
      <dgm:spPr/>
      <dgm:t>
        <a:bodyPr/>
        <a:lstStyle/>
        <a:p>
          <a:endParaRPr lang="en-US"/>
        </a:p>
      </dgm:t>
    </dgm:pt>
    <dgm:pt modelId="{F6B204C8-71A4-4AA0-B6B9-7E70FA73822F}" type="pres">
      <dgm:prSet presAssocID="{C7FBB47D-5FBA-4700-A6FE-3C8354A2C50C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5431927A-1000-4725-8C6C-88EB70D19F22}" type="pres">
      <dgm:prSet presAssocID="{DB0EE452-7F9F-431E-BC5B-5A142F661044}" presName="root" presStyleCnt="0"/>
      <dgm:spPr/>
    </dgm:pt>
    <dgm:pt modelId="{C2162BAD-3A1B-4CD9-B49E-993BB727D1EA}" type="pres">
      <dgm:prSet presAssocID="{DB0EE452-7F9F-431E-BC5B-5A142F661044}" presName="rootComposite" presStyleCnt="0"/>
      <dgm:spPr/>
    </dgm:pt>
    <dgm:pt modelId="{CC9BF7BE-54BA-41F6-B00C-BA60301C1516}" type="pres">
      <dgm:prSet presAssocID="{DB0EE452-7F9F-431E-BC5B-5A142F661044}" presName="rootText" presStyleLbl="node1" presStyleIdx="0" presStyleCnt="1"/>
      <dgm:spPr/>
    </dgm:pt>
    <dgm:pt modelId="{A4CA3EC2-E90A-45CA-AC24-037839375DB9}" type="pres">
      <dgm:prSet presAssocID="{DB0EE452-7F9F-431E-BC5B-5A142F661044}" presName="rootConnector" presStyleLbl="node1" presStyleIdx="0" presStyleCnt="1"/>
      <dgm:spPr/>
    </dgm:pt>
    <dgm:pt modelId="{C480FDD7-1D7B-4510-A2AB-9038D33BC595}" type="pres">
      <dgm:prSet presAssocID="{DB0EE452-7F9F-431E-BC5B-5A142F661044}" presName="childShape" presStyleCnt="0"/>
      <dgm:spPr/>
    </dgm:pt>
    <dgm:pt modelId="{5626E434-D59A-4E40-B875-468A21ED2EA9}" type="pres">
      <dgm:prSet presAssocID="{7FA97C64-D17D-4BF9-B3EF-30CED06D15E0}" presName="Name13" presStyleLbl="parChTrans1D2" presStyleIdx="0" presStyleCnt="2"/>
      <dgm:spPr/>
    </dgm:pt>
    <dgm:pt modelId="{015375B7-1387-4388-ADE0-573F8048C332}" type="pres">
      <dgm:prSet presAssocID="{84FBEA76-BC9A-4DE7-B09B-1E9F2D4773BD}" presName="childText" presStyleLbl="bgAcc1" presStyleIdx="0" presStyleCnt="2" custScaleX="149758">
        <dgm:presLayoutVars>
          <dgm:bulletEnabled val="1"/>
        </dgm:presLayoutVars>
      </dgm:prSet>
      <dgm:spPr/>
    </dgm:pt>
    <dgm:pt modelId="{F0EE9228-5996-4265-89D1-7CC8F17F6569}" type="pres">
      <dgm:prSet presAssocID="{46A4B27A-D802-4B35-A068-6D64DB0E001B}" presName="Name13" presStyleLbl="parChTrans1D2" presStyleIdx="1" presStyleCnt="2"/>
      <dgm:spPr/>
    </dgm:pt>
    <dgm:pt modelId="{2213758A-AE8C-4636-A734-C0C71A2BF1E3}" type="pres">
      <dgm:prSet presAssocID="{05CA640A-ECCA-47E4-8FC6-1D0861460F20}" presName="childText" presStyleLbl="bgAcc1" presStyleIdx="1" presStyleCnt="2" custScaleX="150677">
        <dgm:presLayoutVars>
          <dgm:bulletEnabled val="1"/>
        </dgm:presLayoutVars>
      </dgm:prSet>
      <dgm:spPr/>
    </dgm:pt>
  </dgm:ptLst>
  <dgm:cxnLst>
    <dgm:cxn modelId="{B909281D-DDE6-453C-B306-AC10AF6F2B27}" type="presOf" srcId="{7FA97C64-D17D-4BF9-B3EF-30CED06D15E0}" destId="{5626E434-D59A-4E40-B875-468A21ED2EA9}" srcOrd="0" destOrd="0" presId="urn:microsoft.com/office/officeart/2005/8/layout/hierarchy3"/>
    <dgm:cxn modelId="{EBF7C061-F22D-44A2-93B8-45D6B3E28993}" type="presOf" srcId="{DB0EE452-7F9F-431E-BC5B-5A142F661044}" destId="{CC9BF7BE-54BA-41F6-B00C-BA60301C1516}" srcOrd="0" destOrd="0" presId="urn:microsoft.com/office/officeart/2005/8/layout/hierarchy3"/>
    <dgm:cxn modelId="{09CF2C87-BEB1-40E0-969F-AC4869F6EA4F}" srcId="{C7FBB47D-5FBA-4700-A6FE-3C8354A2C50C}" destId="{DB0EE452-7F9F-431E-BC5B-5A142F661044}" srcOrd="0" destOrd="0" parTransId="{A15C26F1-98D1-49C7-8DC1-16F2C7E68EB2}" sibTransId="{254D63F7-4F7E-4B79-8B1F-76475B3C0E06}"/>
    <dgm:cxn modelId="{6F15E68A-7E74-4A12-ABCD-73FEF26B8B10}" type="presOf" srcId="{C7FBB47D-5FBA-4700-A6FE-3C8354A2C50C}" destId="{F6B204C8-71A4-4AA0-B6B9-7E70FA73822F}" srcOrd="0" destOrd="0" presId="urn:microsoft.com/office/officeart/2005/8/layout/hierarchy3"/>
    <dgm:cxn modelId="{A69C8497-D498-49DB-916E-8F97A3DC2ED2}" type="presOf" srcId="{DB0EE452-7F9F-431E-BC5B-5A142F661044}" destId="{A4CA3EC2-E90A-45CA-AC24-037839375DB9}" srcOrd="1" destOrd="0" presId="urn:microsoft.com/office/officeart/2005/8/layout/hierarchy3"/>
    <dgm:cxn modelId="{DCBF6BAC-0060-4595-AFE8-5FBD244B5E7A}" type="presOf" srcId="{05CA640A-ECCA-47E4-8FC6-1D0861460F20}" destId="{2213758A-AE8C-4636-A734-C0C71A2BF1E3}" srcOrd="0" destOrd="0" presId="urn:microsoft.com/office/officeart/2005/8/layout/hierarchy3"/>
    <dgm:cxn modelId="{B35F68E0-9F93-4F0F-AF2F-EC41867701C4}" srcId="{DB0EE452-7F9F-431E-BC5B-5A142F661044}" destId="{05CA640A-ECCA-47E4-8FC6-1D0861460F20}" srcOrd="1" destOrd="0" parTransId="{46A4B27A-D802-4B35-A068-6D64DB0E001B}" sibTransId="{5498E179-42C0-46FE-A1F9-F535F9CA2CD1}"/>
    <dgm:cxn modelId="{1D9FEFE8-CDC8-4230-B1A1-C5DC911BD61F}" srcId="{DB0EE452-7F9F-431E-BC5B-5A142F661044}" destId="{84FBEA76-BC9A-4DE7-B09B-1E9F2D4773BD}" srcOrd="0" destOrd="0" parTransId="{7FA97C64-D17D-4BF9-B3EF-30CED06D15E0}" sibTransId="{51C2C061-B1DE-41DF-B7EA-6D3084711F97}"/>
    <dgm:cxn modelId="{D8EC6DF4-EA90-4666-9BFD-4812F3571282}" type="presOf" srcId="{46A4B27A-D802-4B35-A068-6D64DB0E001B}" destId="{F0EE9228-5996-4265-89D1-7CC8F17F6569}" srcOrd="0" destOrd="0" presId="urn:microsoft.com/office/officeart/2005/8/layout/hierarchy3"/>
    <dgm:cxn modelId="{20C0A0F6-DBE6-4608-91BC-AA7AAD1705E0}" type="presOf" srcId="{84FBEA76-BC9A-4DE7-B09B-1E9F2D4773BD}" destId="{015375B7-1387-4388-ADE0-573F8048C332}" srcOrd="0" destOrd="0" presId="urn:microsoft.com/office/officeart/2005/8/layout/hierarchy3"/>
    <dgm:cxn modelId="{31C220AC-2F27-438B-AD01-7CC4FAEE9ED0}" type="presParOf" srcId="{F6B204C8-71A4-4AA0-B6B9-7E70FA73822F}" destId="{5431927A-1000-4725-8C6C-88EB70D19F22}" srcOrd="0" destOrd="0" presId="urn:microsoft.com/office/officeart/2005/8/layout/hierarchy3"/>
    <dgm:cxn modelId="{B04AF2F1-CC1A-4E33-A086-A6E5B4643008}" type="presParOf" srcId="{5431927A-1000-4725-8C6C-88EB70D19F22}" destId="{C2162BAD-3A1B-4CD9-B49E-993BB727D1EA}" srcOrd="0" destOrd="0" presId="urn:microsoft.com/office/officeart/2005/8/layout/hierarchy3"/>
    <dgm:cxn modelId="{F2F30D07-AA9A-4A1D-9498-D1531197F3EE}" type="presParOf" srcId="{C2162BAD-3A1B-4CD9-B49E-993BB727D1EA}" destId="{CC9BF7BE-54BA-41F6-B00C-BA60301C1516}" srcOrd="0" destOrd="0" presId="urn:microsoft.com/office/officeart/2005/8/layout/hierarchy3"/>
    <dgm:cxn modelId="{11D5B064-1A85-43A3-B7B8-3648155DA6E8}" type="presParOf" srcId="{C2162BAD-3A1B-4CD9-B49E-993BB727D1EA}" destId="{A4CA3EC2-E90A-45CA-AC24-037839375DB9}" srcOrd="1" destOrd="0" presId="urn:microsoft.com/office/officeart/2005/8/layout/hierarchy3"/>
    <dgm:cxn modelId="{DBFD18D4-6FD7-4DC9-9EE4-82F7CBADE2F7}" type="presParOf" srcId="{5431927A-1000-4725-8C6C-88EB70D19F22}" destId="{C480FDD7-1D7B-4510-A2AB-9038D33BC595}" srcOrd="1" destOrd="0" presId="urn:microsoft.com/office/officeart/2005/8/layout/hierarchy3"/>
    <dgm:cxn modelId="{F471F8DF-25EB-4CEA-B4EB-3FCED16012B3}" type="presParOf" srcId="{C480FDD7-1D7B-4510-A2AB-9038D33BC595}" destId="{5626E434-D59A-4E40-B875-468A21ED2EA9}" srcOrd="0" destOrd="0" presId="urn:microsoft.com/office/officeart/2005/8/layout/hierarchy3"/>
    <dgm:cxn modelId="{A4CB10C5-EBA7-4D64-9A07-3D53BF633E6F}" type="presParOf" srcId="{C480FDD7-1D7B-4510-A2AB-9038D33BC595}" destId="{015375B7-1387-4388-ADE0-573F8048C332}" srcOrd="1" destOrd="0" presId="urn:microsoft.com/office/officeart/2005/8/layout/hierarchy3"/>
    <dgm:cxn modelId="{ADB57637-4E76-439C-A5F4-BD198C962E3A}" type="presParOf" srcId="{C480FDD7-1D7B-4510-A2AB-9038D33BC595}" destId="{F0EE9228-5996-4265-89D1-7CC8F17F6569}" srcOrd="2" destOrd="0" presId="urn:microsoft.com/office/officeart/2005/8/layout/hierarchy3"/>
    <dgm:cxn modelId="{AA7BC9F4-B5D6-465F-9F0D-5C475D52C493}" type="presParOf" srcId="{C480FDD7-1D7B-4510-A2AB-9038D33BC595}" destId="{2213758A-AE8C-4636-A734-C0C71A2BF1E3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9BF7BE-54BA-41F6-B00C-BA60301C1516}">
      <dsp:nvSpPr>
        <dsp:cNvPr id="0" name=""/>
        <dsp:cNvSpPr/>
      </dsp:nvSpPr>
      <dsp:spPr>
        <a:xfrm>
          <a:off x="480785" y="927"/>
          <a:ext cx="1454317" cy="72715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Results</a:t>
          </a:r>
        </a:p>
      </dsp:txBody>
      <dsp:txXfrm>
        <a:off x="502083" y="22225"/>
        <a:ext cx="1411721" cy="684562"/>
      </dsp:txXfrm>
    </dsp:sp>
    <dsp:sp modelId="{5626E434-D59A-4E40-B875-468A21ED2EA9}">
      <dsp:nvSpPr>
        <dsp:cNvPr id="0" name=""/>
        <dsp:cNvSpPr/>
      </dsp:nvSpPr>
      <dsp:spPr>
        <a:xfrm>
          <a:off x="626217" y="728085"/>
          <a:ext cx="145431" cy="5453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45369"/>
              </a:lnTo>
              <a:lnTo>
                <a:pt x="145431" y="54536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5375B7-1387-4388-ADE0-573F8048C332}">
      <dsp:nvSpPr>
        <dsp:cNvPr id="0" name=""/>
        <dsp:cNvSpPr/>
      </dsp:nvSpPr>
      <dsp:spPr>
        <a:xfrm>
          <a:off x="771648" y="909875"/>
          <a:ext cx="1742365" cy="7271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512 rows in each sub-array</a:t>
          </a:r>
        </a:p>
      </dsp:txBody>
      <dsp:txXfrm>
        <a:off x="792946" y="931173"/>
        <a:ext cx="1699769" cy="684562"/>
      </dsp:txXfrm>
    </dsp:sp>
    <dsp:sp modelId="{F0EE9228-5996-4265-89D1-7CC8F17F6569}">
      <dsp:nvSpPr>
        <dsp:cNvPr id="0" name=""/>
        <dsp:cNvSpPr/>
      </dsp:nvSpPr>
      <dsp:spPr>
        <a:xfrm>
          <a:off x="626217" y="728085"/>
          <a:ext cx="145431" cy="14543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54317"/>
              </a:lnTo>
              <a:lnTo>
                <a:pt x="145431" y="145431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13758A-AE8C-4636-A734-C0C71A2BF1E3}">
      <dsp:nvSpPr>
        <dsp:cNvPr id="0" name=""/>
        <dsp:cNvSpPr/>
      </dsp:nvSpPr>
      <dsp:spPr>
        <a:xfrm>
          <a:off x="771648" y="1818824"/>
          <a:ext cx="1753057" cy="7271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32 sub-arrays in each bank</a:t>
          </a:r>
        </a:p>
      </dsp:txBody>
      <dsp:txXfrm>
        <a:off x="792946" y="1840122"/>
        <a:ext cx="1710461" cy="6845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6" name="Google Shape;22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>
          <a:extLst>
            <a:ext uri="{FF2B5EF4-FFF2-40B4-BE49-F238E27FC236}">
              <a16:creationId xmlns:a16="http://schemas.microsoft.com/office/drawing/2014/main" id="{465860E9-A3D2-6445-C47F-AB4EFC3AB4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3:notes">
            <a:extLst>
              <a:ext uri="{FF2B5EF4-FFF2-40B4-BE49-F238E27FC236}">
                <a16:creationId xmlns:a16="http://schemas.microsoft.com/office/drawing/2014/main" id="{FD271F8A-ACCE-B955-9D8E-996FF01E7AB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1" name="Google Shape;251;p3:notes">
            <a:extLst>
              <a:ext uri="{FF2B5EF4-FFF2-40B4-BE49-F238E27FC236}">
                <a16:creationId xmlns:a16="http://schemas.microsoft.com/office/drawing/2014/main" id="{DA077E51-E904-81F5-C5CB-B3804B497B1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933154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>
          <a:extLst>
            <a:ext uri="{FF2B5EF4-FFF2-40B4-BE49-F238E27FC236}">
              <a16:creationId xmlns:a16="http://schemas.microsoft.com/office/drawing/2014/main" id="{9819A017-4D82-0903-0C98-B61FCD74B9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3:notes">
            <a:extLst>
              <a:ext uri="{FF2B5EF4-FFF2-40B4-BE49-F238E27FC236}">
                <a16:creationId xmlns:a16="http://schemas.microsoft.com/office/drawing/2014/main" id="{E84BC913-4110-846D-BDEB-EED2471FA18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1" name="Google Shape;251;p3:notes">
            <a:extLst>
              <a:ext uri="{FF2B5EF4-FFF2-40B4-BE49-F238E27FC236}">
                <a16:creationId xmlns:a16="http://schemas.microsoft.com/office/drawing/2014/main" id="{33ABA0EF-8B5B-A925-5E11-DAFA1DD134E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334713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>
          <a:extLst>
            <a:ext uri="{FF2B5EF4-FFF2-40B4-BE49-F238E27FC236}">
              <a16:creationId xmlns:a16="http://schemas.microsoft.com/office/drawing/2014/main" id="{4DCFFC9A-0320-F929-F5DF-1D82062D28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3:notes">
            <a:extLst>
              <a:ext uri="{FF2B5EF4-FFF2-40B4-BE49-F238E27FC236}">
                <a16:creationId xmlns:a16="http://schemas.microsoft.com/office/drawing/2014/main" id="{15EEAC05-D3C9-A1E0-0232-E13F43FB792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1" name="Google Shape;251;p3:notes">
            <a:extLst>
              <a:ext uri="{FF2B5EF4-FFF2-40B4-BE49-F238E27FC236}">
                <a16:creationId xmlns:a16="http://schemas.microsoft.com/office/drawing/2014/main" id="{403E766F-E4C8-0BBC-6413-B371869C458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382657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>
          <a:extLst>
            <a:ext uri="{FF2B5EF4-FFF2-40B4-BE49-F238E27FC236}">
              <a16:creationId xmlns:a16="http://schemas.microsoft.com/office/drawing/2014/main" id="{4369DACF-4B98-AC09-1BD9-605827F1C0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3:notes">
            <a:extLst>
              <a:ext uri="{FF2B5EF4-FFF2-40B4-BE49-F238E27FC236}">
                <a16:creationId xmlns:a16="http://schemas.microsoft.com/office/drawing/2014/main" id="{17C3EA1E-B280-0DE2-26DA-D4B8562A6F2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1" name="Google Shape;251;p3:notes">
            <a:extLst>
              <a:ext uri="{FF2B5EF4-FFF2-40B4-BE49-F238E27FC236}">
                <a16:creationId xmlns:a16="http://schemas.microsoft.com/office/drawing/2014/main" id="{F6D9FE72-1129-CEEF-1721-4E97F161F5F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035294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>
          <a:extLst>
            <a:ext uri="{FF2B5EF4-FFF2-40B4-BE49-F238E27FC236}">
              <a16:creationId xmlns:a16="http://schemas.microsoft.com/office/drawing/2014/main" id="{BD9E172A-CE50-9234-D9EB-424D865D9A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3:notes">
            <a:extLst>
              <a:ext uri="{FF2B5EF4-FFF2-40B4-BE49-F238E27FC236}">
                <a16:creationId xmlns:a16="http://schemas.microsoft.com/office/drawing/2014/main" id="{D2539820-8223-E652-7D73-BB1C69472F7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1" name="Google Shape;251;p3:notes">
            <a:extLst>
              <a:ext uri="{FF2B5EF4-FFF2-40B4-BE49-F238E27FC236}">
                <a16:creationId xmlns:a16="http://schemas.microsoft.com/office/drawing/2014/main" id="{C61075F6-3A21-9B78-D1D5-DD0A6FCD26E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337777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>
          <a:extLst>
            <a:ext uri="{FF2B5EF4-FFF2-40B4-BE49-F238E27FC236}">
              <a16:creationId xmlns:a16="http://schemas.microsoft.com/office/drawing/2014/main" id="{D6346BA9-3BB5-7030-678D-86A33E5722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3:notes">
            <a:extLst>
              <a:ext uri="{FF2B5EF4-FFF2-40B4-BE49-F238E27FC236}">
                <a16:creationId xmlns:a16="http://schemas.microsoft.com/office/drawing/2014/main" id="{BF238CF2-A590-7A0D-CAB4-2B99A4F4A1E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1" name="Google Shape;251;p3:notes">
            <a:extLst>
              <a:ext uri="{FF2B5EF4-FFF2-40B4-BE49-F238E27FC236}">
                <a16:creationId xmlns:a16="http://schemas.microsoft.com/office/drawing/2014/main" id="{2A36847A-FB80-5510-4E9C-808239CFC30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480321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>
          <a:extLst>
            <a:ext uri="{FF2B5EF4-FFF2-40B4-BE49-F238E27FC236}">
              <a16:creationId xmlns:a16="http://schemas.microsoft.com/office/drawing/2014/main" id="{F69CF8ED-A964-2A84-8F00-4CCED02772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3:notes">
            <a:extLst>
              <a:ext uri="{FF2B5EF4-FFF2-40B4-BE49-F238E27FC236}">
                <a16:creationId xmlns:a16="http://schemas.microsoft.com/office/drawing/2014/main" id="{115684F4-2D24-4F7C-149E-BB950E9BD2D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1" name="Google Shape;251;p3:notes">
            <a:extLst>
              <a:ext uri="{FF2B5EF4-FFF2-40B4-BE49-F238E27FC236}">
                <a16:creationId xmlns:a16="http://schemas.microsoft.com/office/drawing/2014/main" id="{6AFB61ED-F70C-1728-C7C7-C6BF5DBA985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4546485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>
          <a:extLst>
            <a:ext uri="{FF2B5EF4-FFF2-40B4-BE49-F238E27FC236}">
              <a16:creationId xmlns:a16="http://schemas.microsoft.com/office/drawing/2014/main" id="{5FA56D43-1659-EC31-DADC-48FF6C3794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3:notes">
            <a:extLst>
              <a:ext uri="{FF2B5EF4-FFF2-40B4-BE49-F238E27FC236}">
                <a16:creationId xmlns:a16="http://schemas.microsoft.com/office/drawing/2014/main" id="{AD6DC8CF-8B92-7402-0C20-6C699506CC0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1" name="Google Shape;251;p3:notes">
            <a:extLst>
              <a:ext uri="{FF2B5EF4-FFF2-40B4-BE49-F238E27FC236}">
                <a16:creationId xmlns:a16="http://schemas.microsoft.com/office/drawing/2014/main" id="{8048E63E-CDA8-F750-A137-211797CE18E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7656568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>
          <a:extLst>
            <a:ext uri="{FF2B5EF4-FFF2-40B4-BE49-F238E27FC236}">
              <a16:creationId xmlns:a16="http://schemas.microsoft.com/office/drawing/2014/main" id="{C9E55D54-9675-70E7-00D4-D18B308520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3:notes">
            <a:extLst>
              <a:ext uri="{FF2B5EF4-FFF2-40B4-BE49-F238E27FC236}">
                <a16:creationId xmlns:a16="http://schemas.microsoft.com/office/drawing/2014/main" id="{81340FCE-3A75-C56C-1709-E8DD7CBA01F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1" name="Google Shape;251;p3:notes">
            <a:extLst>
              <a:ext uri="{FF2B5EF4-FFF2-40B4-BE49-F238E27FC236}">
                <a16:creationId xmlns:a16="http://schemas.microsoft.com/office/drawing/2014/main" id="{8F0D55CB-0B46-D3FE-6ED0-D2CFCF48FDA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1699703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>
          <a:extLst>
            <a:ext uri="{FF2B5EF4-FFF2-40B4-BE49-F238E27FC236}">
              <a16:creationId xmlns:a16="http://schemas.microsoft.com/office/drawing/2014/main" id="{21E47479-C10F-6CD8-527C-605C7F7583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3:notes">
            <a:extLst>
              <a:ext uri="{FF2B5EF4-FFF2-40B4-BE49-F238E27FC236}">
                <a16:creationId xmlns:a16="http://schemas.microsoft.com/office/drawing/2014/main" id="{84BD851A-8329-FBE4-3926-80B596C8E3D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1" name="Google Shape;251;p3:notes">
            <a:extLst>
              <a:ext uri="{FF2B5EF4-FFF2-40B4-BE49-F238E27FC236}">
                <a16:creationId xmlns:a16="http://schemas.microsoft.com/office/drawing/2014/main" id="{21BF248B-BAA3-AEAA-8331-9A6791523BB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556294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6" name="Google Shape;23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>
          <a:extLst>
            <a:ext uri="{FF2B5EF4-FFF2-40B4-BE49-F238E27FC236}">
              <a16:creationId xmlns:a16="http://schemas.microsoft.com/office/drawing/2014/main" id="{1CA5DFC1-3148-D39D-2F55-3772AE2D1F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3:notes">
            <a:extLst>
              <a:ext uri="{FF2B5EF4-FFF2-40B4-BE49-F238E27FC236}">
                <a16:creationId xmlns:a16="http://schemas.microsoft.com/office/drawing/2014/main" id="{0300EFFD-6820-0B18-01C3-C20A3FB92D0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1" name="Google Shape;251;p3:notes">
            <a:extLst>
              <a:ext uri="{FF2B5EF4-FFF2-40B4-BE49-F238E27FC236}">
                <a16:creationId xmlns:a16="http://schemas.microsoft.com/office/drawing/2014/main" id="{47F7321D-67D9-D580-407E-7A775048FF1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0915566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>
          <a:extLst>
            <a:ext uri="{FF2B5EF4-FFF2-40B4-BE49-F238E27FC236}">
              <a16:creationId xmlns:a16="http://schemas.microsoft.com/office/drawing/2014/main" id="{F9F3EA55-4052-6AAC-8B38-56E743DF3A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3:notes">
            <a:extLst>
              <a:ext uri="{FF2B5EF4-FFF2-40B4-BE49-F238E27FC236}">
                <a16:creationId xmlns:a16="http://schemas.microsoft.com/office/drawing/2014/main" id="{D4919CB4-F2C6-5757-00FE-F0A6CCC0C84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1" name="Google Shape;251;p3:notes">
            <a:extLst>
              <a:ext uri="{FF2B5EF4-FFF2-40B4-BE49-F238E27FC236}">
                <a16:creationId xmlns:a16="http://schemas.microsoft.com/office/drawing/2014/main" id="{446F9101-3655-692C-8A9A-C8EF22D4CCB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0469311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>
          <a:extLst>
            <a:ext uri="{FF2B5EF4-FFF2-40B4-BE49-F238E27FC236}">
              <a16:creationId xmlns:a16="http://schemas.microsoft.com/office/drawing/2014/main" id="{B25716A7-8C13-E6A8-D290-3EA0B83EFC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3:notes">
            <a:extLst>
              <a:ext uri="{FF2B5EF4-FFF2-40B4-BE49-F238E27FC236}">
                <a16:creationId xmlns:a16="http://schemas.microsoft.com/office/drawing/2014/main" id="{9CF2645A-69D0-C73F-DCEE-BE09663714C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1" name="Google Shape;251;p3:notes">
            <a:extLst>
              <a:ext uri="{FF2B5EF4-FFF2-40B4-BE49-F238E27FC236}">
                <a16:creationId xmlns:a16="http://schemas.microsoft.com/office/drawing/2014/main" id="{A3F2D352-0511-5C5D-FAB1-3F3BB7FAEB5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5334570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>
          <a:extLst>
            <a:ext uri="{FF2B5EF4-FFF2-40B4-BE49-F238E27FC236}">
              <a16:creationId xmlns:a16="http://schemas.microsoft.com/office/drawing/2014/main" id="{CB357404-CF8F-10E2-D898-FAC542B884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3:notes">
            <a:extLst>
              <a:ext uri="{FF2B5EF4-FFF2-40B4-BE49-F238E27FC236}">
                <a16:creationId xmlns:a16="http://schemas.microsoft.com/office/drawing/2014/main" id="{D2C97971-3141-DF6F-5404-A54FC20D300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1" name="Google Shape;251;p3:notes">
            <a:extLst>
              <a:ext uri="{FF2B5EF4-FFF2-40B4-BE49-F238E27FC236}">
                <a16:creationId xmlns:a16="http://schemas.microsoft.com/office/drawing/2014/main" id="{B891437D-CF5B-D230-098C-C0C1C34A3FB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4754229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>
          <a:extLst>
            <a:ext uri="{FF2B5EF4-FFF2-40B4-BE49-F238E27FC236}">
              <a16:creationId xmlns:a16="http://schemas.microsoft.com/office/drawing/2014/main" id="{56388BC4-077B-128F-DB3B-D536150E87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3:notes">
            <a:extLst>
              <a:ext uri="{FF2B5EF4-FFF2-40B4-BE49-F238E27FC236}">
                <a16:creationId xmlns:a16="http://schemas.microsoft.com/office/drawing/2014/main" id="{57138C38-7A55-37A5-8D5E-D87E6EEAA71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1" name="Google Shape;251;p3:notes">
            <a:extLst>
              <a:ext uri="{FF2B5EF4-FFF2-40B4-BE49-F238E27FC236}">
                <a16:creationId xmlns:a16="http://schemas.microsoft.com/office/drawing/2014/main" id="{3E541A77-53DA-1A7C-01EB-CDB71788AB8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1704471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>
          <a:extLst>
            <a:ext uri="{FF2B5EF4-FFF2-40B4-BE49-F238E27FC236}">
              <a16:creationId xmlns:a16="http://schemas.microsoft.com/office/drawing/2014/main" id="{2B5AB3D2-A22C-8F99-06C2-26465DFDB0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3:notes">
            <a:extLst>
              <a:ext uri="{FF2B5EF4-FFF2-40B4-BE49-F238E27FC236}">
                <a16:creationId xmlns:a16="http://schemas.microsoft.com/office/drawing/2014/main" id="{977591EB-AE85-45E2-CDEF-6E62BEEB27A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1" name="Google Shape;251;p3:notes">
            <a:extLst>
              <a:ext uri="{FF2B5EF4-FFF2-40B4-BE49-F238E27FC236}">
                <a16:creationId xmlns:a16="http://schemas.microsoft.com/office/drawing/2014/main" id="{0ED51324-D330-56DC-B615-E132764CF4D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9951847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>
          <a:extLst>
            <a:ext uri="{FF2B5EF4-FFF2-40B4-BE49-F238E27FC236}">
              <a16:creationId xmlns:a16="http://schemas.microsoft.com/office/drawing/2014/main" id="{8405EB9D-7F02-1AFA-3A89-62ADBE026E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3:notes">
            <a:extLst>
              <a:ext uri="{FF2B5EF4-FFF2-40B4-BE49-F238E27FC236}">
                <a16:creationId xmlns:a16="http://schemas.microsoft.com/office/drawing/2014/main" id="{23944C1F-FAD7-960B-B6D5-E867981A7C6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1" name="Google Shape;251;p3:notes">
            <a:extLst>
              <a:ext uri="{FF2B5EF4-FFF2-40B4-BE49-F238E27FC236}">
                <a16:creationId xmlns:a16="http://schemas.microsoft.com/office/drawing/2014/main" id="{19FEF7E3-4C35-B65D-E15F-E018AB37264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8003305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>
          <a:extLst>
            <a:ext uri="{FF2B5EF4-FFF2-40B4-BE49-F238E27FC236}">
              <a16:creationId xmlns:a16="http://schemas.microsoft.com/office/drawing/2014/main" id="{10DDE9E4-E177-CE6A-E540-A69E37CD9A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3:notes">
            <a:extLst>
              <a:ext uri="{FF2B5EF4-FFF2-40B4-BE49-F238E27FC236}">
                <a16:creationId xmlns:a16="http://schemas.microsoft.com/office/drawing/2014/main" id="{0F6AED09-1AA2-5FE0-C5CA-05F5CA4C67F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1" name="Google Shape;251;p3:notes">
            <a:extLst>
              <a:ext uri="{FF2B5EF4-FFF2-40B4-BE49-F238E27FC236}">
                <a16:creationId xmlns:a16="http://schemas.microsoft.com/office/drawing/2014/main" id="{5F4B69A1-E3C7-E2AC-51F5-4EA090281AF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6798779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>
          <a:extLst>
            <a:ext uri="{FF2B5EF4-FFF2-40B4-BE49-F238E27FC236}">
              <a16:creationId xmlns:a16="http://schemas.microsoft.com/office/drawing/2014/main" id="{CD8ADC94-3923-5DA1-F2B7-841CB2CF13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3:notes">
            <a:extLst>
              <a:ext uri="{FF2B5EF4-FFF2-40B4-BE49-F238E27FC236}">
                <a16:creationId xmlns:a16="http://schemas.microsoft.com/office/drawing/2014/main" id="{61F6CFC9-5A56-E8F3-9F44-B954D65B2F0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1" name="Google Shape;251;p3:notes">
            <a:extLst>
              <a:ext uri="{FF2B5EF4-FFF2-40B4-BE49-F238E27FC236}">
                <a16:creationId xmlns:a16="http://schemas.microsoft.com/office/drawing/2014/main" id="{7D510552-CFBF-DB12-F7F9-EC5E8422202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4437927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>
          <a:extLst>
            <a:ext uri="{FF2B5EF4-FFF2-40B4-BE49-F238E27FC236}">
              <a16:creationId xmlns:a16="http://schemas.microsoft.com/office/drawing/2014/main" id="{ECA4FAFE-452B-89A8-175F-7F24E208C4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3:notes">
            <a:extLst>
              <a:ext uri="{FF2B5EF4-FFF2-40B4-BE49-F238E27FC236}">
                <a16:creationId xmlns:a16="http://schemas.microsoft.com/office/drawing/2014/main" id="{7D16592A-F8B3-6877-6552-53D77729670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1" name="Google Shape;251;p3:notes">
            <a:extLst>
              <a:ext uri="{FF2B5EF4-FFF2-40B4-BE49-F238E27FC236}">
                <a16:creationId xmlns:a16="http://schemas.microsoft.com/office/drawing/2014/main" id="{B440C9D3-96A8-C372-87A8-FD9CAA76989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748193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>
          <a:extLst>
            <a:ext uri="{FF2B5EF4-FFF2-40B4-BE49-F238E27FC236}">
              <a16:creationId xmlns:a16="http://schemas.microsoft.com/office/drawing/2014/main" id="{CA2E6A10-5D98-A732-EDEE-226C900A17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3:notes">
            <a:extLst>
              <a:ext uri="{FF2B5EF4-FFF2-40B4-BE49-F238E27FC236}">
                <a16:creationId xmlns:a16="http://schemas.microsoft.com/office/drawing/2014/main" id="{804E1590-2EB2-FAE7-51A9-853688ED80A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1" name="Google Shape;251;p3:notes">
            <a:extLst>
              <a:ext uri="{FF2B5EF4-FFF2-40B4-BE49-F238E27FC236}">
                <a16:creationId xmlns:a16="http://schemas.microsoft.com/office/drawing/2014/main" id="{70065658-824C-7ADC-43F2-DE41B247F19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6949430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>
          <a:extLst>
            <a:ext uri="{FF2B5EF4-FFF2-40B4-BE49-F238E27FC236}">
              <a16:creationId xmlns:a16="http://schemas.microsoft.com/office/drawing/2014/main" id="{0D6793C3-4AC2-6A31-8FAB-5F5F51CC84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3:notes">
            <a:extLst>
              <a:ext uri="{FF2B5EF4-FFF2-40B4-BE49-F238E27FC236}">
                <a16:creationId xmlns:a16="http://schemas.microsoft.com/office/drawing/2014/main" id="{01608892-CBEA-2845-8D15-449F1990735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1" name="Google Shape;251;p3:notes">
            <a:extLst>
              <a:ext uri="{FF2B5EF4-FFF2-40B4-BE49-F238E27FC236}">
                <a16:creationId xmlns:a16="http://schemas.microsoft.com/office/drawing/2014/main" id="{7E0ACACD-6755-8748-B25E-1C7AE9A25B3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8438247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>
          <a:extLst>
            <a:ext uri="{FF2B5EF4-FFF2-40B4-BE49-F238E27FC236}">
              <a16:creationId xmlns:a16="http://schemas.microsoft.com/office/drawing/2014/main" id="{84787221-99DB-838C-5F31-96EA74504C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3:notes">
            <a:extLst>
              <a:ext uri="{FF2B5EF4-FFF2-40B4-BE49-F238E27FC236}">
                <a16:creationId xmlns:a16="http://schemas.microsoft.com/office/drawing/2014/main" id="{069705B9-62B3-6C6D-D1CF-595B2EE3440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1" name="Google Shape;251;p3:notes">
            <a:extLst>
              <a:ext uri="{FF2B5EF4-FFF2-40B4-BE49-F238E27FC236}">
                <a16:creationId xmlns:a16="http://schemas.microsoft.com/office/drawing/2014/main" id="{6C182F1A-E370-CBA3-AD68-52285869152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1896157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>
          <a:extLst>
            <a:ext uri="{FF2B5EF4-FFF2-40B4-BE49-F238E27FC236}">
              <a16:creationId xmlns:a16="http://schemas.microsoft.com/office/drawing/2014/main" id="{C9A4CA31-7CC4-CEDE-CBEF-E0AFF2935E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3:notes">
            <a:extLst>
              <a:ext uri="{FF2B5EF4-FFF2-40B4-BE49-F238E27FC236}">
                <a16:creationId xmlns:a16="http://schemas.microsoft.com/office/drawing/2014/main" id="{079DB492-5496-3160-526D-BAF58084100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1" name="Google Shape;251;p3:notes">
            <a:extLst>
              <a:ext uri="{FF2B5EF4-FFF2-40B4-BE49-F238E27FC236}">
                <a16:creationId xmlns:a16="http://schemas.microsoft.com/office/drawing/2014/main" id="{A5490469-3B2B-1149-9BDC-8C3426C031D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9001500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>
          <a:extLst>
            <a:ext uri="{FF2B5EF4-FFF2-40B4-BE49-F238E27FC236}">
              <a16:creationId xmlns:a16="http://schemas.microsoft.com/office/drawing/2014/main" id="{2807EFB4-3CE3-FE19-72FC-FB1296B8EF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3:notes">
            <a:extLst>
              <a:ext uri="{FF2B5EF4-FFF2-40B4-BE49-F238E27FC236}">
                <a16:creationId xmlns:a16="http://schemas.microsoft.com/office/drawing/2014/main" id="{F86EE05F-734A-24FE-C6EA-0303766844A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1" name="Google Shape;251;p3:notes">
            <a:extLst>
              <a:ext uri="{FF2B5EF4-FFF2-40B4-BE49-F238E27FC236}">
                <a16:creationId xmlns:a16="http://schemas.microsoft.com/office/drawing/2014/main" id="{285B5829-E9A3-3B9A-F150-88760860FBE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7990448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>
          <a:extLst>
            <a:ext uri="{FF2B5EF4-FFF2-40B4-BE49-F238E27FC236}">
              <a16:creationId xmlns:a16="http://schemas.microsoft.com/office/drawing/2014/main" id="{38B5FB60-B2DA-0F40-00AC-D748348074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3:notes">
            <a:extLst>
              <a:ext uri="{FF2B5EF4-FFF2-40B4-BE49-F238E27FC236}">
                <a16:creationId xmlns:a16="http://schemas.microsoft.com/office/drawing/2014/main" id="{306BF1B1-A925-8DAE-C4B4-8EAA91E9617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1" name="Google Shape;251;p3:notes">
            <a:extLst>
              <a:ext uri="{FF2B5EF4-FFF2-40B4-BE49-F238E27FC236}">
                <a16:creationId xmlns:a16="http://schemas.microsoft.com/office/drawing/2014/main" id="{BE881F26-64A4-69C3-1524-F4CA9E5382C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8682671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>
          <a:extLst>
            <a:ext uri="{FF2B5EF4-FFF2-40B4-BE49-F238E27FC236}">
              <a16:creationId xmlns:a16="http://schemas.microsoft.com/office/drawing/2014/main" id="{30AB9B78-0A2C-5035-34CD-10C767E2E0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3:notes">
            <a:extLst>
              <a:ext uri="{FF2B5EF4-FFF2-40B4-BE49-F238E27FC236}">
                <a16:creationId xmlns:a16="http://schemas.microsoft.com/office/drawing/2014/main" id="{E041884B-AF89-6E56-C142-4130F35CEDD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1" name="Google Shape;251;p3:notes">
            <a:extLst>
              <a:ext uri="{FF2B5EF4-FFF2-40B4-BE49-F238E27FC236}">
                <a16:creationId xmlns:a16="http://schemas.microsoft.com/office/drawing/2014/main" id="{F251298C-EC23-82E5-E2BF-E94A006B94B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193436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>
          <a:extLst>
            <a:ext uri="{FF2B5EF4-FFF2-40B4-BE49-F238E27FC236}">
              <a16:creationId xmlns:a16="http://schemas.microsoft.com/office/drawing/2014/main" id="{6ECA7EFC-7530-B25B-08AF-C45D287B3F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3:notes">
            <a:extLst>
              <a:ext uri="{FF2B5EF4-FFF2-40B4-BE49-F238E27FC236}">
                <a16:creationId xmlns:a16="http://schemas.microsoft.com/office/drawing/2014/main" id="{BDDCA831-C869-57CE-AA59-26F7E8A686D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1" name="Google Shape;251;p3:notes">
            <a:extLst>
              <a:ext uri="{FF2B5EF4-FFF2-40B4-BE49-F238E27FC236}">
                <a16:creationId xmlns:a16="http://schemas.microsoft.com/office/drawing/2014/main" id="{0ADEF5FD-B8FC-FC5B-10EA-F49C1B6F51A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318551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>
          <a:extLst>
            <a:ext uri="{FF2B5EF4-FFF2-40B4-BE49-F238E27FC236}">
              <a16:creationId xmlns:a16="http://schemas.microsoft.com/office/drawing/2014/main" id="{EF0417ED-C297-C046-B6F2-2D0401554F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3:notes">
            <a:extLst>
              <a:ext uri="{FF2B5EF4-FFF2-40B4-BE49-F238E27FC236}">
                <a16:creationId xmlns:a16="http://schemas.microsoft.com/office/drawing/2014/main" id="{CF2647A0-C970-B39F-8E42-64D7570EF63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1" name="Google Shape;251;p3:notes">
            <a:extLst>
              <a:ext uri="{FF2B5EF4-FFF2-40B4-BE49-F238E27FC236}">
                <a16:creationId xmlns:a16="http://schemas.microsoft.com/office/drawing/2014/main" id="{68CB5812-0001-A939-85A7-B930157B7FC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122167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>
          <a:extLst>
            <a:ext uri="{FF2B5EF4-FFF2-40B4-BE49-F238E27FC236}">
              <a16:creationId xmlns:a16="http://schemas.microsoft.com/office/drawing/2014/main" id="{2286B854-7B66-9B70-3F3B-7665E79F3E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3:notes">
            <a:extLst>
              <a:ext uri="{FF2B5EF4-FFF2-40B4-BE49-F238E27FC236}">
                <a16:creationId xmlns:a16="http://schemas.microsoft.com/office/drawing/2014/main" id="{35E64276-195C-6B55-BC91-ADCF02053C1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1" name="Google Shape;251;p3:notes">
            <a:extLst>
              <a:ext uri="{FF2B5EF4-FFF2-40B4-BE49-F238E27FC236}">
                <a16:creationId xmlns:a16="http://schemas.microsoft.com/office/drawing/2014/main" id="{241B097C-58BB-D0D7-336D-AED2BDF282C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625108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>
          <a:extLst>
            <a:ext uri="{FF2B5EF4-FFF2-40B4-BE49-F238E27FC236}">
              <a16:creationId xmlns:a16="http://schemas.microsoft.com/office/drawing/2014/main" id="{97BE881E-7FB5-D3E6-C6E3-CBA51AB3BE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3:notes">
            <a:extLst>
              <a:ext uri="{FF2B5EF4-FFF2-40B4-BE49-F238E27FC236}">
                <a16:creationId xmlns:a16="http://schemas.microsoft.com/office/drawing/2014/main" id="{12EC0845-BDFF-082D-37F3-BD3D064E4B7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1" name="Google Shape;251;p3:notes">
            <a:extLst>
              <a:ext uri="{FF2B5EF4-FFF2-40B4-BE49-F238E27FC236}">
                <a16:creationId xmlns:a16="http://schemas.microsoft.com/office/drawing/2014/main" id="{9EE1411D-10DE-9F73-DCDF-6B4CE29C719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766637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>
          <a:extLst>
            <a:ext uri="{FF2B5EF4-FFF2-40B4-BE49-F238E27FC236}">
              <a16:creationId xmlns:a16="http://schemas.microsoft.com/office/drawing/2014/main" id="{D21FCF0C-7015-E916-C988-C5A780A6D2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3:notes">
            <a:extLst>
              <a:ext uri="{FF2B5EF4-FFF2-40B4-BE49-F238E27FC236}">
                <a16:creationId xmlns:a16="http://schemas.microsoft.com/office/drawing/2014/main" id="{2DBF95C3-BE51-3620-56E1-07A0F99CB8C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1" name="Google Shape;251;p3:notes">
            <a:extLst>
              <a:ext uri="{FF2B5EF4-FFF2-40B4-BE49-F238E27FC236}">
                <a16:creationId xmlns:a16="http://schemas.microsoft.com/office/drawing/2014/main" id="{95677E52-935F-6C7E-4BE3-C82FE67086B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683116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>
          <a:extLst>
            <a:ext uri="{FF2B5EF4-FFF2-40B4-BE49-F238E27FC236}">
              <a16:creationId xmlns:a16="http://schemas.microsoft.com/office/drawing/2014/main" id="{85300212-3D3A-668D-5B38-626610AAC2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3:notes">
            <a:extLst>
              <a:ext uri="{FF2B5EF4-FFF2-40B4-BE49-F238E27FC236}">
                <a16:creationId xmlns:a16="http://schemas.microsoft.com/office/drawing/2014/main" id="{CAABD119-B4ED-71DB-38EF-DBC9B8619C4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1" name="Google Shape;251;p3:notes">
            <a:extLst>
              <a:ext uri="{FF2B5EF4-FFF2-40B4-BE49-F238E27FC236}">
                <a16:creationId xmlns:a16="http://schemas.microsoft.com/office/drawing/2014/main" id="{27F7233C-FD07-7E0F-FC29-7D54B9FDE66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42470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3" descr="offset_comp_406605.jpg"/>
          <p:cNvPicPr preferRelativeResize="0"/>
          <p:nvPr/>
        </p:nvPicPr>
        <p:blipFill rotWithShape="1">
          <a:blip r:embed="rId2">
            <a:alphaModFix amt="66000"/>
          </a:blip>
          <a:srcRect l="20991" t="2690" r="40112" b="39565"/>
          <a:stretch/>
        </p:blipFill>
        <p:spPr>
          <a:xfrm>
            <a:off x="0" y="0"/>
            <a:ext cx="5157900" cy="5143500"/>
          </a:xfrm>
          <a:prstGeom prst="rtTriangle">
            <a:avLst/>
          </a:prstGeom>
          <a:noFill/>
          <a:ln>
            <a:noFill/>
          </a:ln>
        </p:spPr>
      </p:pic>
      <p:pic>
        <p:nvPicPr>
          <p:cNvPr id="11" name="Google Shape;11;p23" descr="offset_comp_342327_edtied.jpg"/>
          <p:cNvPicPr preferRelativeResize="0"/>
          <p:nvPr/>
        </p:nvPicPr>
        <p:blipFill rotWithShape="1">
          <a:blip r:embed="rId3">
            <a:alphaModFix amt="31000"/>
          </a:blip>
          <a:srcRect l="14009" t="35833" r="43289" b="11296"/>
          <a:stretch/>
        </p:blipFill>
        <p:spPr>
          <a:xfrm rot="10800000">
            <a:off x="6976800" y="-25"/>
            <a:ext cx="2167200" cy="2012700"/>
          </a:xfrm>
          <a:prstGeom prst="rtTriangle">
            <a:avLst/>
          </a:prstGeom>
          <a:noFill/>
          <a:ln>
            <a:noFill/>
          </a:ln>
        </p:spPr>
      </p:pic>
      <p:sp>
        <p:nvSpPr>
          <p:cNvPr id="12" name="Google Shape;12;p23"/>
          <p:cNvSpPr txBox="1">
            <a:spLocks noGrp="1"/>
          </p:cNvSpPr>
          <p:nvPr>
            <p:ph type="ctrTitle"/>
          </p:nvPr>
        </p:nvSpPr>
        <p:spPr>
          <a:xfrm>
            <a:off x="3537150" y="1578400"/>
            <a:ext cx="5017500" cy="157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13" name="Google Shape;13;p23"/>
          <p:cNvSpPr txBox="1">
            <a:spLocks noGrp="1"/>
          </p:cNvSpPr>
          <p:nvPr>
            <p:ph type="subTitle" idx="1"/>
          </p:nvPr>
        </p:nvSpPr>
        <p:spPr>
          <a:xfrm>
            <a:off x="5083950" y="3924925"/>
            <a:ext cx="3470700" cy="50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>
            <a:endParaRPr/>
          </a:p>
        </p:txBody>
      </p:sp>
      <p:sp>
        <p:nvSpPr>
          <p:cNvPr id="14" name="Google Shape;14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5" name="Google Shape;15;p23"/>
          <p:cNvSpPr/>
          <p:nvPr/>
        </p:nvSpPr>
        <p:spPr>
          <a:xfrm rot="-5400000">
            <a:off x="5846" y="-4836"/>
            <a:ext cx="2291400" cy="2300100"/>
          </a:xfrm>
          <a:prstGeom prst="diagStrip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23"/>
          <p:cNvSpPr/>
          <p:nvPr/>
        </p:nvSpPr>
        <p:spPr>
          <a:xfrm flipH="1">
            <a:off x="652821" y="576768"/>
            <a:ext cx="2300100" cy="2291400"/>
          </a:xfrm>
          <a:prstGeom prst="diagStripe">
            <a:avLst>
              <a:gd name="adj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6" name="Google Shape;196;p36"/>
          <p:cNvGrpSpPr/>
          <p:nvPr/>
        </p:nvGrpSpPr>
        <p:grpSpPr>
          <a:xfrm>
            <a:off x="4406400" y="0"/>
            <a:ext cx="4737600" cy="5143065"/>
            <a:chOff x="4406400" y="0"/>
            <a:chExt cx="4737600" cy="5143065"/>
          </a:xfrm>
        </p:grpSpPr>
        <p:sp>
          <p:nvSpPr>
            <p:cNvPr id="197" name="Google Shape;197;p36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name="adj" fmla="val 49469"/>
              </a:avLst>
            </a:prstGeom>
            <a:solidFill>
              <a:schemeClr val="lt1">
                <a:alpha val="274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36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name="adj" fmla="val 0"/>
              </a:avLst>
            </a:prstGeom>
            <a:solidFill>
              <a:schemeClr val="lt1">
                <a:alpha val="274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36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6666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36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6666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36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6666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36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6666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" name="Google Shape;203;p36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6666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36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" name="Google Shape;205;p36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6666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" name="Google Shape;206;p36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6666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36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6666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36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6666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Google Shape;209;p36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6666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36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211;p36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6666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Google Shape;212;p36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6666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36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6666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214;p36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6666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5" name="Google Shape;215;p36"/>
          <p:cNvSpPr txBox="1">
            <a:spLocks noGrp="1"/>
          </p:cNvSpPr>
          <p:nvPr>
            <p:ph type="title"/>
          </p:nvPr>
        </p:nvSpPr>
        <p:spPr>
          <a:xfrm>
            <a:off x="823850" y="1284675"/>
            <a:ext cx="47760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endParaRPr/>
          </a:p>
        </p:txBody>
      </p:sp>
      <p:sp>
        <p:nvSpPr>
          <p:cNvPr id="216" name="Google Shape;216;p36"/>
          <p:cNvSpPr txBox="1">
            <a:spLocks noGrp="1"/>
          </p:cNvSpPr>
          <p:nvPr>
            <p:ph type="body" idx="1"/>
          </p:nvPr>
        </p:nvSpPr>
        <p:spPr>
          <a:xfrm>
            <a:off x="823850" y="2643124"/>
            <a:ext cx="4776000" cy="121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217" name="Google Shape;217;p3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18" name="Google Shape;218;p36"/>
          <p:cNvSpPr/>
          <p:nvPr/>
        </p:nvSpPr>
        <p:spPr>
          <a:xfrm>
            <a:off x="0" y="0"/>
            <a:ext cx="632700" cy="588600"/>
          </a:xfrm>
          <a:prstGeom prst="rect">
            <a:avLst/>
          </a:prstGeom>
          <a:solidFill>
            <a:srgbClr val="1B212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" name="Google Shape;219;p36"/>
          <p:cNvSpPr/>
          <p:nvPr/>
        </p:nvSpPr>
        <p:spPr>
          <a:xfrm>
            <a:off x="212050" y="221751"/>
            <a:ext cx="219600" cy="18900"/>
          </a:xfrm>
          <a:prstGeom prst="rect">
            <a:avLst/>
          </a:prstGeom>
          <a:solidFill>
            <a:srgbClr val="55688B">
              <a:alpha val="35294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" name="Google Shape;220;p36"/>
          <p:cNvSpPr/>
          <p:nvPr/>
        </p:nvSpPr>
        <p:spPr>
          <a:xfrm>
            <a:off x="212050" y="284225"/>
            <a:ext cx="219600" cy="18900"/>
          </a:xfrm>
          <a:prstGeom prst="rect">
            <a:avLst/>
          </a:prstGeom>
          <a:solidFill>
            <a:srgbClr val="55688B">
              <a:alpha val="35294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" name="Google Shape;221;p36"/>
          <p:cNvSpPr/>
          <p:nvPr/>
        </p:nvSpPr>
        <p:spPr>
          <a:xfrm>
            <a:off x="212050" y="346699"/>
            <a:ext cx="219600" cy="18900"/>
          </a:xfrm>
          <a:prstGeom prst="rect">
            <a:avLst/>
          </a:prstGeom>
          <a:solidFill>
            <a:srgbClr val="55688B">
              <a:alpha val="35294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3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OC">
  <p:cSld name="SECTION_HEADER_1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oogle Shape;18;p24"/>
          <p:cNvGrpSpPr/>
          <p:nvPr/>
        </p:nvGrpSpPr>
        <p:grpSpPr>
          <a:xfrm>
            <a:off x="4406400" y="0"/>
            <a:ext cx="4737600" cy="5143065"/>
            <a:chOff x="4406400" y="0"/>
            <a:chExt cx="4737600" cy="5143065"/>
          </a:xfrm>
        </p:grpSpPr>
        <p:sp>
          <p:nvSpPr>
            <p:cNvPr id="19" name="Google Shape;19;p24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name="adj" fmla="val 49469"/>
              </a:avLst>
            </a:prstGeom>
            <a:solidFill>
              <a:schemeClr val="lt1">
                <a:alpha val="274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0;p24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name="adj" fmla="val 0"/>
              </a:avLst>
            </a:prstGeom>
            <a:solidFill>
              <a:schemeClr val="lt1">
                <a:alpha val="274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21;p24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6666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22;p24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6666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23;p24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6666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24;p24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6666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25;p24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6666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26;p24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27;p24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6666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28;p24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6666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29;p24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6666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30;p24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6666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31;p24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6666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32;p24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33;p24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6666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34;p24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6666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35;p24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6666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36;p24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6666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7" name="Google Shape;37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8" name="Google Shape;38;p24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5"/>
          <p:cNvSpPr/>
          <p:nvPr/>
        </p:nvSpPr>
        <p:spPr>
          <a:xfrm>
            <a:off x="0" y="0"/>
            <a:ext cx="632700" cy="588600"/>
          </a:xfrm>
          <a:prstGeom prst="rect">
            <a:avLst/>
          </a:prstGeom>
          <a:solidFill>
            <a:srgbClr val="1B212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Google Shape;41;p25"/>
          <p:cNvSpPr/>
          <p:nvPr/>
        </p:nvSpPr>
        <p:spPr>
          <a:xfrm>
            <a:off x="212050" y="221751"/>
            <a:ext cx="219600" cy="18900"/>
          </a:xfrm>
          <a:prstGeom prst="rect">
            <a:avLst/>
          </a:prstGeom>
          <a:solidFill>
            <a:srgbClr val="55688B">
              <a:alpha val="35294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" name="Google Shape;42;p25"/>
          <p:cNvSpPr/>
          <p:nvPr/>
        </p:nvSpPr>
        <p:spPr>
          <a:xfrm>
            <a:off x="212050" y="284225"/>
            <a:ext cx="219600" cy="18900"/>
          </a:xfrm>
          <a:prstGeom prst="rect">
            <a:avLst/>
          </a:prstGeom>
          <a:solidFill>
            <a:srgbClr val="55688B">
              <a:alpha val="35294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" name="Google Shape;43;p25"/>
          <p:cNvSpPr/>
          <p:nvPr/>
        </p:nvSpPr>
        <p:spPr>
          <a:xfrm>
            <a:off x="212050" y="346699"/>
            <a:ext cx="219600" cy="18900"/>
          </a:xfrm>
          <a:prstGeom prst="rect">
            <a:avLst/>
          </a:prstGeom>
          <a:solidFill>
            <a:srgbClr val="55688B">
              <a:alpha val="35294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4" name="Google Shape;44;p25"/>
          <p:cNvGrpSpPr/>
          <p:nvPr/>
        </p:nvGrpSpPr>
        <p:grpSpPr>
          <a:xfrm>
            <a:off x="0" y="381001"/>
            <a:ext cx="1037850" cy="1016288"/>
            <a:chOff x="0" y="381001"/>
            <a:chExt cx="1037850" cy="1016288"/>
          </a:xfrm>
        </p:grpSpPr>
        <p:sp>
          <p:nvSpPr>
            <p:cNvPr id="45" name="Google Shape;45;p25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46;p25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7" name="Google Shape;47;p25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8" name="Google Shape;48;p25"/>
          <p:cNvSpPr txBox="1">
            <a:spLocks noGrp="1"/>
          </p:cNvSpPr>
          <p:nvPr>
            <p:ph type="body" idx="1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49" name="Google Shape;49;p2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28"/>
          <p:cNvSpPr/>
          <p:nvPr/>
        </p:nvSpPr>
        <p:spPr>
          <a:xfrm>
            <a:off x="0" y="0"/>
            <a:ext cx="632700" cy="588600"/>
          </a:xfrm>
          <a:prstGeom prst="rect">
            <a:avLst/>
          </a:prstGeom>
          <a:solidFill>
            <a:srgbClr val="1B212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28"/>
          <p:cNvSpPr/>
          <p:nvPr/>
        </p:nvSpPr>
        <p:spPr>
          <a:xfrm>
            <a:off x="212050" y="221751"/>
            <a:ext cx="219600" cy="18900"/>
          </a:xfrm>
          <a:prstGeom prst="rect">
            <a:avLst/>
          </a:prstGeom>
          <a:solidFill>
            <a:srgbClr val="55688B">
              <a:alpha val="35294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28"/>
          <p:cNvSpPr/>
          <p:nvPr/>
        </p:nvSpPr>
        <p:spPr>
          <a:xfrm>
            <a:off x="212050" y="284225"/>
            <a:ext cx="219600" cy="18900"/>
          </a:xfrm>
          <a:prstGeom prst="rect">
            <a:avLst/>
          </a:prstGeom>
          <a:solidFill>
            <a:srgbClr val="55688B">
              <a:alpha val="35294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28"/>
          <p:cNvSpPr/>
          <p:nvPr/>
        </p:nvSpPr>
        <p:spPr>
          <a:xfrm>
            <a:off x="212050" y="346699"/>
            <a:ext cx="219600" cy="18900"/>
          </a:xfrm>
          <a:prstGeom prst="rect">
            <a:avLst/>
          </a:prstGeom>
          <a:solidFill>
            <a:srgbClr val="55688B">
              <a:alpha val="35294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8" name="Google Shape;78;p28"/>
          <p:cNvGrpSpPr/>
          <p:nvPr/>
        </p:nvGrpSpPr>
        <p:grpSpPr>
          <a:xfrm>
            <a:off x="0" y="381001"/>
            <a:ext cx="1037850" cy="1016288"/>
            <a:chOff x="0" y="381001"/>
            <a:chExt cx="1037850" cy="1016288"/>
          </a:xfrm>
        </p:grpSpPr>
        <p:sp>
          <p:nvSpPr>
            <p:cNvPr id="79" name="Google Shape;79;p28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Google Shape;80;p28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1" name="Google Shape;81;p28"/>
          <p:cNvSpPr txBox="1">
            <a:spLocks noGrp="1"/>
          </p:cNvSpPr>
          <p:nvPr>
            <p:ph type="title"/>
          </p:nvPr>
        </p:nvSpPr>
        <p:spPr>
          <a:xfrm>
            <a:off x="1297500" y="1658325"/>
            <a:ext cx="3036300" cy="175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82" name="Google Shape;82;p28"/>
          <p:cNvSpPr txBox="1">
            <a:spLocks noGrp="1"/>
          </p:cNvSpPr>
          <p:nvPr>
            <p:ph type="subTitle" idx="1"/>
          </p:nvPr>
        </p:nvSpPr>
        <p:spPr>
          <a:xfrm>
            <a:off x="1297500" y="3538000"/>
            <a:ext cx="3036300" cy="50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>
            <a:endParaRPr/>
          </a:p>
        </p:txBody>
      </p:sp>
      <p:sp>
        <p:nvSpPr>
          <p:cNvPr id="83" name="Google Shape;83;p28"/>
          <p:cNvSpPr txBox="1">
            <a:spLocks noGrp="1"/>
          </p:cNvSpPr>
          <p:nvPr>
            <p:ph type="body" idx="2"/>
          </p:nvPr>
        </p:nvSpPr>
        <p:spPr>
          <a:xfrm>
            <a:off x="4648200" y="1696600"/>
            <a:ext cx="3676800" cy="234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84" name="Google Shape;84;p2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31"/>
          <p:cNvSpPr/>
          <p:nvPr/>
        </p:nvSpPr>
        <p:spPr>
          <a:xfrm>
            <a:off x="0" y="0"/>
            <a:ext cx="632700" cy="588600"/>
          </a:xfrm>
          <a:prstGeom prst="rect">
            <a:avLst/>
          </a:prstGeom>
          <a:solidFill>
            <a:srgbClr val="1B212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31"/>
          <p:cNvSpPr/>
          <p:nvPr/>
        </p:nvSpPr>
        <p:spPr>
          <a:xfrm>
            <a:off x="212050" y="221751"/>
            <a:ext cx="219600" cy="18900"/>
          </a:xfrm>
          <a:prstGeom prst="rect">
            <a:avLst/>
          </a:prstGeom>
          <a:solidFill>
            <a:srgbClr val="55688B">
              <a:alpha val="35294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31"/>
          <p:cNvSpPr/>
          <p:nvPr/>
        </p:nvSpPr>
        <p:spPr>
          <a:xfrm>
            <a:off x="212050" y="284225"/>
            <a:ext cx="219600" cy="18900"/>
          </a:xfrm>
          <a:prstGeom prst="rect">
            <a:avLst/>
          </a:prstGeom>
          <a:solidFill>
            <a:srgbClr val="55688B">
              <a:alpha val="35294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p31"/>
          <p:cNvSpPr/>
          <p:nvPr/>
        </p:nvSpPr>
        <p:spPr>
          <a:xfrm>
            <a:off x="212050" y="346699"/>
            <a:ext cx="219600" cy="18900"/>
          </a:xfrm>
          <a:prstGeom prst="rect">
            <a:avLst/>
          </a:prstGeom>
          <a:solidFill>
            <a:srgbClr val="55688B">
              <a:alpha val="35294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6" name="Google Shape;116;p31"/>
          <p:cNvGrpSpPr/>
          <p:nvPr/>
        </p:nvGrpSpPr>
        <p:grpSpPr>
          <a:xfrm>
            <a:off x="0" y="381001"/>
            <a:ext cx="1037850" cy="1016288"/>
            <a:chOff x="0" y="381001"/>
            <a:chExt cx="1037850" cy="1016288"/>
          </a:xfrm>
        </p:grpSpPr>
        <p:sp>
          <p:nvSpPr>
            <p:cNvPr id="117" name="Google Shape;117;p31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31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9" name="Google Shape;119;p31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20" name="Google Shape;120;p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" name="Google Shape;122;p32"/>
          <p:cNvGrpSpPr/>
          <p:nvPr/>
        </p:nvGrpSpPr>
        <p:grpSpPr>
          <a:xfrm>
            <a:off x="4406400" y="0"/>
            <a:ext cx="4737600" cy="5143065"/>
            <a:chOff x="4406400" y="0"/>
            <a:chExt cx="4737600" cy="5143065"/>
          </a:xfrm>
        </p:grpSpPr>
        <p:sp>
          <p:nvSpPr>
            <p:cNvPr id="123" name="Google Shape;123;p32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name="adj" fmla="val 49469"/>
              </a:avLst>
            </a:prstGeom>
            <a:solidFill>
              <a:schemeClr val="lt1">
                <a:alpha val="274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24;p32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name="adj" fmla="val 0"/>
              </a:avLst>
            </a:prstGeom>
            <a:solidFill>
              <a:schemeClr val="lt1">
                <a:alpha val="274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25;p32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6666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32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6666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32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6666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128;p32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6666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129;p32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6666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130;p32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131;p32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6666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132;p32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6666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133;p32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6666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134;p32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6666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135;p32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6666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136;p32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137;p32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6666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138;p32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6666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139;p32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6666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140;p32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6666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1" name="Google Shape;141;p32"/>
          <p:cNvSpPr txBox="1">
            <a:spLocks noGrp="1"/>
          </p:cNvSpPr>
          <p:nvPr>
            <p:ph type="title"/>
          </p:nvPr>
        </p:nvSpPr>
        <p:spPr>
          <a:xfrm>
            <a:off x="823850" y="2053000"/>
            <a:ext cx="4587000" cy="11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3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43" name="Google Shape;143;p32"/>
          <p:cNvSpPr/>
          <p:nvPr/>
        </p:nvSpPr>
        <p:spPr>
          <a:xfrm>
            <a:off x="0" y="0"/>
            <a:ext cx="632700" cy="588600"/>
          </a:xfrm>
          <a:prstGeom prst="rect">
            <a:avLst/>
          </a:prstGeom>
          <a:solidFill>
            <a:srgbClr val="1B212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p32"/>
          <p:cNvSpPr/>
          <p:nvPr/>
        </p:nvSpPr>
        <p:spPr>
          <a:xfrm>
            <a:off x="212050" y="221751"/>
            <a:ext cx="219600" cy="18900"/>
          </a:xfrm>
          <a:prstGeom prst="rect">
            <a:avLst/>
          </a:prstGeom>
          <a:solidFill>
            <a:srgbClr val="55688B">
              <a:alpha val="35294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32"/>
          <p:cNvSpPr/>
          <p:nvPr/>
        </p:nvSpPr>
        <p:spPr>
          <a:xfrm>
            <a:off x="212050" y="284225"/>
            <a:ext cx="219600" cy="18900"/>
          </a:xfrm>
          <a:prstGeom prst="rect">
            <a:avLst/>
          </a:prstGeom>
          <a:solidFill>
            <a:srgbClr val="55688B">
              <a:alpha val="35294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p32"/>
          <p:cNvSpPr/>
          <p:nvPr/>
        </p:nvSpPr>
        <p:spPr>
          <a:xfrm>
            <a:off x="212050" y="346699"/>
            <a:ext cx="219600" cy="18900"/>
          </a:xfrm>
          <a:prstGeom prst="rect">
            <a:avLst/>
          </a:prstGeom>
          <a:solidFill>
            <a:srgbClr val="55688B">
              <a:alpha val="35294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33"/>
          <p:cNvSpPr/>
          <p:nvPr/>
        </p:nvSpPr>
        <p:spPr>
          <a:xfrm>
            <a:off x="0" y="0"/>
            <a:ext cx="632700" cy="588600"/>
          </a:xfrm>
          <a:prstGeom prst="rect">
            <a:avLst/>
          </a:prstGeom>
          <a:solidFill>
            <a:srgbClr val="1B212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p33"/>
          <p:cNvSpPr/>
          <p:nvPr/>
        </p:nvSpPr>
        <p:spPr>
          <a:xfrm>
            <a:off x="212050" y="221751"/>
            <a:ext cx="219600" cy="18900"/>
          </a:xfrm>
          <a:prstGeom prst="rect">
            <a:avLst/>
          </a:prstGeom>
          <a:solidFill>
            <a:srgbClr val="55688B">
              <a:alpha val="35294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p33"/>
          <p:cNvSpPr/>
          <p:nvPr/>
        </p:nvSpPr>
        <p:spPr>
          <a:xfrm>
            <a:off x="212050" y="284225"/>
            <a:ext cx="219600" cy="18900"/>
          </a:xfrm>
          <a:prstGeom prst="rect">
            <a:avLst/>
          </a:prstGeom>
          <a:solidFill>
            <a:srgbClr val="55688B">
              <a:alpha val="35294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p33"/>
          <p:cNvSpPr/>
          <p:nvPr/>
        </p:nvSpPr>
        <p:spPr>
          <a:xfrm>
            <a:off x="212050" y="346699"/>
            <a:ext cx="219600" cy="18900"/>
          </a:xfrm>
          <a:prstGeom prst="rect">
            <a:avLst/>
          </a:prstGeom>
          <a:solidFill>
            <a:srgbClr val="55688B">
              <a:alpha val="35294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52" name="Google Shape;152;p33"/>
          <p:cNvGrpSpPr/>
          <p:nvPr/>
        </p:nvGrpSpPr>
        <p:grpSpPr>
          <a:xfrm>
            <a:off x="0" y="381001"/>
            <a:ext cx="1037850" cy="1016288"/>
            <a:chOff x="0" y="381001"/>
            <a:chExt cx="1037850" cy="1016288"/>
          </a:xfrm>
        </p:grpSpPr>
        <p:sp>
          <p:nvSpPr>
            <p:cNvPr id="153" name="Google Shape;153;p33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154;p33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5" name="Google Shape;155;p33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56" name="Google Shape;156;p33"/>
          <p:cNvSpPr txBox="1">
            <a:spLocks noGrp="1"/>
          </p:cNvSpPr>
          <p:nvPr>
            <p:ph type="body" idx="1"/>
          </p:nvPr>
        </p:nvSpPr>
        <p:spPr>
          <a:xfrm>
            <a:off x="1297500" y="1567550"/>
            <a:ext cx="3403200" cy="29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57" name="Google Shape;157;p33"/>
          <p:cNvSpPr txBox="1">
            <a:spLocks noGrp="1"/>
          </p:cNvSpPr>
          <p:nvPr>
            <p:ph type="body" idx="2"/>
          </p:nvPr>
        </p:nvSpPr>
        <p:spPr>
          <a:xfrm>
            <a:off x="4933221" y="1567550"/>
            <a:ext cx="3403200" cy="29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58" name="Google Shape;158;p3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34"/>
          <p:cNvSpPr/>
          <p:nvPr/>
        </p:nvSpPr>
        <p:spPr>
          <a:xfrm>
            <a:off x="0" y="0"/>
            <a:ext cx="632700" cy="588600"/>
          </a:xfrm>
          <a:prstGeom prst="rect">
            <a:avLst/>
          </a:prstGeom>
          <a:solidFill>
            <a:srgbClr val="1B212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p34"/>
          <p:cNvSpPr/>
          <p:nvPr/>
        </p:nvSpPr>
        <p:spPr>
          <a:xfrm>
            <a:off x="212050" y="221751"/>
            <a:ext cx="219600" cy="18900"/>
          </a:xfrm>
          <a:prstGeom prst="rect">
            <a:avLst/>
          </a:prstGeom>
          <a:solidFill>
            <a:srgbClr val="55688B">
              <a:alpha val="35294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p34"/>
          <p:cNvSpPr/>
          <p:nvPr/>
        </p:nvSpPr>
        <p:spPr>
          <a:xfrm>
            <a:off x="212050" y="284225"/>
            <a:ext cx="219600" cy="18900"/>
          </a:xfrm>
          <a:prstGeom prst="rect">
            <a:avLst/>
          </a:prstGeom>
          <a:solidFill>
            <a:srgbClr val="55688B">
              <a:alpha val="35294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34"/>
          <p:cNvSpPr/>
          <p:nvPr/>
        </p:nvSpPr>
        <p:spPr>
          <a:xfrm>
            <a:off x="212050" y="346699"/>
            <a:ext cx="219600" cy="18900"/>
          </a:xfrm>
          <a:prstGeom prst="rect">
            <a:avLst/>
          </a:prstGeom>
          <a:solidFill>
            <a:srgbClr val="55688B">
              <a:alpha val="35294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4" name="Google Shape;164;p34"/>
          <p:cNvGrpSpPr/>
          <p:nvPr/>
        </p:nvGrpSpPr>
        <p:grpSpPr>
          <a:xfrm>
            <a:off x="4406400" y="0"/>
            <a:ext cx="4737600" cy="5143500"/>
            <a:chOff x="4406400" y="0"/>
            <a:chExt cx="4737600" cy="5143500"/>
          </a:xfrm>
        </p:grpSpPr>
        <p:sp>
          <p:nvSpPr>
            <p:cNvPr id="165" name="Google Shape;165;p34"/>
            <p:cNvSpPr/>
            <p:nvPr/>
          </p:nvSpPr>
          <p:spPr>
            <a:xfrm rot="5400000">
              <a:off x="4407900" y="-1500"/>
              <a:ext cx="4734600" cy="4737600"/>
            </a:xfrm>
            <a:prstGeom prst="diagStripe">
              <a:avLst>
                <a:gd name="adj" fmla="val 49469"/>
              </a:avLst>
            </a:prstGeom>
            <a:solidFill>
              <a:schemeClr val="lt1">
                <a:alpha val="274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" name="Google Shape;166;p34"/>
            <p:cNvSpPr/>
            <p:nvPr/>
          </p:nvSpPr>
          <p:spPr>
            <a:xfrm rot="5400000">
              <a:off x="4840825" y="6000"/>
              <a:ext cx="4298700" cy="4286700"/>
            </a:xfrm>
            <a:prstGeom prst="diagStripe">
              <a:avLst>
                <a:gd name="adj" fmla="val 0"/>
              </a:avLst>
            </a:prstGeom>
            <a:solidFill>
              <a:schemeClr val="lt1">
                <a:alpha val="274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" name="Google Shape;167;p34"/>
            <p:cNvSpPr/>
            <p:nvPr/>
          </p:nvSpPr>
          <p:spPr>
            <a:xfrm rot="-5400000">
              <a:off x="5618399" y="123664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6666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" name="Google Shape;168;p34"/>
            <p:cNvSpPr/>
            <p:nvPr/>
          </p:nvSpPr>
          <p:spPr>
            <a:xfrm flipH="1">
              <a:off x="5849857" y="144407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6666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" name="Google Shape;169;p34"/>
            <p:cNvSpPr/>
            <p:nvPr/>
          </p:nvSpPr>
          <p:spPr>
            <a:xfrm rot="-5400000">
              <a:off x="5987081" y="246974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6666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" name="Google Shape;170;p34"/>
            <p:cNvSpPr/>
            <p:nvPr/>
          </p:nvSpPr>
          <p:spPr>
            <a:xfrm flipH="1">
              <a:off x="6222115" y="267717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6666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" name="Google Shape;171;p34"/>
            <p:cNvSpPr/>
            <p:nvPr/>
          </p:nvSpPr>
          <p:spPr>
            <a:xfrm rot="-5400000">
              <a:off x="6675341" y="1862244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6666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" name="Google Shape;172;p34"/>
            <p:cNvSpPr/>
            <p:nvPr/>
          </p:nvSpPr>
          <p:spPr>
            <a:xfrm flipH="1">
              <a:off x="6908099" y="206968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" name="Google Shape;173;p34"/>
            <p:cNvSpPr/>
            <p:nvPr/>
          </p:nvSpPr>
          <p:spPr>
            <a:xfrm rot="-5400000">
              <a:off x="6861141" y="247808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6666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" name="Google Shape;174;p34"/>
            <p:cNvSpPr/>
            <p:nvPr/>
          </p:nvSpPr>
          <p:spPr>
            <a:xfrm flipH="1">
              <a:off x="7965266" y="269319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6666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" name="Google Shape;175;p34"/>
            <p:cNvSpPr/>
            <p:nvPr/>
          </p:nvSpPr>
          <p:spPr>
            <a:xfrm flipH="1">
              <a:off x="8145082" y="3309036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6666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" name="Google Shape;176;p34"/>
            <p:cNvSpPr/>
            <p:nvPr/>
          </p:nvSpPr>
          <p:spPr>
            <a:xfrm rot="-5400000">
              <a:off x="7047599" y="309534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6666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" name="Google Shape;177;p34"/>
            <p:cNvSpPr/>
            <p:nvPr/>
          </p:nvSpPr>
          <p:spPr>
            <a:xfrm flipH="1">
              <a:off x="7276649" y="330278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6666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" name="Google Shape;178;p34"/>
            <p:cNvSpPr/>
            <p:nvPr/>
          </p:nvSpPr>
          <p:spPr>
            <a:xfrm rot="-5400000">
              <a:off x="7227414" y="37111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" name="Google Shape;179;p34"/>
            <p:cNvSpPr/>
            <p:nvPr/>
          </p:nvSpPr>
          <p:spPr>
            <a:xfrm flipH="1">
              <a:off x="7462448" y="391862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6666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" name="Google Shape;180;p34"/>
            <p:cNvSpPr/>
            <p:nvPr/>
          </p:nvSpPr>
          <p:spPr>
            <a:xfrm rot="-5400000">
              <a:off x="8102491" y="3718856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6666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" name="Google Shape;181;p34"/>
            <p:cNvSpPr/>
            <p:nvPr/>
          </p:nvSpPr>
          <p:spPr>
            <a:xfrm flipH="1">
              <a:off x="8334533" y="3926292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6666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" name="Google Shape;182;p34"/>
            <p:cNvSpPr/>
            <p:nvPr/>
          </p:nvSpPr>
          <p:spPr>
            <a:xfrm rot="-5400000">
              <a:off x="8288290" y="433470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6666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3" name="Google Shape;183;p34"/>
          <p:cNvSpPr txBox="1">
            <a:spLocks noGrp="1"/>
          </p:cNvSpPr>
          <p:nvPr>
            <p:ph type="title"/>
          </p:nvPr>
        </p:nvSpPr>
        <p:spPr>
          <a:xfrm>
            <a:off x="823850" y="866775"/>
            <a:ext cx="4587000" cy="352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4" name="Google Shape;184;p3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6" name="Google Shape;186;p35"/>
          <p:cNvGrpSpPr/>
          <p:nvPr/>
        </p:nvGrpSpPr>
        <p:grpSpPr>
          <a:xfrm>
            <a:off x="0" y="4128572"/>
            <a:ext cx="698925" cy="684657"/>
            <a:chOff x="0" y="3785672"/>
            <a:chExt cx="698925" cy="684657"/>
          </a:xfrm>
        </p:grpSpPr>
        <p:sp>
          <p:nvSpPr>
            <p:cNvPr id="187" name="Google Shape;187;p35"/>
            <p:cNvSpPr/>
            <p:nvPr/>
          </p:nvSpPr>
          <p:spPr>
            <a:xfrm rot="-5400000">
              <a:off x="0" y="3785672"/>
              <a:ext cx="544800" cy="544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901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" name="Google Shape;188;p35"/>
            <p:cNvSpPr/>
            <p:nvPr/>
          </p:nvSpPr>
          <p:spPr>
            <a:xfrm flipH="1">
              <a:off x="154125" y="3925529"/>
              <a:ext cx="544800" cy="544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901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9" name="Google Shape;189;p35"/>
          <p:cNvSpPr txBox="1">
            <a:spLocks noGrp="1"/>
          </p:cNvSpPr>
          <p:nvPr>
            <p:ph type="body" idx="1"/>
          </p:nvPr>
        </p:nvSpPr>
        <p:spPr>
          <a:xfrm>
            <a:off x="812725" y="4305375"/>
            <a:ext cx="6936000" cy="5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190" name="Google Shape;190;p3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91" name="Google Shape;191;p35"/>
          <p:cNvSpPr/>
          <p:nvPr/>
        </p:nvSpPr>
        <p:spPr>
          <a:xfrm>
            <a:off x="0" y="0"/>
            <a:ext cx="632700" cy="588600"/>
          </a:xfrm>
          <a:prstGeom prst="rect">
            <a:avLst/>
          </a:prstGeom>
          <a:solidFill>
            <a:srgbClr val="1B212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" name="Google Shape;192;p35"/>
          <p:cNvSpPr/>
          <p:nvPr/>
        </p:nvSpPr>
        <p:spPr>
          <a:xfrm>
            <a:off x="212050" y="221751"/>
            <a:ext cx="219600" cy="18900"/>
          </a:xfrm>
          <a:prstGeom prst="rect">
            <a:avLst/>
          </a:prstGeom>
          <a:solidFill>
            <a:srgbClr val="55688B">
              <a:alpha val="35294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Google Shape;193;p35"/>
          <p:cNvSpPr/>
          <p:nvPr/>
        </p:nvSpPr>
        <p:spPr>
          <a:xfrm>
            <a:off x="212050" y="284225"/>
            <a:ext cx="219600" cy="18900"/>
          </a:xfrm>
          <a:prstGeom prst="rect">
            <a:avLst/>
          </a:prstGeom>
          <a:solidFill>
            <a:srgbClr val="55688B">
              <a:alpha val="35294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p35"/>
          <p:cNvSpPr/>
          <p:nvPr/>
        </p:nvSpPr>
        <p:spPr>
          <a:xfrm>
            <a:off x="212050" y="346699"/>
            <a:ext cx="219600" cy="18900"/>
          </a:xfrm>
          <a:prstGeom prst="rect">
            <a:avLst/>
          </a:prstGeom>
          <a:solidFill>
            <a:srgbClr val="55688B">
              <a:alpha val="35294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focus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7" name="Google Shape;7;p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Lato"/>
              <a:buChar char="●"/>
              <a:defRPr sz="13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sz="11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sz="11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29845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00"/>
              <a:buFont typeface="Lato"/>
              <a:buChar char="■"/>
              <a:defRPr sz="11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4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</p:sldLayoutIdLst>
  <p:transition spd="med"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hyperlink" Target="https://ieeexplore.ieee.org/document/10141996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jp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jp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"/>
          <p:cNvSpPr txBox="1">
            <a:spLocks noGrp="1"/>
          </p:cNvSpPr>
          <p:nvPr>
            <p:ph type="ctrTitle"/>
          </p:nvPr>
        </p:nvSpPr>
        <p:spPr>
          <a:xfrm>
            <a:off x="2696901" y="401975"/>
            <a:ext cx="4646676" cy="1011600"/>
          </a:xfrm>
          <a:prstGeom prst="rect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Harnessing CIM techniques for accelerating sum operations in FPGA-DRAM architectures</a:t>
            </a:r>
            <a:endParaRPr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9" name="Google Shape;229;p1"/>
          <p:cNvSpPr txBox="1">
            <a:spLocks noGrp="1"/>
          </p:cNvSpPr>
          <p:nvPr>
            <p:ph type="subTitle" idx="1"/>
          </p:nvPr>
        </p:nvSpPr>
        <p:spPr>
          <a:xfrm>
            <a:off x="6832925" y="4235725"/>
            <a:ext cx="1999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300"/>
              <a:buNone/>
            </a:pPr>
            <a:r>
              <a:rPr lang="en-GB" sz="1400">
                <a:latin typeface="Times New Roman"/>
                <a:ea typeface="Times New Roman"/>
                <a:cs typeface="Times New Roman"/>
                <a:sym typeface="Times New Roman"/>
              </a:rPr>
              <a:t>Theocharis Diamantidis</a:t>
            </a:r>
            <a:endParaRPr sz="1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0" name="Google Shape;230;p1"/>
          <p:cNvSpPr txBox="1"/>
          <p:nvPr/>
        </p:nvSpPr>
        <p:spPr>
          <a:xfrm>
            <a:off x="3422825" y="1952113"/>
            <a:ext cx="5409900" cy="15696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/>
            <a:r>
              <a:rPr lang="en-US" sz="1600" b="1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NATIONAL TECHNICAL UNIVERSITY OF ATHENS</a:t>
            </a:r>
            <a:endParaRPr lang="en-GB" sz="1600" dirty="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GB" sz="1600" dirty="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School of Electrical and Computer Engineering</a:t>
            </a:r>
            <a:endParaRPr sz="1600" dirty="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Microprocessors and Digital Systems Lab</a:t>
            </a:r>
            <a:endParaRPr dirty="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31" name="Google Shape;231;p1"/>
          <p:cNvPicPr preferRelativeResize="0"/>
          <p:nvPr/>
        </p:nvPicPr>
        <p:blipFill rotWithShape="1">
          <a:blip r:embed="rId3">
            <a:alphaModFix/>
          </a:blip>
          <a:srcRect l="38424" t="52657" r="38885" b="14254"/>
          <a:stretch/>
        </p:blipFill>
        <p:spPr>
          <a:xfrm>
            <a:off x="7452200" y="218325"/>
            <a:ext cx="1380523" cy="1366076"/>
          </a:xfrm>
          <a:prstGeom prst="rect">
            <a:avLst/>
          </a:prstGeom>
          <a:noFill/>
          <a:ln>
            <a:noFill/>
          </a:ln>
        </p:spPr>
      </p:pic>
      <p:sp>
        <p:nvSpPr>
          <p:cNvPr id="232" name="Google Shape;232;p1"/>
          <p:cNvSpPr txBox="1"/>
          <p:nvPr/>
        </p:nvSpPr>
        <p:spPr>
          <a:xfrm>
            <a:off x="4396850" y="3605150"/>
            <a:ext cx="2368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3" name="Google Shape;233;p1"/>
          <p:cNvSpPr txBox="1"/>
          <p:nvPr/>
        </p:nvSpPr>
        <p:spPr>
          <a:xfrm>
            <a:off x="4263775" y="3630325"/>
            <a:ext cx="2569150" cy="60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Supervisor: D. </a:t>
            </a:r>
            <a:r>
              <a:rPr lang="en-GB" sz="1500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Soudris</a:t>
            </a:r>
            <a:endParaRPr sz="1500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Co-Supervisor: G. </a:t>
            </a:r>
            <a:r>
              <a:rPr lang="en-GB" sz="1500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Lentaris</a:t>
            </a:r>
            <a:endParaRPr sz="1500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" name="Θέση αριθμού διαφάνειας 1">
            <a:extLst>
              <a:ext uri="{FF2B5EF4-FFF2-40B4-BE49-F238E27FC236}">
                <a16:creationId xmlns:a16="http://schemas.microsoft.com/office/drawing/2014/main" id="{064DE2B1-F09D-3D76-F199-E72E11EFFC6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1</a:t>
            </a:fld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>
          <a:extLst>
            <a:ext uri="{FF2B5EF4-FFF2-40B4-BE49-F238E27FC236}">
              <a16:creationId xmlns:a16="http://schemas.microsoft.com/office/drawing/2014/main" id="{02387A31-A040-06D0-E464-56AEA34E0E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3">
            <a:extLst>
              <a:ext uri="{FF2B5EF4-FFF2-40B4-BE49-F238E27FC236}">
                <a16:creationId xmlns:a16="http://schemas.microsoft.com/office/drawing/2014/main" id="{F5833A7A-5F73-51F8-F4FB-E3673D7DFC4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Related Work</a:t>
            </a:r>
            <a:endParaRPr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4" name="Google Shape;254;p3">
            <a:extLst>
              <a:ext uri="{FF2B5EF4-FFF2-40B4-BE49-F238E27FC236}">
                <a16:creationId xmlns:a16="http://schemas.microsoft.com/office/drawing/2014/main" id="{8DBCF3C3-9D8A-1BED-B2EA-922C997B3AE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45688" y="1088026"/>
            <a:ext cx="8452623" cy="37440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</a:pPr>
            <a:r>
              <a:rPr lang="en-GB" sz="1400" b="1" u="sng" dirty="0">
                <a:solidFill>
                  <a:schemeClr val="tx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FRAC Operation</a:t>
            </a: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300"/>
              <a:buNone/>
            </a:pPr>
            <a:endParaRPr sz="14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" name="Θέση αριθμού διαφάνειας 1">
            <a:extLst>
              <a:ext uri="{FF2B5EF4-FFF2-40B4-BE49-F238E27FC236}">
                <a16:creationId xmlns:a16="http://schemas.microsoft.com/office/drawing/2014/main" id="{E62DF071-15D5-6666-C881-233876DAF31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10</a:t>
            </a:fld>
            <a:endParaRPr lang="en-GB"/>
          </a:p>
        </p:txBody>
      </p:sp>
      <p:sp>
        <p:nvSpPr>
          <p:cNvPr id="48" name="Rounded Rectangle 73">
            <a:extLst>
              <a:ext uri="{FF2B5EF4-FFF2-40B4-BE49-F238E27FC236}">
                <a16:creationId xmlns:a16="http://schemas.microsoft.com/office/drawing/2014/main" id="{A8DBF67D-0218-338C-6FCF-A424430ABF83}"/>
              </a:ext>
            </a:extLst>
          </p:cNvPr>
          <p:cNvSpPr/>
          <p:nvPr/>
        </p:nvSpPr>
        <p:spPr>
          <a:xfrm>
            <a:off x="241442" y="3488814"/>
            <a:ext cx="3600000" cy="792000"/>
          </a:xfrm>
          <a:prstGeom prst="roundRect">
            <a:avLst>
              <a:gd name="adj" fmla="val 8811"/>
            </a:avLst>
          </a:prstGeom>
          <a:noFill/>
          <a:ln w="381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27432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4E8542">
                  <a:lumMod val="75000"/>
                </a:srgbClr>
              </a:solidFill>
              <a:effectLst/>
              <a:uLnTx/>
              <a:uFillTx/>
              <a:latin typeface="Aptos Display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0FB622F-A623-E2A0-3C6B-AF3DACF628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 flipH="1" flipV="1">
            <a:off x="2041442" y="2762790"/>
            <a:ext cx="5860474" cy="198997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BBB5C00-0588-4BBE-B5BE-5330FDFCAB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 flipH="1" flipV="1">
            <a:off x="2085108" y="1382276"/>
            <a:ext cx="5860474" cy="115442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3281B7B-2C75-102B-78FC-612C3BED4C0A}"/>
              </a:ext>
            </a:extLst>
          </p:cNvPr>
          <p:cNvSpPr txBox="1"/>
          <p:nvPr/>
        </p:nvSpPr>
        <p:spPr>
          <a:xfrm>
            <a:off x="90055" y="4842164"/>
            <a:ext cx="8839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Safari, Yuksel, I E Pulsar: </a:t>
            </a:r>
            <a:r>
              <a:rPr lang="en-US" sz="7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Simultaneous </a:t>
            </a:r>
            <a:r>
              <a:rPr lang="en-US" sz="700" b="1" i="1" dirty="0">
                <a:solidFill>
                  <a:schemeClr val="bg1"/>
                </a:solidFill>
              </a:rPr>
              <a:t>Many-Row Activation in Off-the-Shelf DRAM Chips </a:t>
            </a:r>
            <a:r>
              <a:rPr lang="en-US" sz="600" b="1" i="1" dirty="0">
                <a:solidFill>
                  <a:schemeClr val="bg1"/>
                </a:solidFill>
                <a:cs typeface="Segoe UI" panose="020B0502040204020203" pitchFamily="34" charset="0"/>
              </a:rPr>
              <a:t>Experimental Characterization and Analysis</a:t>
            </a:r>
            <a:br>
              <a:rPr lang="en-US" sz="700" b="1" i="1" dirty="0">
                <a:solidFill>
                  <a:schemeClr val="bg1"/>
                </a:solidFill>
              </a:rPr>
            </a:br>
            <a:endParaRPr lang="en-US" sz="700" dirty="0"/>
          </a:p>
        </p:txBody>
      </p:sp>
    </p:spTree>
    <p:extLst>
      <p:ext uri="{BB962C8B-B14F-4D97-AF65-F5344CB8AC3E}">
        <p14:creationId xmlns:p14="http://schemas.microsoft.com/office/powerpoint/2010/main" val="890986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>
          <a:extLst>
            <a:ext uri="{FF2B5EF4-FFF2-40B4-BE49-F238E27FC236}">
              <a16:creationId xmlns:a16="http://schemas.microsoft.com/office/drawing/2014/main" id="{F0BF57FB-42F2-6E2B-5902-E7841CF1DF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3">
            <a:extLst>
              <a:ext uri="{FF2B5EF4-FFF2-40B4-BE49-F238E27FC236}">
                <a16:creationId xmlns:a16="http://schemas.microsoft.com/office/drawing/2014/main" id="{F0B85144-3BB9-8A98-605E-A9980AC2D65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Related Work</a:t>
            </a:r>
            <a:endParaRPr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4" name="Google Shape;254;p3">
            <a:extLst>
              <a:ext uri="{FF2B5EF4-FFF2-40B4-BE49-F238E27FC236}">
                <a16:creationId xmlns:a16="http://schemas.microsoft.com/office/drawing/2014/main" id="{6ACC8637-7F95-25F4-B44C-E72737DAD04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3174" y="1192929"/>
            <a:ext cx="8452623" cy="37440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</a:pPr>
            <a:r>
              <a:rPr lang="en-GB" sz="1400" b="1" u="sng" dirty="0">
                <a:solidFill>
                  <a:schemeClr val="tx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LOGICAL AND/OR</a:t>
            </a: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300"/>
              <a:buNone/>
            </a:pPr>
            <a:endParaRPr sz="14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" name="Θέση αριθμού διαφάνειας 1">
            <a:extLst>
              <a:ext uri="{FF2B5EF4-FFF2-40B4-BE49-F238E27FC236}">
                <a16:creationId xmlns:a16="http://schemas.microsoft.com/office/drawing/2014/main" id="{BD8567C8-25D5-8CCB-B2C4-750CABCD41F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11</a:t>
            </a:fld>
            <a:endParaRPr lang="en-GB"/>
          </a:p>
        </p:txBody>
      </p:sp>
      <p:sp>
        <p:nvSpPr>
          <p:cNvPr id="45" name="Dikdörtgen 251">
            <a:extLst>
              <a:ext uri="{FF2B5EF4-FFF2-40B4-BE49-F238E27FC236}">
                <a16:creationId xmlns:a16="http://schemas.microsoft.com/office/drawing/2014/main" id="{B6363146-887D-C65C-3154-94F49F04E2EE}"/>
              </a:ext>
            </a:extLst>
          </p:cNvPr>
          <p:cNvSpPr/>
          <p:nvPr/>
        </p:nvSpPr>
        <p:spPr>
          <a:xfrm>
            <a:off x="3869513" y="1835753"/>
            <a:ext cx="2260600" cy="2997201"/>
          </a:xfrm>
          <a:prstGeom prst="roundRect">
            <a:avLst>
              <a:gd name="adj" fmla="val 4605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Aptos Display"/>
              <a:ea typeface="Cambria" panose="02040503050406030204" pitchFamily="18" charset="0"/>
              <a:cs typeface="Cascadia Mono" panose="020B0609020000020004" pitchFamily="49" charset="0"/>
            </a:endParaRPr>
          </a:p>
        </p:txBody>
      </p:sp>
      <p:cxnSp>
        <p:nvCxnSpPr>
          <p:cNvPr id="46" name="Düz Bağlayıcı 440">
            <a:extLst>
              <a:ext uri="{FF2B5EF4-FFF2-40B4-BE49-F238E27FC236}">
                <a16:creationId xmlns:a16="http://schemas.microsoft.com/office/drawing/2014/main" id="{8D5E499C-F83F-BDDB-67A9-ACCAF251F704}"/>
              </a:ext>
            </a:extLst>
          </p:cNvPr>
          <p:cNvCxnSpPr>
            <a:cxnSpLocks/>
          </p:cNvCxnSpPr>
          <p:nvPr/>
        </p:nvCxnSpPr>
        <p:spPr>
          <a:xfrm>
            <a:off x="3946618" y="2271724"/>
            <a:ext cx="2051999" cy="0"/>
          </a:xfrm>
          <a:prstGeom prst="line">
            <a:avLst/>
          </a:prstGeom>
          <a:ln w="38100" cap="rnd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Düz Bağlayıcı 440">
            <a:extLst>
              <a:ext uri="{FF2B5EF4-FFF2-40B4-BE49-F238E27FC236}">
                <a16:creationId xmlns:a16="http://schemas.microsoft.com/office/drawing/2014/main" id="{4295D1DD-CAC8-E4FE-C6F3-CC2DF2BEF561}"/>
              </a:ext>
            </a:extLst>
          </p:cNvPr>
          <p:cNvCxnSpPr>
            <a:cxnSpLocks/>
          </p:cNvCxnSpPr>
          <p:nvPr/>
        </p:nvCxnSpPr>
        <p:spPr>
          <a:xfrm>
            <a:off x="3946618" y="2271724"/>
            <a:ext cx="2051999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Düz Bağlayıcı 440">
            <a:extLst>
              <a:ext uri="{FF2B5EF4-FFF2-40B4-BE49-F238E27FC236}">
                <a16:creationId xmlns:a16="http://schemas.microsoft.com/office/drawing/2014/main" id="{1ABCE38D-3617-FFB0-DB1D-B1C5B2DBEB67}"/>
              </a:ext>
            </a:extLst>
          </p:cNvPr>
          <p:cNvCxnSpPr>
            <a:cxnSpLocks/>
          </p:cNvCxnSpPr>
          <p:nvPr/>
        </p:nvCxnSpPr>
        <p:spPr>
          <a:xfrm flipH="1">
            <a:off x="4448854" y="2073343"/>
            <a:ext cx="3745" cy="2125263"/>
          </a:xfrm>
          <a:prstGeom prst="line">
            <a:avLst/>
          </a:prstGeom>
          <a:ln w="38100" cap="rnd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Düz Bağlayıcı 440">
            <a:extLst>
              <a:ext uri="{FF2B5EF4-FFF2-40B4-BE49-F238E27FC236}">
                <a16:creationId xmlns:a16="http://schemas.microsoft.com/office/drawing/2014/main" id="{CFD5482D-4E4B-3372-46D5-11478CB43790}"/>
              </a:ext>
            </a:extLst>
          </p:cNvPr>
          <p:cNvCxnSpPr>
            <a:cxnSpLocks/>
          </p:cNvCxnSpPr>
          <p:nvPr/>
        </p:nvCxnSpPr>
        <p:spPr>
          <a:xfrm>
            <a:off x="5048559" y="2470104"/>
            <a:ext cx="3359" cy="1728501"/>
          </a:xfrm>
          <a:prstGeom prst="line">
            <a:avLst/>
          </a:prstGeom>
          <a:ln w="38100" cap="rnd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Düz Bağlayıcı 440">
            <a:extLst>
              <a:ext uri="{FF2B5EF4-FFF2-40B4-BE49-F238E27FC236}">
                <a16:creationId xmlns:a16="http://schemas.microsoft.com/office/drawing/2014/main" id="{1BA29728-E8BD-AC47-8B5F-D7BEEB8F037B}"/>
              </a:ext>
            </a:extLst>
          </p:cNvPr>
          <p:cNvCxnSpPr>
            <a:cxnSpLocks/>
          </p:cNvCxnSpPr>
          <p:nvPr/>
        </p:nvCxnSpPr>
        <p:spPr>
          <a:xfrm>
            <a:off x="5644520" y="2470104"/>
            <a:ext cx="10462" cy="1728501"/>
          </a:xfrm>
          <a:prstGeom prst="line">
            <a:avLst/>
          </a:prstGeom>
          <a:ln w="38100" cap="rnd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Düz Bağlayıcı 440">
            <a:extLst>
              <a:ext uri="{FF2B5EF4-FFF2-40B4-BE49-F238E27FC236}">
                <a16:creationId xmlns:a16="http://schemas.microsoft.com/office/drawing/2014/main" id="{17D4AB29-F652-556B-91C2-A4679F4BE22E}"/>
              </a:ext>
            </a:extLst>
          </p:cNvPr>
          <p:cNvCxnSpPr>
            <a:cxnSpLocks/>
          </p:cNvCxnSpPr>
          <p:nvPr/>
        </p:nvCxnSpPr>
        <p:spPr>
          <a:xfrm>
            <a:off x="3939529" y="2775685"/>
            <a:ext cx="2051999" cy="0"/>
          </a:xfrm>
          <a:prstGeom prst="line">
            <a:avLst/>
          </a:prstGeom>
          <a:ln w="38100" cap="rnd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Düz Bağlayıcı 440">
            <a:extLst>
              <a:ext uri="{FF2B5EF4-FFF2-40B4-BE49-F238E27FC236}">
                <a16:creationId xmlns:a16="http://schemas.microsoft.com/office/drawing/2014/main" id="{F9445F28-20A4-980C-88EB-F034D7FBE22A}"/>
              </a:ext>
            </a:extLst>
          </p:cNvPr>
          <p:cNvCxnSpPr>
            <a:cxnSpLocks/>
          </p:cNvCxnSpPr>
          <p:nvPr/>
        </p:nvCxnSpPr>
        <p:spPr>
          <a:xfrm>
            <a:off x="4438988" y="1973568"/>
            <a:ext cx="0" cy="396762"/>
          </a:xfrm>
          <a:prstGeom prst="line">
            <a:avLst/>
          </a:prstGeom>
          <a:ln w="38100" cap="rnd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Düz Bağlayıcı 440">
            <a:extLst>
              <a:ext uri="{FF2B5EF4-FFF2-40B4-BE49-F238E27FC236}">
                <a16:creationId xmlns:a16="http://schemas.microsoft.com/office/drawing/2014/main" id="{7E61B3D2-54F7-712C-12B7-6080382DA36F}"/>
              </a:ext>
            </a:extLst>
          </p:cNvPr>
          <p:cNvCxnSpPr>
            <a:cxnSpLocks/>
          </p:cNvCxnSpPr>
          <p:nvPr/>
        </p:nvCxnSpPr>
        <p:spPr>
          <a:xfrm>
            <a:off x="5036781" y="1973568"/>
            <a:ext cx="0" cy="396762"/>
          </a:xfrm>
          <a:prstGeom prst="line">
            <a:avLst/>
          </a:prstGeom>
          <a:ln w="38100" cap="rnd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Düz Bağlayıcı 440">
            <a:extLst>
              <a:ext uri="{FF2B5EF4-FFF2-40B4-BE49-F238E27FC236}">
                <a16:creationId xmlns:a16="http://schemas.microsoft.com/office/drawing/2014/main" id="{E23C85FA-50EE-6434-05DB-3A3155C93017}"/>
              </a:ext>
            </a:extLst>
          </p:cNvPr>
          <p:cNvCxnSpPr>
            <a:cxnSpLocks/>
          </p:cNvCxnSpPr>
          <p:nvPr/>
        </p:nvCxnSpPr>
        <p:spPr>
          <a:xfrm>
            <a:off x="5644520" y="1973568"/>
            <a:ext cx="0" cy="396762"/>
          </a:xfrm>
          <a:prstGeom prst="line">
            <a:avLst/>
          </a:prstGeom>
          <a:ln w="38100" cap="rnd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Düz Bağlayıcı 440">
            <a:extLst>
              <a:ext uri="{FF2B5EF4-FFF2-40B4-BE49-F238E27FC236}">
                <a16:creationId xmlns:a16="http://schemas.microsoft.com/office/drawing/2014/main" id="{ED7CF078-0279-651C-0636-98E150BD82C2}"/>
              </a:ext>
            </a:extLst>
          </p:cNvPr>
          <p:cNvCxnSpPr>
            <a:cxnSpLocks/>
          </p:cNvCxnSpPr>
          <p:nvPr/>
        </p:nvCxnSpPr>
        <p:spPr>
          <a:xfrm>
            <a:off x="5644520" y="1973568"/>
            <a:ext cx="0" cy="396762"/>
          </a:xfrm>
          <a:prstGeom prst="line">
            <a:avLst/>
          </a:prstGeom>
          <a:ln w="38100" cap="rnd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Düz Bağlayıcı 440">
            <a:extLst>
              <a:ext uri="{FF2B5EF4-FFF2-40B4-BE49-F238E27FC236}">
                <a16:creationId xmlns:a16="http://schemas.microsoft.com/office/drawing/2014/main" id="{00CB7A95-5FDB-675F-9E52-F0F8F20211D2}"/>
              </a:ext>
            </a:extLst>
          </p:cNvPr>
          <p:cNvCxnSpPr>
            <a:cxnSpLocks/>
          </p:cNvCxnSpPr>
          <p:nvPr/>
        </p:nvCxnSpPr>
        <p:spPr>
          <a:xfrm>
            <a:off x="3946618" y="3336405"/>
            <a:ext cx="2051999" cy="0"/>
          </a:xfrm>
          <a:prstGeom prst="line">
            <a:avLst/>
          </a:prstGeom>
          <a:ln w="38100" cap="rnd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Oval 57">
            <a:extLst>
              <a:ext uri="{FF2B5EF4-FFF2-40B4-BE49-F238E27FC236}">
                <a16:creationId xmlns:a16="http://schemas.microsoft.com/office/drawing/2014/main" id="{5D45D261-91D3-48C8-687B-8AA747F7AEB8}"/>
              </a:ext>
            </a:extLst>
          </p:cNvPr>
          <p:cNvSpPr/>
          <p:nvPr/>
        </p:nvSpPr>
        <p:spPr>
          <a:xfrm>
            <a:off x="4254348" y="3138023"/>
            <a:ext cx="396503" cy="39676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H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 Display"/>
              <a:ea typeface="Cambria" panose="02040503050406030204" pitchFamily="18" charset="0"/>
              <a:cs typeface="+mn-cs"/>
            </a:endParaRPr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CD72CBD2-FC27-680B-9669-2B82EED73F78}"/>
              </a:ext>
            </a:extLst>
          </p:cNvPr>
          <p:cNvSpPr/>
          <p:nvPr/>
        </p:nvSpPr>
        <p:spPr>
          <a:xfrm>
            <a:off x="4850307" y="3138023"/>
            <a:ext cx="396503" cy="39676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H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 Display"/>
              <a:ea typeface="Cambria" panose="02040503050406030204" pitchFamily="18" charset="0"/>
              <a:cs typeface="+mn-cs"/>
            </a:endParaRPr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02A9672A-B33B-04FE-A489-E2164332440E}"/>
              </a:ext>
            </a:extLst>
          </p:cNvPr>
          <p:cNvSpPr/>
          <p:nvPr/>
        </p:nvSpPr>
        <p:spPr>
          <a:xfrm>
            <a:off x="5446268" y="3138023"/>
            <a:ext cx="396503" cy="39676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H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 Display"/>
              <a:ea typeface="Cambria" panose="02040503050406030204" pitchFamily="18" charset="0"/>
              <a:cs typeface="+mn-cs"/>
            </a:endParaRPr>
          </a:p>
        </p:txBody>
      </p:sp>
      <p:cxnSp>
        <p:nvCxnSpPr>
          <p:cNvPr id="61" name="Düz Bağlayıcı 440">
            <a:extLst>
              <a:ext uri="{FF2B5EF4-FFF2-40B4-BE49-F238E27FC236}">
                <a16:creationId xmlns:a16="http://schemas.microsoft.com/office/drawing/2014/main" id="{64237B5F-9527-9729-399E-4FE9F32F5304}"/>
              </a:ext>
            </a:extLst>
          </p:cNvPr>
          <p:cNvCxnSpPr>
            <a:cxnSpLocks/>
          </p:cNvCxnSpPr>
          <p:nvPr/>
        </p:nvCxnSpPr>
        <p:spPr>
          <a:xfrm>
            <a:off x="3946618" y="3868744"/>
            <a:ext cx="2051999" cy="0"/>
          </a:xfrm>
          <a:prstGeom prst="line">
            <a:avLst/>
          </a:prstGeom>
          <a:ln w="38100" cap="rnd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Oval 61">
            <a:extLst>
              <a:ext uri="{FF2B5EF4-FFF2-40B4-BE49-F238E27FC236}">
                <a16:creationId xmlns:a16="http://schemas.microsoft.com/office/drawing/2014/main" id="{7D980801-35A7-7C06-84FE-28BA3EFD5277}"/>
              </a:ext>
            </a:extLst>
          </p:cNvPr>
          <p:cNvSpPr/>
          <p:nvPr/>
        </p:nvSpPr>
        <p:spPr>
          <a:xfrm>
            <a:off x="4254348" y="3670362"/>
            <a:ext cx="396503" cy="39676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Display"/>
                <a:ea typeface="Cambria" panose="02040503050406030204" pitchFamily="18" charset="0"/>
                <a:cs typeface="+mn-cs"/>
              </a:rPr>
              <a:t>d</a:t>
            </a:r>
            <a:endParaRPr kumimoji="0" lang="en-CH" sz="2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 Display"/>
              <a:ea typeface="Cambria" panose="02040503050406030204" pitchFamily="18" charset="0"/>
              <a:cs typeface="+mn-cs"/>
            </a:endParaRPr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0114DB9D-F95F-099E-F2E2-D6E82090F0AD}"/>
              </a:ext>
            </a:extLst>
          </p:cNvPr>
          <p:cNvSpPr/>
          <p:nvPr/>
        </p:nvSpPr>
        <p:spPr>
          <a:xfrm>
            <a:off x="4850307" y="3670362"/>
            <a:ext cx="396503" cy="39676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Display"/>
                <a:ea typeface="Cambria" panose="02040503050406030204" pitchFamily="18" charset="0"/>
                <a:cs typeface="+mn-cs"/>
              </a:rPr>
              <a:t>s</a:t>
            </a:r>
            <a:endParaRPr kumimoji="0" lang="en-CH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 Display"/>
              <a:ea typeface="Cambria" panose="02040503050406030204" pitchFamily="18" charset="0"/>
              <a:cs typeface="+mn-cs"/>
            </a:endParaRPr>
          </a:p>
        </p:txBody>
      </p:sp>
      <p:sp>
        <p:nvSpPr>
          <p:cNvPr id="192" name="Oval 191">
            <a:extLst>
              <a:ext uri="{FF2B5EF4-FFF2-40B4-BE49-F238E27FC236}">
                <a16:creationId xmlns:a16="http://schemas.microsoft.com/office/drawing/2014/main" id="{8BF47767-C031-D830-F678-1C5597044D5A}"/>
              </a:ext>
            </a:extLst>
          </p:cNvPr>
          <p:cNvSpPr/>
          <p:nvPr/>
        </p:nvSpPr>
        <p:spPr>
          <a:xfrm>
            <a:off x="5446268" y="3670362"/>
            <a:ext cx="396503" cy="39676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Display"/>
                <a:ea typeface="Cambria" panose="02040503050406030204" pitchFamily="18" charset="0"/>
                <a:cs typeface="+mn-cs"/>
              </a:rPr>
              <a:t>t</a:t>
            </a:r>
            <a:endParaRPr kumimoji="0" lang="en-CH" sz="2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 Display"/>
              <a:ea typeface="Cambria" panose="02040503050406030204" pitchFamily="18" charset="0"/>
              <a:cs typeface="+mn-cs"/>
            </a:endParaRPr>
          </a:p>
        </p:txBody>
      </p:sp>
      <p:sp>
        <p:nvSpPr>
          <p:cNvPr id="201" name="Dikdörtgen 256">
            <a:extLst>
              <a:ext uri="{FF2B5EF4-FFF2-40B4-BE49-F238E27FC236}">
                <a16:creationId xmlns:a16="http://schemas.microsoft.com/office/drawing/2014/main" id="{2DE10C7B-9BC7-580F-E5E7-F7C8FFC2716D}"/>
              </a:ext>
            </a:extLst>
          </p:cNvPr>
          <p:cNvSpPr/>
          <p:nvPr/>
        </p:nvSpPr>
        <p:spPr>
          <a:xfrm>
            <a:off x="4872550" y="4198606"/>
            <a:ext cx="358739" cy="518108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 Display"/>
              <a:ea typeface="Cambria" panose="02040503050406030204" pitchFamily="18" charset="0"/>
              <a:cs typeface="Cascadia Mono" panose="020B0609020000020004" pitchFamily="49" charset="0"/>
            </a:endParaRPr>
          </a:p>
        </p:txBody>
      </p:sp>
      <p:sp>
        <p:nvSpPr>
          <p:cNvPr id="202" name="Dikdörtgen 256">
            <a:extLst>
              <a:ext uri="{FF2B5EF4-FFF2-40B4-BE49-F238E27FC236}">
                <a16:creationId xmlns:a16="http://schemas.microsoft.com/office/drawing/2014/main" id="{3C8778FD-3EA8-0B9F-29D8-A34101208846}"/>
              </a:ext>
            </a:extLst>
          </p:cNvPr>
          <p:cNvSpPr/>
          <p:nvPr/>
        </p:nvSpPr>
        <p:spPr>
          <a:xfrm>
            <a:off x="5475614" y="4198606"/>
            <a:ext cx="358739" cy="518108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 Display"/>
              <a:ea typeface="Cambria" panose="02040503050406030204" pitchFamily="18" charset="0"/>
              <a:cs typeface="Cascadia Mono" panose="020B0609020000020004" pitchFamily="49" charset="0"/>
            </a:endParaRPr>
          </a:p>
        </p:txBody>
      </p:sp>
      <p:sp>
        <p:nvSpPr>
          <p:cNvPr id="203" name="Dikdörtgen 256">
            <a:extLst>
              <a:ext uri="{FF2B5EF4-FFF2-40B4-BE49-F238E27FC236}">
                <a16:creationId xmlns:a16="http://schemas.microsoft.com/office/drawing/2014/main" id="{8BDA05E9-F29B-48B8-0A70-0742B8A75388}"/>
              </a:ext>
            </a:extLst>
          </p:cNvPr>
          <p:cNvSpPr/>
          <p:nvPr/>
        </p:nvSpPr>
        <p:spPr>
          <a:xfrm>
            <a:off x="4269486" y="4198606"/>
            <a:ext cx="358739" cy="518108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 Display"/>
              <a:ea typeface="Cambria" panose="02040503050406030204" pitchFamily="18" charset="0"/>
              <a:cs typeface="Cascadia Mono" panose="020B0609020000020004" pitchFamily="49" charset="0"/>
            </a:endParaRPr>
          </a:p>
        </p:txBody>
      </p:sp>
      <p:sp>
        <p:nvSpPr>
          <p:cNvPr id="205" name="Oval 204">
            <a:extLst>
              <a:ext uri="{FF2B5EF4-FFF2-40B4-BE49-F238E27FC236}">
                <a16:creationId xmlns:a16="http://schemas.microsoft.com/office/drawing/2014/main" id="{F92944F9-E2AA-91FD-C289-7CA30E720DD0}"/>
              </a:ext>
            </a:extLst>
          </p:cNvPr>
          <p:cNvSpPr/>
          <p:nvPr/>
        </p:nvSpPr>
        <p:spPr>
          <a:xfrm>
            <a:off x="4254348" y="2073343"/>
            <a:ext cx="396503" cy="396762"/>
          </a:xfrm>
          <a:prstGeom prst="ellipse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kern="1200" dirty="0">
                <a:solidFill>
                  <a:prstClr val="white"/>
                </a:solidFill>
                <a:latin typeface="Aptos Display"/>
                <a:ea typeface="Cambria" panose="02040503050406030204" pitchFamily="18" charset="0"/>
              </a:rPr>
              <a:t>a</a:t>
            </a:r>
            <a:endParaRPr kumimoji="0" lang="en-CH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 Display"/>
              <a:ea typeface="Cambria" panose="02040503050406030204" pitchFamily="18" charset="0"/>
              <a:cs typeface="+mn-cs"/>
            </a:endParaRPr>
          </a:p>
        </p:txBody>
      </p:sp>
      <p:sp>
        <p:nvSpPr>
          <p:cNvPr id="206" name="Oval 205">
            <a:extLst>
              <a:ext uri="{FF2B5EF4-FFF2-40B4-BE49-F238E27FC236}">
                <a16:creationId xmlns:a16="http://schemas.microsoft.com/office/drawing/2014/main" id="{3F2BA4CF-BEFC-FB18-8C38-A26A7E6E7BEE}"/>
              </a:ext>
            </a:extLst>
          </p:cNvPr>
          <p:cNvSpPr/>
          <p:nvPr/>
        </p:nvSpPr>
        <p:spPr>
          <a:xfrm>
            <a:off x="4850307" y="2073343"/>
            <a:ext cx="396503" cy="396762"/>
          </a:xfrm>
          <a:prstGeom prst="ellipse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kern="1200" dirty="0">
                <a:solidFill>
                  <a:prstClr val="white"/>
                </a:solidFill>
                <a:latin typeface="Aptos Display"/>
                <a:ea typeface="Cambria" panose="02040503050406030204" pitchFamily="18" charset="0"/>
              </a:rPr>
              <a:t>a</a:t>
            </a:r>
            <a:endParaRPr kumimoji="0" lang="en-CH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 Display"/>
              <a:ea typeface="Cambria" panose="02040503050406030204" pitchFamily="18" charset="0"/>
              <a:cs typeface="+mn-cs"/>
            </a:endParaRPr>
          </a:p>
        </p:txBody>
      </p:sp>
      <p:sp>
        <p:nvSpPr>
          <p:cNvPr id="207" name="Oval 206">
            <a:extLst>
              <a:ext uri="{FF2B5EF4-FFF2-40B4-BE49-F238E27FC236}">
                <a16:creationId xmlns:a16="http://schemas.microsoft.com/office/drawing/2014/main" id="{6BCF92F7-4259-6071-B016-F300E95BDC32}"/>
              </a:ext>
            </a:extLst>
          </p:cNvPr>
          <p:cNvSpPr/>
          <p:nvPr/>
        </p:nvSpPr>
        <p:spPr>
          <a:xfrm>
            <a:off x="5446268" y="2073343"/>
            <a:ext cx="396503" cy="396762"/>
          </a:xfrm>
          <a:prstGeom prst="ellipse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kern="1200" noProof="0" dirty="0">
                <a:solidFill>
                  <a:prstClr val="white"/>
                </a:solidFill>
                <a:latin typeface="Aptos Display"/>
                <a:ea typeface="Cambria" panose="02040503050406030204" pitchFamily="18" charset="0"/>
              </a:rPr>
              <a:t>a</a:t>
            </a:r>
            <a:endParaRPr kumimoji="0" lang="en-CH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 Display"/>
              <a:ea typeface="Cambria" panose="02040503050406030204" pitchFamily="18" charset="0"/>
              <a:cs typeface="+mn-cs"/>
            </a:endParaRPr>
          </a:p>
        </p:txBody>
      </p:sp>
      <p:cxnSp>
        <p:nvCxnSpPr>
          <p:cNvPr id="212" name="Düz Bağlayıcı 440">
            <a:extLst>
              <a:ext uri="{FF2B5EF4-FFF2-40B4-BE49-F238E27FC236}">
                <a16:creationId xmlns:a16="http://schemas.microsoft.com/office/drawing/2014/main" id="{6CF6F874-1C5F-FA9C-3675-B7C9C97B04EF}"/>
              </a:ext>
            </a:extLst>
          </p:cNvPr>
          <p:cNvCxnSpPr>
            <a:cxnSpLocks/>
          </p:cNvCxnSpPr>
          <p:nvPr/>
        </p:nvCxnSpPr>
        <p:spPr>
          <a:xfrm>
            <a:off x="3946618" y="2775685"/>
            <a:ext cx="2051999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3" name="Oval 212">
            <a:extLst>
              <a:ext uri="{FF2B5EF4-FFF2-40B4-BE49-F238E27FC236}">
                <a16:creationId xmlns:a16="http://schemas.microsoft.com/office/drawing/2014/main" id="{EAF1B5DC-FCCE-E03D-9B94-A5360CFCC37D}"/>
              </a:ext>
            </a:extLst>
          </p:cNvPr>
          <p:cNvSpPr/>
          <p:nvPr/>
        </p:nvSpPr>
        <p:spPr>
          <a:xfrm>
            <a:off x="4254348" y="2605683"/>
            <a:ext cx="396503" cy="396762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kern="1200" dirty="0">
                <a:solidFill>
                  <a:prstClr val="white"/>
                </a:solidFill>
                <a:latin typeface="Aptos Display"/>
                <a:ea typeface="Cambria" panose="02040503050406030204" pitchFamily="18" charset="0"/>
              </a:rPr>
              <a:t>b</a:t>
            </a:r>
            <a:endParaRPr kumimoji="0" lang="en-CH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 Display"/>
              <a:ea typeface="Cambria" panose="02040503050406030204" pitchFamily="18" charset="0"/>
              <a:cs typeface="+mn-cs"/>
            </a:endParaRPr>
          </a:p>
        </p:txBody>
      </p:sp>
      <p:sp>
        <p:nvSpPr>
          <p:cNvPr id="214" name="Oval 213">
            <a:extLst>
              <a:ext uri="{FF2B5EF4-FFF2-40B4-BE49-F238E27FC236}">
                <a16:creationId xmlns:a16="http://schemas.microsoft.com/office/drawing/2014/main" id="{F254BFEE-D4A1-3B58-3F5C-4A96ABC634BB}"/>
              </a:ext>
            </a:extLst>
          </p:cNvPr>
          <p:cNvSpPr/>
          <p:nvPr/>
        </p:nvSpPr>
        <p:spPr>
          <a:xfrm>
            <a:off x="4850307" y="2605683"/>
            <a:ext cx="396503" cy="396762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kern="1200" dirty="0">
                <a:solidFill>
                  <a:prstClr val="white"/>
                </a:solidFill>
                <a:latin typeface="Aptos Display"/>
                <a:ea typeface="Cambria" panose="02040503050406030204" pitchFamily="18" charset="0"/>
              </a:rPr>
              <a:t>b</a:t>
            </a:r>
            <a:endParaRPr kumimoji="0" lang="en-CH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 Display"/>
              <a:ea typeface="Cambria" panose="02040503050406030204" pitchFamily="18" charset="0"/>
              <a:cs typeface="+mn-cs"/>
            </a:endParaRPr>
          </a:p>
        </p:txBody>
      </p:sp>
      <p:sp>
        <p:nvSpPr>
          <p:cNvPr id="215" name="Oval 214">
            <a:extLst>
              <a:ext uri="{FF2B5EF4-FFF2-40B4-BE49-F238E27FC236}">
                <a16:creationId xmlns:a16="http://schemas.microsoft.com/office/drawing/2014/main" id="{65858EB6-3EDC-8D11-8ADB-97665A40BF6A}"/>
              </a:ext>
            </a:extLst>
          </p:cNvPr>
          <p:cNvSpPr/>
          <p:nvPr/>
        </p:nvSpPr>
        <p:spPr>
          <a:xfrm>
            <a:off x="5446268" y="2605683"/>
            <a:ext cx="396503" cy="396762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kern="1200" dirty="0">
                <a:solidFill>
                  <a:prstClr val="white"/>
                </a:solidFill>
                <a:latin typeface="Aptos Display"/>
                <a:ea typeface="Cambria" panose="02040503050406030204" pitchFamily="18" charset="0"/>
              </a:rPr>
              <a:t>b</a:t>
            </a:r>
            <a:endParaRPr kumimoji="0" lang="en-CH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 Display"/>
              <a:ea typeface="Cambria" panose="02040503050406030204" pitchFamily="18" charset="0"/>
              <a:cs typeface="+mn-cs"/>
            </a:endParaRPr>
          </a:p>
        </p:txBody>
      </p:sp>
      <p:sp>
        <p:nvSpPr>
          <p:cNvPr id="216" name="Dikdörtgen 256">
            <a:extLst>
              <a:ext uri="{FF2B5EF4-FFF2-40B4-BE49-F238E27FC236}">
                <a16:creationId xmlns:a16="http://schemas.microsoft.com/office/drawing/2014/main" id="{32A74D09-DF19-7E55-EFCD-C9CDDD656BC9}"/>
              </a:ext>
            </a:extLst>
          </p:cNvPr>
          <p:cNvSpPr/>
          <p:nvPr/>
        </p:nvSpPr>
        <p:spPr>
          <a:xfrm>
            <a:off x="3462272" y="1074965"/>
            <a:ext cx="1512823" cy="433039"/>
          </a:xfrm>
          <a:prstGeom prst="roundRect">
            <a:avLst/>
          </a:prstGeom>
          <a:solidFill>
            <a:schemeClr val="accent3">
              <a:lumMod val="20000"/>
              <a:lumOff val="80000"/>
              <a:alpha val="78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B587C"/>
                </a:solidFill>
                <a:effectLst/>
                <a:uLnTx/>
                <a:uFillTx/>
                <a:latin typeface="Aptos Display"/>
                <a:ea typeface="Cambria" panose="02040503050406030204" pitchFamily="18" charset="0"/>
                <a:cs typeface="Cascadia Mono" panose="020B0609020000020004" pitchFamily="49" charset="0"/>
              </a:rPr>
              <a:t>ACT </a:t>
            </a:r>
            <a:r>
              <a:rPr lang="en-US" sz="2400" b="1" kern="1200" dirty="0">
                <a:solidFill>
                  <a:srgbClr val="1B587C"/>
                </a:solidFill>
                <a:latin typeface="Aptos Display"/>
                <a:ea typeface="Cambria" panose="02040503050406030204" pitchFamily="18" charset="0"/>
                <a:cs typeface="Cascadia Mono" panose="020B0609020000020004" pitchFamily="49" charset="0"/>
              </a:rPr>
              <a:t>R1</a:t>
            </a:r>
            <a:endParaRPr kumimoji="0" lang="en-US" sz="2400" b="1" i="0" u="none" strike="noStrike" kern="1200" cap="none" spc="0" normalizeH="0" baseline="-25000" noProof="0" dirty="0">
              <a:ln>
                <a:noFill/>
              </a:ln>
              <a:solidFill>
                <a:srgbClr val="1B587C"/>
              </a:solidFill>
              <a:effectLst/>
              <a:uLnTx/>
              <a:uFillTx/>
              <a:latin typeface="Aptos Display"/>
              <a:ea typeface="Cambria" panose="02040503050406030204" pitchFamily="18" charset="0"/>
              <a:cs typeface="Cascadia Mono" panose="020B0609020000020004" pitchFamily="49" charset="0"/>
            </a:endParaRPr>
          </a:p>
        </p:txBody>
      </p:sp>
      <p:cxnSp>
        <p:nvCxnSpPr>
          <p:cNvPr id="217" name="Düz Ok Bağlayıcısı 52">
            <a:extLst>
              <a:ext uri="{FF2B5EF4-FFF2-40B4-BE49-F238E27FC236}">
                <a16:creationId xmlns:a16="http://schemas.microsoft.com/office/drawing/2014/main" id="{CE4BAA7B-DE25-437A-4457-7C6A5C2B88B6}"/>
              </a:ext>
            </a:extLst>
          </p:cNvPr>
          <p:cNvCxnSpPr>
            <a:cxnSpLocks/>
            <a:stCxn id="216" idx="3"/>
          </p:cNvCxnSpPr>
          <p:nvPr/>
        </p:nvCxnSpPr>
        <p:spPr>
          <a:xfrm flipV="1">
            <a:off x="4975095" y="1241842"/>
            <a:ext cx="1574252" cy="49643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8" name="Dikdörtgen 256">
            <a:extLst>
              <a:ext uri="{FF2B5EF4-FFF2-40B4-BE49-F238E27FC236}">
                <a16:creationId xmlns:a16="http://schemas.microsoft.com/office/drawing/2014/main" id="{C9764113-270F-A981-E1C3-D078EF63AFCC}"/>
              </a:ext>
            </a:extLst>
          </p:cNvPr>
          <p:cNvSpPr/>
          <p:nvPr/>
        </p:nvSpPr>
        <p:spPr>
          <a:xfrm>
            <a:off x="7284768" y="1073044"/>
            <a:ext cx="1512823" cy="433039"/>
          </a:xfrm>
          <a:prstGeom prst="roundRect">
            <a:avLst/>
          </a:prstGeom>
          <a:solidFill>
            <a:schemeClr val="accent3">
              <a:lumMod val="20000"/>
              <a:lumOff val="80000"/>
              <a:alpha val="78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B587C"/>
                </a:solidFill>
                <a:effectLst/>
                <a:uLnTx/>
                <a:uFillTx/>
                <a:latin typeface="Aptos Display"/>
                <a:ea typeface="Cambria" panose="02040503050406030204" pitchFamily="18" charset="0"/>
                <a:cs typeface="Cascadia Mono" panose="020B0609020000020004" pitchFamily="49" charset="0"/>
              </a:rPr>
              <a:t>ACT </a:t>
            </a:r>
            <a:r>
              <a:rPr lang="en-US" sz="2400" b="1" kern="1200" dirty="0">
                <a:solidFill>
                  <a:srgbClr val="1B587C"/>
                </a:solidFill>
                <a:latin typeface="Aptos Display"/>
                <a:ea typeface="Cambria" panose="02040503050406030204" pitchFamily="18" charset="0"/>
                <a:cs typeface="Cascadia Mono" panose="020B0609020000020004" pitchFamily="49" charset="0"/>
              </a:rPr>
              <a:t>R2</a:t>
            </a:r>
            <a:endParaRPr kumimoji="0" lang="en-US" sz="2400" b="1" i="0" u="none" strike="noStrike" kern="1200" cap="none" spc="0" normalizeH="0" baseline="-25000" noProof="0" dirty="0">
              <a:ln>
                <a:noFill/>
              </a:ln>
              <a:solidFill>
                <a:srgbClr val="1B587C"/>
              </a:solidFill>
              <a:effectLst/>
              <a:uLnTx/>
              <a:uFillTx/>
              <a:latin typeface="Aptos Display"/>
              <a:ea typeface="Cambria" panose="02040503050406030204" pitchFamily="18" charset="0"/>
              <a:cs typeface="Cascadia Mono" panose="020B0609020000020004" pitchFamily="49" charset="0"/>
            </a:endParaRPr>
          </a:p>
        </p:txBody>
      </p:sp>
      <p:sp>
        <p:nvSpPr>
          <p:cNvPr id="226" name="Dikdörtgen 256">
            <a:extLst>
              <a:ext uri="{FF2B5EF4-FFF2-40B4-BE49-F238E27FC236}">
                <a16:creationId xmlns:a16="http://schemas.microsoft.com/office/drawing/2014/main" id="{6761D6D4-3E8E-C014-D6A3-73299853F342}"/>
              </a:ext>
            </a:extLst>
          </p:cNvPr>
          <p:cNvSpPr/>
          <p:nvPr/>
        </p:nvSpPr>
        <p:spPr>
          <a:xfrm>
            <a:off x="5348660" y="1062798"/>
            <a:ext cx="1512823" cy="433039"/>
          </a:xfrm>
          <a:prstGeom prst="roundRect">
            <a:avLst/>
          </a:prstGeom>
          <a:solidFill>
            <a:schemeClr val="accent3">
              <a:lumMod val="20000"/>
              <a:lumOff val="80000"/>
              <a:alpha val="78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kern="1200" dirty="0">
                <a:solidFill>
                  <a:srgbClr val="1B587C"/>
                </a:solidFill>
                <a:latin typeface="Aptos Display"/>
                <a:ea typeface="Cambria" panose="02040503050406030204" pitchFamily="18" charset="0"/>
                <a:cs typeface="Cascadia Mono" panose="020B0609020000020004" pitchFamily="49" charset="0"/>
              </a:rPr>
              <a:t>PRE</a:t>
            </a:r>
            <a:endParaRPr kumimoji="0" lang="en-US" sz="2400" b="1" i="0" u="none" strike="noStrike" kern="1200" cap="none" spc="0" normalizeH="0" baseline="-25000" noProof="0" dirty="0">
              <a:ln>
                <a:noFill/>
              </a:ln>
              <a:solidFill>
                <a:srgbClr val="1B587C"/>
              </a:solidFill>
              <a:effectLst/>
              <a:uLnTx/>
              <a:uFillTx/>
              <a:latin typeface="Aptos Display"/>
              <a:ea typeface="Cambria" panose="02040503050406030204" pitchFamily="18" charset="0"/>
              <a:cs typeface="Cascadia Mono" panose="020B0609020000020004" pitchFamily="49" charset="0"/>
            </a:endParaRPr>
          </a:p>
        </p:txBody>
      </p:sp>
      <p:sp>
        <p:nvSpPr>
          <p:cNvPr id="4" name="Dikdörtgen 256">
            <a:extLst>
              <a:ext uri="{FF2B5EF4-FFF2-40B4-BE49-F238E27FC236}">
                <a16:creationId xmlns:a16="http://schemas.microsoft.com/office/drawing/2014/main" id="{188340D6-D705-F8B6-CF43-FD8A03EB0A89}"/>
              </a:ext>
            </a:extLst>
          </p:cNvPr>
          <p:cNvSpPr/>
          <p:nvPr/>
        </p:nvSpPr>
        <p:spPr>
          <a:xfrm>
            <a:off x="1609709" y="1062798"/>
            <a:ext cx="1512823" cy="433039"/>
          </a:xfrm>
          <a:prstGeom prst="roundRect">
            <a:avLst/>
          </a:prstGeom>
          <a:solidFill>
            <a:schemeClr val="accent3">
              <a:lumMod val="20000"/>
              <a:lumOff val="80000"/>
              <a:alpha val="78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kern="1200" dirty="0">
                <a:solidFill>
                  <a:srgbClr val="1B587C"/>
                </a:solidFill>
                <a:latin typeface="Aptos Display"/>
                <a:ea typeface="Cambria" panose="02040503050406030204" pitchFamily="18" charset="0"/>
                <a:cs typeface="Cascadia Mono" panose="020B0609020000020004" pitchFamily="49" charset="0"/>
              </a:rPr>
              <a:t>Frac Op.</a:t>
            </a:r>
            <a:endParaRPr kumimoji="0" lang="en-US" sz="2400" b="1" i="0" u="none" strike="noStrike" kern="1200" cap="none" spc="0" normalizeH="0" baseline="-25000" noProof="0" dirty="0">
              <a:ln>
                <a:noFill/>
              </a:ln>
              <a:solidFill>
                <a:srgbClr val="1B587C"/>
              </a:solidFill>
              <a:effectLst/>
              <a:uLnTx/>
              <a:uFillTx/>
              <a:latin typeface="Aptos Display"/>
              <a:ea typeface="Cambria" panose="02040503050406030204" pitchFamily="18" charset="0"/>
              <a:cs typeface="Cascadia Mono" panose="020B0609020000020004" pitchFamily="49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2367BC32-2EAC-02E9-1DE6-823A85B214D2}"/>
              </a:ext>
            </a:extLst>
          </p:cNvPr>
          <p:cNvSpPr/>
          <p:nvPr/>
        </p:nvSpPr>
        <p:spPr>
          <a:xfrm>
            <a:off x="4254348" y="3134117"/>
            <a:ext cx="396503" cy="396762"/>
          </a:xfrm>
          <a:prstGeom prst="ellipse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Display"/>
                <a:ea typeface="Cambria" panose="02040503050406030204" pitchFamily="18" charset="0"/>
                <a:cs typeface="+mn-cs"/>
              </a:rPr>
              <a:t>c</a:t>
            </a:r>
            <a:endParaRPr kumimoji="0" lang="en-CH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 Display"/>
              <a:ea typeface="Cambria" panose="02040503050406030204" pitchFamily="18" charset="0"/>
              <a:cs typeface="+mn-cs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8E223B2-46F2-9417-574F-DAFA52DA21D7}"/>
              </a:ext>
            </a:extLst>
          </p:cNvPr>
          <p:cNvSpPr/>
          <p:nvPr/>
        </p:nvSpPr>
        <p:spPr>
          <a:xfrm>
            <a:off x="4850307" y="3134117"/>
            <a:ext cx="396503" cy="396762"/>
          </a:xfrm>
          <a:prstGeom prst="ellipse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Display"/>
                <a:ea typeface="Cambria" panose="02040503050406030204" pitchFamily="18" charset="0"/>
                <a:cs typeface="+mn-cs"/>
              </a:rPr>
              <a:t>c</a:t>
            </a:r>
            <a:endParaRPr kumimoji="0" lang="en-CH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 Display"/>
              <a:ea typeface="Cambria" panose="02040503050406030204" pitchFamily="18" charset="0"/>
              <a:cs typeface="+mn-cs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461B434-5725-ACFF-6736-8C39778F4EA5}"/>
              </a:ext>
            </a:extLst>
          </p:cNvPr>
          <p:cNvSpPr/>
          <p:nvPr/>
        </p:nvSpPr>
        <p:spPr>
          <a:xfrm>
            <a:off x="5446268" y="3134117"/>
            <a:ext cx="396503" cy="396762"/>
          </a:xfrm>
          <a:prstGeom prst="ellipse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Display"/>
                <a:ea typeface="Cambria" panose="02040503050406030204" pitchFamily="18" charset="0"/>
                <a:cs typeface="+mn-cs"/>
              </a:rPr>
              <a:t>c</a:t>
            </a:r>
            <a:endParaRPr kumimoji="0" lang="en-CH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 Display"/>
              <a:ea typeface="Cambria" panose="02040503050406030204" pitchFamily="18" charset="0"/>
              <a:cs typeface="+mn-cs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AD53D20-CAC2-822F-0BF8-C130DC955D52}"/>
              </a:ext>
            </a:extLst>
          </p:cNvPr>
          <p:cNvSpPr/>
          <p:nvPr/>
        </p:nvSpPr>
        <p:spPr>
          <a:xfrm>
            <a:off x="4254347" y="3674195"/>
            <a:ext cx="396503" cy="396762"/>
          </a:xfrm>
          <a:prstGeom prst="ellipse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H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 Display"/>
              <a:ea typeface="Cambria" panose="02040503050406030204" pitchFamily="18" charset="0"/>
              <a:cs typeface="+mn-cs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A539604F-C657-6FC5-6E18-EF19FCB29D42}"/>
              </a:ext>
            </a:extLst>
          </p:cNvPr>
          <p:cNvSpPr/>
          <p:nvPr/>
        </p:nvSpPr>
        <p:spPr>
          <a:xfrm>
            <a:off x="4850307" y="3670362"/>
            <a:ext cx="396503" cy="396762"/>
          </a:xfrm>
          <a:prstGeom prst="ellipse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H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 Display"/>
              <a:ea typeface="Cambria" panose="02040503050406030204" pitchFamily="18" charset="0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D66BAAF2-CAEA-1004-BDBC-F39478C1E7E9}"/>
              </a:ext>
            </a:extLst>
          </p:cNvPr>
          <p:cNvSpPr/>
          <p:nvPr/>
        </p:nvSpPr>
        <p:spPr>
          <a:xfrm>
            <a:off x="5446268" y="3670362"/>
            <a:ext cx="396503" cy="396762"/>
          </a:xfrm>
          <a:prstGeom prst="ellipse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H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 Display"/>
              <a:ea typeface="Cambria" panose="02040503050406030204" pitchFamily="18" charset="0"/>
              <a:cs typeface="+mn-cs"/>
            </a:endParaRPr>
          </a:p>
        </p:txBody>
      </p:sp>
      <p:sp>
        <p:nvSpPr>
          <p:cNvPr id="15" name="Arc 14">
            <a:extLst>
              <a:ext uri="{FF2B5EF4-FFF2-40B4-BE49-F238E27FC236}">
                <a16:creationId xmlns:a16="http://schemas.microsoft.com/office/drawing/2014/main" id="{638CC4FE-4A47-A53B-F931-3E3A14CD2858}"/>
              </a:ext>
            </a:extLst>
          </p:cNvPr>
          <p:cNvSpPr/>
          <p:nvPr/>
        </p:nvSpPr>
        <p:spPr>
          <a:xfrm rot="16200000">
            <a:off x="4850595" y="3708158"/>
            <a:ext cx="396763" cy="358739"/>
          </a:xfrm>
          <a:prstGeom prst="arc">
            <a:avLst>
              <a:gd name="adj1" fmla="val 16200000"/>
              <a:gd name="adj2" fmla="val 5340766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rc 16">
            <a:extLst>
              <a:ext uri="{FF2B5EF4-FFF2-40B4-BE49-F238E27FC236}">
                <a16:creationId xmlns:a16="http://schemas.microsoft.com/office/drawing/2014/main" id="{E928C9D3-2634-5FF3-FBD9-CBC994D4202D}"/>
              </a:ext>
            </a:extLst>
          </p:cNvPr>
          <p:cNvSpPr/>
          <p:nvPr/>
        </p:nvSpPr>
        <p:spPr>
          <a:xfrm rot="16200000">
            <a:off x="4253644" y="3712230"/>
            <a:ext cx="396763" cy="358739"/>
          </a:xfrm>
          <a:prstGeom prst="arc">
            <a:avLst>
              <a:gd name="adj1" fmla="val 16200000"/>
              <a:gd name="adj2" fmla="val 5340766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rc 17">
            <a:extLst>
              <a:ext uri="{FF2B5EF4-FFF2-40B4-BE49-F238E27FC236}">
                <a16:creationId xmlns:a16="http://schemas.microsoft.com/office/drawing/2014/main" id="{EBFDDC95-9FC0-2DC7-3F99-D4C8D52D314A}"/>
              </a:ext>
            </a:extLst>
          </p:cNvPr>
          <p:cNvSpPr/>
          <p:nvPr/>
        </p:nvSpPr>
        <p:spPr>
          <a:xfrm rot="16200000">
            <a:off x="5452449" y="3710508"/>
            <a:ext cx="389149" cy="354565"/>
          </a:xfrm>
          <a:prstGeom prst="arc">
            <a:avLst>
              <a:gd name="adj1" fmla="val 16200000"/>
              <a:gd name="adj2" fmla="val 5340766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Arc 18">
            <a:extLst>
              <a:ext uri="{FF2B5EF4-FFF2-40B4-BE49-F238E27FC236}">
                <a16:creationId xmlns:a16="http://schemas.microsoft.com/office/drawing/2014/main" id="{9E00E2DE-4EA4-932F-980B-D961161C1CD6}"/>
              </a:ext>
            </a:extLst>
          </p:cNvPr>
          <p:cNvSpPr/>
          <p:nvPr/>
        </p:nvSpPr>
        <p:spPr>
          <a:xfrm>
            <a:off x="4432851" y="665026"/>
            <a:ext cx="1512823" cy="412206"/>
          </a:xfrm>
          <a:prstGeom prst="arc">
            <a:avLst>
              <a:gd name="adj1" fmla="val 10760651"/>
              <a:gd name="adj2" fmla="val 0"/>
            </a:avLst>
          </a:prstGeom>
          <a:ln w="38100"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Arc 19">
            <a:extLst>
              <a:ext uri="{FF2B5EF4-FFF2-40B4-BE49-F238E27FC236}">
                <a16:creationId xmlns:a16="http://schemas.microsoft.com/office/drawing/2014/main" id="{AB0260F3-6365-CD21-DFFC-F45C4E415CB7}"/>
              </a:ext>
            </a:extLst>
          </p:cNvPr>
          <p:cNvSpPr/>
          <p:nvPr/>
        </p:nvSpPr>
        <p:spPr>
          <a:xfrm>
            <a:off x="6557530" y="706722"/>
            <a:ext cx="1512823" cy="412206"/>
          </a:xfrm>
          <a:prstGeom prst="arc">
            <a:avLst>
              <a:gd name="adj1" fmla="val 10760651"/>
              <a:gd name="adj2" fmla="val 0"/>
            </a:avLst>
          </a:prstGeom>
          <a:ln w="38100"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5E7F6A9-4C37-6E34-9B25-6C6595FBBCA6}"/>
              </a:ext>
            </a:extLst>
          </p:cNvPr>
          <p:cNvSpPr txBox="1"/>
          <p:nvPr/>
        </p:nvSpPr>
        <p:spPr>
          <a:xfrm>
            <a:off x="4497017" y="283861"/>
            <a:ext cx="160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Time violation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6F02281-0092-DE05-19CD-7723B5BABD39}"/>
              </a:ext>
            </a:extLst>
          </p:cNvPr>
          <p:cNvSpPr txBox="1"/>
          <p:nvPr/>
        </p:nvSpPr>
        <p:spPr>
          <a:xfrm>
            <a:off x="6661424" y="321723"/>
            <a:ext cx="160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Time violation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57BA1AC-D56A-EB42-8655-79D9AA1364F7}"/>
              </a:ext>
            </a:extLst>
          </p:cNvPr>
          <p:cNvSpPr txBox="1"/>
          <p:nvPr/>
        </p:nvSpPr>
        <p:spPr>
          <a:xfrm>
            <a:off x="3350941" y="2123026"/>
            <a:ext cx="7348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R1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3F1E5045-A6FE-1A88-3CEC-2A12C23F9F03}"/>
              </a:ext>
            </a:extLst>
          </p:cNvPr>
          <p:cNvCxnSpPr>
            <a:cxnSpLocks/>
            <a:endCxn id="205" idx="2"/>
          </p:cNvCxnSpPr>
          <p:nvPr/>
        </p:nvCxnSpPr>
        <p:spPr>
          <a:xfrm>
            <a:off x="3869513" y="2267892"/>
            <a:ext cx="384835" cy="3832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79FFACFA-027A-D29E-7E76-CFC6B1E7CB87}"/>
              </a:ext>
            </a:extLst>
          </p:cNvPr>
          <p:cNvSpPr txBox="1"/>
          <p:nvPr/>
        </p:nvSpPr>
        <p:spPr>
          <a:xfrm>
            <a:off x="3344152" y="2614779"/>
            <a:ext cx="7348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R2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432A29AA-A597-D186-0203-36C88D977918}"/>
              </a:ext>
            </a:extLst>
          </p:cNvPr>
          <p:cNvCxnSpPr>
            <a:cxnSpLocks/>
          </p:cNvCxnSpPr>
          <p:nvPr/>
        </p:nvCxnSpPr>
        <p:spPr>
          <a:xfrm>
            <a:off x="3863052" y="2768926"/>
            <a:ext cx="384835" cy="3832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6F9CDE82-0449-950A-6756-B08BF1B43FD4}"/>
              </a:ext>
            </a:extLst>
          </p:cNvPr>
          <p:cNvCxnSpPr>
            <a:cxnSpLocks/>
          </p:cNvCxnSpPr>
          <p:nvPr/>
        </p:nvCxnSpPr>
        <p:spPr>
          <a:xfrm>
            <a:off x="3851764" y="3328666"/>
            <a:ext cx="384835" cy="3832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A315D6B9-3997-8B9D-FA11-0DE6F08FA3FE}"/>
              </a:ext>
            </a:extLst>
          </p:cNvPr>
          <p:cNvCxnSpPr>
            <a:cxnSpLocks/>
          </p:cNvCxnSpPr>
          <p:nvPr/>
        </p:nvCxnSpPr>
        <p:spPr>
          <a:xfrm>
            <a:off x="3864257" y="3868668"/>
            <a:ext cx="384835" cy="3832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8B847BB0-D5F5-8FE8-26AC-BC25D77F3604}"/>
              </a:ext>
            </a:extLst>
          </p:cNvPr>
          <p:cNvCxnSpPr>
            <a:cxnSpLocks/>
            <a:stCxn id="205" idx="6"/>
            <a:endCxn id="206" idx="2"/>
          </p:cNvCxnSpPr>
          <p:nvPr/>
        </p:nvCxnSpPr>
        <p:spPr>
          <a:xfrm>
            <a:off x="4650851" y="2271724"/>
            <a:ext cx="199456" cy="0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27" name="Straight Connector 226">
            <a:extLst>
              <a:ext uri="{FF2B5EF4-FFF2-40B4-BE49-F238E27FC236}">
                <a16:creationId xmlns:a16="http://schemas.microsoft.com/office/drawing/2014/main" id="{75E78EC7-3A91-36DF-1D9F-342B4FDA5BE9}"/>
              </a:ext>
            </a:extLst>
          </p:cNvPr>
          <p:cNvCxnSpPr>
            <a:cxnSpLocks/>
          </p:cNvCxnSpPr>
          <p:nvPr/>
        </p:nvCxnSpPr>
        <p:spPr>
          <a:xfrm>
            <a:off x="4650851" y="2767091"/>
            <a:ext cx="199456" cy="0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28" name="Straight Connector 227">
            <a:extLst>
              <a:ext uri="{FF2B5EF4-FFF2-40B4-BE49-F238E27FC236}">
                <a16:creationId xmlns:a16="http://schemas.microsoft.com/office/drawing/2014/main" id="{2D798EAD-B0DE-8D47-743A-00F5E03803DF}"/>
              </a:ext>
            </a:extLst>
          </p:cNvPr>
          <p:cNvCxnSpPr>
            <a:cxnSpLocks/>
          </p:cNvCxnSpPr>
          <p:nvPr/>
        </p:nvCxnSpPr>
        <p:spPr>
          <a:xfrm>
            <a:off x="4650851" y="3328666"/>
            <a:ext cx="199456" cy="0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29" name="Straight Connector 228">
            <a:extLst>
              <a:ext uri="{FF2B5EF4-FFF2-40B4-BE49-F238E27FC236}">
                <a16:creationId xmlns:a16="http://schemas.microsoft.com/office/drawing/2014/main" id="{689DF8AB-C8C9-0EDC-201A-966EFDD97643}"/>
              </a:ext>
            </a:extLst>
          </p:cNvPr>
          <p:cNvCxnSpPr>
            <a:cxnSpLocks/>
          </p:cNvCxnSpPr>
          <p:nvPr/>
        </p:nvCxnSpPr>
        <p:spPr>
          <a:xfrm>
            <a:off x="4650850" y="3868668"/>
            <a:ext cx="199456" cy="0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30" name="Straight Connector 229">
            <a:extLst>
              <a:ext uri="{FF2B5EF4-FFF2-40B4-BE49-F238E27FC236}">
                <a16:creationId xmlns:a16="http://schemas.microsoft.com/office/drawing/2014/main" id="{5CAA8D28-20FC-2179-0160-820475CC4216}"/>
              </a:ext>
            </a:extLst>
          </p:cNvPr>
          <p:cNvCxnSpPr>
            <a:cxnSpLocks/>
          </p:cNvCxnSpPr>
          <p:nvPr/>
        </p:nvCxnSpPr>
        <p:spPr>
          <a:xfrm>
            <a:off x="5248932" y="2267892"/>
            <a:ext cx="199456" cy="0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32" name="Straight Connector 231">
            <a:extLst>
              <a:ext uri="{FF2B5EF4-FFF2-40B4-BE49-F238E27FC236}">
                <a16:creationId xmlns:a16="http://schemas.microsoft.com/office/drawing/2014/main" id="{FAA073F8-C176-D1A6-3DBB-74CD9FD5F4FD}"/>
              </a:ext>
            </a:extLst>
          </p:cNvPr>
          <p:cNvCxnSpPr>
            <a:cxnSpLocks/>
          </p:cNvCxnSpPr>
          <p:nvPr/>
        </p:nvCxnSpPr>
        <p:spPr>
          <a:xfrm>
            <a:off x="5246812" y="2778293"/>
            <a:ext cx="199456" cy="0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33" name="Straight Connector 232">
            <a:extLst>
              <a:ext uri="{FF2B5EF4-FFF2-40B4-BE49-F238E27FC236}">
                <a16:creationId xmlns:a16="http://schemas.microsoft.com/office/drawing/2014/main" id="{5BD39609-9339-1583-2ED9-0BE26FA43C29}"/>
              </a:ext>
            </a:extLst>
          </p:cNvPr>
          <p:cNvCxnSpPr>
            <a:cxnSpLocks/>
          </p:cNvCxnSpPr>
          <p:nvPr/>
        </p:nvCxnSpPr>
        <p:spPr>
          <a:xfrm>
            <a:off x="5231548" y="3322006"/>
            <a:ext cx="199456" cy="0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34" name="Straight Connector 233">
            <a:extLst>
              <a:ext uri="{FF2B5EF4-FFF2-40B4-BE49-F238E27FC236}">
                <a16:creationId xmlns:a16="http://schemas.microsoft.com/office/drawing/2014/main" id="{5047ED16-7928-729A-FBDF-8A4997E6425D}"/>
              </a:ext>
            </a:extLst>
          </p:cNvPr>
          <p:cNvCxnSpPr>
            <a:cxnSpLocks/>
          </p:cNvCxnSpPr>
          <p:nvPr/>
        </p:nvCxnSpPr>
        <p:spPr>
          <a:xfrm>
            <a:off x="5246812" y="3868668"/>
            <a:ext cx="199456" cy="0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35" name="Straight Connector 234">
            <a:extLst>
              <a:ext uri="{FF2B5EF4-FFF2-40B4-BE49-F238E27FC236}">
                <a16:creationId xmlns:a16="http://schemas.microsoft.com/office/drawing/2014/main" id="{3311B71C-7555-4006-478D-FCB73E5A3114}"/>
              </a:ext>
            </a:extLst>
          </p:cNvPr>
          <p:cNvCxnSpPr>
            <a:cxnSpLocks/>
          </p:cNvCxnSpPr>
          <p:nvPr/>
        </p:nvCxnSpPr>
        <p:spPr>
          <a:xfrm>
            <a:off x="5842771" y="2267892"/>
            <a:ext cx="199456" cy="0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36" name="Straight Connector 235">
            <a:extLst>
              <a:ext uri="{FF2B5EF4-FFF2-40B4-BE49-F238E27FC236}">
                <a16:creationId xmlns:a16="http://schemas.microsoft.com/office/drawing/2014/main" id="{E109D796-8B1A-81AD-6C7C-9808C62EC4A6}"/>
              </a:ext>
            </a:extLst>
          </p:cNvPr>
          <p:cNvCxnSpPr>
            <a:cxnSpLocks/>
          </p:cNvCxnSpPr>
          <p:nvPr/>
        </p:nvCxnSpPr>
        <p:spPr>
          <a:xfrm>
            <a:off x="5842771" y="2770934"/>
            <a:ext cx="199456" cy="0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37" name="Straight Connector 236">
            <a:extLst>
              <a:ext uri="{FF2B5EF4-FFF2-40B4-BE49-F238E27FC236}">
                <a16:creationId xmlns:a16="http://schemas.microsoft.com/office/drawing/2014/main" id="{D2651B0F-8E62-6057-194D-359A7B57C8DA}"/>
              </a:ext>
            </a:extLst>
          </p:cNvPr>
          <p:cNvCxnSpPr>
            <a:cxnSpLocks/>
          </p:cNvCxnSpPr>
          <p:nvPr/>
        </p:nvCxnSpPr>
        <p:spPr>
          <a:xfrm>
            <a:off x="5842771" y="3336404"/>
            <a:ext cx="199456" cy="0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38" name="Straight Connector 237">
            <a:extLst>
              <a:ext uri="{FF2B5EF4-FFF2-40B4-BE49-F238E27FC236}">
                <a16:creationId xmlns:a16="http://schemas.microsoft.com/office/drawing/2014/main" id="{95B517A4-896D-C674-CD7C-DCE6FC866655}"/>
              </a:ext>
            </a:extLst>
          </p:cNvPr>
          <p:cNvCxnSpPr>
            <a:cxnSpLocks/>
          </p:cNvCxnSpPr>
          <p:nvPr/>
        </p:nvCxnSpPr>
        <p:spPr>
          <a:xfrm>
            <a:off x="5842771" y="3870538"/>
            <a:ext cx="199456" cy="0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3087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6" grpId="0" animBg="1"/>
      <p:bldP spid="218" grpId="0" animBg="1"/>
      <p:bldP spid="226" grpId="0" animBg="1"/>
      <p:bldP spid="4" grpId="0" animBg="1"/>
      <p:bldP spid="15" grpId="0" animBg="1"/>
      <p:bldP spid="17" grpId="0" animBg="1"/>
      <p:bldP spid="18" grpId="0" animBg="1"/>
      <p:bldP spid="19" grpId="0" animBg="1"/>
      <p:bldP spid="20" grpId="0" animBg="1"/>
      <p:bldP spid="21" grpId="0"/>
      <p:bldP spid="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>
          <a:extLst>
            <a:ext uri="{FF2B5EF4-FFF2-40B4-BE49-F238E27FC236}">
              <a16:creationId xmlns:a16="http://schemas.microsoft.com/office/drawing/2014/main" id="{117B7298-4430-EC04-4880-24DC1ADC67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3">
            <a:extLst>
              <a:ext uri="{FF2B5EF4-FFF2-40B4-BE49-F238E27FC236}">
                <a16:creationId xmlns:a16="http://schemas.microsoft.com/office/drawing/2014/main" id="{7AA0D968-468E-C24F-CF60-A59CBF7D370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Related Work</a:t>
            </a:r>
            <a:endParaRPr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4" name="Google Shape;254;p3">
            <a:extLst>
              <a:ext uri="{FF2B5EF4-FFF2-40B4-BE49-F238E27FC236}">
                <a16:creationId xmlns:a16="http://schemas.microsoft.com/office/drawing/2014/main" id="{EA58C02E-2786-EF74-7243-8F70B3157E8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3174" y="1192929"/>
            <a:ext cx="8452623" cy="37440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</a:pPr>
            <a:r>
              <a:rPr lang="en-GB" sz="1400" b="1" u="sng" dirty="0">
                <a:solidFill>
                  <a:schemeClr val="tx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LOGICAL AND/OR</a:t>
            </a: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300"/>
              <a:buNone/>
            </a:pPr>
            <a:endParaRPr sz="14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" name="Θέση αριθμού διαφάνειας 1">
            <a:extLst>
              <a:ext uri="{FF2B5EF4-FFF2-40B4-BE49-F238E27FC236}">
                <a16:creationId xmlns:a16="http://schemas.microsoft.com/office/drawing/2014/main" id="{E11A1B62-9291-4EA9-FC28-192F8AB5A88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12</a:t>
            </a:fld>
            <a:endParaRPr lang="en-GB"/>
          </a:p>
        </p:txBody>
      </p:sp>
      <p:sp>
        <p:nvSpPr>
          <p:cNvPr id="45" name="Dikdörtgen 251">
            <a:extLst>
              <a:ext uri="{FF2B5EF4-FFF2-40B4-BE49-F238E27FC236}">
                <a16:creationId xmlns:a16="http://schemas.microsoft.com/office/drawing/2014/main" id="{C0FBD0D4-7C59-8075-156F-2A1444CBF9B6}"/>
              </a:ext>
            </a:extLst>
          </p:cNvPr>
          <p:cNvSpPr/>
          <p:nvPr/>
        </p:nvSpPr>
        <p:spPr>
          <a:xfrm>
            <a:off x="3869513" y="1835753"/>
            <a:ext cx="2260600" cy="2997201"/>
          </a:xfrm>
          <a:prstGeom prst="roundRect">
            <a:avLst>
              <a:gd name="adj" fmla="val 4605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Aptos Display"/>
              <a:ea typeface="Cambria" panose="02040503050406030204" pitchFamily="18" charset="0"/>
              <a:cs typeface="Cascadia Mono" panose="020B0609020000020004" pitchFamily="49" charset="0"/>
            </a:endParaRPr>
          </a:p>
        </p:txBody>
      </p:sp>
      <p:cxnSp>
        <p:nvCxnSpPr>
          <p:cNvPr id="46" name="Düz Bağlayıcı 440">
            <a:extLst>
              <a:ext uri="{FF2B5EF4-FFF2-40B4-BE49-F238E27FC236}">
                <a16:creationId xmlns:a16="http://schemas.microsoft.com/office/drawing/2014/main" id="{0E66A0BF-87E0-CA9A-B94B-F7014D2DF558}"/>
              </a:ext>
            </a:extLst>
          </p:cNvPr>
          <p:cNvCxnSpPr>
            <a:cxnSpLocks/>
          </p:cNvCxnSpPr>
          <p:nvPr/>
        </p:nvCxnSpPr>
        <p:spPr>
          <a:xfrm>
            <a:off x="3946618" y="2271724"/>
            <a:ext cx="2051999" cy="0"/>
          </a:xfrm>
          <a:prstGeom prst="line">
            <a:avLst/>
          </a:prstGeom>
          <a:ln w="38100" cap="rnd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Düz Bağlayıcı 440">
            <a:extLst>
              <a:ext uri="{FF2B5EF4-FFF2-40B4-BE49-F238E27FC236}">
                <a16:creationId xmlns:a16="http://schemas.microsoft.com/office/drawing/2014/main" id="{B93A5192-615D-E9C6-FCAB-E9604FF4C16B}"/>
              </a:ext>
            </a:extLst>
          </p:cNvPr>
          <p:cNvCxnSpPr>
            <a:cxnSpLocks/>
          </p:cNvCxnSpPr>
          <p:nvPr/>
        </p:nvCxnSpPr>
        <p:spPr>
          <a:xfrm>
            <a:off x="3946618" y="2271724"/>
            <a:ext cx="2051999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Düz Bağlayıcı 440">
            <a:extLst>
              <a:ext uri="{FF2B5EF4-FFF2-40B4-BE49-F238E27FC236}">
                <a16:creationId xmlns:a16="http://schemas.microsoft.com/office/drawing/2014/main" id="{512D7928-A4A9-C504-DC8E-5C0F9C760B23}"/>
              </a:ext>
            </a:extLst>
          </p:cNvPr>
          <p:cNvCxnSpPr>
            <a:cxnSpLocks/>
          </p:cNvCxnSpPr>
          <p:nvPr/>
        </p:nvCxnSpPr>
        <p:spPr>
          <a:xfrm flipH="1">
            <a:off x="4448854" y="2073343"/>
            <a:ext cx="3745" cy="2125263"/>
          </a:xfrm>
          <a:prstGeom prst="line">
            <a:avLst/>
          </a:prstGeom>
          <a:ln w="38100" cap="rnd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Düz Bağlayıcı 440">
            <a:extLst>
              <a:ext uri="{FF2B5EF4-FFF2-40B4-BE49-F238E27FC236}">
                <a16:creationId xmlns:a16="http://schemas.microsoft.com/office/drawing/2014/main" id="{9A2BB183-4D3C-1ECB-DE13-DDDF8A0E6C42}"/>
              </a:ext>
            </a:extLst>
          </p:cNvPr>
          <p:cNvCxnSpPr>
            <a:cxnSpLocks/>
          </p:cNvCxnSpPr>
          <p:nvPr/>
        </p:nvCxnSpPr>
        <p:spPr>
          <a:xfrm>
            <a:off x="5048559" y="2470104"/>
            <a:ext cx="3359" cy="1728501"/>
          </a:xfrm>
          <a:prstGeom prst="line">
            <a:avLst/>
          </a:prstGeom>
          <a:ln w="38100" cap="rnd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Düz Bağlayıcı 440">
            <a:extLst>
              <a:ext uri="{FF2B5EF4-FFF2-40B4-BE49-F238E27FC236}">
                <a16:creationId xmlns:a16="http://schemas.microsoft.com/office/drawing/2014/main" id="{B755D241-1E7E-D03F-F9B8-BED49240E006}"/>
              </a:ext>
            </a:extLst>
          </p:cNvPr>
          <p:cNvCxnSpPr>
            <a:cxnSpLocks/>
          </p:cNvCxnSpPr>
          <p:nvPr/>
        </p:nvCxnSpPr>
        <p:spPr>
          <a:xfrm>
            <a:off x="5644520" y="2470104"/>
            <a:ext cx="10462" cy="1728501"/>
          </a:xfrm>
          <a:prstGeom prst="line">
            <a:avLst/>
          </a:prstGeom>
          <a:ln w="38100" cap="rnd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Düz Bağlayıcı 440">
            <a:extLst>
              <a:ext uri="{FF2B5EF4-FFF2-40B4-BE49-F238E27FC236}">
                <a16:creationId xmlns:a16="http://schemas.microsoft.com/office/drawing/2014/main" id="{2905888A-6A5E-FF05-FFAF-F667248BC8D2}"/>
              </a:ext>
            </a:extLst>
          </p:cNvPr>
          <p:cNvCxnSpPr>
            <a:cxnSpLocks/>
          </p:cNvCxnSpPr>
          <p:nvPr/>
        </p:nvCxnSpPr>
        <p:spPr>
          <a:xfrm>
            <a:off x="3939529" y="2775685"/>
            <a:ext cx="2051999" cy="0"/>
          </a:xfrm>
          <a:prstGeom prst="line">
            <a:avLst/>
          </a:prstGeom>
          <a:ln w="38100" cap="rnd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Düz Bağlayıcı 440">
            <a:extLst>
              <a:ext uri="{FF2B5EF4-FFF2-40B4-BE49-F238E27FC236}">
                <a16:creationId xmlns:a16="http://schemas.microsoft.com/office/drawing/2014/main" id="{AE7F2AEA-1E49-E88E-2575-360B2B8994FC}"/>
              </a:ext>
            </a:extLst>
          </p:cNvPr>
          <p:cNvCxnSpPr>
            <a:cxnSpLocks/>
          </p:cNvCxnSpPr>
          <p:nvPr/>
        </p:nvCxnSpPr>
        <p:spPr>
          <a:xfrm>
            <a:off x="4438988" y="1973568"/>
            <a:ext cx="0" cy="396762"/>
          </a:xfrm>
          <a:prstGeom prst="line">
            <a:avLst/>
          </a:prstGeom>
          <a:ln w="38100" cap="rnd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Düz Bağlayıcı 440">
            <a:extLst>
              <a:ext uri="{FF2B5EF4-FFF2-40B4-BE49-F238E27FC236}">
                <a16:creationId xmlns:a16="http://schemas.microsoft.com/office/drawing/2014/main" id="{6BF1FD7B-DE5C-3928-89C1-32581400CCBA}"/>
              </a:ext>
            </a:extLst>
          </p:cNvPr>
          <p:cNvCxnSpPr>
            <a:cxnSpLocks/>
          </p:cNvCxnSpPr>
          <p:nvPr/>
        </p:nvCxnSpPr>
        <p:spPr>
          <a:xfrm>
            <a:off x="5036781" y="1973568"/>
            <a:ext cx="0" cy="396762"/>
          </a:xfrm>
          <a:prstGeom prst="line">
            <a:avLst/>
          </a:prstGeom>
          <a:ln w="38100" cap="rnd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Düz Bağlayıcı 440">
            <a:extLst>
              <a:ext uri="{FF2B5EF4-FFF2-40B4-BE49-F238E27FC236}">
                <a16:creationId xmlns:a16="http://schemas.microsoft.com/office/drawing/2014/main" id="{8F1C672D-90E3-5306-1142-A855E2CD2410}"/>
              </a:ext>
            </a:extLst>
          </p:cNvPr>
          <p:cNvCxnSpPr>
            <a:cxnSpLocks/>
          </p:cNvCxnSpPr>
          <p:nvPr/>
        </p:nvCxnSpPr>
        <p:spPr>
          <a:xfrm>
            <a:off x="5644520" y="1973568"/>
            <a:ext cx="0" cy="396762"/>
          </a:xfrm>
          <a:prstGeom prst="line">
            <a:avLst/>
          </a:prstGeom>
          <a:ln w="38100" cap="rnd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Düz Bağlayıcı 440">
            <a:extLst>
              <a:ext uri="{FF2B5EF4-FFF2-40B4-BE49-F238E27FC236}">
                <a16:creationId xmlns:a16="http://schemas.microsoft.com/office/drawing/2014/main" id="{5BEE2A09-3508-07B1-4A6B-421150656331}"/>
              </a:ext>
            </a:extLst>
          </p:cNvPr>
          <p:cNvCxnSpPr>
            <a:cxnSpLocks/>
          </p:cNvCxnSpPr>
          <p:nvPr/>
        </p:nvCxnSpPr>
        <p:spPr>
          <a:xfrm>
            <a:off x="5644520" y="1973568"/>
            <a:ext cx="0" cy="396762"/>
          </a:xfrm>
          <a:prstGeom prst="line">
            <a:avLst/>
          </a:prstGeom>
          <a:ln w="38100" cap="rnd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Düz Bağlayıcı 440">
            <a:extLst>
              <a:ext uri="{FF2B5EF4-FFF2-40B4-BE49-F238E27FC236}">
                <a16:creationId xmlns:a16="http://schemas.microsoft.com/office/drawing/2014/main" id="{1C2E9CD4-7975-AD67-8D5F-EDA8EB2BEB94}"/>
              </a:ext>
            </a:extLst>
          </p:cNvPr>
          <p:cNvCxnSpPr>
            <a:cxnSpLocks/>
          </p:cNvCxnSpPr>
          <p:nvPr/>
        </p:nvCxnSpPr>
        <p:spPr>
          <a:xfrm>
            <a:off x="3946618" y="3336405"/>
            <a:ext cx="2051999" cy="0"/>
          </a:xfrm>
          <a:prstGeom prst="line">
            <a:avLst/>
          </a:prstGeom>
          <a:ln w="38100" cap="rnd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Oval 57">
            <a:extLst>
              <a:ext uri="{FF2B5EF4-FFF2-40B4-BE49-F238E27FC236}">
                <a16:creationId xmlns:a16="http://schemas.microsoft.com/office/drawing/2014/main" id="{3AB00B2C-79D5-94FF-C5A7-A88CBF835925}"/>
              </a:ext>
            </a:extLst>
          </p:cNvPr>
          <p:cNvSpPr/>
          <p:nvPr/>
        </p:nvSpPr>
        <p:spPr>
          <a:xfrm>
            <a:off x="4254348" y="3138023"/>
            <a:ext cx="396503" cy="39676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H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 Display"/>
              <a:ea typeface="Cambria" panose="02040503050406030204" pitchFamily="18" charset="0"/>
              <a:cs typeface="+mn-cs"/>
            </a:endParaRPr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47085C23-D018-520D-B562-86B1E9C7C3A1}"/>
              </a:ext>
            </a:extLst>
          </p:cNvPr>
          <p:cNvSpPr/>
          <p:nvPr/>
        </p:nvSpPr>
        <p:spPr>
          <a:xfrm>
            <a:off x="4850307" y="3138023"/>
            <a:ext cx="396503" cy="39676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H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 Display"/>
              <a:ea typeface="Cambria" panose="02040503050406030204" pitchFamily="18" charset="0"/>
              <a:cs typeface="+mn-cs"/>
            </a:endParaRPr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A3179536-B033-4D1D-293B-5CEF3BB3E382}"/>
              </a:ext>
            </a:extLst>
          </p:cNvPr>
          <p:cNvSpPr/>
          <p:nvPr/>
        </p:nvSpPr>
        <p:spPr>
          <a:xfrm>
            <a:off x="5446268" y="3138023"/>
            <a:ext cx="396503" cy="39676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H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 Display"/>
              <a:ea typeface="Cambria" panose="02040503050406030204" pitchFamily="18" charset="0"/>
              <a:cs typeface="+mn-cs"/>
            </a:endParaRPr>
          </a:p>
        </p:txBody>
      </p:sp>
      <p:cxnSp>
        <p:nvCxnSpPr>
          <p:cNvPr id="61" name="Düz Bağlayıcı 440">
            <a:extLst>
              <a:ext uri="{FF2B5EF4-FFF2-40B4-BE49-F238E27FC236}">
                <a16:creationId xmlns:a16="http://schemas.microsoft.com/office/drawing/2014/main" id="{2CB6AB54-F85C-C24F-40AA-C884FF0C7BCC}"/>
              </a:ext>
            </a:extLst>
          </p:cNvPr>
          <p:cNvCxnSpPr>
            <a:cxnSpLocks/>
          </p:cNvCxnSpPr>
          <p:nvPr/>
        </p:nvCxnSpPr>
        <p:spPr>
          <a:xfrm>
            <a:off x="3946618" y="3868744"/>
            <a:ext cx="2051999" cy="0"/>
          </a:xfrm>
          <a:prstGeom prst="line">
            <a:avLst/>
          </a:prstGeom>
          <a:ln w="38100" cap="rnd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Oval 61">
            <a:extLst>
              <a:ext uri="{FF2B5EF4-FFF2-40B4-BE49-F238E27FC236}">
                <a16:creationId xmlns:a16="http://schemas.microsoft.com/office/drawing/2014/main" id="{FC08B6A2-900F-0A7A-DDDB-2BB761F3462F}"/>
              </a:ext>
            </a:extLst>
          </p:cNvPr>
          <p:cNvSpPr/>
          <p:nvPr/>
        </p:nvSpPr>
        <p:spPr>
          <a:xfrm>
            <a:off x="4254348" y="3670362"/>
            <a:ext cx="396503" cy="39676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Display"/>
                <a:ea typeface="Cambria" panose="02040503050406030204" pitchFamily="18" charset="0"/>
                <a:cs typeface="+mn-cs"/>
              </a:rPr>
              <a:t>d</a:t>
            </a:r>
            <a:endParaRPr kumimoji="0" lang="en-CH" sz="2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 Display"/>
              <a:ea typeface="Cambria" panose="02040503050406030204" pitchFamily="18" charset="0"/>
              <a:cs typeface="+mn-cs"/>
            </a:endParaRPr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C547DEE0-1D23-AC3E-F84A-A271CACF6319}"/>
              </a:ext>
            </a:extLst>
          </p:cNvPr>
          <p:cNvSpPr/>
          <p:nvPr/>
        </p:nvSpPr>
        <p:spPr>
          <a:xfrm>
            <a:off x="4850307" y="3670362"/>
            <a:ext cx="396503" cy="39676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Display"/>
                <a:ea typeface="Cambria" panose="02040503050406030204" pitchFamily="18" charset="0"/>
                <a:cs typeface="+mn-cs"/>
              </a:rPr>
              <a:t>s</a:t>
            </a:r>
            <a:endParaRPr kumimoji="0" lang="en-CH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 Display"/>
              <a:ea typeface="Cambria" panose="02040503050406030204" pitchFamily="18" charset="0"/>
              <a:cs typeface="+mn-cs"/>
            </a:endParaRPr>
          </a:p>
        </p:txBody>
      </p:sp>
      <p:sp>
        <p:nvSpPr>
          <p:cNvPr id="192" name="Oval 191">
            <a:extLst>
              <a:ext uri="{FF2B5EF4-FFF2-40B4-BE49-F238E27FC236}">
                <a16:creationId xmlns:a16="http://schemas.microsoft.com/office/drawing/2014/main" id="{D93D1B87-E5FF-DC00-AE1E-F1C7D29BB839}"/>
              </a:ext>
            </a:extLst>
          </p:cNvPr>
          <p:cNvSpPr/>
          <p:nvPr/>
        </p:nvSpPr>
        <p:spPr>
          <a:xfrm>
            <a:off x="5446268" y="3670362"/>
            <a:ext cx="396503" cy="39676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Display"/>
                <a:ea typeface="Cambria" panose="02040503050406030204" pitchFamily="18" charset="0"/>
                <a:cs typeface="+mn-cs"/>
              </a:rPr>
              <a:t>t</a:t>
            </a:r>
            <a:endParaRPr kumimoji="0" lang="en-CH" sz="2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 Display"/>
              <a:ea typeface="Cambria" panose="02040503050406030204" pitchFamily="18" charset="0"/>
              <a:cs typeface="+mn-cs"/>
            </a:endParaRPr>
          </a:p>
        </p:txBody>
      </p:sp>
      <p:sp>
        <p:nvSpPr>
          <p:cNvPr id="201" name="Dikdörtgen 256">
            <a:extLst>
              <a:ext uri="{FF2B5EF4-FFF2-40B4-BE49-F238E27FC236}">
                <a16:creationId xmlns:a16="http://schemas.microsoft.com/office/drawing/2014/main" id="{D7FD812D-43B3-2C8A-A80A-8AC33EDB7166}"/>
              </a:ext>
            </a:extLst>
          </p:cNvPr>
          <p:cNvSpPr/>
          <p:nvPr/>
        </p:nvSpPr>
        <p:spPr>
          <a:xfrm>
            <a:off x="4872550" y="4198606"/>
            <a:ext cx="358739" cy="518108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 Display"/>
              <a:ea typeface="Cambria" panose="02040503050406030204" pitchFamily="18" charset="0"/>
              <a:cs typeface="Cascadia Mono" panose="020B0609020000020004" pitchFamily="49" charset="0"/>
            </a:endParaRPr>
          </a:p>
        </p:txBody>
      </p:sp>
      <p:sp>
        <p:nvSpPr>
          <p:cNvPr id="202" name="Dikdörtgen 256">
            <a:extLst>
              <a:ext uri="{FF2B5EF4-FFF2-40B4-BE49-F238E27FC236}">
                <a16:creationId xmlns:a16="http://schemas.microsoft.com/office/drawing/2014/main" id="{7AC31123-9A60-23CA-75D9-90E89380F1E5}"/>
              </a:ext>
            </a:extLst>
          </p:cNvPr>
          <p:cNvSpPr/>
          <p:nvPr/>
        </p:nvSpPr>
        <p:spPr>
          <a:xfrm>
            <a:off x="5475614" y="4198606"/>
            <a:ext cx="358739" cy="518108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 Display"/>
              <a:ea typeface="Cambria" panose="02040503050406030204" pitchFamily="18" charset="0"/>
              <a:cs typeface="Cascadia Mono" panose="020B0609020000020004" pitchFamily="49" charset="0"/>
            </a:endParaRPr>
          </a:p>
        </p:txBody>
      </p:sp>
      <p:sp>
        <p:nvSpPr>
          <p:cNvPr id="203" name="Dikdörtgen 256">
            <a:extLst>
              <a:ext uri="{FF2B5EF4-FFF2-40B4-BE49-F238E27FC236}">
                <a16:creationId xmlns:a16="http://schemas.microsoft.com/office/drawing/2014/main" id="{BDDB9AF6-E3EF-BD76-CD44-F42580E96D2D}"/>
              </a:ext>
            </a:extLst>
          </p:cNvPr>
          <p:cNvSpPr/>
          <p:nvPr/>
        </p:nvSpPr>
        <p:spPr>
          <a:xfrm>
            <a:off x="4269486" y="4198606"/>
            <a:ext cx="358739" cy="518108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 Display"/>
              <a:ea typeface="Cambria" panose="02040503050406030204" pitchFamily="18" charset="0"/>
              <a:cs typeface="Cascadia Mono" panose="020B0609020000020004" pitchFamily="49" charset="0"/>
            </a:endParaRPr>
          </a:p>
        </p:txBody>
      </p:sp>
      <p:sp>
        <p:nvSpPr>
          <p:cNvPr id="205" name="Oval 204">
            <a:extLst>
              <a:ext uri="{FF2B5EF4-FFF2-40B4-BE49-F238E27FC236}">
                <a16:creationId xmlns:a16="http://schemas.microsoft.com/office/drawing/2014/main" id="{F17E25B4-CCB7-FA62-6F5F-47589C94B5E0}"/>
              </a:ext>
            </a:extLst>
          </p:cNvPr>
          <p:cNvSpPr/>
          <p:nvPr/>
        </p:nvSpPr>
        <p:spPr>
          <a:xfrm>
            <a:off x="4254348" y="2073343"/>
            <a:ext cx="396503" cy="396762"/>
          </a:xfrm>
          <a:prstGeom prst="ellipse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kern="1200" dirty="0">
                <a:solidFill>
                  <a:prstClr val="white"/>
                </a:solidFill>
                <a:latin typeface="Aptos Display"/>
                <a:ea typeface="Cambria" panose="02040503050406030204" pitchFamily="18" charset="0"/>
              </a:rPr>
              <a:t>a</a:t>
            </a:r>
            <a:endParaRPr kumimoji="0" lang="en-CH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 Display"/>
              <a:ea typeface="Cambria" panose="02040503050406030204" pitchFamily="18" charset="0"/>
              <a:cs typeface="+mn-cs"/>
            </a:endParaRPr>
          </a:p>
        </p:txBody>
      </p:sp>
      <p:sp>
        <p:nvSpPr>
          <p:cNvPr id="206" name="Oval 205">
            <a:extLst>
              <a:ext uri="{FF2B5EF4-FFF2-40B4-BE49-F238E27FC236}">
                <a16:creationId xmlns:a16="http://schemas.microsoft.com/office/drawing/2014/main" id="{EACD613C-B0A5-392F-ED7A-EEDF207A52CD}"/>
              </a:ext>
            </a:extLst>
          </p:cNvPr>
          <p:cNvSpPr/>
          <p:nvPr/>
        </p:nvSpPr>
        <p:spPr>
          <a:xfrm>
            <a:off x="4850307" y="2073343"/>
            <a:ext cx="396503" cy="396762"/>
          </a:xfrm>
          <a:prstGeom prst="ellipse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kern="1200" dirty="0">
                <a:solidFill>
                  <a:prstClr val="white"/>
                </a:solidFill>
                <a:latin typeface="Aptos Display"/>
                <a:ea typeface="Cambria" panose="02040503050406030204" pitchFamily="18" charset="0"/>
              </a:rPr>
              <a:t>a</a:t>
            </a:r>
            <a:endParaRPr kumimoji="0" lang="en-CH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 Display"/>
              <a:ea typeface="Cambria" panose="02040503050406030204" pitchFamily="18" charset="0"/>
              <a:cs typeface="+mn-cs"/>
            </a:endParaRPr>
          </a:p>
        </p:txBody>
      </p:sp>
      <p:sp>
        <p:nvSpPr>
          <p:cNvPr id="207" name="Oval 206">
            <a:extLst>
              <a:ext uri="{FF2B5EF4-FFF2-40B4-BE49-F238E27FC236}">
                <a16:creationId xmlns:a16="http://schemas.microsoft.com/office/drawing/2014/main" id="{FD7752F1-DFE3-4B25-F0F9-1B963B509382}"/>
              </a:ext>
            </a:extLst>
          </p:cNvPr>
          <p:cNvSpPr/>
          <p:nvPr/>
        </p:nvSpPr>
        <p:spPr>
          <a:xfrm>
            <a:off x="5446268" y="2073343"/>
            <a:ext cx="396503" cy="396762"/>
          </a:xfrm>
          <a:prstGeom prst="ellipse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kern="1200" noProof="0" dirty="0">
                <a:solidFill>
                  <a:prstClr val="white"/>
                </a:solidFill>
                <a:latin typeface="Aptos Display"/>
                <a:ea typeface="Cambria" panose="02040503050406030204" pitchFamily="18" charset="0"/>
              </a:rPr>
              <a:t>a</a:t>
            </a:r>
            <a:endParaRPr kumimoji="0" lang="en-CH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 Display"/>
              <a:ea typeface="Cambria" panose="02040503050406030204" pitchFamily="18" charset="0"/>
              <a:cs typeface="+mn-cs"/>
            </a:endParaRPr>
          </a:p>
        </p:txBody>
      </p:sp>
      <p:cxnSp>
        <p:nvCxnSpPr>
          <p:cNvPr id="212" name="Düz Bağlayıcı 440">
            <a:extLst>
              <a:ext uri="{FF2B5EF4-FFF2-40B4-BE49-F238E27FC236}">
                <a16:creationId xmlns:a16="http://schemas.microsoft.com/office/drawing/2014/main" id="{7378AE76-1F56-E4A6-B59A-38C17131A1E9}"/>
              </a:ext>
            </a:extLst>
          </p:cNvPr>
          <p:cNvCxnSpPr>
            <a:cxnSpLocks/>
          </p:cNvCxnSpPr>
          <p:nvPr/>
        </p:nvCxnSpPr>
        <p:spPr>
          <a:xfrm>
            <a:off x="3946618" y="2775685"/>
            <a:ext cx="2051999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3" name="Oval 212">
            <a:extLst>
              <a:ext uri="{FF2B5EF4-FFF2-40B4-BE49-F238E27FC236}">
                <a16:creationId xmlns:a16="http://schemas.microsoft.com/office/drawing/2014/main" id="{EB81364A-D6F4-3C01-4931-B002219F6864}"/>
              </a:ext>
            </a:extLst>
          </p:cNvPr>
          <p:cNvSpPr/>
          <p:nvPr/>
        </p:nvSpPr>
        <p:spPr>
          <a:xfrm>
            <a:off x="4254348" y="2605683"/>
            <a:ext cx="396503" cy="396762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kern="1200" dirty="0">
                <a:solidFill>
                  <a:prstClr val="white"/>
                </a:solidFill>
                <a:latin typeface="Aptos Display"/>
                <a:ea typeface="Cambria" panose="02040503050406030204" pitchFamily="18" charset="0"/>
              </a:rPr>
              <a:t>b</a:t>
            </a:r>
            <a:endParaRPr kumimoji="0" lang="en-CH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 Display"/>
              <a:ea typeface="Cambria" panose="02040503050406030204" pitchFamily="18" charset="0"/>
              <a:cs typeface="+mn-cs"/>
            </a:endParaRPr>
          </a:p>
        </p:txBody>
      </p:sp>
      <p:sp>
        <p:nvSpPr>
          <p:cNvPr id="214" name="Oval 213">
            <a:extLst>
              <a:ext uri="{FF2B5EF4-FFF2-40B4-BE49-F238E27FC236}">
                <a16:creationId xmlns:a16="http://schemas.microsoft.com/office/drawing/2014/main" id="{E09DD297-4B1F-C0BC-1D9E-539D8DEE6299}"/>
              </a:ext>
            </a:extLst>
          </p:cNvPr>
          <p:cNvSpPr/>
          <p:nvPr/>
        </p:nvSpPr>
        <p:spPr>
          <a:xfrm>
            <a:off x="4850307" y="2605683"/>
            <a:ext cx="396503" cy="396762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kern="1200" dirty="0">
                <a:solidFill>
                  <a:prstClr val="white"/>
                </a:solidFill>
                <a:latin typeface="Aptos Display"/>
                <a:ea typeface="Cambria" panose="02040503050406030204" pitchFamily="18" charset="0"/>
              </a:rPr>
              <a:t>b</a:t>
            </a:r>
            <a:endParaRPr kumimoji="0" lang="en-CH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 Display"/>
              <a:ea typeface="Cambria" panose="02040503050406030204" pitchFamily="18" charset="0"/>
              <a:cs typeface="+mn-cs"/>
            </a:endParaRPr>
          </a:p>
        </p:txBody>
      </p:sp>
      <p:sp>
        <p:nvSpPr>
          <p:cNvPr id="215" name="Oval 214">
            <a:extLst>
              <a:ext uri="{FF2B5EF4-FFF2-40B4-BE49-F238E27FC236}">
                <a16:creationId xmlns:a16="http://schemas.microsoft.com/office/drawing/2014/main" id="{C55908E5-E7C4-5BBC-73F7-49D627846A96}"/>
              </a:ext>
            </a:extLst>
          </p:cNvPr>
          <p:cNvSpPr/>
          <p:nvPr/>
        </p:nvSpPr>
        <p:spPr>
          <a:xfrm>
            <a:off x="5446268" y="2605683"/>
            <a:ext cx="396503" cy="396762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kern="1200" dirty="0">
                <a:solidFill>
                  <a:prstClr val="white"/>
                </a:solidFill>
                <a:latin typeface="Aptos Display"/>
                <a:ea typeface="Cambria" panose="02040503050406030204" pitchFamily="18" charset="0"/>
              </a:rPr>
              <a:t>b</a:t>
            </a:r>
            <a:endParaRPr kumimoji="0" lang="en-CH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 Display"/>
              <a:ea typeface="Cambria" panose="02040503050406030204" pitchFamily="18" charset="0"/>
              <a:cs typeface="+mn-cs"/>
            </a:endParaRPr>
          </a:p>
        </p:txBody>
      </p:sp>
      <p:sp>
        <p:nvSpPr>
          <p:cNvPr id="216" name="Dikdörtgen 256">
            <a:extLst>
              <a:ext uri="{FF2B5EF4-FFF2-40B4-BE49-F238E27FC236}">
                <a16:creationId xmlns:a16="http://schemas.microsoft.com/office/drawing/2014/main" id="{2497933B-E86F-1645-DAED-26CEED411F36}"/>
              </a:ext>
            </a:extLst>
          </p:cNvPr>
          <p:cNvSpPr/>
          <p:nvPr/>
        </p:nvSpPr>
        <p:spPr>
          <a:xfrm>
            <a:off x="3462272" y="1074965"/>
            <a:ext cx="1512823" cy="433039"/>
          </a:xfrm>
          <a:prstGeom prst="roundRect">
            <a:avLst/>
          </a:prstGeom>
          <a:solidFill>
            <a:schemeClr val="accent3">
              <a:lumMod val="20000"/>
              <a:lumOff val="80000"/>
              <a:alpha val="78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B587C"/>
                </a:solidFill>
                <a:effectLst/>
                <a:uLnTx/>
                <a:uFillTx/>
                <a:latin typeface="Aptos Display"/>
                <a:ea typeface="Cambria" panose="02040503050406030204" pitchFamily="18" charset="0"/>
                <a:cs typeface="Cascadia Mono" panose="020B0609020000020004" pitchFamily="49" charset="0"/>
              </a:rPr>
              <a:t>ACT </a:t>
            </a:r>
            <a:r>
              <a:rPr lang="en-US" sz="2400" b="1" kern="1200" dirty="0">
                <a:solidFill>
                  <a:srgbClr val="1B587C"/>
                </a:solidFill>
                <a:latin typeface="Aptos Display"/>
                <a:ea typeface="Cambria" panose="02040503050406030204" pitchFamily="18" charset="0"/>
                <a:cs typeface="Cascadia Mono" panose="020B0609020000020004" pitchFamily="49" charset="0"/>
              </a:rPr>
              <a:t>R1</a:t>
            </a:r>
            <a:endParaRPr kumimoji="0" lang="en-US" sz="2400" b="1" i="0" u="none" strike="noStrike" kern="1200" cap="none" spc="0" normalizeH="0" baseline="-25000" noProof="0" dirty="0">
              <a:ln>
                <a:noFill/>
              </a:ln>
              <a:solidFill>
                <a:srgbClr val="1B587C"/>
              </a:solidFill>
              <a:effectLst/>
              <a:uLnTx/>
              <a:uFillTx/>
              <a:latin typeface="Aptos Display"/>
              <a:ea typeface="Cambria" panose="02040503050406030204" pitchFamily="18" charset="0"/>
              <a:cs typeface="Cascadia Mono" panose="020B0609020000020004" pitchFamily="49" charset="0"/>
            </a:endParaRPr>
          </a:p>
        </p:txBody>
      </p:sp>
      <p:cxnSp>
        <p:nvCxnSpPr>
          <p:cNvPr id="217" name="Düz Ok Bağlayıcısı 52">
            <a:extLst>
              <a:ext uri="{FF2B5EF4-FFF2-40B4-BE49-F238E27FC236}">
                <a16:creationId xmlns:a16="http://schemas.microsoft.com/office/drawing/2014/main" id="{49642851-87CE-ACF4-03C8-6B81033E42F8}"/>
              </a:ext>
            </a:extLst>
          </p:cNvPr>
          <p:cNvCxnSpPr>
            <a:cxnSpLocks/>
            <a:stCxn id="216" idx="3"/>
          </p:cNvCxnSpPr>
          <p:nvPr/>
        </p:nvCxnSpPr>
        <p:spPr>
          <a:xfrm flipV="1">
            <a:off x="4975095" y="1241842"/>
            <a:ext cx="1574252" cy="49643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8" name="Dikdörtgen 256">
            <a:extLst>
              <a:ext uri="{FF2B5EF4-FFF2-40B4-BE49-F238E27FC236}">
                <a16:creationId xmlns:a16="http://schemas.microsoft.com/office/drawing/2014/main" id="{01CC30E7-6C34-266F-38E3-3E7693C07432}"/>
              </a:ext>
            </a:extLst>
          </p:cNvPr>
          <p:cNvSpPr/>
          <p:nvPr/>
        </p:nvSpPr>
        <p:spPr>
          <a:xfrm>
            <a:off x="7284768" y="1073044"/>
            <a:ext cx="1512823" cy="433039"/>
          </a:xfrm>
          <a:prstGeom prst="roundRect">
            <a:avLst/>
          </a:prstGeom>
          <a:solidFill>
            <a:schemeClr val="accent3">
              <a:lumMod val="20000"/>
              <a:lumOff val="80000"/>
              <a:alpha val="78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B587C"/>
                </a:solidFill>
                <a:effectLst/>
                <a:uLnTx/>
                <a:uFillTx/>
                <a:latin typeface="Aptos Display"/>
                <a:ea typeface="Cambria" panose="02040503050406030204" pitchFamily="18" charset="0"/>
                <a:cs typeface="Cascadia Mono" panose="020B0609020000020004" pitchFamily="49" charset="0"/>
              </a:rPr>
              <a:t>ACT </a:t>
            </a:r>
            <a:r>
              <a:rPr lang="en-US" sz="2400" b="1" kern="1200" dirty="0">
                <a:solidFill>
                  <a:srgbClr val="1B587C"/>
                </a:solidFill>
                <a:latin typeface="Aptos Display"/>
                <a:ea typeface="Cambria" panose="02040503050406030204" pitchFamily="18" charset="0"/>
                <a:cs typeface="Cascadia Mono" panose="020B0609020000020004" pitchFamily="49" charset="0"/>
              </a:rPr>
              <a:t>R2</a:t>
            </a:r>
            <a:endParaRPr kumimoji="0" lang="en-US" sz="2400" b="1" i="0" u="none" strike="noStrike" kern="1200" cap="none" spc="0" normalizeH="0" baseline="-25000" noProof="0" dirty="0">
              <a:ln>
                <a:noFill/>
              </a:ln>
              <a:solidFill>
                <a:srgbClr val="1B587C"/>
              </a:solidFill>
              <a:effectLst/>
              <a:uLnTx/>
              <a:uFillTx/>
              <a:latin typeface="Aptos Display"/>
              <a:ea typeface="Cambria" panose="02040503050406030204" pitchFamily="18" charset="0"/>
              <a:cs typeface="Cascadia Mono" panose="020B0609020000020004" pitchFamily="49" charset="0"/>
            </a:endParaRPr>
          </a:p>
        </p:txBody>
      </p:sp>
      <p:sp>
        <p:nvSpPr>
          <p:cNvPr id="226" name="Dikdörtgen 256">
            <a:extLst>
              <a:ext uri="{FF2B5EF4-FFF2-40B4-BE49-F238E27FC236}">
                <a16:creationId xmlns:a16="http://schemas.microsoft.com/office/drawing/2014/main" id="{D637BD8E-7ECC-12FE-6D42-4F453B8921F3}"/>
              </a:ext>
            </a:extLst>
          </p:cNvPr>
          <p:cNvSpPr/>
          <p:nvPr/>
        </p:nvSpPr>
        <p:spPr>
          <a:xfrm>
            <a:off x="5348660" y="1062798"/>
            <a:ext cx="1512823" cy="433039"/>
          </a:xfrm>
          <a:prstGeom prst="roundRect">
            <a:avLst/>
          </a:prstGeom>
          <a:solidFill>
            <a:schemeClr val="accent3">
              <a:lumMod val="20000"/>
              <a:lumOff val="80000"/>
              <a:alpha val="78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kern="1200" dirty="0">
                <a:solidFill>
                  <a:srgbClr val="1B587C"/>
                </a:solidFill>
                <a:latin typeface="Aptos Display"/>
                <a:ea typeface="Cambria" panose="02040503050406030204" pitchFamily="18" charset="0"/>
                <a:cs typeface="Cascadia Mono" panose="020B0609020000020004" pitchFamily="49" charset="0"/>
              </a:rPr>
              <a:t>PRE</a:t>
            </a:r>
            <a:endParaRPr kumimoji="0" lang="en-US" sz="2400" b="1" i="0" u="none" strike="noStrike" kern="1200" cap="none" spc="0" normalizeH="0" baseline="-25000" noProof="0" dirty="0">
              <a:ln>
                <a:noFill/>
              </a:ln>
              <a:solidFill>
                <a:srgbClr val="1B587C"/>
              </a:solidFill>
              <a:effectLst/>
              <a:uLnTx/>
              <a:uFillTx/>
              <a:latin typeface="Aptos Display"/>
              <a:ea typeface="Cambria" panose="02040503050406030204" pitchFamily="18" charset="0"/>
              <a:cs typeface="Cascadia Mono" panose="020B0609020000020004" pitchFamily="49" charset="0"/>
            </a:endParaRPr>
          </a:p>
        </p:txBody>
      </p:sp>
      <p:sp>
        <p:nvSpPr>
          <p:cNvPr id="4" name="Dikdörtgen 256">
            <a:extLst>
              <a:ext uri="{FF2B5EF4-FFF2-40B4-BE49-F238E27FC236}">
                <a16:creationId xmlns:a16="http://schemas.microsoft.com/office/drawing/2014/main" id="{19967FF2-E12A-7564-A06D-F3CC1693A316}"/>
              </a:ext>
            </a:extLst>
          </p:cNvPr>
          <p:cNvSpPr/>
          <p:nvPr/>
        </p:nvSpPr>
        <p:spPr>
          <a:xfrm>
            <a:off x="1609709" y="1062798"/>
            <a:ext cx="1512823" cy="433039"/>
          </a:xfrm>
          <a:prstGeom prst="roundRect">
            <a:avLst/>
          </a:prstGeom>
          <a:solidFill>
            <a:schemeClr val="accent3">
              <a:lumMod val="20000"/>
              <a:lumOff val="80000"/>
              <a:alpha val="78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kern="1200" dirty="0">
                <a:solidFill>
                  <a:srgbClr val="1B587C"/>
                </a:solidFill>
                <a:latin typeface="Aptos Display"/>
                <a:ea typeface="Cambria" panose="02040503050406030204" pitchFamily="18" charset="0"/>
                <a:cs typeface="Cascadia Mono" panose="020B0609020000020004" pitchFamily="49" charset="0"/>
              </a:rPr>
              <a:t>Frac Op.</a:t>
            </a:r>
            <a:endParaRPr kumimoji="0" lang="en-US" sz="2400" b="1" i="0" u="none" strike="noStrike" kern="1200" cap="none" spc="0" normalizeH="0" baseline="-25000" noProof="0" dirty="0">
              <a:ln>
                <a:noFill/>
              </a:ln>
              <a:solidFill>
                <a:srgbClr val="1B587C"/>
              </a:solidFill>
              <a:effectLst/>
              <a:uLnTx/>
              <a:uFillTx/>
              <a:latin typeface="Aptos Display"/>
              <a:ea typeface="Cambria" panose="02040503050406030204" pitchFamily="18" charset="0"/>
              <a:cs typeface="Cascadia Mono" panose="020B0609020000020004" pitchFamily="49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FA199242-10AE-DF71-69F4-501BF5E33ADB}"/>
              </a:ext>
            </a:extLst>
          </p:cNvPr>
          <p:cNvSpPr/>
          <p:nvPr/>
        </p:nvSpPr>
        <p:spPr>
          <a:xfrm>
            <a:off x="4254348" y="3134117"/>
            <a:ext cx="396503" cy="396762"/>
          </a:xfrm>
          <a:prstGeom prst="ellipse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Display"/>
                <a:ea typeface="Cambria" panose="02040503050406030204" pitchFamily="18" charset="0"/>
                <a:cs typeface="+mn-cs"/>
              </a:rPr>
              <a:t>c</a:t>
            </a:r>
            <a:endParaRPr kumimoji="0" lang="en-CH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 Display"/>
              <a:ea typeface="Cambria" panose="02040503050406030204" pitchFamily="18" charset="0"/>
              <a:cs typeface="+mn-cs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4F07D080-33BB-2DC7-DE6D-C22E4F42D25E}"/>
              </a:ext>
            </a:extLst>
          </p:cNvPr>
          <p:cNvSpPr/>
          <p:nvPr/>
        </p:nvSpPr>
        <p:spPr>
          <a:xfrm>
            <a:off x="4850307" y="3134117"/>
            <a:ext cx="396503" cy="396762"/>
          </a:xfrm>
          <a:prstGeom prst="ellipse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Display"/>
                <a:ea typeface="Cambria" panose="02040503050406030204" pitchFamily="18" charset="0"/>
                <a:cs typeface="+mn-cs"/>
              </a:rPr>
              <a:t>c</a:t>
            </a:r>
            <a:endParaRPr kumimoji="0" lang="en-CH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 Display"/>
              <a:ea typeface="Cambria" panose="02040503050406030204" pitchFamily="18" charset="0"/>
              <a:cs typeface="+mn-cs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E6D9F80A-601D-BEC7-8080-4F872AE78234}"/>
              </a:ext>
            </a:extLst>
          </p:cNvPr>
          <p:cNvSpPr/>
          <p:nvPr/>
        </p:nvSpPr>
        <p:spPr>
          <a:xfrm>
            <a:off x="5446268" y="3134117"/>
            <a:ext cx="396503" cy="396762"/>
          </a:xfrm>
          <a:prstGeom prst="ellipse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Display"/>
                <a:ea typeface="Cambria" panose="02040503050406030204" pitchFamily="18" charset="0"/>
                <a:cs typeface="+mn-cs"/>
              </a:rPr>
              <a:t>c</a:t>
            </a:r>
            <a:endParaRPr kumimoji="0" lang="en-CH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 Display"/>
              <a:ea typeface="Cambria" panose="02040503050406030204" pitchFamily="18" charset="0"/>
              <a:cs typeface="+mn-cs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15FDF39-C39E-B12C-F51E-7E4F4B8D0102}"/>
              </a:ext>
            </a:extLst>
          </p:cNvPr>
          <p:cNvSpPr/>
          <p:nvPr/>
        </p:nvSpPr>
        <p:spPr>
          <a:xfrm>
            <a:off x="4254347" y="3674195"/>
            <a:ext cx="396503" cy="396762"/>
          </a:xfrm>
          <a:prstGeom prst="ellipse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H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 Display"/>
              <a:ea typeface="Cambria" panose="02040503050406030204" pitchFamily="18" charset="0"/>
              <a:cs typeface="+mn-cs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E0F53AFD-54E4-F0FE-249A-80B196B3F62D}"/>
              </a:ext>
            </a:extLst>
          </p:cNvPr>
          <p:cNvSpPr/>
          <p:nvPr/>
        </p:nvSpPr>
        <p:spPr>
          <a:xfrm>
            <a:off x="4850307" y="3670362"/>
            <a:ext cx="396503" cy="396762"/>
          </a:xfrm>
          <a:prstGeom prst="ellipse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H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 Display"/>
              <a:ea typeface="Cambria" panose="02040503050406030204" pitchFamily="18" charset="0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7066D7D2-7C2C-F367-53A5-E0952DE02716}"/>
              </a:ext>
            </a:extLst>
          </p:cNvPr>
          <p:cNvSpPr/>
          <p:nvPr/>
        </p:nvSpPr>
        <p:spPr>
          <a:xfrm>
            <a:off x="5446268" y="3670362"/>
            <a:ext cx="396503" cy="396762"/>
          </a:xfrm>
          <a:prstGeom prst="ellipse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H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 Display"/>
              <a:ea typeface="Cambria" panose="02040503050406030204" pitchFamily="18" charset="0"/>
              <a:cs typeface="+mn-cs"/>
            </a:endParaRPr>
          </a:p>
        </p:txBody>
      </p:sp>
      <p:sp>
        <p:nvSpPr>
          <p:cNvPr id="15" name="Arc 14">
            <a:extLst>
              <a:ext uri="{FF2B5EF4-FFF2-40B4-BE49-F238E27FC236}">
                <a16:creationId xmlns:a16="http://schemas.microsoft.com/office/drawing/2014/main" id="{E859309D-5B43-6310-42E0-E0071D98BD88}"/>
              </a:ext>
            </a:extLst>
          </p:cNvPr>
          <p:cNvSpPr/>
          <p:nvPr/>
        </p:nvSpPr>
        <p:spPr>
          <a:xfrm rot="16200000">
            <a:off x="4850595" y="3708158"/>
            <a:ext cx="396763" cy="358739"/>
          </a:xfrm>
          <a:prstGeom prst="arc">
            <a:avLst>
              <a:gd name="adj1" fmla="val 16200000"/>
              <a:gd name="adj2" fmla="val 5340766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rc 16">
            <a:extLst>
              <a:ext uri="{FF2B5EF4-FFF2-40B4-BE49-F238E27FC236}">
                <a16:creationId xmlns:a16="http://schemas.microsoft.com/office/drawing/2014/main" id="{2FAFE723-C2CF-456A-781D-3F84C3005634}"/>
              </a:ext>
            </a:extLst>
          </p:cNvPr>
          <p:cNvSpPr/>
          <p:nvPr/>
        </p:nvSpPr>
        <p:spPr>
          <a:xfrm rot="16200000">
            <a:off x="4253644" y="3712230"/>
            <a:ext cx="396763" cy="358739"/>
          </a:xfrm>
          <a:prstGeom prst="arc">
            <a:avLst>
              <a:gd name="adj1" fmla="val 16200000"/>
              <a:gd name="adj2" fmla="val 5340766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Arc 17">
            <a:extLst>
              <a:ext uri="{FF2B5EF4-FFF2-40B4-BE49-F238E27FC236}">
                <a16:creationId xmlns:a16="http://schemas.microsoft.com/office/drawing/2014/main" id="{F21E8AE5-23B0-A950-D9DF-6AC24C819357}"/>
              </a:ext>
            </a:extLst>
          </p:cNvPr>
          <p:cNvSpPr/>
          <p:nvPr/>
        </p:nvSpPr>
        <p:spPr>
          <a:xfrm rot="16200000">
            <a:off x="5448274" y="3706437"/>
            <a:ext cx="389149" cy="354565"/>
          </a:xfrm>
          <a:prstGeom prst="arc">
            <a:avLst>
              <a:gd name="adj1" fmla="val 16200000"/>
              <a:gd name="adj2" fmla="val 5340766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Arc 18">
            <a:extLst>
              <a:ext uri="{FF2B5EF4-FFF2-40B4-BE49-F238E27FC236}">
                <a16:creationId xmlns:a16="http://schemas.microsoft.com/office/drawing/2014/main" id="{9D4CC38D-5BFC-4699-1B4A-EC1AD52EBD14}"/>
              </a:ext>
            </a:extLst>
          </p:cNvPr>
          <p:cNvSpPr/>
          <p:nvPr/>
        </p:nvSpPr>
        <p:spPr>
          <a:xfrm>
            <a:off x="4432851" y="665026"/>
            <a:ext cx="1512823" cy="412206"/>
          </a:xfrm>
          <a:prstGeom prst="arc">
            <a:avLst>
              <a:gd name="adj1" fmla="val 10760651"/>
              <a:gd name="adj2" fmla="val 0"/>
            </a:avLst>
          </a:prstGeom>
          <a:ln w="38100"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Arc 19">
            <a:extLst>
              <a:ext uri="{FF2B5EF4-FFF2-40B4-BE49-F238E27FC236}">
                <a16:creationId xmlns:a16="http://schemas.microsoft.com/office/drawing/2014/main" id="{79B6C255-837B-D30E-CAA4-030EA18A5A4C}"/>
              </a:ext>
            </a:extLst>
          </p:cNvPr>
          <p:cNvSpPr/>
          <p:nvPr/>
        </p:nvSpPr>
        <p:spPr>
          <a:xfrm>
            <a:off x="6557530" y="706722"/>
            <a:ext cx="1512823" cy="412206"/>
          </a:xfrm>
          <a:prstGeom prst="arc">
            <a:avLst>
              <a:gd name="adj1" fmla="val 10760651"/>
              <a:gd name="adj2" fmla="val 0"/>
            </a:avLst>
          </a:prstGeom>
          <a:ln w="38100"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E172585-270D-2F3C-B35F-9E1E6E7441F5}"/>
              </a:ext>
            </a:extLst>
          </p:cNvPr>
          <p:cNvSpPr txBox="1"/>
          <p:nvPr/>
        </p:nvSpPr>
        <p:spPr>
          <a:xfrm>
            <a:off x="4484001" y="267449"/>
            <a:ext cx="160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Time violation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9B19BDD-1051-2503-B624-DFE6DD5890A4}"/>
              </a:ext>
            </a:extLst>
          </p:cNvPr>
          <p:cNvSpPr txBox="1"/>
          <p:nvPr/>
        </p:nvSpPr>
        <p:spPr>
          <a:xfrm>
            <a:off x="6661424" y="321723"/>
            <a:ext cx="160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Time violation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6F331C8-68B1-25F5-491D-7A5ECFA96F26}"/>
              </a:ext>
            </a:extLst>
          </p:cNvPr>
          <p:cNvSpPr txBox="1"/>
          <p:nvPr/>
        </p:nvSpPr>
        <p:spPr>
          <a:xfrm>
            <a:off x="3350941" y="2123026"/>
            <a:ext cx="7348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R1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630C681C-5E85-0961-E07E-052B6C8D7465}"/>
              </a:ext>
            </a:extLst>
          </p:cNvPr>
          <p:cNvCxnSpPr>
            <a:cxnSpLocks/>
            <a:endCxn id="205" idx="2"/>
          </p:cNvCxnSpPr>
          <p:nvPr/>
        </p:nvCxnSpPr>
        <p:spPr>
          <a:xfrm>
            <a:off x="3869513" y="2267892"/>
            <a:ext cx="384835" cy="3832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F71C9C9C-9821-E8F7-46C7-13F90F34CF85}"/>
              </a:ext>
            </a:extLst>
          </p:cNvPr>
          <p:cNvSpPr txBox="1"/>
          <p:nvPr/>
        </p:nvSpPr>
        <p:spPr>
          <a:xfrm>
            <a:off x="3344152" y="2614779"/>
            <a:ext cx="7348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R2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03BC43B7-D534-4906-C49C-EC2C1760590A}"/>
              </a:ext>
            </a:extLst>
          </p:cNvPr>
          <p:cNvCxnSpPr>
            <a:cxnSpLocks/>
          </p:cNvCxnSpPr>
          <p:nvPr/>
        </p:nvCxnSpPr>
        <p:spPr>
          <a:xfrm>
            <a:off x="3863052" y="2768926"/>
            <a:ext cx="384835" cy="3832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E45F4460-99EC-6409-6C54-0DD6DD6B1DDD}"/>
              </a:ext>
            </a:extLst>
          </p:cNvPr>
          <p:cNvCxnSpPr>
            <a:cxnSpLocks/>
          </p:cNvCxnSpPr>
          <p:nvPr/>
        </p:nvCxnSpPr>
        <p:spPr>
          <a:xfrm>
            <a:off x="3851764" y="3328666"/>
            <a:ext cx="384835" cy="3832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2A1E0C94-3205-2AE3-DE52-724EDC42DF8F}"/>
              </a:ext>
            </a:extLst>
          </p:cNvPr>
          <p:cNvCxnSpPr>
            <a:cxnSpLocks/>
          </p:cNvCxnSpPr>
          <p:nvPr/>
        </p:nvCxnSpPr>
        <p:spPr>
          <a:xfrm>
            <a:off x="3864257" y="3868668"/>
            <a:ext cx="384835" cy="3832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D72F9977-F5D9-8161-306B-2C485EB025B9}"/>
              </a:ext>
            </a:extLst>
          </p:cNvPr>
          <p:cNvCxnSpPr>
            <a:cxnSpLocks/>
            <a:stCxn id="205" idx="6"/>
            <a:endCxn id="206" idx="2"/>
          </p:cNvCxnSpPr>
          <p:nvPr/>
        </p:nvCxnSpPr>
        <p:spPr>
          <a:xfrm>
            <a:off x="4650851" y="2271724"/>
            <a:ext cx="199456" cy="0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27" name="Straight Connector 226">
            <a:extLst>
              <a:ext uri="{FF2B5EF4-FFF2-40B4-BE49-F238E27FC236}">
                <a16:creationId xmlns:a16="http://schemas.microsoft.com/office/drawing/2014/main" id="{2786DC67-9170-498B-BF46-4BDB1CC1BBAC}"/>
              </a:ext>
            </a:extLst>
          </p:cNvPr>
          <p:cNvCxnSpPr>
            <a:cxnSpLocks/>
          </p:cNvCxnSpPr>
          <p:nvPr/>
        </p:nvCxnSpPr>
        <p:spPr>
          <a:xfrm>
            <a:off x="4650851" y="2767091"/>
            <a:ext cx="199456" cy="0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28" name="Straight Connector 227">
            <a:extLst>
              <a:ext uri="{FF2B5EF4-FFF2-40B4-BE49-F238E27FC236}">
                <a16:creationId xmlns:a16="http://schemas.microsoft.com/office/drawing/2014/main" id="{DDB48760-0E5E-6EA8-D7D6-75B6EC612F0B}"/>
              </a:ext>
            </a:extLst>
          </p:cNvPr>
          <p:cNvCxnSpPr>
            <a:cxnSpLocks/>
          </p:cNvCxnSpPr>
          <p:nvPr/>
        </p:nvCxnSpPr>
        <p:spPr>
          <a:xfrm>
            <a:off x="4650851" y="3328666"/>
            <a:ext cx="199456" cy="0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29" name="Straight Connector 228">
            <a:extLst>
              <a:ext uri="{FF2B5EF4-FFF2-40B4-BE49-F238E27FC236}">
                <a16:creationId xmlns:a16="http://schemas.microsoft.com/office/drawing/2014/main" id="{AE6F73D5-0616-36CE-F0D0-AE8C65FF1F51}"/>
              </a:ext>
            </a:extLst>
          </p:cNvPr>
          <p:cNvCxnSpPr>
            <a:cxnSpLocks/>
          </p:cNvCxnSpPr>
          <p:nvPr/>
        </p:nvCxnSpPr>
        <p:spPr>
          <a:xfrm>
            <a:off x="4650850" y="3868668"/>
            <a:ext cx="199456" cy="0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30" name="Straight Connector 229">
            <a:extLst>
              <a:ext uri="{FF2B5EF4-FFF2-40B4-BE49-F238E27FC236}">
                <a16:creationId xmlns:a16="http://schemas.microsoft.com/office/drawing/2014/main" id="{81F7A769-62F2-BFA6-469A-D0DC7FD52D02}"/>
              </a:ext>
            </a:extLst>
          </p:cNvPr>
          <p:cNvCxnSpPr>
            <a:cxnSpLocks/>
          </p:cNvCxnSpPr>
          <p:nvPr/>
        </p:nvCxnSpPr>
        <p:spPr>
          <a:xfrm>
            <a:off x="5248932" y="2267892"/>
            <a:ext cx="199456" cy="0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32" name="Straight Connector 231">
            <a:extLst>
              <a:ext uri="{FF2B5EF4-FFF2-40B4-BE49-F238E27FC236}">
                <a16:creationId xmlns:a16="http://schemas.microsoft.com/office/drawing/2014/main" id="{DC6E2F4A-FE31-798D-7F4E-60139FB73A38}"/>
              </a:ext>
            </a:extLst>
          </p:cNvPr>
          <p:cNvCxnSpPr>
            <a:cxnSpLocks/>
          </p:cNvCxnSpPr>
          <p:nvPr/>
        </p:nvCxnSpPr>
        <p:spPr>
          <a:xfrm>
            <a:off x="5246812" y="2778293"/>
            <a:ext cx="199456" cy="0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33" name="Straight Connector 232">
            <a:extLst>
              <a:ext uri="{FF2B5EF4-FFF2-40B4-BE49-F238E27FC236}">
                <a16:creationId xmlns:a16="http://schemas.microsoft.com/office/drawing/2014/main" id="{4ADD3328-14F3-5F73-FD28-83551128E9D1}"/>
              </a:ext>
            </a:extLst>
          </p:cNvPr>
          <p:cNvCxnSpPr>
            <a:cxnSpLocks/>
          </p:cNvCxnSpPr>
          <p:nvPr/>
        </p:nvCxnSpPr>
        <p:spPr>
          <a:xfrm>
            <a:off x="5231548" y="3322006"/>
            <a:ext cx="199456" cy="0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34" name="Straight Connector 233">
            <a:extLst>
              <a:ext uri="{FF2B5EF4-FFF2-40B4-BE49-F238E27FC236}">
                <a16:creationId xmlns:a16="http://schemas.microsoft.com/office/drawing/2014/main" id="{EC6CCB65-6EB6-DF5A-556E-D9A3F5D95920}"/>
              </a:ext>
            </a:extLst>
          </p:cNvPr>
          <p:cNvCxnSpPr>
            <a:cxnSpLocks/>
          </p:cNvCxnSpPr>
          <p:nvPr/>
        </p:nvCxnSpPr>
        <p:spPr>
          <a:xfrm>
            <a:off x="5246812" y="3868668"/>
            <a:ext cx="199456" cy="0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35" name="Straight Connector 234">
            <a:extLst>
              <a:ext uri="{FF2B5EF4-FFF2-40B4-BE49-F238E27FC236}">
                <a16:creationId xmlns:a16="http://schemas.microsoft.com/office/drawing/2014/main" id="{0DB4ADFF-40EF-4F66-90E8-77E10F2A8336}"/>
              </a:ext>
            </a:extLst>
          </p:cNvPr>
          <p:cNvCxnSpPr>
            <a:cxnSpLocks/>
          </p:cNvCxnSpPr>
          <p:nvPr/>
        </p:nvCxnSpPr>
        <p:spPr>
          <a:xfrm>
            <a:off x="5842771" y="2267892"/>
            <a:ext cx="199456" cy="0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36" name="Straight Connector 235">
            <a:extLst>
              <a:ext uri="{FF2B5EF4-FFF2-40B4-BE49-F238E27FC236}">
                <a16:creationId xmlns:a16="http://schemas.microsoft.com/office/drawing/2014/main" id="{BB4DD1FF-44A9-A2EF-C926-34750D71477B}"/>
              </a:ext>
            </a:extLst>
          </p:cNvPr>
          <p:cNvCxnSpPr>
            <a:cxnSpLocks/>
          </p:cNvCxnSpPr>
          <p:nvPr/>
        </p:nvCxnSpPr>
        <p:spPr>
          <a:xfrm>
            <a:off x="5842771" y="2770934"/>
            <a:ext cx="199456" cy="0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37" name="Straight Connector 236">
            <a:extLst>
              <a:ext uri="{FF2B5EF4-FFF2-40B4-BE49-F238E27FC236}">
                <a16:creationId xmlns:a16="http://schemas.microsoft.com/office/drawing/2014/main" id="{958F7CBF-44F7-8986-AFD0-F78F1B983840}"/>
              </a:ext>
            </a:extLst>
          </p:cNvPr>
          <p:cNvCxnSpPr>
            <a:cxnSpLocks/>
          </p:cNvCxnSpPr>
          <p:nvPr/>
        </p:nvCxnSpPr>
        <p:spPr>
          <a:xfrm>
            <a:off x="5842771" y="3336404"/>
            <a:ext cx="199456" cy="0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38" name="Straight Connector 237">
            <a:extLst>
              <a:ext uri="{FF2B5EF4-FFF2-40B4-BE49-F238E27FC236}">
                <a16:creationId xmlns:a16="http://schemas.microsoft.com/office/drawing/2014/main" id="{160FF0BF-72ED-8C2D-06B0-472E83A0A284}"/>
              </a:ext>
            </a:extLst>
          </p:cNvPr>
          <p:cNvCxnSpPr>
            <a:cxnSpLocks/>
          </p:cNvCxnSpPr>
          <p:nvPr/>
        </p:nvCxnSpPr>
        <p:spPr>
          <a:xfrm>
            <a:off x="5842771" y="3870538"/>
            <a:ext cx="199456" cy="0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EC73D8FE-A997-6A55-0C22-1F643A02D387}"/>
              </a:ext>
            </a:extLst>
          </p:cNvPr>
          <p:cNvSpPr txBox="1"/>
          <p:nvPr/>
        </p:nvSpPr>
        <p:spPr>
          <a:xfrm>
            <a:off x="1688050" y="3116920"/>
            <a:ext cx="1532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MAJ3 (</a:t>
            </a:r>
            <a:r>
              <a:rPr lang="en-US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a,b,c</a:t>
            </a:r>
            <a:r>
              <a:rPr lang="en-US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16404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10">
        <p159:morph option="byObject"/>
      </p:transition>
    </mc:Choice>
    <mc:Fallback xmlns="">
      <p:transition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>
          <a:extLst>
            <a:ext uri="{FF2B5EF4-FFF2-40B4-BE49-F238E27FC236}">
              <a16:creationId xmlns:a16="http://schemas.microsoft.com/office/drawing/2014/main" id="{F1F26FED-BE67-D858-7534-42DFE53F80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3">
            <a:extLst>
              <a:ext uri="{FF2B5EF4-FFF2-40B4-BE49-F238E27FC236}">
                <a16:creationId xmlns:a16="http://schemas.microsoft.com/office/drawing/2014/main" id="{BBA9A53A-71ED-708B-34BC-EB6588E2B38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Related Work</a:t>
            </a:r>
            <a:endParaRPr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4" name="Google Shape;254;p3">
            <a:extLst>
              <a:ext uri="{FF2B5EF4-FFF2-40B4-BE49-F238E27FC236}">
                <a16:creationId xmlns:a16="http://schemas.microsoft.com/office/drawing/2014/main" id="{A2A51C16-9667-9F1F-7EE5-58347CEDE32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3174" y="1192929"/>
            <a:ext cx="8452623" cy="37440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</a:pPr>
            <a:r>
              <a:rPr lang="en-GB" sz="1400" b="1" u="sng" dirty="0">
                <a:solidFill>
                  <a:schemeClr val="tx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LOGICAL AND/OR</a:t>
            </a: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300"/>
              <a:buNone/>
            </a:pPr>
            <a:endParaRPr sz="14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" name="Θέση αριθμού διαφάνειας 1">
            <a:extLst>
              <a:ext uri="{FF2B5EF4-FFF2-40B4-BE49-F238E27FC236}">
                <a16:creationId xmlns:a16="http://schemas.microsoft.com/office/drawing/2014/main" id="{03F3D51E-EDD5-6884-CB88-152B447B2B8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13</a:t>
            </a:fld>
            <a:endParaRPr lang="en-GB"/>
          </a:p>
        </p:txBody>
      </p:sp>
      <p:sp>
        <p:nvSpPr>
          <p:cNvPr id="45" name="Dikdörtgen 251">
            <a:extLst>
              <a:ext uri="{FF2B5EF4-FFF2-40B4-BE49-F238E27FC236}">
                <a16:creationId xmlns:a16="http://schemas.microsoft.com/office/drawing/2014/main" id="{D00462D2-BDC7-658E-2930-59B18D9A2FDF}"/>
              </a:ext>
            </a:extLst>
          </p:cNvPr>
          <p:cNvSpPr/>
          <p:nvPr/>
        </p:nvSpPr>
        <p:spPr>
          <a:xfrm>
            <a:off x="3869513" y="1835753"/>
            <a:ext cx="2260600" cy="2997201"/>
          </a:xfrm>
          <a:prstGeom prst="roundRect">
            <a:avLst>
              <a:gd name="adj" fmla="val 4605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Aptos Display"/>
              <a:ea typeface="Cambria" panose="02040503050406030204" pitchFamily="18" charset="0"/>
              <a:cs typeface="Cascadia Mono" panose="020B0609020000020004" pitchFamily="49" charset="0"/>
            </a:endParaRPr>
          </a:p>
        </p:txBody>
      </p:sp>
      <p:cxnSp>
        <p:nvCxnSpPr>
          <p:cNvPr id="46" name="Düz Bağlayıcı 440">
            <a:extLst>
              <a:ext uri="{FF2B5EF4-FFF2-40B4-BE49-F238E27FC236}">
                <a16:creationId xmlns:a16="http://schemas.microsoft.com/office/drawing/2014/main" id="{FF970C5D-FB5D-8E2B-8040-52D11081806B}"/>
              </a:ext>
            </a:extLst>
          </p:cNvPr>
          <p:cNvCxnSpPr>
            <a:cxnSpLocks/>
          </p:cNvCxnSpPr>
          <p:nvPr/>
        </p:nvCxnSpPr>
        <p:spPr>
          <a:xfrm>
            <a:off x="3946618" y="2271724"/>
            <a:ext cx="2051999" cy="0"/>
          </a:xfrm>
          <a:prstGeom prst="line">
            <a:avLst/>
          </a:prstGeom>
          <a:ln w="38100" cap="rnd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Düz Bağlayıcı 440">
            <a:extLst>
              <a:ext uri="{FF2B5EF4-FFF2-40B4-BE49-F238E27FC236}">
                <a16:creationId xmlns:a16="http://schemas.microsoft.com/office/drawing/2014/main" id="{C8E53763-2FC5-C057-899F-6F9817745D82}"/>
              </a:ext>
            </a:extLst>
          </p:cNvPr>
          <p:cNvCxnSpPr>
            <a:cxnSpLocks/>
          </p:cNvCxnSpPr>
          <p:nvPr/>
        </p:nvCxnSpPr>
        <p:spPr>
          <a:xfrm>
            <a:off x="3946618" y="2271724"/>
            <a:ext cx="2051999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Düz Bağlayıcı 440">
            <a:extLst>
              <a:ext uri="{FF2B5EF4-FFF2-40B4-BE49-F238E27FC236}">
                <a16:creationId xmlns:a16="http://schemas.microsoft.com/office/drawing/2014/main" id="{16B2DEE2-DE20-9F6F-E9BF-FA57FB014DBB}"/>
              </a:ext>
            </a:extLst>
          </p:cNvPr>
          <p:cNvCxnSpPr>
            <a:cxnSpLocks/>
          </p:cNvCxnSpPr>
          <p:nvPr/>
        </p:nvCxnSpPr>
        <p:spPr>
          <a:xfrm flipH="1">
            <a:off x="4448854" y="2073343"/>
            <a:ext cx="3745" cy="2125263"/>
          </a:xfrm>
          <a:prstGeom prst="line">
            <a:avLst/>
          </a:prstGeom>
          <a:ln w="38100" cap="rnd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Düz Bağlayıcı 440">
            <a:extLst>
              <a:ext uri="{FF2B5EF4-FFF2-40B4-BE49-F238E27FC236}">
                <a16:creationId xmlns:a16="http://schemas.microsoft.com/office/drawing/2014/main" id="{A84FE8C3-F95B-C800-FF0D-38B9595077FF}"/>
              </a:ext>
            </a:extLst>
          </p:cNvPr>
          <p:cNvCxnSpPr>
            <a:cxnSpLocks/>
          </p:cNvCxnSpPr>
          <p:nvPr/>
        </p:nvCxnSpPr>
        <p:spPr>
          <a:xfrm>
            <a:off x="5048559" y="2470104"/>
            <a:ext cx="3359" cy="1728501"/>
          </a:xfrm>
          <a:prstGeom prst="line">
            <a:avLst/>
          </a:prstGeom>
          <a:ln w="38100" cap="rnd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Düz Bağlayıcı 440">
            <a:extLst>
              <a:ext uri="{FF2B5EF4-FFF2-40B4-BE49-F238E27FC236}">
                <a16:creationId xmlns:a16="http://schemas.microsoft.com/office/drawing/2014/main" id="{4F527DB5-6E36-126A-1991-C2707EEBFCC7}"/>
              </a:ext>
            </a:extLst>
          </p:cNvPr>
          <p:cNvCxnSpPr>
            <a:cxnSpLocks/>
          </p:cNvCxnSpPr>
          <p:nvPr/>
        </p:nvCxnSpPr>
        <p:spPr>
          <a:xfrm>
            <a:off x="5644520" y="2470104"/>
            <a:ext cx="10462" cy="1728501"/>
          </a:xfrm>
          <a:prstGeom prst="line">
            <a:avLst/>
          </a:prstGeom>
          <a:ln w="38100" cap="rnd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Düz Bağlayıcı 440">
            <a:extLst>
              <a:ext uri="{FF2B5EF4-FFF2-40B4-BE49-F238E27FC236}">
                <a16:creationId xmlns:a16="http://schemas.microsoft.com/office/drawing/2014/main" id="{4C3D5198-BD95-8E63-5D9D-EB479CC564D1}"/>
              </a:ext>
            </a:extLst>
          </p:cNvPr>
          <p:cNvCxnSpPr>
            <a:cxnSpLocks/>
          </p:cNvCxnSpPr>
          <p:nvPr/>
        </p:nvCxnSpPr>
        <p:spPr>
          <a:xfrm>
            <a:off x="3939529" y="2775685"/>
            <a:ext cx="2051999" cy="0"/>
          </a:xfrm>
          <a:prstGeom prst="line">
            <a:avLst/>
          </a:prstGeom>
          <a:ln w="38100" cap="rnd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Düz Bağlayıcı 440">
            <a:extLst>
              <a:ext uri="{FF2B5EF4-FFF2-40B4-BE49-F238E27FC236}">
                <a16:creationId xmlns:a16="http://schemas.microsoft.com/office/drawing/2014/main" id="{A9612E32-B76A-F93F-0459-19DB0188028A}"/>
              </a:ext>
            </a:extLst>
          </p:cNvPr>
          <p:cNvCxnSpPr>
            <a:cxnSpLocks/>
          </p:cNvCxnSpPr>
          <p:nvPr/>
        </p:nvCxnSpPr>
        <p:spPr>
          <a:xfrm>
            <a:off x="4438988" y="1973568"/>
            <a:ext cx="0" cy="396762"/>
          </a:xfrm>
          <a:prstGeom prst="line">
            <a:avLst/>
          </a:prstGeom>
          <a:ln w="38100" cap="rnd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Düz Bağlayıcı 440">
            <a:extLst>
              <a:ext uri="{FF2B5EF4-FFF2-40B4-BE49-F238E27FC236}">
                <a16:creationId xmlns:a16="http://schemas.microsoft.com/office/drawing/2014/main" id="{E612AF77-66D9-665B-F061-7F267C7E2D9D}"/>
              </a:ext>
            </a:extLst>
          </p:cNvPr>
          <p:cNvCxnSpPr>
            <a:cxnSpLocks/>
          </p:cNvCxnSpPr>
          <p:nvPr/>
        </p:nvCxnSpPr>
        <p:spPr>
          <a:xfrm>
            <a:off x="5036781" y="1973568"/>
            <a:ext cx="0" cy="396762"/>
          </a:xfrm>
          <a:prstGeom prst="line">
            <a:avLst/>
          </a:prstGeom>
          <a:ln w="38100" cap="rnd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Düz Bağlayıcı 440">
            <a:extLst>
              <a:ext uri="{FF2B5EF4-FFF2-40B4-BE49-F238E27FC236}">
                <a16:creationId xmlns:a16="http://schemas.microsoft.com/office/drawing/2014/main" id="{2A2C7FBB-8508-5228-6349-C2A538A9E17A}"/>
              </a:ext>
            </a:extLst>
          </p:cNvPr>
          <p:cNvCxnSpPr>
            <a:cxnSpLocks/>
          </p:cNvCxnSpPr>
          <p:nvPr/>
        </p:nvCxnSpPr>
        <p:spPr>
          <a:xfrm>
            <a:off x="5644520" y="1973568"/>
            <a:ext cx="0" cy="396762"/>
          </a:xfrm>
          <a:prstGeom prst="line">
            <a:avLst/>
          </a:prstGeom>
          <a:ln w="38100" cap="rnd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Düz Bağlayıcı 440">
            <a:extLst>
              <a:ext uri="{FF2B5EF4-FFF2-40B4-BE49-F238E27FC236}">
                <a16:creationId xmlns:a16="http://schemas.microsoft.com/office/drawing/2014/main" id="{2E41A1C7-3967-A562-145D-ADB3DD88F29D}"/>
              </a:ext>
            </a:extLst>
          </p:cNvPr>
          <p:cNvCxnSpPr>
            <a:cxnSpLocks/>
          </p:cNvCxnSpPr>
          <p:nvPr/>
        </p:nvCxnSpPr>
        <p:spPr>
          <a:xfrm>
            <a:off x="5644520" y="1973568"/>
            <a:ext cx="0" cy="396762"/>
          </a:xfrm>
          <a:prstGeom prst="line">
            <a:avLst/>
          </a:prstGeom>
          <a:ln w="38100" cap="rnd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Düz Bağlayıcı 440">
            <a:extLst>
              <a:ext uri="{FF2B5EF4-FFF2-40B4-BE49-F238E27FC236}">
                <a16:creationId xmlns:a16="http://schemas.microsoft.com/office/drawing/2014/main" id="{F5604907-3162-BCFD-BA34-141B350061CF}"/>
              </a:ext>
            </a:extLst>
          </p:cNvPr>
          <p:cNvCxnSpPr>
            <a:cxnSpLocks/>
          </p:cNvCxnSpPr>
          <p:nvPr/>
        </p:nvCxnSpPr>
        <p:spPr>
          <a:xfrm>
            <a:off x="3946618" y="3336405"/>
            <a:ext cx="2051999" cy="0"/>
          </a:xfrm>
          <a:prstGeom prst="line">
            <a:avLst/>
          </a:prstGeom>
          <a:ln w="38100" cap="rnd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Oval 57">
            <a:extLst>
              <a:ext uri="{FF2B5EF4-FFF2-40B4-BE49-F238E27FC236}">
                <a16:creationId xmlns:a16="http://schemas.microsoft.com/office/drawing/2014/main" id="{8C57EE04-B9DD-48D1-C323-02E1D5AA0FD3}"/>
              </a:ext>
            </a:extLst>
          </p:cNvPr>
          <p:cNvSpPr/>
          <p:nvPr/>
        </p:nvSpPr>
        <p:spPr>
          <a:xfrm>
            <a:off x="4254348" y="3138023"/>
            <a:ext cx="396503" cy="39676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H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 Display"/>
              <a:ea typeface="Cambria" panose="02040503050406030204" pitchFamily="18" charset="0"/>
              <a:cs typeface="+mn-cs"/>
            </a:endParaRPr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1C5F2467-2B69-0D75-9573-96F2DB18BDAD}"/>
              </a:ext>
            </a:extLst>
          </p:cNvPr>
          <p:cNvSpPr/>
          <p:nvPr/>
        </p:nvSpPr>
        <p:spPr>
          <a:xfrm>
            <a:off x="4850307" y="3138023"/>
            <a:ext cx="396503" cy="39676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H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 Display"/>
              <a:ea typeface="Cambria" panose="02040503050406030204" pitchFamily="18" charset="0"/>
              <a:cs typeface="+mn-cs"/>
            </a:endParaRPr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A2996CF6-7387-F54D-B605-CE797D9DC116}"/>
              </a:ext>
            </a:extLst>
          </p:cNvPr>
          <p:cNvSpPr/>
          <p:nvPr/>
        </p:nvSpPr>
        <p:spPr>
          <a:xfrm>
            <a:off x="5446268" y="3138023"/>
            <a:ext cx="396503" cy="39676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H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 Display"/>
              <a:ea typeface="Cambria" panose="02040503050406030204" pitchFamily="18" charset="0"/>
              <a:cs typeface="+mn-cs"/>
            </a:endParaRPr>
          </a:p>
        </p:txBody>
      </p:sp>
      <p:cxnSp>
        <p:nvCxnSpPr>
          <p:cNvPr id="61" name="Düz Bağlayıcı 440">
            <a:extLst>
              <a:ext uri="{FF2B5EF4-FFF2-40B4-BE49-F238E27FC236}">
                <a16:creationId xmlns:a16="http://schemas.microsoft.com/office/drawing/2014/main" id="{C2FB5F3A-CB27-2C47-5F86-E26EF5855E5F}"/>
              </a:ext>
            </a:extLst>
          </p:cNvPr>
          <p:cNvCxnSpPr>
            <a:cxnSpLocks/>
          </p:cNvCxnSpPr>
          <p:nvPr/>
        </p:nvCxnSpPr>
        <p:spPr>
          <a:xfrm>
            <a:off x="3946618" y="3868744"/>
            <a:ext cx="2051999" cy="0"/>
          </a:xfrm>
          <a:prstGeom prst="line">
            <a:avLst/>
          </a:prstGeom>
          <a:ln w="38100" cap="rnd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Oval 61">
            <a:extLst>
              <a:ext uri="{FF2B5EF4-FFF2-40B4-BE49-F238E27FC236}">
                <a16:creationId xmlns:a16="http://schemas.microsoft.com/office/drawing/2014/main" id="{25C0954D-7DD6-1BA5-2A97-88C1E7785389}"/>
              </a:ext>
            </a:extLst>
          </p:cNvPr>
          <p:cNvSpPr/>
          <p:nvPr/>
        </p:nvSpPr>
        <p:spPr>
          <a:xfrm>
            <a:off x="4254348" y="3670362"/>
            <a:ext cx="396503" cy="39676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Display"/>
                <a:ea typeface="Cambria" panose="02040503050406030204" pitchFamily="18" charset="0"/>
                <a:cs typeface="+mn-cs"/>
              </a:rPr>
              <a:t>d</a:t>
            </a:r>
            <a:endParaRPr kumimoji="0" lang="en-CH" sz="2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 Display"/>
              <a:ea typeface="Cambria" panose="02040503050406030204" pitchFamily="18" charset="0"/>
              <a:cs typeface="+mn-cs"/>
            </a:endParaRPr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036B5347-81A7-CF43-4F4D-49E7EA7AC15C}"/>
              </a:ext>
            </a:extLst>
          </p:cNvPr>
          <p:cNvSpPr/>
          <p:nvPr/>
        </p:nvSpPr>
        <p:spPr>
          <a:xfrm>
            <a:off x="4850307" y="3670362"/>
            <a:ext cx="396503" cy="39676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Display"/>
                <a:ea typeface="Cambria" panose="02040503050406030204" pitchFamily="18" charset="0"/>
                <a:cs typeface="+mn-cs"/>
              </a:rPr>
              <a:t>s</a:t>
            </a:r>
            <a:endParaRPr kumimoji="0" lang="en-CH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 Display"/>
              <a:ea typeface="Cambria" panose="02040503050406030204" pitchFamily="18" charset="0"/>
              <a:cs typeface="+mn-cs"/>
            </a:endParaRPr>
          </a:p>
        </p:txBody>
      </p:sp>
      <p:sp>
        <p:nvSpPr>
          <p:cNvPr id="192" name="Oval 191">
            <a:extLst>
              <a:ext uri="{FF2B5EF4-FFF2-40B4-BE49-F238E27FC236}">
                <a16:creationId xmlns:a16="http://schemas.microsoft.com/office/drawing/2014/main" id="{6FB1F5B3-B67C-47BA-238B-3336D9312D62}"/>
              </a:ext>
            </a:extLst>
          </p:cNvPr>
          <p:cNvSpPr/>
          <p:nvPr/>
        </p:nvSpPr>
        <p:spPr>
          <a:xfrm>
            <a:off x="5446268" y="3670362"/>
            <a:ext cx="396503" cy="39676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Display"/>
                <a:ea typeface="Cambria" panose="02040503050406030204" pitchFamily="18" charset="0"/>
                <a:cs typeface="+mn-cs"/>
              </a:rPr>
              <a:t>t</a:t>
            </a:r>
            <a:endParaRPr kumimoji="0" lang="en-CH" sz="2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 Display"/>
              <a:ea typeface="Cambria" panose="02040503050406030204" pitchFamily="18" charset="0"/>
              <a:cs typeface="+mn-cs"/>
            </a:endParaRPr>
          </a:p>
        </p:txBody>
      </p:sp>
      <p:sp>
        <p:nvSpPr>
          <p:cNvPr id="201" name="Dikdörtgen 256">
            <a:extLst>
              <a:ext uri="{FF2B5EF4-FFF2-40B4-BE49-F238E27FC236}">
                <a16:creationId xmlns:a16="http://schemas.microsoft.com/office/drawing/2014/main" id="{8829E953-54A7-B670-13A4-168DCFF7799C}"/>
              </a:ext>
            </a:extLst>
          </p:cNvPr>
          <p:cNvSpPr/>
          <p:nvPr/>
        </p:nvSpPr>
        <p:spPr>
          <a:xfrm>
            <a:off x="4872550" y="4198606"/>
            <a:ext cx="358739" cy="518108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 Display"/>
              <a:ea typeface="Cambria" panose="02040503050406030204" pitchFamily="18" charset="0"/>
              <a:cs typeface="Cascadia Mono" panose="020B0609020000020004" pitchFamily="49" charset="0"/>
            </a:endParaRPr>
          </a:p>
        </p:txBody>
      </p:sp>
      <p:sp>
        <p:nvSpPr>
          <p:cNvPr id="202" name="Dikdörtgen 256">
            <a:extLst>
              <a:ext uri="{FF2B5EF4-FFF2-40B4-BE49-F238E27FC236}">
                <a16:creationId xmlns:a16="http://schemas.microsoft.com/office/drawing/2014/main" id="{B67C688A-0B29-C959-82A6-F064B1A5DF1E}"/>
              </a:ext>
            </a:extLst>
          </p:cNvPr>
          <p:cNvSpPr/>
          <p:nvPr/>
        </p:nvSpPr>
        <p:spPr>
          <a:xfrm>
            <a:off x="5475614" y="4198606"/>
            <a:ext cx="358739" cy="518108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 Display"/>
              <a:ea typeface="Cambria" panose="02040503050406030204" pitchFamily="18" charset="0"/>
              <a:cs typeface="Cascadia Mono" panose="020B0609020000020004" pitchFamily="49" charset="0"/>
            </a:endParaRPr>
          </a:p>
        </p:txBody>
      </p:sp>
      <p:sp>
        <p:nvSpPr>
          <p:cNvPr id="203" name="Dikdörtgen 256">
            <a:extLst>
              <a:ext uri="{FF2B5EF4-FFF2-40B4-BE49-F238E27FC236}">
                <a16:creationId xmlns:a16="http://schemas.microsoft.com/office/drawing/2014/main" id="{CA6DB9C8-ED3E-7040-924B-1C72AFCF329F}"/>
              </a:ext>
            </a:extLst>
          </p:cNvPr>
          <p:cNvSpPr/>
          <p:nvPr/>
        </p:nvSpPr>
        <p:spPr>
          <a:xfrm>
            <a:off x="4269486" y="4198606"/>
            <a:ext cx="358739" cy="518108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 Display"/>
              <a:ea typeface="Cambria" panose="02040503050406030204" pitchFamily="18" charset="0"/>
              <a:cs typeface="Cascadia Mono" panose="020B0609020000020004" pitchFamily="49" charset="0"/>
            </a:endParaRPr>
          </a:p>
        </p:txBody>
      </p:sp>
      <p:sp>
        <p:nvSpPr>
          <p:cNvPr id="205" name="Oval 204">
            <a:extLst>
              <a:ext uri="{FF2B5EF4-FFF2-40B4-BE49-F238E27FC236}">
                <a16:creationId xmlns:a16="http://schemas.microsoft.com/office/drawing/2014/main" id="{52520945-B60F-2377-05DB-4B2026612756}"/>
              </a:ext>
            </a:extLst>
          </p:cNvPr>
          <p:cNvSpPr/>
          <p:nvPr/>
        </p:nvSpPr>
        <p:spPr>
          <a:xfrm>
            <a:off x="4254348" y="2073343"/>
            <a:ext cx="396503" cy="396762"/>
          </a:xfrm>
          <a:prstGeom prst="ellipse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kern="1200" dirty="0">
                <a:solidFill>
                  <a:prstClr val="white"/>
                </a:solidFill>
                <a:latin typeface="Aptos Display"/>
                <a:ea typeface="Cambria" panose="02040503050406030204" pitchFamily="18" charset="0"/>
              </a:rPr>
              <a:t>a</a:t>
            </a:r>
            <a:endParaRPr kumimoji="0" lang="en-CH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 Display"/>
              <a:ea typeface="Cambria" panose="02040503050406030204" pitchFamily="18" charset="0"/>
              <a:cs typeface="+mn-cs"/>
            </a:endParaRPr>
          </a:p>
        </p:txBody>
      </p:sp>
      <p:sp>
        <p:nvSpPr>
          <p:cNvPr id="206" name="Oval 205">
            <a:extLst>
              <a:ext uri="{FF2B5EF4-FFF2-40B4-BE49-F238E27FC236}">
                <a16:creationId xmlns:a16="http://schemas.microsoft.com/office/drawing/2014/main" id="{12D3C7C6-3F20-AAFE-3103-9C44D45A24E4}"/>
              </a:ext>
            </a:extLst>
          </p:cNvPr>
          <p:cNvSpPr/>
          <p:nvPr/>
        </p:nvSpPr>
        <p:spPr>
          <a:xfrm>
            <a:off x="4850307" y="2073343"/>
            <a:ext cx="396503" cy="396762"/>
          </a:xfrm>
          <a:prstGeom prst="ellipse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kern="1200" dirty="0">
                <a:solidFill>
                  <a:prstClr val="white"/>
                </a:solidFill>
                <a:latin typeface="Aptos Display"/>
                <a:ea typeface="Cambria" panose="02040503050406030204" pitchFamily="18" charset="0"/>
              </a:rPr>
              <a:t>a</a:t>
            </a:r>
            <a:endParaRPr kumimoji="0" lang="en-CH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 Display"/>
              <a:ea typeface="Cambria" panose="02040503050406030204" pitchFamily="18" charset="0"/>
              <a:cs typeface="+mn-cs"/>
            </a:endParaRPr>
          </a:p>
        </p:txBody>
      </p:sp>
      <p:sp>
        <p:nvSpPr>
          <p:cNvPr id="207" name="Oval 206">
            <a:extLst>
              <a:ext uri="{FF2B5EF4-FFF2-40B4-BE49-F238E27FC236}">
                <a16:creationId xmlns:a16="http://schemas.microsoft.com/office/drawing/2014/main" id="{98FE0891-BCB0-EC04-19E2-F42E7FBEA865}"/>
              </a:ext>
            </a:extLst>
          </p:cNvPr>
          <p:cNvSpPr/>
          <p:nvPr/>
        </p:nvSpPr>
        <p:spPr>
          <a:xfrm>
            <a:off x="5446268" y="2073343"/>
            <a:ext cx="396503" cy="396762"/>
          </a:xfrm>
          <a:prstGeom prst="ellipse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kern="1200" noProof="0" dirty="0">
                <a:solidFill>
                  <a:prstClr val="white"/>
                </a:solidFill>
                <a:latin typeface="Aptos Display"/>
                <a:ea typeface="Cambria" panose="02040503050406030204" pitchFamily="18" charset="0"/>
              </a:rPr>
              <a:t>a</a:t>
            </a:r>
            <a:endParaRPr kumimoji="0" lang="en-CH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 Display"/>
              <a:ea typeface="Cambria" panose="02040503050406030204" pitchFamily="18" charset="0"/>
              <a:cs typeface="+mn-cs"/>
            </a:endParaRPr>
          </a:p>
        </p:txBody>
      </p:sp>
      <p:cxnSp>
        <p:nvCxnSpPr>
          <p:cNvPr id="212" name="Düz Bağlayıcı 440">
            <a:extLst>
              <a:ext uri="{FF2B5EF4-FFF2-40B4-BE49-F238E27FC236}">
                <a16:creationId xmlns:a16="http://schemas.microsoft.com/office/drawing/2014/main" id="{5D9F505F-B361-C5FF-5A96-57BCCAB91167}"/>
              </a:ext>
            </a:extLst>
          </p:cNvPr>
          <p:cNvCxnSpPr>
            <a:cxnSpLocks/>
          </p:cNvCxnSpPr>
          <p:nvPr/>
        </p:nvCxnSpPr>
        <p:spPr>
          <a:xfrm>
            <a:off x="3946618" y="2775685"/>
            <a:ext cx="2051999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3" name="Oval 212">
            <a:extLst>
              <a:ext uri="{FF2B5EF4-FFF2-40B4-BE49-F238E27FC236}">
                <a16:creationId xmlns:a16="http://schemas.microsoft.com/office/drawing/2014/main" id="{7A315A72-6366-A969-F035-819E0C3CD3AE}"/>
              </a:ext>
            </a:extLst>
          </p:cNvPr>
          <p:cNvSpPr/>
          <p:nvPr/>
        </p:nvSpPr>
        <p:spPr>
          <a:xfrm>
            <a:off x="4254348" y="2605683"/>
            <a:ext cx="396503" cy="396762"/>
          </a:xfrm>
          <a:prstGeom prst="ellipse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kern="1200" dirty="0">
                <a:solidFill>
                  <a:prstClr val="white"/>
                </a:solidFill>
                <a:latin typeface="Aptos Display"/>
                <a:ea typeface="Cambria" panose="02040503050406030204" pitchFamily="18" charset="0"/>
              </a:rPr>
              <a:t>b</a:t>
            </a:r>
            <a:endParaRPr kumimoji="0" lang="en-CH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 Display"/>
              <a:ea typeface="Cambria" panose="02040503050406030204" pitchFamily="18" charset="0"/>
              <a:cs typeface="+mn-cs"/>
            </a:endParaRPr>
          </a:p>
        </p:txBody>
      </p:sp>
      <p:sp>
        <p:nvSpPr>
          <p:cNvPr id="214" name="Oval 213">
            <a:extLst>
              <a:ext uri="{FF2B5EF4-FFF2-40B4-BE49-F238E27FC236}">
                <a16:creationId xmlns:a16="http://schemas.microsoft.com/office/drawing/2014/main" id="{2E76938F-FBE2-A19B-8FF4-CDBF20990078}"/>
              </a:ext>
            </a:extLst>
          </p:cNvPr>
          <p:cNvSpPr/>
          <p:nvPr/>
        </p:nvSpPr>
        <p:spPr>
          <a:xfrm>
            <a:off x="4850307" y="2605683"/>
            <a:ext cx="396503" cy="396762"/>
          </a:xfrm>
          <a:prstGeom prst="ellipse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kern="1200" dirty="0">
                <a:solidFill>
                  <a:prstClr val="white"/>
                </a:solidFill>
                <a:latin typeface="Aptos Display"/>
                <a:ea typeface="Cambria" panose="02040503050406030204" pitchFamily="18" charset="0"/>
              </a:rPr>
              <a:t>b</a:t>
            </a:r>
            <a:endParaRPr kumimoji="0" lang="en-CH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 Display"/>
              <a:ea typeface="Cambria" panose="02040503050406030204" pitchFamily="18" charset="0"/>
              <a:cs typeface="+mn-cs"/>
            </a:endParaRPr>
          </a:p>
        </p:txBody>
      </p:sp>
      <p:sp>
        <p:nvSpPr>
          <p:cNvPr id="215" name="Oval 214">
            <a:extLst>
              <a:ext uri="{FF2B5EF4-FFF2-40B4-BE49-F238E27FC236}">
                <a16:creationId xmlns:a16="http://schemas.microsoft.com/office/drawing/2014/main" id="{24E62DD2-77C8-761C-BE44-93DBF9ACB4B3}"/>
              </a:ext>
            </a:extLst>
          </p:cNvPr>
          <p:cNvSpPr/>
          <p:nvPr/>
        </p:nvSpPr>
        <p:spPr>
          <a:xfrm>
            <a:off x="5446268" y="2605683"/>
            <a:ext cx="396503" cy="396762"/>
          </a:xfrm>
          <a:prstGeom prst="ellipse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kern="1200" dirty="0">
                <a:solidFill>
                  <a:prstClr val="white"/>
                </a:solidFill>
                <a:latin typeface="Aptos Display"/>
                <a:ea typeface="Cambria" panose="02040503050406030204" pitchFamily="18" charset="0"/>
              </a:rPr>
              <a:t>b</a:t>
            </a:r>
            <a:endParaRPr kumimoji="0" lang="en-CH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 Display"/>
              <a:ea typeface="Cambria" panose="02040503050406030204" pitchFamily="18" charset="0"/>
              <a:cs typeface="+mn-cs"/>
            </a:endParaRPr>
          </a:p>
        </p:txBody>
      </p:sp>
      <p:sp>
        <p:nvSpPr>
          <p:cNvPr id="216" name="Dikdörtgen 256">
            <a:extLst>
              <a:ext uri="{FF2B5EF4-FFF2-40B4-BE49-F238E27FC236}">
                <a16:creationId xmlns:a16="http://schemas.microsoft.com/office/drawing/2014/main" id="{04F4FA41-74C5-DE44-4926-EE719833F7CB}"/>
              </a:ext>
            </a:extLst>
          </p:cNvPr>
          <p:cNvSpPr/>
          <p:nvPr/>
        </p:nvSpPr>
        <p:spPr>
          <a:xfrm>
            <a:off x="3462272" y="975679"/>
            <a:ext cx="1769017" cy="532326"/>
          </a:xfrm>
          <a:prstGeom prst="roundRect">
            <a:avLst/>
          </a:prstGeom>
          <a:solidFill>
            <a:schemeClr val="accent3">
              <a:lumMod val="20000"/>
              <a:lumOff val="80000"/>
              <a:alpha val="78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B587C"/>
                </a:solidFill>
                <a:effectLst/>
                <a:uLnTx/>
                <a:uFillTx/>
                <a:latin typeface="Aptos Display"/>
                <a:ea typeface="Cambria" panose="02040503050406030204" pitchFamily="18" charset="0"/>
                <a:cs typeface="Cascadia Mono" panose="020B0609020000020004" pitchFamily="49" charset="0"/>
              </a:rPr>
              <a:t>ACT </a:t>
            </a:r>
            <a:r>
              <a:rPr lang="en-US" sz="2400" b="1" kern="1200" dirty="0">
                <a:solidFill>
                  <a:srgbClr val="1B587C"/>
                </a:solidFill>
                <a:latin typeface="Aptos Display"/>
                <a:ea typeface="Cambria" panose="02040503050406030204" pitchFamily="18" charset="0"/>
                <a:cs typeface="Cascadia Mono" panose="020B0609020000020004" pitchFamily="49" charset="0"/>
              </a:rPr>
              <a:t>R1</a:t>
            </a:r>
            <a:endParaRPr kumimoji="0" lang="en-US" sz="2400" b="1" i="0" u="none" strike="noStrike" kern="1200" cap="none" spc="0" normalizeH="0" baseline="-25000" noProof="0" dirty="0">
              <a:ln>
                <a:noFill/>
              </a:ln>
              <a:solidFill>
                <a:srgbClr val="1B587C"/>
              </a:solidFill>
              <a:effectLst/>
              <a:uLnTx/>
              <a:uFillTx/>
              <a:latin typeface="Aptos Display"/>
              <a:ea typeface="Cambria" panose="02040503050406030204" pitchFamily="18" charset="0"/>
              <a:cs typeface="Cascadia Mono" panose="020B0609020000020004" pitchFamily="49" charset="0"/>
            </a:endParaRPr>
          </a:p>
        </p:txBody>
      </p:sp>
      <p:cxnSp>
        <p:nvCxnSpPr>
          <p:cNvPr id="217" name="Düz Ok Bağlayıcısı 52">
            <a:extLst>
              <a:ext uri="{FF2B5EF4-FFF2-40B4-BE49-F238E27FC236}">
                <a16:creationId xmlns:a16="http://schemas.microsoft.com/office/drawing/2014/main" id="{5E668732-8A25-DEE8-7A55-BBE8DC42646B}"/>
              </a:ext>
            </a:extLst>
          </p:cNvPr>
          <p:cNvCxnSpPr>
            <a:cxnSpLocks/>
            <a:stCxn id="216" idx="3"/>
          </p:cNvCxnSpPr>
          <p:nvPr/>
        </p:nvCxnSpPr>
        <p:spPr>
          <a:xfrm>
            <a:off x="5231289" y="1241842"/>
            <a:ext cx="1318058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8" name="Dikdörtgen 256">
            <a:extLst>
              <a:ext uri="{FF2B5EF4-FFF2-40B4-BE49-F238E27FC236}">
                <a16:creationId xmlns:a16="http://schemas.microsoft.com/office/drawing/2014/main" id="{A6250BDC-0275-B906-B003-841EE14E8F71}"/>
              </a:ext>
            </a:extLst>
          </p:cNvPr>
          <p:cNvSpPr/>
          <p:nvPr/>
        </p:nvSpPr>
        <p:spPr>
          <a:xfrm>
            <a:off x="7284768" y="973758"/>
            <a:ext cx="1769017" cy="532326"/>
          </a:xfrm>
          <a:prstGeom prst="roundRect">
            <a:avLst/>
          </a:prstGeom>
          <a:solidFill>
            <a:schemeClr val="accent3">
              <a:lumMod val="20000"/>
              <a:lumOff val="80000"/>
              <a:alpha val="78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B587C"/>
                </a:solidFill>
                <a:effectLst/>
                <a:uLnTx/>
                <a:uFillTx/>
                <a:latin typeface="Aptos Display"/>
                <a:ea typeface="Cambria" panose="02040503050406030204" pitchFamily="18" charset="0"/>
                <a:cs typeface="Cascadia Mono" panose="020B0609020000020004" pitchFamily="49" charset="0"/>
              </a:rPr>
              <a:t>ACT </a:t>
            </a:r>
            <a:r>
              <a:rPr lang="en-US" sz="2400" b="1" kern="1200" dirty="0">
                <a:solidFill>
                  <a:srgbClr val="1B587C"/>
                </a:solidFill>
                <a:latin typeface="Aptos Display"/>
                <a:ea typeface="Cambria" panose="02040503050406030204" pitchFamily="18" charset="0"/>
                <a:cs typeface="Cascadia Mono" panose="020B0609020000020004" pitchFamily="49" charset="0"/>
              </a:rPr>
              <a:t>R2</a:t>
            </a:r>
            <a:endParaRPr kumimoji="0" lang="en-US" sz="2400" b="1" i="0" u="none" strike="noStrike" kern="1200" cap="none" spc="0" normalizeH="0" baseline="-25000" noProof="0" dirty="0">
              <a:ln>
                <a:noFill/>
              </a:ln>
              <a:solidFill>
                <a:srgbClr val="1B587C"/>
              </a:solidFill>
              <a:effectLst/>
              <a:uLnTx/>
              <a:uFillTx/>
              <a:latin typeface="Aptos Display"/>
              <a:ea typeface="Cambria" panose="02040503050406030204" pitchFamily="18" charset="0"/>
              <a:cs typeface="Cascadia Mono" panose="020B0609020000020004" pitchFamily="49" charset="0"/>
            </a:endParaRPr>
          </a:p>
        </p:txBody>
      </p:sp>
      <p:sp>
        <p:nvSpPr>
          <p:cNvPr id="226" name="Dikdörtgen 256">
            <a:extLst>
              <a:ext uri="{FF2B5EF4-FFF2-40B4-BE49-F238E27FC236}">
                <a16:creationId xmlns:a16="http://schemas.microsoft.com/office/drawing/2014/main" id="{AB74E3CD-D0E0-000B-4575-82A418A38834}"/>
              </a:ext>
            </a:extLst>
          </p:cNvPr>
          <p:cNvSpPr/>
          <p:nvPr/>
        </p:nvSpPr>
        <p:spPr>
          <a:xfrm>
            <a:off x="5348660" y="963512"/>
            <a:ext cx="1769017" cy="532326"/>
          </a:xfrm>
          <a:prstGeom prst="roundRect">
            <a:avLst/>
          </a:prstGeom>
          <a:solidFill>
            <a:schemeClr val="accent3">
              <a:lumMod val="20000"/>
              <a:lumOff val="80000"/>
              <a:alpha val="78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kern="1200" dirty="0">
                <a:solidFill>
                  <a:srgbClr val="1B587C"/>
                </a:solidFill>
                <a:latin typeface="Aptos Display"/>
                <a:ea typeface="Cambria" panose="02040503050406030204" pitchFamily="18" charset="0"/>
                <a:cs typeface="Cascadia Mono" panose="020B0609020000020004" pitchFamily="49" charset="0"/>
              </a:rPr>
              <a:t>PRE</a:t>
            </a:r>
            <a:endParaRPr kumimoji="0" lang="en-US" sz="2400" b="1" i="0" u="none" strike="noStrike" kern="1200" cap="none" spc="0" normalizeH="0" baseline="-25000" noProof="0" dirty="0">
              <a:ln>
                <a:noFill/>
              </a:ln>
              <a:solidFill>
                <a:srgbClr val="1B587C"/>
              </a:solidFill>
              <a:effectLst/>
              <a:uLnTx/>
              <a:uFillTx/>
              <a:latin typeface="Aptos Display"/>
              <a:ea typeface="Cambria" panose="02040503050406030204" pitchFamily="18" charset="0"/>
              <a:cs typeface="Cascadia Mono" panose="020B0609020000020004" pitchFamily="49" charset="0"/>
            </a:endParaRPr>
          </a:p>
        </p:txBody>
      </p:sp>
      <p:sp>
        <p:nvSpPr>
          <p:cNvPr id="4" name="Dikdörtgen 256">
            <a:extLst>
              <a:ext uri="{FF2B5EF4-FFF2-40B4-BE49-F238E27FC236}">
                <a16:creationId xmlns:a16="http://schemas.microsoft.com/office/drawing/2014/main" id="{38C7711A-A5C2-738E-4F90-A90935E1B330}"/>
              </a:ext>
            </a:extLst>
          </p:cNvPr>
          <p:cNvSpPr/>
          <p:nvPr/>
        </p:nvSpPr>
        <p:spPr>
          <a:xfrm>
            <a:off x="1609709" y="963512"/>
            <a:ext cx="1769017" cy="532326"/>
          </a:xfrm>
          <a:prstGeom prst="roundRect">
            <a:avLst/>
          </a:prstGeom>
          <a:solidFill>
            <a:schemeClr val="accent3">
              <a:lumMod val="20000"/>
              <a:lumOff val="80000"/>
              <a:alpha val="78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kern="1200" dirty="0">
                <a:solidFill>
                  <a:srgbClr val="1B587C"/>
                </a:solidFill>
                <a:latin typeface="Aptos Display"/>
                <a:ea typeface="Cambria" panose="02040503050406030204" pitchFamily="18" charset="0"/>
                <a:cs typeface="Cascadia Mono" panose="020B0609020000020004" pitchFamily="49" charset="0"/>
              </a:rPr>
              <a:t>Frac Op.</a:t>
            </a:r>
            <a:endParaRPr kumimoji="0" lang="en-US" sz="2400" b="1" i="0" u="none" strike="noStrike" kern="1200" cap="none" spc="0" normalizeH="0" baseline="-25000" noProof="0" dirty="0">
              <a:ln>
                <a:noFill/>
              </a:ln>
              <a:solidFill>
                <a:srgbClr val="1B587C"/>
              </a:solidFill>
              <a:effectLst/>
              <a:uLnTx/>
              <a:uFillTx/>
              <a:latin typeface="Aptos Display"/>
              <a:ea typeface="Cambria" panose="02040503050406030204" pitchFamily="18" charset="0"/>
              <a:cs typeface="Cascadia Mono" panose="020B0609020000020004" pitchFamily="49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B98C8932-09E8-991D-19ED-B9D0B06FCDFD}"/>
              </a:ext>
            </a:extLst>
          </p:cNvPr>
          <p:cNvSpPr/>
          <p:nvPr/>
        </p:nvSpPr>
        <p:spPr>
          <a:xfrm>
            <a:off x="4254348" y="3134117"/>
            <a:ext cx="396503" cy="396762"/>
          </a:xfrm>
          <a:prstGeom prst="ellipse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Display"/>
                <a:ea typeface="Cambria" panose="02040503050406030204" pitchFamily="18" charset="0"/>
                <a:cs typeface="+mn-cs"/>
              </a:rPr>
              <a:t>c</a:t>
            </a:r>
            <a:endParaRPr kumimoji="0" lang="en-CH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 Display"/>
              <a:ea typeface="Cambria" panose="02040503050406030204" pitchFamily="18" charset="0"/>
              <a:cs typeface="+mn-cs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5DE06BD-A7A1-D521-98F2-8D9374A7E696}"/>
              </a:ext>
            </a:extLst>
          </p:cNvPr>
          <p:cNvSpPr/>
          <p:nvPr/>
        </p:nvSpPr>
        <p:spPr>
          <a:xfrm>
            <a:off x="4850307" y="3134117"/>
            <a:ext cx="396503" cy="396762"/>
          </a:xfrm>
          <a:prstGeom prst="ellipse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Display"/>
                <a:ea typeface="Cambria" panose="02040503050406030204" pitchFamily="18" charset="0"/>
                <a:cs typeface="+mn-cs"/>
              </a:rPr>
              <a:t>c</a:t>
            </a:r>
            <a:endParaRPr kumimoji="0" lang="en-CH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 Display"/>
              <a:ea typeface="Cambria" panose="02040503050406030204" pitchFamily="18" charset="0"/>
              <a:cs typeface="+mn-cs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5FD81219-FE58-868A-B306-7F98F9EBD9DE}"/>
              </a:ext>
            </a:extLst>
          </p:cNvPr>
          <p:cNvSpPr/>
          <p:nvPr/>
        </p:nvSpPr>
        <p:spPr>
          <a:xfrm>
            <a:off x="5446268" y="3134117"/>
            <a:ext cx="396503" cy="396762"/>
          </a:xfrm>
          <a:prstGeom prst="ellipse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Display"/>
                <a:ea typeface="Cambria" panose="02040503050406030204" pitchFamily="18" charset="0"/>
                <a:cs typeface="+mn-cs"/>
              </a:rPr>
              <a:t>c</a:t>
            </a:r>
            <a:endParaRPr kumimoji="0" lang="en-CH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 Display"/>
              <a:ea typeface="Cambria" panose="02040503050406030204" pitchFamily="18" charset="0"/>
              <a:cs typeface="+mn-cs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3308341-F2F0-0CFF-F742-A8D81DF8F656}"/>
              </a:ext>
            </a:extLst>
          </p:cNvPr>
          <p:cNvSpPr/>
          <p:nvPr/>
        </p:nvSpPr>
        <p:spPr>
          <a:xfrm>
            <a:off x="4254347" y="3674195"/>
            <a:ext cx="396503" cy="396762"/>
          </a:xfrm>
          <a:prstGeom prst="ellipse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H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 Display"/>
              <a:ea typeface="Cambria" panose="02040503050406030204" pitchFamily="18" charset="0"/>
              <a:cs typeface="+mn-cs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302299C-6A1F-E078-8646-CD141B951FE0}"/>
              </a:ext>
            </a:extLst>
          </p:cNvPr>
          <p:cNvSpPr/>
          <p:nvPr/>
        </p:nvSpPr>
        <p:spPr>
          <a:xfrm>
            <a:off x="4850307" y="3670362"/>
            <a:ext cx="396503" cy="396762"/>
          </a:xfrm>
          <a:prstGeom prst="ellipse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H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 Display"/>
              <a:ea typeface="Cambria" panose="02040503050406030204" pitchFamily="18" charset="0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FF5441A-08A1-56C5-F060-764F6D0382C6}"/>
              </a:ext>
            </a:extLst>
          </p:cNvPr>
          <p:cNvSpPr/>
          <p:nvPr/>
        </p:nvSpPr>
        <p:spPr>
          <a:xfrm>
            <a:off x="5446268" y="3670362"/>
            <a:ext cx="396503" cy="396762"/>
          </a:xfrm>
          <a:prstGeom prst="ellipse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H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 Display"/>
              <a:ea typeface="Cambria" panose="02040503050406030204" pitchFamily="18" charset="0"/>
              <a:cs typeface="+mn-cs"/>
            </a:endParaRPr>
          </a:p>
        </p:txBody>
      </p:sp>
      <p:sp>
        <p:nvSpPr>
          <p:cNvPr id="19" name="Arc 18">
            <a:extLst>
              <a:ext uri="{FF2B5EF4-FFF2-40B4-BE49-F238E27FC236}">
                <a16:creationId xmlns:a16="http://schemas.microsoft.com/office/drawing/2014/main" id="{584DEF39-B9B8-99C6-DE6C-9BBD01CC3802}"/>
              </a:ext>
            </a:extLst>
          </p:cNvPr>
          <p:cNvSpPr/>
          <p:nvPr/>
        </p:nvSpPr>
        <p:spPr>
          <a:xfrm>
            <a:off x="4432851" y="665026"/>
            <a:ext cx="1512823" cy="412206"/>
          </a:xfrm>
          <a:prstGeom prst="arc">
            <a:avLst>
              <a:gd name="adj1" fmla="val 10760651"/>
              <a:gd name="adj2" fmla="val 0"/>
            </a:avLst>
          </a:prstGeom>
          <a:ln w="38100"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Arc 19">
            <a:extLst>
              <a:ext uri="{FF2B5EF4-FFF2-40B4-BE49-F238E27FC236}">
                <a16:creationId xmlns:a16="http://schemas.microsoft.com/office/drawing/2014/main" id="{70217A97-D8EA-E53B-8FCF-28752717725F}"/>
              </a:ext>
            </a:extLst>
          </p:cNvPr>
          <p:cNvSpPr/>
          <p:nvPr/>
        </p:nvSpPr>
        <p:spPr>
          <a:xfrm>
            <a:off x="6557530" y="706722"/>
            <a:ext cx="1512823" cy="412206"/>
          </a:xfrm>
          <a:prstGeom prst="arc">
            <a:avLst>
              <a:gd name="adj1" fmla="val 10760651"/>
              <a:gd name="adj2" fmla="val 0"/>
            </a:avLst>
          </a:prstGeom>
          <a:ln w="38100"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3CA6610-8EFE-9D9A-FE17-5B21E5216A5E}"/>
              </a:ext>
            </a:extLst>
          </p:cNvPr>
          <p:cNvSpPr txBox="1"/>
          <p:nvPr/>
        </p:nvSpPr>
        <p:spPr>
          <a:xfrm>
            <a:off x="4484001" y="267449"/>
            <a:ext cx="160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Time violation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BBF2383-AFE3-08D3-5BEF-BE6565EAEBC4}"/>
              </a:ext>
            </a:extLst>
          </p:cNvPr>
          <p:cNvSpPr txBox="1"/>
          <p:nvPr/>
        </p:nvSpPr>
        <p:spPr>
          <a:xfrm>
            <a:off x="6661424" y="321723"/>
            <a:ext cx="160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Time violation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739E6A4-9A47-A874-0DCF-DFB817D93FF6}"/>
              </a:ext>
            </a:extLst>
          </p:cNvPr>
          <p:cNvSpPr txBox="1"/>
          <p:nvPr/>
        </p:nvSpPr>
        <p:spPr>
          <a:xfrm>
            <a:off x="3350941" y="2123026"/>
            <a:ext cx="7348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R1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FCB6F57A-99F4-6ED3-E39C-990198229387}"/>
              </a:ext>
            </a:extLst>
          </p:cNvPr>
          <p:cNvCxnSpPr>
            <a:cxnSpLocks/>
            <a:endCxn id="205" idx="2"/>
          </p:cNvCxnSpPr>
          <p:nvPr/>
        </p:nvCxnSpPr>
        <p:spPr>
          <a:xfrm>
            <a:off x="3869513" y="2267892"/>
            <a:ext cx="384835" cy="3832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B6F4FEA4-E3B9-73C0-04A3-7C1B5C028238}"/>
              </a:ext>
            </a:extLst>
          </p:cNvPr>
          <p:cNvSpPr txBox="1"/>
          <p:nvPr/>
        </p:nvSpPr>
        <p:spPr>
          <a:xfrm>
            <a:off x="3344152" y="2614779"/>
            <a:ext cx="7348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R2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F0ABDC4C-F796-19B7-46F1-D44C3847DE4A}"/>
              </a:ext>
            </a:extLst>
          </p:cNvPr>
          <p:cNvCxnSpPr>
            <a:cxnSpLocks/>
          </p:cNvCxnSpPr>
          <p:nvPr/>
        </p:nvCxnSpPr>
        <p:spPr>
          <a:xfrm>
            <a:off x="3863052" y="2768926"/>
            <a:ext cx="384835" cy="3832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2138D68D-5736-1DBD-076D-7907F72EFD9B}"/>
              </a:ext>
            </a:extLst>
          </p:cNvPr>
          <p:cNvCxnSpPr>
            <a:cxnSpLocks/>
          </p:cNvCxnSpPr>
          <p:nvPr/>
        </p:nvCxnSpPr>
        <p:spPr>
          <a:xfrm>
            <a:off x="3851764" y="3328666"/>
            <a:ext cx="384835" cy="3832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5E559A08-C701-E47F-9937-97F530B49C93}"/>
              </a:ext>
            </a:extLst>
          </p:cNvPr>
          <p:cNvCxnSpPr>
            <a:cxnSpLocks/>
          </p:cNvCxnSpPr>
          <p:nvPr/>
        </p:nvCxnSpPr>
        <p:spPr>
          <a:xfrm>
            <a:off x="3864257" y="3868668"/>
            <a:ext cx="384835" cy="3832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7399330E-DFD7-939F-7DCF-B1C36E2E1531}"/>
              </a:ext>
            </a:extLst>
          </p:cNvPr>
          <p:cNvCxnSpPr>
            <a:cxnSpLocks/>
            <a:stCxn id="205" idx="6"/>
            <a:endCxn id="206" idx="2"/>
          </p:cNvCxnSpPr>
          <p:nvPr/>
        </p:nvCxnSpPr>
        <p:spPr>
          <a:xfrm>
            <a:off x="4650851" y="2271724"/>
            <a:ext cx="199456" cy="0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27" name="Straight Connector 226">
            <a:extLst>
              <a:ext uri="{FF2B5EF4-FFF2-40B4-BE49-F238E27FC236}">
                <a16:creationId xmlns:a16="http://schemas.microsoft.com/office/drawing/2014/main" id="{B97D5B27-861B-89F8-41F9-FA14FEC1A7CE}"/>
              </a:ext>
            </a:extLst>
          </p:cNvPr>
          <p:cNvCxnSpPr>
            <a:cxnSpLocks/>
          </p:cNvCxnSpPr>
          <p:nvPr/>
        </p:nvCxnSpPr>
        <p:spPr>
          <a:xfrm>
            <a:off x="4650851" y="2767091"/>
            <a:ext cx="199456" cy="0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28" name="Straight Connector 227">
            <a:extLst>
              <a:ext uri="{FF2B5EF4-FFF2-40B4-BE49-F238E27FC236}">
                <a16:creationId xmlns:a16="http://schemas.microsoft.com/office/drawing/2014/main" id="{49AD5372-0ADF-B68F-EEF8-6FD34BF820D7}"/>
              </a:ext>
            </a:extLst>
          </p:cNvPr>
          <p:cNvCxnSpPr>
            <a:cxnSpLocks/>
          </p:cNvCxnSpPr>
          <p:nvPr/>
        </p:nvCxnSpPr>
        <p:spPr>
          <a:xfrm>
            <a:off x="4650851" y="3328666"/>
            <a:ext cx="199456" cy="0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29" name="Straight Connector 228">
            <a:extLst>
              <a:ext uri="{FF2B5EF4-FFF2-40B4-BE49-F238E27FC236}">
                <a16:creationId xmlns:a16="http://schemas.microsoft.com/office/drawing/2014/main" id="{0AC01BC8-24E6-192D-950F-234E02F91B62}"/>
              </a:ext>
            </a:extLst>
          </p:cNvPr>
          <p:cNvCxnSpPr>
            <a:cxnSpLocks/>
          </p:cNvCxnSpPr>
          <p:nvPr/>
        </p:nvCxnSpPr>
        <p:spPr>
          <a:xfrm>
            <a:off x="4650850" y="3868668"/>
            <a:ext cx="199456" cy="0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30" name="Straight Connector 229">
            <a:extLst>
              <a:ext uri="{FF2B5EF4-FFF2-40B4-BE49-F238E27FC236}">
                <a16:creationId xmlns:a16="http://schemas.microsoft.com/office/drawing/2014/main" id="{06847683-0E1F-F488-12A3-8B2F93C4247E}"/>
              </a:ext>
            </a:extLst>
          </p:cNvPr>
          <p:cNvCxnSpPr>
            <a:cxnSpLocks/>
          </p:cNvCxnSpPr>
          <p:nvPr/>
        </p:nvCxnSpPr>
        <p:spPr>
          <a:xfrm>
            <a:off x="5248932" y="2267892"/>
            <a:ext cx="199456" cy="0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32" name="Straight Connector 231">
            <a:extLst>
              <a:ext uri="{FF2B5EF4-FFF2-40B4-BE49-F238E27FC236}">
                <a16:creationId xmlns:a16="http://schemas.microsoft.com/office/drawing/2014/main" id="{2F5820C2-8234-E06E-C567-6885696B63C2}"/>
              </a:ext>
            </a:extLst>
          </p:cNvPr>
          <p:cNvCxnSpPr>
            <a:cxnSpLocks/>
          </p:cNvCxnSpPr>
          <p:nvPr/>
        </p:nvCxnSpPr>
        <p:spPr>
          <a:xfrm>
            <a:off x="5246812" y="2778293"/>
            <a:ext cx="199456" cy="0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33" name="Straight Connector 232">
            <a:extLst>
              <a:ext uri="{FF2B5EF4-FFF2-40B4-BE49-F238E27FC236}">
                <a16:creationId xmlns:a16="http://schemas.microsoft.com/office/drawing/2014/main" id="{9053F851-AFF9-8B5F-B553-0CC6C1BC885C}"/>
              </a:ext>
            </a:extLst>
          </p:cNvPr>
          <p:cNvCxnSpPr>
            <a:cxnSpLocks/>
          </p:cNvCxnSpPr>
          <p:nvPr/>
        </p:nvCxnSpPr>
        <p:spPr>
          <a:xfrm>
            <a:off x="5231548" y="3322006"/>
            <a:ext cx="199456" cy="0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34" name="Straight Connector 233">
            <a:extLst>
              <a:ext uri="{FF2B5EF4-FFF2-40B4-BE49-F238E27FC236}">
                <a16:creationId xmlns:a16="http://schemas.microsoft.com/office/drawing/2014/main" id="{7E8CF7EF-0EED-8699-B327-D8426ABDF8CB}"/>
              </a:ext>
            </a:extLst>
          </p:cNvPr>
          <p:cNvCxnSpPr>
            <a:cxnSpLocks/>
          </p:cNvCxnSpPr>
          <p:nvPr/>
        </p:nvCxnSpPr>
        <p:spPr>
          <a:xfrm>
            <a:off x="5246812" y="3868668"/>
            <a:ext cx="199456" cy="0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35" name="Straight Connector 234">
            <a:extLst>
              <a:ext uri="{FF2B5EF4-FFF2-40B4-BE49-F238E27FC236}">
                <a16:creationId xmlns:a16="http://schemas.microsoft.com/office/drawing/2014/main" id="{9BC99A9F-3600-8265-AFD6-63CD355E1463}"/>
              </a:ext>
            </a:extLst>
          </p:cNvPr>
          <p:cNvCxnSpPr>
            <a:cxnSpLocks/>
          </p:cNvCxnSpPr>
          <p:nvPr/>
        </p:nvCxnSpPr>
        <p:spPr>
          <a:xfrm>
            <a:off x="5842771" y="2267892"/>
            <a:ext cx="199456" cy="0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36" name="Straight Connector 235">
            <a:extLst>
              <a:ext uri="{FF2B5EF4-FFF2-40B4-BE49-F238E27FC236}">
                <a16:creationId xmlns:a16="http://schemas.microsoft.com/office/drawing/2014/main" id="{1EF6965F-CAD0-242C-A2FA-7B71261D57A4}"/>
              </a:ext>
            </a:extLst>
          </p:cNvPr>
          <p:cNvCxnSpPr>
            <a:cxnSpLocks/>
          </p:cNvCxnSpPr>
          <p:nvPr/>
        </p:nvCxnSpPr>
        <p:spPr>
          <a:xfrm>
            <a:off x="5842771" y="2770934"/>
            <a:ext cx="199456" cy="0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37" name="Straight Connector 236">
            <a:extLst>
              <a:ext uri="{FF2B5EF4-FFF2-40B4-BE49-F238E27FC236}">
                <a16:creationId xmlns:a16="http://schemas.microsoft.com/office/drawing/2014/main" id="{9C8D4434-EBAC-4FE4-A422-4880FC376A48}"/>
              </a:ext>
            </a:extLst>
          </p:cNvPr>
          <p:cNvCxnSpPr>
            <a:cxnSpLocks/>
          </p:cNvCxnSpPr>
          <p:nvPr/>
        </p:nvCxnSpPr>
        <p:spPr>
          <a:xfrm>
            <a:off x="5842771" y="3336404"/>
            <a:ext cx="199456" cy="0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38" name="Straight Connector 237">
            <a:extLst>
              <a:ext uri="{FF2B5EF4-FFF2-40B4-BE49-F238E27FC236}">
                <a16:creationId xmlns:a16="http://schemas.microsoft.com/office/drawing/2014/main" id="{7DD8D9BE-7C04-D17E-D228-F6D669A54712}"/>
              </a:ext>
            </a:extLst>
          </p:cNvPr>
          <p:cNvCxnSpPr>
            <a:cxnSpLocks/>
          </p:cNvCxnSpPr>
          <p:nvPr/>
        </p:nvCxnSpPr>
        <p:spPr>
          <a:xfrm>
            <a:off x="5842771" y="3870538"/>
            <a:ext cx="199456" cy="0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8468BCD7-4E7C-2F8D-D37A-78B3AA22C54F}"/>
              </a:ext>
            </a:extLst>
          </p:cNvPr>
          <p:cNvSpPr/>
          <p:nvPr/>
        </p:nvSpPr>
        <p:spPr>
          <a:xfrm>
            <a:off x="632133" y="3560253"/>
            <a:ext cx="2804173" cy="33855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762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Cambria" panose="02040503050406030204" pitchFamily="18" charset="0"/>
              </a:rPr>
              <a:t>MAJ (A, B, 0)  =  AND (A, B)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6045491-4376-C0DB-87AD-C6E31D8B057E}"/>
              </a:ext>
            </a:extLst>
          </p:cNvPr>
          <p:cNvSpPr/>
          <p:nvPr/>
        </p:nvSpPr>
        <p:spPr>
          <a:xfrm>
            <a:off x="619010" y="4128146"/>
            <a:ext cx="2804173" cy="33855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762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Cambria" panose="02040503050406030204" pitchFamily="18" charset="0"/>
              </a:rPr>
              <a:t>MAJ (A, B, 1)  =  OR (A, B)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BFED6E0-BC90-F605-E37D-80C573AE5525}"/>
              </a:ext>
            </a:extLst>
          </p:cNvPr>
          <p:cNvSpPr/>
          <p:nvPr/>
        </p:nvSpPr>
        <p:spPr>
          <a:xfrm>
            <a:off x="648203" y="2946022"/>
            <a:ext cx="1769017" cy="33855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762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Cambria" panose="02040503050406030204" pitchFamily="18" charset="0"/>
              </a:rPr>
              <a:t>MAJ (A, B, C)  </a:t>
            </a:r>
          </a:p>
        </p:txBody>
      </p:sp>
    </p:spTree>
    <p:extLst>
      <p:ext uri="{BB962C8B-B14F-4D97-AF65-F5344CB8AC3E}">
        <p14:creationId xmlns:p14="http://schemas.microsoft.com/office/powerpoint/2010/main" val="37441976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>
          <a:extLst>
            <a:ext uri="{FF2B5EF4-FFF2-40B4-BE49-F238E27FC236}">
              <a16:creationId xmlns:a16="http://schemas.microsoft.com/office/drawing/2014/main" id="{CD788827-FF4E-0708-4A74-646DAC95A3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3">
            <a:extLst>
              <a:ext uri="{FF2B5EF4-FFF2-40B4-BE49-F238E27FC236}">
                <a16:creationId xmlns:a16="http://schemas.microsoft.com/office/drawing/2014/main" id="{B57A563B-80C8-921A-E8BC-618EA84A139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Proposed Solutions</a:t>
            </a:r>
            <a:endParaRPr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Google Shape;254;p3">
            <a:extLst>
              <a:ext uri="{FF2B5EF4-FFF2-40B4-BE49-F238E27FC236}">
                <a16:creationId xmlns:a16="http://schemas.microsoft.com/office/drawing/2014/main" id="{3F7309D0-9C69-FC09-B4D1-324E50D2F77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07600" y="1084714"/>
            <a:ext cx="4449158" cy="6820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</a:pPr>
            <a:r>
              <a:rPr lang="en-GB" sz="1400" b="1" u="sng" dirty="0">
                <a:solidFill>
                  <a:schemeClr val="tx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Limitation</a:t>
            </a:r>
            <a:endParaRPr lang="en-US" sz="1400" b="1" u="sng" dirty="0">
              <a:solidFill>
                <a:schemeClr val="tx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" name="Google Shape;254;p3">
            <a:extLst>
              <a:ext uri="{FF2B5EF4-FFF2-40B4-BE49-F238E27FC236}">
                <a16:creationId xmlns:a16="http://schemas.microsoft.com/office/drawing/2014/main" id="{EE9876C4-4226-2FBD-1648-817FF80A5EF1}"/>
              </a:ext>
            </a:extLst>
          </p:cNvPr>
          <p:cNvSpPr txBox="1">
            <a:spLocks/>
          </p:cNvSpPr>
          <p:nvPr/>
        </p:nvSpPr>
        <p:spPr>
          <a:xfrm>
            <a:off x="4993257" y="1023795"/>
            <a:ext cx="4380511" cy="6820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Lato"/>
              <a:buChar char="●"/>
              <a:defRPr sz="13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sz="11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sz="11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29845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00"/>
              <a:buFont typeface="Lato"/>
              <a:buChar char="■"/>
              <a:defRPr sz="11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 algn="just">
              <a:spcBef>
                <a:spcPts val="1600"/>
              </a:spcBef>
              <a:buFont typeface="Lato"/>
              <a:buNone/>
            </a:pPr>
            <a:r>
              <a:rPr lang="en-GB" sz="1400" b="1" u="sng" dirty="0">
                <a:solidFill>
                  <a:schemeClr val="tx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Corresponding Solution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326BCA5D-CC38-9A5A-946F-2335395474C5}"/>
              </a:ext>
            </a:extLst>
          </p:cNvPr>
          <p:cNvSpPr/>
          <p:nvPr/>
        </p:nvSpPr>
        <p:spPr>
          <a:xfrm>
            <a:off x="156755" y="1693159"/>
            <a:ext cx="4075611" cy="524911"/>
          </a:xfrm>
          <a:prstGeom prst="round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300"/>
            </a:pPr>
            <a:r>
              <a:rPr lang="en-US" sz="1200" b="1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Bit transfer (i.e. shifting, propagation of carry out) between columns is prohibited.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CB88AD40-F5B4-AD3E-C08A-C150EFB6D41D}"/>
              </a:ext>
            </a:extLst>
          </p:cNvPr>
          <p:cNvSpPr/>
          <p:nvPr/>
        </p:nvSpPr>
        <p:spPr>
          <a:xfrm>
            <a:off x="4336868" y="1675439"/>
            <a:ext cx="4650377" cy="524911"/>
          </a:xfrm>
          <a:prstGeom prst="round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Bef>
                <a:spcPts val="1600"/>
              </a:spcBef>
            </a:pPr>
            <a:r>
              <a:rPr lang="en-GB" sz="1200" b="1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Column-major architectures, where all numbers and their bits are stored in the same bit-line.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EF4951D0-FF93-37EA-120D-52F02820ACA6}"/>
              </a:ext>
            </a:extLst>
          </p:cNvPr>
          <p:cNvSpPr/>
          <p:nvPr/>
        </p:nvSpPr>
        <p:spPr>
          <a:xfrm>
            <a:off x="156754" y="2427400"/>
            <a:ext cx="4075611" cy="524911"/>
          </a:xfrm>
          <a:prstGeom prst="round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lnSpc>
                <a:spcPct val="115000"/>
              </a:lnSpc>
              <a:spcBef>
                <a:spcPts val="1600"/>
              </a:spcBef>
              <a:buSzPts val="1300"/>
            </a:pPr>
            <a:r>
              <a:rPr lang="en-US" sz="1200" b="1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NOT operation cannot be executed in the same sub-array.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C24B29EF-E534-C410-D7C7-8C9DDA0C7F19}"/>
              </a:ext>
            </a:extLst>
          </p:cNvPr>
          <p:cNvSpPr/>
          <p:nvPr/>
        </p:nvSpPr>
        <p:spPr>
          <a:xfrm>
            <a:off x="4336868" y="2427399"/>
            <a:ext cx="4650377" cy="524911"/>
          </a:xfrm>
          <a:prstGeom prst="round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Bef>
                <a:spcPts val="1600"/>
              </a:spcBef>
            </a:pPr>
            <a:r>
              <a:rPr lang="en-US" sz="1200" b="1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Store the operand and the complementary one and (if necessary) calculate the complementary result in each step</a:t>
            </a:r>
            <a:endParaRPr lang="en-GB" sz="1200" b="1" dirty="0">
              <a:solidFill>
                <a:schemeClr val="bg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B73332E7-2732-643F-E620-F7BAB5D6E125}"/>
              </a:ext>
            </a:extLst>
          </p:cNvPr>
          <p:cNvSpPr/>
          <p:nvPr/>
        </p:nvSpPr>
        <p:spPr>
          <a:xfrm>
            <a:off x="156753" y="3093606"/>
            <a:ext cx="4075611" cy="524911"/>
          </a:xfrm>
          <a:prstGeom prst="round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lnSpc>
                <a:spcPct val="115000"/>
              </a:lnSpc>
              <a:spcBef>
                <a:spcPts val="1600"/>
              </a:spcBef>
              <a:buSzPts val="1300"/>
            </a:pPr>
            <a:r>
              <a:rPr lang="en-US" sz="1200" b="1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Logical operations for the same full-adder cannot be conducted in parallel.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B2F7459A-F6A8-4AE3-B2F8-19B202A3D0BC}"/>
              </a:ext>
            </a:extLst>
          </p:cNvPr>
          <p:cNvSpPr/>
          <p:nvPr/>
        </p:nvSpPr>
        <p:spPr>
          <a:xfrm>
            <a:off x="4336868" y="3093606"/>
            <a:ext cx="4650377" cy="524911"/>
          </a:xfrm>
          <a:prstGeom prst="round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Bef>
                <a:spcPts val="1600"/>
              </a:spcBef>
            </a:pPr>
            <a:r>
              <a:rPr lang="en-US" sz="1200" b="1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Use bit-serial arithmetic and exploit the group of rows  as much as possible.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B733806D-FCDB-152A-AF9E-3C5A9A0CCEDA}"/>
              </a:ext>
            </a:extLst>
          </p:cNvPr>
          <p:cNvSpPr/>
          <p:nvPr/>
        </p:nvSpPr>
        <p:spPr>
          <a:xfrm>
            <a:off x="156753" y="3759812"/>
            <a:ext cx="4075611" cy="524911"/>
          </a:xfrm>
          <a:prstGeom prst="round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lnSpc>
                <a:spcPct val="115000"/>
              </a:lnSpc>
              <a:spcBef>
                <a:spcPts val="1600"/>
              </a:spcBef>
              <a:buSzPts val="1300"/>
            </a:pPr>
            <a:r>
              <a:rPr lang="en-US" sz="1200" b="1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number of operands is restricted by the number of rows in the sub-array.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C6FB17CE-2A02-FB36-9A62-3184718E968F}"/>
              </a:ext>
            </a:extLst>
          </p:cNvPr>
          <p:cNvSpPr/>
          <p:nvPr/>
        </p:nvSpPr>
        <p:spPr>
          <a:xfrm>
            <a:off x="4336868" y="3759812"/>
            <a:ext cx="4650377" cy="524911"/>
          </a:xfrm>
          <a:prstGeom prst="round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lnSpc>
                <a:spcPct val="115000"/>
              </a:lnSpc>
              <a:spcBef>
                <a:spcPts val="1600"/>
              </a:spcBef>
              <a:buSzPts val="1300"/>
            </a:pPr>
            <a:r>
              <a:rPr lang="en-US" sz="1200" b="1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Utilize co-processing in memory and in the FPGA.</a:t>
            </a:r>
            <a:endParaRPr lang="en-US" sz="1100" b="1" dirty="0">
              <a:solidFill>
                <a:schemeClr val="bg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09EBB047-F07E-03EB-5AEC-06706B8BBC29}"/>
              </a:ext>
            </a:extLst>
          </p:cNvPr>
          <p:cNvSpPr/>
          <p:nvPr/>
        </p:nvSpPr>
        <p:spPr>
          <a:xfrm>
            <a:off x="156753" y="4426018"/>
            <a:ext cx="4075611" cy="524911"/>
          </a:xfrm>
          <a:prstGeom prst="round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lnSpc>
                <a:spcPct val="115000"/>
              </a:lnSpc>
              <a:spcBef>
                <a:spcPts val="1600"/>
              </a:spcBef>
              <a:buSzPts val="1300"/>
            </a:pPr>
            <a:r>
              <a:rPr lang="en-US" sz="1200" b="1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results of each operation overwrites all the rows in the group.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FECD2993-533E-7F87-8FF7-790B3CDD7D1F}"/>
              </a:ext>
            </a:extLst>
          </p:cNvPr>
          <p:cNvSpPr/>
          <p:nvPr/>
        </p:nvSpPr>
        <p:spPr>
          <a:xfrm>
            <a:off x="4336868" y="4426018"/>
            <a:ext cx="4650377" cy="524911"/>
          </a:xfrm>
          <a:prstGeom prst="round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Bef>
                <a:spcPts val="1600"/>
              </a:spcBef>
            </a:pPr>
            <a:r>
              <a:rPr lang="en-US" sz="1200" b="1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Execute each operation in different groups of rows</a:t>
            </a:r>
            <a:r>
              <a:rPr lang="en-US" sz="120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77065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  <p:bldP spid="15" grpId="0"/>
      <p:bldP spid="3" grpId="0" animBg="1"/>
      <p:bldP spid="8" grpId="0" animBg="1"/>
      <p:bldP spid="16" grpId="0" animBg="1"/>
      <p:bldP spid="19" grpId="0" animBg="1"/>
      <p:bldP spid="20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>
          <a:extLst>
            <a:ext uri="{FF2B5EF4-FFF2-40B4-BE49-F238E27FC236}">
              <a16:creationId xmlns:a16="http://schemas.microsoft.com/office/drawing/2014/main" id="{6B7E61F4-B381-F69F-9644-91F8C2C9CD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3">
            <a:extLst>
              <a:ext uri="{FF2B5EF4-FFF2-40B4-BE49-F238E27FC236}">
                <a16:creationId xmlns:a16="http://schemas.microsoft.com/office/drawing/2014/main" id="{41D8BEAB-7557-BDD4-D640-A3DA7ABD801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Methodology &amp; Design Space Exploration for improving Accuracy and Speed</a:t>
            </a:r>
            <a:br>
              <a:rPr lang="en-GB" sz="1800" b="1" u="sng" dirty="0">
                <a:solidFill>
                  <a:schemeClr val="tx2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</a:br>
            <a:endParaRPr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4" name="Google Shape;254;p3">
            <a:extLst>
              <a:ext uri="{FF2B5EF4-FFF2-40B4-BE49-F238E27FC236}">
                <a16:creationId xmlns:a16="http://schemas.microsoft.com/office/drawing/2014/main" id="{47C0CEFC-4C58-629E-161E-23A675F0ABC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01444" y="1033346"/>
            <a:ext cx="8452623" cy="37440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742950" lvl="1" indent="-285750" algn="just">
              <a:buSzPts val="1300"/>
              <a:buFont typeface="Wingdings" panose="05000000000000000000" pitchFamily="2" charset="2"/>
              <a:buChar char="v"/>
            </a:pPr>
            <a:r>
              <a:rPr lang="en-GB" sz="120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Estimate the timing parameters to violate on a simulation level.</a:t>
            </a:r>
          </a:p>
          <a:p>
            <a:pPr marL="742950" lvl="1" indent="-285750" algn="just">
              <a:buSzPts val="1300"/>
              <a:buFont typeface="Wingdings" panose="05000000000000000000" pitchFamily="2" charset="2"/>
              <a:buChar char="v"/>
            </a:pPr>
            <a:r>
              <a:rPr lang="en-GB" sz="120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Identifying the boundaries of the sub-array on actual hardware level</a:t>
            </a:r>
          </a:p>
          <a:p>
            <a:pPr marL="742950" lvl="1" indent="-285750" algn="just">
              <a:buSzPts val="1300"/>
              <a:buFont typeface="Wingdings" panose="05000000000000000000" pitchFamily="2" charset="2"/>
              <a:buChar char="v"/>
            </a:pPr>
            <a:r>
              <a:rPr lang="en-GB" sz="120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Exploring Simultaneously Opening-Rows</a:t>
            </a:r>
          </a:p>
          <a:p>
            <a:pPr marL="742950" lvl="1" indent="-285750" algn="just">
              <a:buSzPts val="1300"/>
              <a:buFont typeface="Wingdings" panose="05000000000000000000" pitchFamily="2" charset="2"/>
              <a:buChar char="v"/>
            </a:pPr>
            <a:r>
              <a:rPr lang="en-GB" sz="120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Activate different groups of rows to achieve more accurate results.</a:t>
            </a:r>
          </a:p>
          <a:p>
            <a:pPr marL="742950" lvl="1" indent="-285750" algn="just">
              <a:buSzPts val="1300"/>
              <a:buFont typeface="Wingdings" panose="05000000000000000000" pitchFamily="2" charset="2"/>
              <a:buChar char="v"/>
            </a:pPr>
            <a:r>
              <a:rPr lang="en-GB" sz="120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Testing timing parameters between commands.</a:t>
            </a:r>
          </a:p>
          <a:p>
            <a:pPr marL="742950" lvl="1" indent="-285750" algn="just">
              <a:buSzPts val="1300"/>
              <a:buFont typeface="Wingdings" panose="05000000000000000000" pitchFamily="2" charset="2"/>
              <a:buChar char="v"/>
            </a:pPr>
            <a:r>
              <a:rPr lang="en-GB" sz="120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Evaluate the in-Memory Full-Adder</a:t>
            </a: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300"/>
              <a:buNone/>
            </a:pPr>
            <a:r>
              <a:rPr lang="en-US" sz="1400" dirty="0">
                <a:latin typeface="Times New Roman"/>
                <a:ea typeface="Times New Roman"/>
                <a:cs typeface="Times New Roman"/>
                <a:sym typeface="Times New Roman"/>
              </a:rPr>
              <a:t>DSE parameters: Banks, sub-arrays, group of rows, bit-lines, bit width, numbers per column, total numbers per sum, DRAM command timing, operands for logical operations.</a:t>
            </a:r>
            <a:endParaRPr sz="14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" name="Θέση αριθμού διαφάνειας 1">
            <a:extLst>
              <a:ext uri="{FF2B5EF4-FFF2-40B4-BE49-F238E27FC236}">
                <a16:creationId xmlns:a16="http://schemas.microsoft.com/office/drawing/2014/main" id="{52806C7E-A9EA-F9FB-E575-CDA113CAD61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54323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>
          <a:extLst>
            <a:ext uri="{FF2B5EF4-FFF2-40B4-BE49-F238E27FC236}">
              <a16:creationId xmlns:a16="http://schemas.microsoft.com/office/drawing/2014/main" id="{A7FA57BD-7007-996F-4B7C-C047C473C3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3">
            <a:extLst>
              <a:ext uri="{FF2B5EF4-FFF2-40B4-BE49-F238E27FC236}">
                <a16:creationId xmlns:a16="http://schemas.microsoft.com/office/drawing/2014/main" id="{7099DE9B-0C1A-7751-4252-297FA4AB0E5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Setup</a:t>
            </a:r>
            <a:endParaRPr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4" name="Google Shape;254;p3">
            <a:extLst>
              <a:ext uri="{FF2B5EF4-FFF2-40B4-BE49-F238E27FC236}">
                <a16:creationId xmlns:a16="http://schemas.microsoft.com/office/drawing/2014/main" id="{07E433CE-0721-EE2D-725F-1696B54125F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03522" y="519930"/>
            <a:ext cx="8452623" cy="37440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</a:pPr>
            <a:r>
              <a:rPr lang="en-GB" sz="1400" b="1" dirty="0">
                <a:solidFill>
                  <a:schemeClr val="tx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</a:t>
            </a:r>
            <a:r>
              <a:rPr lang="en-GB" sz="1400" b="1" u="sng" dirty="0">
                <a:solidFill>
                  <a:schemeClr val="tx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Experiment Setup</a:t>
            </a:r>
          </a:p>
          <a:p>
            <a:pPr marL="742950" lvl="1" indent="-285750" algn="just">
              <a:buSzPts val="1300"/>
              <a:buFont typeface="Wingdings" panose="05000000000000000000" pitchFamily="2" charset="2"/>
              <a:buChar char="v"/>
            </a:pPr>
            <a:r>
              <a:rPr lang="en-GB" sz="12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/>
                <a:sym typeface="Times New Roman"/>
              </a:rPr>
              <a:t>Xilinx Alveo U200 FPGA Board (200MHz).</a:t>
            </a:r>
          </a:p>
          <a:p>
            <a:pPr marL="742950" lvl="1" indent="-285750" algn="just">
              <a:buSzPts val="1300"/>
              <a:buFont typeface="Wingdings" panose="05000000000000000000" pitchFamily="2" charset="2"/>
              <a:buChar char="v"/>
            </a:pPr>
            <a:r>
              <a:rPr lang="en-GB" sz="12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/>
                <a:sym typeface="Times New Roman"/>
              </a:rPr>
              <a:t>Evaluation was conducted on DDR4 memories.</a:t>
            </a:r>
            <a:endParaRPr lang="en-GB" sz="1200" dirty="0">
              <a:solidFill>
                <a:schemeClr val="bg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742950" lvl="1" indent="-285750" algn="just">
              <a:buSzPts val="1300"/>
              <a:buFont typeface="Wingdings" panose="05000000000000000000" pitchFamily="2" charset="2"/>
              <a:buChar char="v"/>
            </a:pPr>
            <a:r>
              <a:rPr lang="en-GB" sz="120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DRAM Bender HW </a:t>
            </a:r>
            <a:r>
              <a:rPr lang="en-GB" sz="12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/>
                <a:sym typeface="Times New Roman"/>
              </a:rPr>
              <a:t>→ infrastructure with fine-grained control over DRAM.</a:t>
            </a:r>
          </a:p>
          <a:p>
            <a:pPr marL="742950" lvl="1" indent="-285750" algn="just">
              <a:buSzPts val="1300"/>
              <a:buFont typeface="Wingdings" panose="05000000000000000000" pitchFamily="2" charset="2"/>
              <a:buChar char="v"/>
            </a:pPr>
            <a:r>
              <a:rPr lang="en-GB" sz="120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DRAM Bender SW</a:t>
            </a:r>
            <a:r>
              <a:rPr lang="en-GB" sz="12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/>
                <a:sym typeface="Times New Roman"/>
              </a:rPr>
              <a:t> →Framework facilitating memory access flexibility.</a:t>
            </a:r>
          </a:p>
          <a:p>
            <a:pPr marL="974725" lvl="1" indent="-285750" algn="just">
              <a:buSzPts val="1300"/>
              <a:buFont typeface="Wingdings" panose="05000000000000000000" pitchFamily="2" charset="2"/>
              <a:buChar char="v"/>
            </a:pPr>
            <a:r>
              <a:rPr lang="en-GB" sz="12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/>
                <a:sym typeface="Times New Roman"/>
              </a:rPr>
              <a:t>Add commands into a list (Control flow, Arithmetic, Memory) with high-level programming languages (C++) and then schedule  the DDR commands into the DRAM.</a:t>
            </a:r>
          </a:p>
          <a:p>
            <a:pPr marL="457200" lvl="1" indent="0" algn="just">
              <a:buSzPts val="1300"/>
              <a:buNone/>
            </a:pPr>
            <a:endParaRPr lang="en-GB" sz="1200" dirty="0">
              <a:solidFill>
                <a:schemeClr val="bg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300"/>
              <a:buNone/>
            </a:pPr>
            <a:endParaRPr sz="14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" name="Θέση αριθμού διαφάνειας 1">
            <a:extLst>
              <a:ext uri="{FF2B5EF4-FFF2-40B4-BE49-F238E27FC236}">
                <a16:creationId xmlns:a16="http://schemas.microsoft.com/office/drawing/2014/main" id="{246442F3-1947-E0B7-2921-E200ED63418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16</a:t>
            </a:fld>
            <a:endParaRPr lang="en-GB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25F47CB8-B426-5C42-DB34-B6DE1D0983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5884" y="3462231"/>
            <a:ext cx="3862655" cy="1603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C4DEA5E-C878-62AE-7CEB-D4CDBB5F9F03}"/>
              </a:ext>
            </a:extLst>
          </p:cNvPr>
          <p:cNvSpPr txBox="1"/>
          <p:nvPr/>
        </p:nvSpPr>
        <p:spPr>
          <a:xfrm>
            <a:off x="0" y="4856142"/>
            <a:ext cx="607858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b="0" i="0" dirty="0">
                <a:solidFill>
                  <a:schemeClr val="bg1"/>
                </a:solidFill>
                <a:effectLst/>
                <a:latin typeface="-apple-system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A. </a:t>
            </a:r>
            <a:r>
              <a:rPr lang="en-US" sz="700" b="0" i="0" dirty="0" err="1">
                <a:solidFill>
                  <a:schemeClr val="bg1"/>
                </a:solidFill>
                <a:effectLst/>
                <a:latin typeface="-apple-system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Olgun"DRAM</a:t>
            </a:r>
            <a:r>
              <a:rPr lang="en-US" sz="700" b="0" i="0" dirty="0">
                <a:solidFill>
                  <a:schemeClr val="bg1"/>
                </a:solidFill>
                <a:effectLst/>
                <a:latin typeface="-apple-system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Bender: An Extensible and Versatile FPGA-based Infrastructure to Easily Test State-of-the-art DRAM Chips</a:t>
            </a:r>
            <a:endParaRPr lang="en-US" sz="700" dirty="0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06A6A6E-71E6-7602-35C5-381A2BFC6FE9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b="4398"/>
          <a:stretch/>
        </p:blipFill>
        <p:spPr>
          <a:xfrm>
            <a:off x="185461" y="3633953"/>
            <a:ext cx="4721561" cy="693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6398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>
          <a:extLst>
            <a:ext uri="{FF2B5EF4-FFF2-40B4-BE49-F238E27FC236}">
              <a16:creationId xmlns:a16="http://schemas.microsoft.com/office/drawing/2014/main" id="{834DF37E-2B20-475A-ADFF-104DD0477E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3">
            <a:extLst>
              <a:ext uri="{FF2B5EF4-FFF2-40B4-BE49-F238E27FC236}">
                <a16:creationId xmlns:a16="http://schemas.microsoft.com/office/drawing/2014/main" id="{BF346B18-3C89-D740-8248-4DCA1404A14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Experiments &amp; Results</a:t>
            </a:r>
            <a:endParaRPr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4" name="Google Shape;254;p3">
            <a:extLst>
              <a:ext uri="{FF2B5EF4-FFF2-40B4-BE49-F238E27FC236}">
                <a16:creationId xmlns:a16="http://schemas.microsoft.com/office/drawing/2014/main" id="{79BD631B-A47B-610F-FFF3-24AEED715B2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01444" y="1033346"/>
            <a:ext cx="8452623" cy="37440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1" indent="0" algn="just">
              <a:buSzPts val="1300"/>
              <a:buNone/>
            </a:pPr>
            <a:r>
              <a:rPr lang="en-GB" sz="1400" u="sng" dirty="0">
                <a:solidFill>
                  <a:schemeClr val="tx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Estimate the timing parameters to violate on a simulation level.</a:t>
            </a:r>
          </a:p>
          <a:p>
            <a:pPr marL="457200" lvl="1" indent="0" algn="just">
              <a:buSzPts val="1300"/>
              <a:buNone/>
            </a:pPr>
            <a:endParaRPr lang="en-GB" sz="1200" dirty="0">
              <a:solidFill>
                <a:schemeClr val="bg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300"/>
              <a:buNone/>
            </a:pPr>
            <a:endParaRPr sz="14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" name="Θέση αριθμού διαφάνειας 1">
            <a:extLst>
              <a:ext uri="{FF2B5EF4-FFF2-40B4-BE49-F238E27FC236}">
                <a16:creationId xmlns:a16="http://schemas.microsoft.com/office/drawing/2014/main" id="{0CD07B4B-A0BE-032A-7E2F-27F491EAE37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17</a:t>
            </a:fld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A9BE24A-1C47-1616-9636-64691C81F1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533" y="1746052"/>
            <a:ext cx="2249075" cy="3196054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60E8D636-7194-0D94-3D8C-389CBD78742C}"/>
              </a:ext>
            </a:extLst>
          </p:cNvPr>
          <p:cNvSpPr/>
          <p:nvPr/>
        </p:nvSpPr>
        <p:spPr bwMode="auto">
          <a:xfrm>
            <a:off x="2286000" y="2874597"/>
            <a:ext cx="467900" cy="1002077"/>
          </a:xfrm>
          <a:prstGeom prst="ellipse">
            <a:avLst/>
          </a:prstGeom>
          <a:noFill/>
          <a:ln>
            <a:solidFill>
              <a:schemeClr val="accent6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055E9AB-DCCD-42B7-DC41-DCB7DCC9AF37}"/>
              </a:ext>
            </a:extLst>
          </p:cNvPr>
          <p:cNvSpPr/>
          <p:nvPr/>
        </p:nvSpPr>
        <p:spPr bwMode="auto">
          <a:xfrm>
            <a:off x="504825" y="2874596"/>
            <a:ext cx="467900" cy="1002077"/>
          </a:xfrm>
          <a:prstGeom prst="ellipse">
            <a:avLst/>
          </a:prstGeom>
          <a:noFill/>
          <a:ln>
            <a:solidFill>
              <a:schemeClr val="accent6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E1C6CEA-F031-0E36-BEDE-BBA1C49615DE}"/>
              </a:ext>
            </a:extLst>
          </p:cNvPr>
          <p:cNvSpPr txBox="1"/>
          <p:nvPr/>
        </p:nvSpPr>
        <p:spPr>
          <a:xfrm>
            <a:off x="4314825" y="1746052"/>
            <a:ext cx="3829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Capacitors equal to the parasitic capacitance of bit-line.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6D4D27F-A6CD-E3B6-3608-D33F08A46051}"/>
              </a:ext>
            </a:extLst>
          </p:cNvPr>
          <p:cNvSpPr/>
          <p:nvPr/>
        </p:nvSpPr>
        <p:spPr bwMode="auto">
          <a:xfrm>
            <a:off x="972725" y="1663962"/>
            <a:ext cx="1313275" cy="2446191"/>
          </a:xfrm>
          <a:prstGeom prst="ellipse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F17EAFF-C5E3-D57B-73C2-2725E7729413}"/>
              </a:ext>
            </a:extLst>
          </p:cNvPr>
          <p:cNvSpPr txBox="1"/>
          <p:nvPr/>
        </p:nvSpPr>
        <p:spPr>
          <a:xfrm>
            <a:off x="4314825" y="2519380"/>
            <a:ext cx="382905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inverters have a positive feedback. With small deviations the output is driven to </a:t>
            </a:r>
            <a:r>
              <a:rPr lang="en-US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Vdd</a:t>
            </a:r>
            <a:r>
              <a:rPr lang="en-US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or ground.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169E660-6B01-6AF3-01A8-D9D647441F67}"/>
              </a:ext>
            </a:extLst>
          </p:cNvPr>
          <p:cNvSpPr/>
          <p:nvPr/>
        </p:nvSpPr>
        <p:spPr bwMode="auto">
          <a:xfrm>
            <a:off x="571684" y="4110153"/>
            <a:ext cx="2195924" cy="895064"/>
          </a:xfrm>
          <a:prstGeom prst="ellipse">
            <a:avLst/>
          </a:prstGeom>
          <a:noFill/>
          <a:ln>
            <a:solidFill>
              <a:schemeClr val="accent1">
                <a:lumMod val="20000"/>
                <a:lumOff val="80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574D8C4-0723-D7E7-A946-3D0DEE1FB3C3}"/>
              </a:ext>
            </a:extLst>
          </p:cNvPr>
          <p:cNvSpPr txBox="1"/>
          <p:nvPr/>
        </p:nvSpPr>
        <p:spPr>
          <a:xfrm>
            <a:off x="4314825" y="3507341"/>
            <a:ext cx="3829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Precharge Circuit. The Voltage that is precharged must be without noise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22263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/>
      <p:bldP spid="9" grpId="0" animBg="1"/>
      <p:bldP spid="10" grpId="0"/>
      <p:bldP spid="11" grpId="0" animBg="1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>
          <a:extLst>
            <a:ext uri="{FF2B5EF4-FFF2-40B4-BE49-F238E27FC236}">
              <a16:creationId xmlns:a16="http://schemas.microsoft.com/office/drawing/2014/main" id="{50DFC732-BA26-0069-2755-E39A4A7F6A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3">
            <a:extLst>
              <a:ext uri="{FF2B5EF4-FFF2-40B4-BE49-F238E27FC236}">
                <a16:creationId xmlns:a16="http://schemas.microsoft.com/office/drawing/2014/main" id="{10F21123-BF45-FE83-C61A-34246B7F457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Experiments &amp; Results</a:t>
            </a:r>
            <a:endParaRPr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4" name="Google Shape;254;p3">
            <a:extLst>
              <a:ext uri="{FF2B5EF4-FFF2-40B4-BE49-F238E27FC236}">
                <a16:creationId xmlns:a16="http://schemas.microsoft.com/office/drawing/2014/main" id="{9644C2EF-5784-DEC8-A746-683C3C6F443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01444" y="1033346"/>
            <a:ext cx="8452623" cy="37440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</a:pPr>
            <a:r>
              <a:rPr lang="en-US" sz="1400" b="1" u="sng" dirty="0">
                <a:solidFill>
                  <a:schemeClr val="tx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Estimation of the Timing Parameters</a:t>
            </a:r>
            <a:endParaRPr lang="en-GB" sz="1400" b="1" u="sng" dirty="0">
              <a:solidFill>
                <a:schemeClr val="tx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1" indent="0" algn="just">
              <a:buSzPts val="1300"/>
              <a:buNone/>
            </a:pPr>
            <a:endParaRPr lang="en-GB" sz="1200" dirty="0">
              <a:solidFill>
                <a:schemeClr val="bg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300"/>
              <a:buNone/>
            </a:pPr>
            <a:endParaRPr sz="14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" name="Θέση αριθμού διαφάνειας 1">
            <a:extLst>
              <a:ext uri="{FF2B5EF4-FFF2-40B4-BE49-F238E27FC236}">
                <a16:creationId xmlns:a16="http://schemas.microsoft.com/office/drawing/2014/main" id="{BB1EDC5B-C5F2-96AA-711F-95B8C1153BA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18</a:t>
            </a:fld>
            <a:endParaRPr lang="en-GB"/>
          </a:p>
        </p:txBody>
      </p:sp>
      <p:pic>
        <p:nvPicPr>
          <p:cNvPr id="3" name="Picture 2" descr="A screen shot of a graph&#10;&#10;AI-generated content may be incorrect.">
            <a:extLst>
              <a:ext uri="{FF2B5EF4-FFF2-40B4-BE49-F238E27FC236}">
                <a16:creationId xmlns:a16="http://schemas.microsoft.com/office/drawing/2014/main" id="{6A72A057-AC7A-DB36-18EE-B244092FAC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755" y="1846685"/>
            <a:ext cx="4244245" cy="3022186"/>
          </a:xfrm>
          <a:prstGeom prst="rect">
            <a:avLst/>
          </a:prstGeom>
        </p:spPr>
      </p:pic>
      <p:pic>
        <p:nvPicPr>
          <p:cNvPr id="13" name="Picture 12" descr="A screen shot of a graph&#10;&#10;AI-generated content may be incorrect.">
            <a:extLst>
              <a:ext uri="{FF2B5EF4-FFF2-40B4-BE49-F238E27FC236}">
                <a16:creationId xmlns:a16="http://schemas.microsoft.com/office/drawing/2014/main" id="{9D5D8CFB-9EA0-67AD-B047-8C39952658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9440" y="1869164"/>
            <a:ext cx="4053116" cy="299970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A42E7DE8-4094-E08B-8473-5CF6330D8365}"/>
              </a:ext>
            </a:extLst>
          </p:cNvPr>
          <p:cNvSpPr txBox="1"/>
          <p:nvPr/>
        </p:nvSpPr>
        <p:spPr>
          <a:xfrm>
            <a:off x="5406126" y="1287444"/>
            <a:ext cx="2619744" cy="3202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</a:pPr>
            <a:r>
              <a:rPr lang="en-US" sz="1400" b="1" u="sng" dirty="0">
                <a:solidFill>
                  <a:schemeClr val="tx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Monte Carlo Analysis</a:t>
            </a:r>
            <a:endParaRPr lang="en-GB" sz="1400" b="1" u="sng" dirty="0">
              <a:solidFill>
                <a:schemeClr val="tx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91759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>
          <a:extLst>
            <a:ext uri="{FF2B5EF4-FFF2-40B4-BE49-F238E27FC236}">
              <a16:creationId xmlns:a16="http://schemas.microsoft.com/office/drawing/2014/main" id="{943E8E0D-455F-6B78-7596-C7F33BF018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3">
            <a:extLst>
              <a:ext uri="{FF2B5EF4-FFF2-40B4-BE49-F238E27FC236}">
                <a16:creationId xmlns:a16="http://schemas.microsoft.com/office/drawing/2014/main" id="{5328C4F3-A20B-BADD-10B9-2E3B95C9E51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Experiments &amp; Results</a:t>
            </a:r>
            <a:endParaRPr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Θέση αριθμού διαφάνειας 1">
            <a:extLst>
              <a:ext uri="{FF2B5EF4-FFF2-40B4-BE49-F238E27FC236}">
                <a16:creationId xmlns:a16="http://schemas.microsoft.com/office/drawing/2014/main" id="{E9A16110-0353-3977-23CA-59F2D4B0C58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19</a:t>
            </a:fld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F4592DA-AA93-AAA8-0154-3BF32F7AC951}"/>
              </a:ext>
            </a:extLst>
          </p:cNvPr>
          <p:cNvSpPr txBox="1"/>
          <p:nvPr/>
        </p:nvSpPr>
        <p:spPr>
          <a:xfrm>
            <a:off x="1150214" y="1362633"/>
            <a:ext cx="3670141" cy="3202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</a:pPr>
            <a:r>
              <a:rPr lang="en-US" b="1" u="sng" dirty="0">
                <a:solidFill>
                  <a:schemeClr val="tx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Identifying the boundaries of the sub-array</a:t>
            </a:r>
            <a:endParaRPr lang="en-GB" sz="1400" b="1" u="sng" dirty="0">
              <a:solidFill>
                <a:schemeClr val="tx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FF9B63F-AAB2-5611-2B53-EF33A5ECEB39}"/>
              </a:ext>
            </a:extLst>
          </p:cNvPr>
          <p:cNvGrpSpPr/>
          <p:nvPr/>
        </p:nvGrpSpPr>
        <p:grpSpPr>
          <a:xfrm>
            <a:off x="6022789" y="837220"/>
            <a:ext cx="2603968" cy="1689243"/>
            <a:chOff x="3916232" y="3597509"/>
            <a:chExt cx="2603968" cy="1689243"/>
          </a:xfrm>
        </p:grpSpPr>
        <p:pic>
          <p:nvPicPr>
            <p:cNvPr id="8" name="Graphic 7">
              <a:extLst>
                <a:ext uri="{FF2B5EF4-FFF2-40B4-BE49-F238E27FC236}">
                  <a16:creationId xmlns:a16="http://schemas.microsoft.com/office/drawing/2014/main" id="{A525B038-6054-1C59-2A01-27B9371121A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4056119" y="3597509"/>
              <a:ext cx="2136622" cy="1689243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4CCDBAF-2F3C-49FD-1559-C3985D1F453B}"/>
                </a:ext>
              </a:extLst>
            </p:cNvPr>
            <p:cNvSpPr txBox="1"/>
            <p:nvPr/>
          </p:nvSpPr>
          <p:spPr>
            <a:xfrm>
              <a:off x="6145059" y="4283727"/>
              <a:ext cx="3751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TR" dirty="0"/>
                <a:t>…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6AD33E1-74FC-8A25-54F7-8CFBDF738167}"/>
                </a:ext>
              </a:extLst>
            </p:cNvPr>
            <p:cNvSpPr txBox="1"/>
            <p:nvPr/>
          </p:nvSpPr>
          <p:spPr>
            <a:xfrm>
              <a:off x="5293170" y="4327272"/>
              <a:ext cx="3751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TR" dirty="0"/>
                <a:t>…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00D00DB-CAF6-B6A5-FE45-21C835F3D227}"/>
                </a:ext>
              </a:extLst>
            </p:cNvPr>
            <p:cNvSpPr txBox="1"/>
            <p:nvPr/>
          </p:nvSpPr>
          <p:spPr>
            <a:xfrm rot="16200000">
              <a:off x="3913327" y="4208367"/>
              <a:ext cx="3751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TR" dirty="0"/>
                <a:t>…</a:t>
              </a:r>
            </a:p>
          </p:txBody>
        </p:sp>
      </p:grp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94E62B5F-7877-0E22-BEA7-D19D17A9C6DF}"/>
              </a:ext>
            </a:extLst>
          </p:cNvPr>
          <p:cNvSpPr/>
          <p:nvPr/>
        </p:nvSpPr>
        <p:spPr>
          <a:xfrm>
            <a:off x="6347587" y="2555142"/>
            <a:ext cx="1951711" cy="514417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Sense Amplifiers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84469E8-3B2A-FC50-15DD-E0A9F5A35E94}"/>
              </a:ext>
            </a:extLst>
          </p:cNvPr>
          <p:cNvGrpSpPr/>
          <p:nvPr/>
        </p:nvGrpSpPr>
        <p:grpSpPr>
          <a:xfrm>
            <a:off x="6022789" y="3323186"/>
            <a:ext cx="2603968" cy="1689243"/>
            <a:chOff x="3916232" y="3597509"/>
            <a:chExt cx="2603968" cy="1689243"/>
          </a:xfrm>
        </p:grpSpPr>
        <p:pic>
          <p:nvPicPr>
            <p:cNvPr id="16" name="Graphic 15">
              <a:extLst>
                <a:ext uri="{FF2B5EF4-FFF2-40B4-BE49-F238E27FC236}">
                  <a16:creationId xmlns:a16="http://schemas.microsoft.com/office/drawing/2014/main" id="{8E30BADC-9CF3-149B-96CE-1A010E3B7CB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4056119" y="3597509"/>
              <a:ext cx="2136622" cy="1689243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21249F2-A2BA-8F38-6742-E6F73FDF266F}"/>
                </a:ext>
              </a:extLst>
            </p:cNvPr>
            <p:cNvSpPr txBox="1"/>
            <p:nvPr/>
          </p:nvSpPr>
          <p:spPr>
            <a:xfrm>
              <a:off x="6145059" y="4283727"/>
              <a:ext cx="3751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TR" dirty="0"/>
                <a:t>…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9A72ABF8-FE91-D91A-D896-F757ABBF646B}"/>
                </a:ext>
              </a:extLst>
            </p:cNvPr>
            <p:cNvSpPr txBox="1"/>
            <p:nvPr/>
          </p:nvSpPr>
          <p:spPr>
            <a:xfrm>
              <a:off x="5293170" y="4327272"/>
              <a:ext cx="3751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TR" dirty="0"/>
                <a:t>…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ECB9B83-F60F-3B4F-5DDA-E521F3945102}"/>
                </a:ext>
              </a:extLst>
            </p:cNvPr>
            <p:cNvSpPr txBox="1"/>
            <p:nvPr/>
          </p:nvSpPr>
          <p:spPr>
            <a:xfrm rot="16200000">
              <a:off x="3913327" y="4208367"/>
              <a:ext cx="3751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TR" dirty="0"/>
                <a:t>…</a:t>
              </a:r>
            </a:p>
          </p:txBody>
        </p:sp>
      </p:grp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0F455153-0168-BFE1-DC64-A40A16A233C0}"/>
              </a:ext>
            </a:extLst>
          </p:cNvPr>
          <p:cNvCxnSpPr>
            <a:cxnSpLocks/>
          </p:cNvCxnSpPr>
          <p:nvPr/>
        </p:nvCxnSpPr>
        <p:spPr>
          <a:xfrm>
            <a:off x="6706103" y="3069559"/>
            <a:ext cx="0" cy="253627"/>
          </a:xfrm>
          <a:prstGeom prst="line">
            <a:avLst/>
          </a:prstGeom>
          <a:ln w="38100">
            <a:solidFill>
              <a:srgbClr val="C92D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9D7B34C-9C10-95CD-A5FD-01B77134AD99}"/>
              </a:ext>
            </a:extLst>
          </p:cNvPr>
          <p:cNvCxnSpPr>
            <a:cxnSpLocks/>
          </p:cNvCxnSpPr>
          <p:nvPr/>
        </p:nvCxnSpPr>
        <p:spPr>
          <a:xfrm>
            <a:off x="7055353" y="3069559"/>
            <a:ext cx="0" cy="253627"/>
          </a:xfrm>
          <a:prstGeom prst="line">
            <a:avLst/>
          </a:prstGeom>
          <a:ln w="38100">
            <a:solidFill>
              <a:srgbClr val="C92D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560AAA1F-8766-3AF9-B891-8EAAD9950FB3}"/>
              </a:ext>
            </a:extLst>
          </p:cNvPr>
          <p:cNvCxnSpPr>
            <a:cxnSpLocks/>
          </p:cNvCxnSpPr>
          <p:nvPr/>
        </p:nvCxnSpPr>
        <p:spPr>
          <a:xfrm>
            <a:off x="7557003" y="3069559"/>
            <a:ext cx="0" cy="253627"/>
          </a:xfrm>
          <a:prstGeom prst="line">
            <a:avLst/>
          </a:prstGeom>
          <a:ln w="38100">
            <a:solidFill>
              <a:srgbClr val="C92D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3B542B5C-FB15-B6CB-C5D6-E020CDA94FA4}"/>
              </a:ext>
            </a:extLst>
          </p:cNvPr>
          <p:cNvSpPr txBox="1"/>
          <p:nvPr/>
        </p:nvSpPr>
        <p:spPr>
          <a:xfrm>
            <a:off x="294062" y="1751649"/>
            <a:ext cx="5630240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bg1">
                  <a:lumMod val="95000"/>
                </a:schemeClr>
              </a:buClr>
              <a:tabLst>
                <a:tab pos="4402138" algn="l"/>
              </a:tabLst>
            </a:pP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implement the Row-Copy</a:t>
            </a:r>
          </a:p>
          <a:p>
            <a:pPr marL="342900" indent="-342900">
              <a:buClr>
                <a:schemeClr val="bg1">
                  <a:lumMod val="95000"/>
                </a:schemeClr>
              </a:buClr>
              <a:buFont typeface="+mj-lt"/>
              <a:buAutoNum type="arabicPeriod"/>
              <a:tabLst>
                <a:tab pos="4402138" algn="l"/>
              </a:tabLst>
            </a:pPr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Clr>
                <a:schemeClr val="bg1">
                  <a:lumMod val="95000"/>
                </a:schemeClr>
              </a:buClr>
              <a:buFont typeface="+mj-lt"/>
              <a:buAutoNum type="arabicPeriod"/>
              <a:tabLst>
                <a:tab pos="4402138" algn="l"/>
              </a:tabLst>
            </a:pP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Zeroing the whole memory</a:t>
            </a:r>
          </a:p>
          <a:p>
            <a:pPr marL="342900" indent="-342900">
              <a:buClr>
                <a:schemeClr val="bg1">
                  <a:lumMod val="95000"/>
                </a:schemeClr>
              </a:buClr>
              <a:buFont typeface="+mj-lt"/>
              <a:buAutoNum type="arabicPeriod"/>
              <a:tabLst>
                <a:tab pos="4402138" algn="l"/>
              </a:tabLst>
            </a:pPr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Clr>
                <a:schemeClr val="bg1">
                  <a:lumMod val="95000"/>
                </a:schemeClr>
              </a:buClr>
              <a:buFont typeface="+mj-lt"/>
              <a:buAutoNum type="arabicPeriod"/>
              <a:tabLst>
                <a:tab pos="4402138" algn="l"/>
              </a:tabLst>
            </a:pP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Write all ones in a random row R1</a:t>
            </a:r>
          </a:p>
          <a:p>
            <a:pPr marL="342900" indent="-342900">
              <a:buClr>
                <a:schemeClr val="bg1">
                  <a:lumMod val="95000"/>
                </a:schemeClr>
              </a:buClr>
              <a:buFont typeface="+mj-lt"/>
              <a:buAutoNum type="arabicPeriod"/>
              <a:tabLst>
                <a:tab pos="4402138" algn="l"/>
              </a:tabLst>
            </a:pPr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Clr>
                <a:schemeClr val="bg1">
                  <a:lumMod val="95000"/>
                </a:schemeClr>
              </a:buClr>
              <a:buFont typeface="+mj-lt"/>
              <a:buAutoNum type="arabicPeriod"/>
              <a:tabLst>
                <a:tab pos="4402138" algn="l"/>
              </a:tabLst>
            </a:pP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Issue a row-copy command Act(R1)-Pre-Act(R2)</a:t>
            </a:r>
          </a:p>
          <a:p>
            <a:pPr marL="342900" indent="-342900">
              <a:buClr>
                <a:schemeClr val="bg1">
                  <a:lumMod val="95000"/>
                </a:schemeClr>
              </a:buClr>
              <a:buFont typeface="+mj-lt"/>
              <a:buAutoNum type="arabicPeriod"/>
              <a:tabLst>
                <a:tab pos="4402138" algn="l"/>
              </a:tabLst>
            </a:pPr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Clr>
                <a:schemeClr val="bg1">
                  <a:lumMod val="95000"/>
                </a:schemeClr>
              </a:buClr>
              <a:buFont typeface="+mj-lt"/>
              <a:buAutoNum type="arabicPeriod"/>
              <a:tabLst>
                <a:tab pos="4402138" algn="l"/>
              </a:tabLst>
            </a:pP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Read the data in row R2</a:t>
            </a:r>
          </a:p>
          <a:p>
            <a:pPr marL="342900" indent="-342900">
              <a:buClr>
                <a:schemeClr val="bg1">
                  <a:lumMod val="95000"/>
                </a:schemeClr>
              </a:buClr>
              <a:buFont typeface="+mj-lt"/>
              <a:buAutoNum type="arabicPeriod"/>
              <a:tabLst>
                <a:tab pos="4402138" algn="l"/>
              </a:tabLst>
            </a:pPr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Clr>
                <a:schemeClr val="bg1">
                  <a:lumMod val="95000"/>
                </a:schemeClr>
              </a:buClr>
              <a:buFont typeface="+mj-lt"/>
              <a:buAutoNum type="arabicPeriod"/>
              <a:tabLst>
                <a:tab pos="4402138" algn="l"/>
              </a:tabLst>
            </a:pP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Loop for rows R2</a:t>
            </a:r>
          </a:p>
          <a:p>
            <a:pPr marL="342900" indent="-342900">
              <a:buClr>
                <a:schemeClr val="bg1">
                  <a:lumMod val="95000"/>
                </a:schemeClr>
              </a:buClr>
              <a:buFont typeface="+mj-lt"/>
              <a:buAutoNum type="arabicPeriod"/>
            </a:pPr>
            <a:endParaRPr lang="en-US" sz="1800" dirty="0"/>
          </a:p>
          <a:p>
            <a:pPr marL="342900" indent="-342900">
              <a:buFont typeface="+mj-lt"/>
              <a:buAutoNum type="arabicPeriod"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7384605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2"/>
          <p:cNvSpPr txBox="1">
            <a:spLocks noGrp="1"/>
          </p:cNvSpPr>
          <p:nvPr>
            <p:ph type="title"/>
          </p:nvPr>
        </p:nvSpPr>
        <p:spPr>
          <a:xfrm>
            <a:off x="1297500" y="1132625"/>
            <a:ext cx="3919200" cy="487200"/>
          </a:xfrm>
          <a:prstGeom prst="rect">
            <a:avLst/>
          </a:prstGeom>
          <a:noFill/>
          <a:ln w="2857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GB" b="1" dirty="0">
                <a:solidFill>
                  <a:schemeClr val="l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Context</a:t>
            </a:r>
            <a:endParaRPr b="1" dirty="0">
              <a:solidFill>
                <a:schemeClr val="l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9" name="Google Shape;239;p2"/>
          <p:cNvSpPr txBox="1"/>
          <p:nvPr/>
        </p:nvSpPr>
        <p:spPr>
          <a:xfrm>
            <a:off x="2285175" y="2021450"/>
            <a:ext cx="2859250" cy="325500"/>
          </a:xfrm>
          <a:prstGeom prst="rect">
            <a:avLst/>
          </a:prstGeom>
          <a:noFill/>
          <a:ln w="9525" cap="flat" cmpd="sng">
            <a:solidFill>
              <a:srgbClr val="008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b="1" dirty="0">
                <a:solidFill>
                  <a:schemeClr val="hlink"/>
                </a:solidFill>
                <a:latin typeface="Times New Roman" panose="02020603050405020304" pitchFamily="18" charset="0"/>
                <a:ea typeface="Montserrat"/>
                <a:cs typeface="Times New Roman" panose="02020603050405020304" pitchFamily="18" charset="0"/>
                <a:sym typeface="Montserrat"/>
              </a:rPr>
              <a:t>Introduction</a:t>
            </a:r>
            <a:endParaRPr sz="1800" b="1" i="0" u="none" strike="noStrike" cap="none" dirty="0">
              <a:solidFill>
                <a:srgbClr val="CACACA"/>
              </a:solidFill>
              <a:latin typeface="Times New Roman" panose="02020603050405020304" pitchFamily="18" charset="0"/>
              <a:ea typeface="Average"/>
              <a:cs typeface="Times New Roman" panose="02020603050405020304" pitchFamily="18" charset="0"/>
              <a:sym typeface="Average"/>
            </a:endParaRPr>
          </a:p>
        </p:txBody>
      </p:sp>
      <p:sp>
        <p:nvSpPr>
          <p:cNvPr id="240" name="Google Shape;240;p2"/>
          <p:cNvSpPr txBox="1"/>
          <p:nvPr/>
        </p:nvSpPr>
        <p:spPr>
          <a:xfrm>
            <a:off x="2285175" y="2459125"/>
            <a:ext cx="2859251" cy="325500"/>
          </a:xfrm>
          <a:prstGeom prst="rect">
            <a:avLst/>
          </a:prstGeom>
          <a:noFill/>
          <a:ln w="9525" cap="flat" cmpd="sng">
            <a:solidFill>
              <a:srgbClr val="008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b="1" dirty="0">
                <a:solidFill>
                  <a:schemeClr val="hlink"/>
                </a:solidFill>
                <a:latin typeface="Times New Roman" panose="02020603050405020304" pitchFamily="18" charset="0"/>
                <a:ea typeface="Montserrat"/>
                <a:cs typeface="Times New Roman" panose="02020603050405020304" pitchFamily="18" charset="0"/>
                <a:sym typeface="Montserrat"/>
              </a:rPr>
              <a:t>Background</a:t>
            </a:r>
            <a:r>
              <a:rPr lang="en-US" b="1" dirty="0">
                <a:solidFill>
                  <a:schemeClr val="hlink"/>
                </a:solidFill>
                <a:latin typeface="Times New Roman" panose="02020603050405020304" pitchFamily="18" charset="0"/>
                <a:ea typeface="Montserrat"/>
                <a:cs typeface="Times New Roman" panose="02020603050405020304" pitchFamily="18" charset="0"/>
                <a:sym typeface="Montserrat"/>
              </a:rPr>
              <a:t> &amp; Related Work</a:t>
            </a:r>
            <a:endParaRPr sz="1400" b="1" i="0" u="none" strike="noStrike" cap="none" dirty="0">
              <a:solidFill>
                <a:srgbClr val="CACACA"/>
              </a:solidFill>
              <a:latin typeface="Times New Roman" panose="02020603050405020304" pitchFamily="18" charset="0"/>
              <a:ea typeface="Montserrat"/>
              <a:cs typeface="Times New Roman" panose="02020603050405020304" pitchFamily="18" charset="0"/>
              <a:sym typeface="Montserrat"/>
            </a:endParaRPr>
          </a:p>
        </p:txBody>
      </p:sp>
      <p:sp>
        <p:nvSpPr>
          <p:cNvPr id="241" name="Google Shape;241;p2"/>
          <p:cNvSpPr txBox="1"/>
          <p:nvPr/>
        </p:nvSpPr>
        <p:spPr>
          <a:xfrm>
            <a:off x="2285176" y="2915850"/>
            <a:ext cx="2859252" cy="325500"/>
          </a:xfrm>
          <a:prstGeom prst="rect">
            <a:avLst/>
          </a:prstGeom>
          <a:noFill/>
          <a:ln w="9525" cap="flat" cmpd="sng">
            <a:solidFill>
              <a:srgbClr val="008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b="1" dirty="0">
                <a:solidFill>
                  <a:schemeClr val="hlink"/>
                </a:solidFill>
                <a:latin typeface="Times New Roman" panose="02020603050405020304" pitchFamily="18" charset="0"/>
                <a:ea typeface="Montserrat"/>
                <a:cs typeface="Times New Roman" panose="02020603050405020304" pitchFamily="18" charset="0"/>
                <a:sym typeface="Montserrat"/>
              </a:rPr>
              <a:t>Proposed Solution &amp; Methodology</a:t>
            </a:r>
            <a:endParaRPr sz="1400" b="1" i="0" u="none" strike="noStrike" cap="none" dirty="0">
              <a:solidFill>
                <a:srgbClr val="CACACA"/>
              </a:solidFill>
              <a:latin typeface="Times New Roman" panose="02020603050405020304" pitchFamily="18" charset="0"/>
              <a:ea typeface="Montserrat"/>
              <a:cs typeface="Times New Roman" panose="02020603050405020304" pitchFamily="18" charset="0"/>
              <a:sym typeface="Montserrat"/>
            </a:endParaRPr>
          </a:p>
        </p:txBody>
      </p:sp>
      <p:sp>
        <p:nvSpPr>
          <p:cNvPr id="242" name="Google Shape;242;p2"/>
          <p:cNvSpPr txBox="1"/>
          <p:nvPr/>
        </p:nvSpPr>
        <p:spPr>
          <a:xfrm>
            <a:off x="2285175" y="3372575"/>
            <a:ext cx="2859253" cy="325500"/>
          </a:xfrm>
          <a:prstGeom prst="rect">
            <a:avLst/>
          </a:prstGeom>
          <a:noFill/>
          <a:ln w="9525" cap="flat" cmpd="sng">
            <a:solidFill>
              <a:srgbClr val="008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b="1" i="0" u="none" strike="noStrike" cap="none" dirty="0">
                <a:solidFill>
                  <a:schemeClr val="hlink"/>
                </a:solidFill>
                <a:latin typeface="Times New Roman" panose="02020603050405020304" pitchFamily="18" charset="0"/>
                <a:ea typeface="Average"/>
                <a:cs typeface="Times New Roman" panose="02020603050405020304" pitchFamily="18" charset="0"/>
                <a:sym typeface="Montserrat"/>
              </a:rPr>
              <a:t>Experiments &amp; Results</a:t>
            </a:r>
            <a:endParaRPr b="1" i="0" u="none" strike="noStrike" cap="none" dirty="0">
              <a:solidFill>
                <a:srgbClr val="CACACA"/>
              </a:solidFill>
              <a:latin typeface="Times New Roman" panose="02020603050405020304" pitchFamily="18" charset="0"/>
              <a:ea typeface="Average"/>
              <a:cs typeface="Times New Roman" panose="02020603050405020304" pitchFamily="18" charset="0"/>
              <a:sym typeface="Average"/>
            </a:endParaRPr>
          </a:p>
        </p:txBody>
      </p:sp>
      <p:sp>
        <p:nvSpPr>
          <p:cNvPr id="243" name="Google Shape;243;p2"/>
          <p:cNvSpPr txBox="1"/>
          <p:nvPr/>
        </p:nvSpPr>
        <p:spPr>
          <a:xfrm>
            <a:off x="2285175" y="3829300"/>
            <a:ext cx="2859254" cy="325500"/>
          </a:xfrm>
          <a:prstGeom prst="rect">
            <a:avLst/>
          </a:prstGeom>
          <a:noFill/>
          <a:ln w="9525" cap="flat" cmpd="sng">
            <a:solidFill>
              <a:srgbClr val="008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b="1" i="0" u="none" strike="noStrike" cap="none" dirty="0">
                <a:solidFill>
                  <a:schemeClr val="hlink"/>
                </a:solidFill>
                <a:latin typeface="Times New Roman" panose="02020603050405020304" pitchFamily="18" charset="0"/>
                <a:ea typeface="Average"/>
                <a:cs typeface="Times New Roman" panose="02020603050405020304" pitchFamily="18" charset="0"/>
                <a:sym typeface="Montserrat"/>
              </a:rPr>
              <a:t>Conclusions &amp; Future Work</a:t>
            </a:r>
            <a:endParaRPr b="1" i="0" u="none" strike="noStrike" cap="none" dirty="0">
              <a:solidFill>
                <a:srgbClr val="CACACA"/>
              </a:solidFill>
              <a:latin typeface="Times New Roman" panose="02020603050405020304" pitchFamily="18" charset="0"/>
              <a:ea typeface="Average"/>
              <a:cs typeface="Times New Roman" panose="02020603050405020304" pitchFamily="18" charset="0"/>
              <a:sym typeface="Average"/>
            </a:endParaRPr>
          </a:p>
        </p:txBody>
      </p:sp>
      <p:sp>
        <p:nvSpPr>
          <p:cNvPr id="244" name="Google Shape;244;p2"/>
          <p:cNvSpPr/>
          <p:nvPr/>
        </p:nvSpPr>
        <p:spPr>
          <a:xfrm>
            <a:off x="1228175" y="2066900"/>
            <a:ext cx="910800" cy="234600"/>
          </a:xfrm>
          <a:prstGeom prst="notched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2"/>
          <p:cNvSpPr/>
          <p:nvPr/>
        </p:nvSpPr>
        <p:spPr>
          <a:xfrm>
            <a:off x="1228175" y="2504563"/>
            <a:ext cx="910800" cy="234600"/>
          </a:xfrm>
          <a:prstGeom prst="notched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2"/>
          <p:cNvSpPr/>
          <p:nvPr/>
        </p:nvSpPr>
        <p:spPr>
          <a:xfrm>
            <a:off x="1228175" y="2942250"/>
            <a:ext cx="910800" cy="234600"/>
          </a:xfrm>
          <a:prstGeom prst="notched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p2"/>
          <p:cNvSpPr/>
          <p:nvPr/>
        </p:nvSpPr>
        <p:spPr>
          <a:xfrm>
            <a:off x="1228175" y="3418025"/>
            <a:ext cx="910800" cy="234600"/>
          </a:xfrm>
          <a:prstGeom prst="notched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p2"/>
          <p:cNvSpPr/>
          <p:nvPr/>
        </p:nvSpPr>
        <p:spPr>
          <a:xfrm>
            <a:off x="1228175" y="3893800"/>
            <a:ext cx="910800" cy="234600"/>
          </a:xfrm>
          <a:prstGeom prst="notched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Θέση αριθμού διαφάνειας 1">
            <a:extLst>
              <a:ext uri="{FF2B5EF4-FFF2-40B4-BE49-F238E27FC236}">
                <a16:creationId xmlns:a16="http://schemas.microsoft.com/office/drawing/2014/main" id="{96C11E72-4F0A-1B0D-19B0-B0476604A5D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2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>
          <a:extLst>
            <a:ext uri="{FF2B5EF4-FFF2-40B4-BE49-F238E27FC236}">
              <a16:creationId xmlns:a16="http://schemas.microsoft.com/office/drawing/2014/main" id="{5430370C-1C38-0473-A14E-F3A1FBC30F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3">
            <a:extLst>
              <a:ext uri="{FF2B5EF4-FFF2-40B4-BE49-F238E27FC236}">
                <a16:creationId xmlns:a16="http://schemas.microsoft.com/office/drawing/2014/main" id="{C0695160-6990-B662-178B-C8DCFA03D1A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Experiments &amp; Results</a:t>
            </a:r>
            <a:endParaRPr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BD33E66-04E5-70E7-9C21-7657FFC708D2}"/>
              </a:ext>
            </a:extLst>
          </p:cNvPr>
          <p:cNvGrpSpPr/>
          <p:nvPr/>
        </p:nvGrpSpPr>
        <p:grpSpPr>
          <a:xfrm>
            <a:off x="6686334" y="4104208"/>
            <a:ext cx="2603968" cy="447597"/>
            <a:chOff x="3916232" y="4205462"/>
            <a:chExt cx="2603968" cy="447597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DA80C15-091D-CA12-1BB7-E89D4100DEAA}"/>
                </a:ext>
              </a:extLst>
            </p:cNvPr>
            <p:cNvSpPr txBox="1"/>
            <p:nvPr/>
          </p:nvSpPr>
          <p:spPr>
            <a:xfrm>
              <a:off x="6145059" y="4283727"/>
              <a:ext cx="3751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TR" dirty="0"/>
                <a:t>…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596AE51-3043-17CD-C6B2-7584969C4C94}"/>
                </a:ext>
              </a:extLst>
            </p:cNvPr>
            <p:cNvSpPr txBox="1"/>
            <p:nvPr/>
          </p:nvSpPr>
          <p:spPr>
            <a:xfrm>
              <a:off x="5293170" y="4327272"/>
              <a:ext cx="37514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TR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BE86690-CEDC-EE80-B5E2-C65B43F05F6C}"/>
                </a:ext>
              </a:extLst>
            </p:cNvPr>
            <p:cNvSpPr txBox="1"/>
            <p:nvPr/>
          </p:nvSpPr>
          <p:spPr>
            <a:xfrm rot="16200000">
              <a:off x="3913327" y="4208367"/>
              <a:ext cx="3751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TR" dirty="0"/>
                <a:t>…</a:t>
              </a:r>
            </a:p>
          </p:txBody>
        </p:sp>
      </p:grpSp>
      <p:graphicFrame>
        <p:nvGraphicFramePr>
          <p:cNvPr id="15" name="Diagram 14">
            <a:extLst>
              <a:ext uri="{FF2B5EF4-FFF2-40B4-BE49-F238E27FC236}">
                <a16:creationId xmlns:a16="http://schemas.microsoft.com/office/drawing/2014/main" id="{2D14BBA8-D95D-CA6A-3B2D-95E5DE38D4D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18424965"/>
              </p:ext>
            </p:extLst>
          </p:nvPr>
        </p:nvGraphicFramePr>
        <p:xfrm>
          <a:off x="806478" y="940480"/>
          <a:ext cx="3005492" cy="25469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0" name="Picture 19" descr="A graph with rows of success rate&#10;&#10;AI-generated content may be incorrect.">
            <a:extLst>
              <a:ext uri="{FF2B5EF4-FFF2-40B4-BE49-F238E27FC236}">
                <a16:creationId xmlns:a16="http://schemas.microsoft.com/office/drawing/2014/main" id="{43D5C7AB-A1F6-FF58-0A89-E938748BF6A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86495" y="630622"/>
            <a:ext cx="4228666" cy="317150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CD1A22A7-494E-EE14-8C0E-2DC115C271B0}"/>
              </a:ext>
            </a:extLst>
          </p:cNvPr>
          <p:cNvSpPr txBox="1"/>
          <p:nvPr/>
        </p:nvSpPr>
        <p:spPr>
          <a:xfrm>
            <a:off x="1101496" y="3766975"/>
            <a:ext cx="826782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Success Rate in Row Copy depends:</a:t>
            </a:r>
            <a:br>
              <a:rPr lang="en-U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Data Stored in Cells</a:t>
            </a: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Row Index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27F59DE-A4AA-CCC4-6391-12369E09F54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90121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>
          <a:extLst>
            <a:ext uri="{FF2B5EF4-FFF2-40B4-BE49-F238E27FC236}">
              <a16:creationId xmlns:a16="http://schemas.microsoft.com/office/drawing/2014/main" id="{8A1FF7DF-869C-EC8C-B022-F935CE7077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3">
            <a:extLst>
              <a:ext uri="{FF2B5EF4-FFF2-40B4-BE49-F238E27FC236}">
                <a16:creationId xmlns:a16="http://schemas.microsoft.com/office/drawing/2014/main" id="{F3787252-83CD-2115-03E2-92A660AAFCA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Experiments &amp; Results</a:t>
            </a:r>
            <a:endParaRPr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Θέση αριθμού διαφάνειας 1">
            <a:extLst>
              <a:ext uri="{FF2B5EF4-FFF2-40B4-BE49-F238E27FC236}">
                <a16:creationId xmlns:a16="http://schemas.microsoft.com/office/drawing/2014/main" id="{B8855A43-B9FA-B9F1-3B7A-324BD95F404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21</a:t>
            </a:fld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CF378B0-0EF7-ECB5-7684-6A358E7F7299}"/>
              </a:ext>
            </a:extLst>
          </p:cNvPr>
          <p:cNvSpPr txBox="1"/>
          <p:nvPr/>
        </p:nvSpPr>
        <p:spPr>
          <a:xfrm>
            <a:off x="1166375" y="990863"/>
            <a:ext cx="3670141" cy="3202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</a:pPr>
            <a:r>
              <a:rPr lang="en-US" b="1" u="sng" dirty="0">
                <a:solidFill>
                  <a:schemeClr val="tx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Exploring Simultaneously Opening-Rows</a:t>
            </a:r>
            <a:endParaRPr lang="en-GB" sz="1400" b="1" u="sng" dirty="0">
              <a:solidFill>
                <a:schemeClr val="tx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33DE081-882D-1F93-C18B-EE5AC4959207}"/>
              </a:ext>
            </a:extLst>
          </p:cNvPr>
          <p:cNvSpPr txBox="1">
            <a:spLocks/>
          </p:cNvSpPr>
          <p:nvPr/>
        </p:nvSpPr>
        <p:spPr>
          <a:xfrm>
            <a:off x="642472" y="1473255"/>
            <a:ext cx="7829986" cy="841854"/>
          </a:xfrm>
          <a:prstGeom prst="roundRect">
            <a:avLst>
              <a:gd name="adj" fmla="val 7998"/>
            </a:avLst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>
                <a:lumMod val="75000"/>
              </a:schemeClr>
            </a:solidFill>
          </a:ln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mbria" panose="02040503050406030204" pitchFamily="18" charset="0"/>
              <a:buChar char="-"/>
              <a:defRPr sz="28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 Display"/>
                <a:ea typeface="+mn-ea"/>
                <a:cs typeface="+mn-cs"/>
              </a:rPr>
              <a:t>Activating two rows in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07F09">
                    <a:lumMod val="75000"/>
                  </a:srgbClr>
                </a:solidFill>
                <a:effectLst/>
                <a:uLnTx/>
                <a:uFillTx/>
                <a:latin typeface="Aptos Display"/>
                <a:ea typeface="+mn-ea"/>
                <a:cs typeface="+mn-cs"/>
              </a:rPr>
              <a:t>quick succession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 Display"/>
                <a:ea typeface="+mn-ea"/>
                <a:cs typeface="+mn-cs"/>
              </a:rPr>
              <a:t>can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07F09">
                    <a:lumMod val="75000"/>
                  </a:srgbClr>
                </a:solidFill>
                <a:effectLst/>
                <a:uLnTx/>
                <a:uFillTx/>
                <a:latin typeface="Aptos Display"/>
                <a:ea typeface="+mn-ea"/>
                <a:cs typeface="+mn-cs"/>
              </a:rPr>
              <a:t>simultaneously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 Display"/>
                <a:ea typeface="+mn-ea"/>
                <a:cs typeface="+mn-cs"/>
              </a:rPr>
              <a:t> activate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07F09">
                    <a:lumMod val="75000"/>
                  </a:srgbClr>
                </a:solidFill>
                <a:effectLst/>
                <a:uLnTx/>
                <a:uFillTx/>
                <a:latin typeface="Aptos Display"/>
                <a:ea typeface="+mn-ea"/>
                <a:cs typeface="+mn-cs"/>
              </a:rPr>
              <a:t>many rows in a subarray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07F09">
                  <a:lumMod val="75000"/>
                </a:srgbClr>
              </a:solidFill>
              <a:effectLst/>
              <a:uLnTx/>
              <a:uFillTx/>
              <a:latin typeface="Aptos Display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9F746FE-688E-EA04-7022-D43043B90493}"/>
              </a:ext>
            </a:extLst>
          </p:cNvPr>
          <p:cNvGrpSpPr/>
          <p:nvPr/>
        </p:nvGrpSpPr>
        <p:grpSpPr>
          <a:xfrm>
            <a:off x="243492" y="2515103"/>
            <a:ext cx="6248075" cy="555476"/>
            <a:chOff x="957263" y="2284265"/>
            <a:chExt cx="6248075" cy="555476"/>
          </a:xfrm>
        </p:grpSpPr>
        <p:sp>
          <p:nvSpPr>
            <p:cNvPr id="5" name="Dikdörtgen 256">
              <a:extLst>
                <a:ext uri="{FF2B5EF4-FFF2-40B4-BE49-F238E27FC236}">
                  <a16:creationId xmlns:a16="http://schemas.microsoft.com/office/drawing/2014/main" id="{465F48C5-D7CE-66E3-6ABB-368B36A35180}"/>
                </a:ext>
              </a:extLst>
            </p:cNvPr>
            <p:cNvSpPr/>
            <p:nvPr/>
          </p:nvSpPr>
          <p:spPr>
            <a:xfrm>
              <a:off x="957263" y="2296226"/>
              <a:ext cx="1769017" cy="532326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  <a:alpha val="78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1B587C"/>
                  </a:solidFill>
                  <a:effectLst/>
                  <a:uLnTx/>
                  <a:uFillTx/>
                  <a:latin typeface="Aptos Display"/>
                  <a:ea typeface="Cambria" panose="02040503050406030204" pitchFamily="18" charset="0"/>
                  <a:cs typeface="Cascadia Mono" panose="020B0609020000020004" pitchFamily="49" charset="0"/>
                </a:rPr>
                <a:t>ACT Row A</a:t>
              </a:r>
              <a:endParaRPr kumimoji="0" lang="en-US" sz="2400" b="1" i="0" u="none" strike="noStrike" kern="1200" cap="none" spc="0" normalizeH="0" baseline="-25000" noProof="0">
                <a:ln>
                  <a:noFill/>
                </a:ln>
                <a:solidFill>
                  <a:srgbClr val="1B587C"/>
                </a:solidFill>
                <a:effectLst/>
                <a:uLnTx/>
                <a:uFillTx/>
                <a:latin typeface="Aptos Display"/>
                <a:ea typeface="Cambria" panose="02040503050406030204" pitchFamily="18" charset="0"/>
                <a:cs typeface="Cascadia Mono" panose="020B0609020000020004" pitchFamily="49" charset="0"/>
              </a:endParaRPr>
            </a:p>
          </p:txBody>
        </p:sp>
        <p:sp>
          <p:nvSpPr>
            <p:cNvPr id="13" name="Dikdörtgen 256">
              <a:extLst>
                <a:ext uri="{FF2B5EF4-FFF2-40B4-BE49-F238E27FC236}">
                  <a16:creationId xmlns:a16="http://schemas.microsoft.com/office/drawing/2014/main" id="{9C8F5497-B60A-A6BA-77D4-8D806A16BB56}"/>
                </a:ext>
              </a:extLst>
            </p:cNvPr>
            <p:cNvSpPr/>
            <p:nvPr/>
          </p:nvSpPr>
          <p:spPr>
            <a:xfrm>
              <a:off x="3419102" y="2284265"/>
              <a:ext cx="1326104" cy="532326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  <a:alpha val="78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1B587C"/>
                  </a:solidFill>
                  <a:effectLst/>
                  <a:uLnTx/>
                  <a:uFillTx/>
                  <a:latin typeface="Aptos Display"/>
                  <a:ea typeface="Cambria" panose="02040503050406030204" pitchFamily="18" charset="0"/>
                  <a:cs typeface="Cascadia Mono" panose="020B0609020000020004" pitchFamily="49" charset="0"/>
                </a:rPr>
                <a:t>PRE</a:t>
              </a:r>
              <a:endParaRPr kumimoji="0" lang="en-US" sz="2400" b="1" i="0" u="none" strike="noStrike" kern="1200" cap="none" spc="0" normalizeH="0" baseline="-25000" noProof="0">
                <a:ln>
                  <a:noFill/>
                </a:ln>
                <a:solidFill>
                  <a:srgbClr val="1B587C"/>
                </a:solidFill>
                <a:effectLst/>
                <a:uLnTx/>
                <a:uFillTx/>
                <a:latin typeface="Aptos Display"/>
                <a:ea typeface="Cambria" panose="02040503050406030204" pitchFamily="18" charset="0"/>
                <a:cs typeface="Cascadia Mono" panose="020B0609020000020004" pitchFamily="49" charset="0"/>
              </a:endParaRPr>
            </a:p>
          </p:txBody>
        </p:sp>
        <p:cxnSp>
          <p:nvCxnSpPr>
            <p:cNvPr id="15" name="Düz Ok Bağlayıcısı 185">
              <a:extLst>
                <a:ext uri="{FF2B5EF4-FFF2-40B4-BE49-F238E27FC236}">
                  <a16:creationId xmlns:a16="http://schemas.microsoft.com/office/drawing/2014/main" id="{10D70B70-0FBD-AAB8-ACDC-6EBF13A3C3C1}"/>
                </a:ext>
              </a:extLst>
            </p:cNvPr>
            <p:cNvCxnSpPr>
              <a:cxnSpLocks/>
              <a:stCxn id="5" idx="3"/>
            </p:cNvCxnSpPr>
            <p:nvPr/>
          </p:nvCxnSpPr>
          <p:spPr>
            <a:xfrm flipV="1">
              <a:off x="2726280" y="2557642"/>
              <a:ext cx="692822" cy="4747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Dikdörtgen 256">
              <a:extLst>
                <a:ext uri="{FF2B5EF4-FFF2-40B4-BE49-F238E27FC236}">
                  <a16:creationId xmlns:a16="http://schemas.microsoft.com/office/drawing/2014/main" id="{F4E7B262-BF60-906B-3C55-8051B621E7A3}"/>
                </a:ext>
              </a:extLst>
            </p:cNvPr>
            <p:cNvSpPr/>
            <p:nvPr/>
          </p:nvSpPr>
          <p:spPr>
            <a:xfrm>
              <a:off x="5436321" y="2307415"/>
              <a:ext cx="1769017" cy="532326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  <a:alpha val="78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1B587C"/>
                  </a:solidFill>
                  <a:effectLst/>
                  <a:uLnTx/>
                  <a:uFillTx/>
                  <a:latin typeface="Aptos Display"/>
                  <a:ea typeface="Cambria" panose="02040503050406030204" pitchFamily="18" charset="0"/>
                  <a:cs typeface="Cascadia Mono" panose="020B0609020000020004" pitchFamily="49" charset="0"/>
                </a:rPr>
                <a:t>ACT Row B</a:t>
              </a:r>
              <a:endParaRPr kumimoji="0" lang="en-US" sz="2400" b="1" i="0" u="none" strike="noStrike" kern="1200" cap="none" spc="0" normalizeH="0" baseline="-25000" noProof="0" dirty="0">
                <a:ln>
                  <a:noFill/>
                </a:ln>
                <a:solidFill>
                  <a:srgbClr val="1B587C"/>
                </a:solidFill>
                <a:effectLst/>
                <a:uLnTx/>
                <a:uFillTx/>
                <a:latin typeface="Aptos Display"/>
                <a:ea typeface="Cambria" panose="02040503050406030204" pitchFamily="18" charset="0"/>
                <a:cs typeface="Cascadia Mono" panose="020B0609020000020004" pitchFamily="49" charset="0"/>
              </a:endParaRPr>
            </a:p>
          </p:txBody>
        </p:sp>
        <p:cxnSp>
          <p:nvCxnSpPr>
            <p:cNvPr id="21" name="Düz Ok Bağlayıcısı 60">
              <a:extLst>
                <a:ext uri="{FF2B5EF4-FFF2-40B4-BE49-F238E27FC236}">
                  <a16:creationId xmlns:a16="http://schemas.microsoft.com/office/drawing/2014/main" id="{D157ABB4-EF33-8C5F-E735-1C4AAC6F16E1}"/>
                </a:ext>
              </a:extLst>
            </p:cNvPr>
            <p:cNvCxnSpPr>
              <a:cxnSpLocks/>
              <a:stCxn id="13" idx="3"/>
            </p:cNvCxnSpPr>
            <p:nvPr/>
          </p:nvCxnSpPr>
          <p:spPr>
            <a:xfrm flipV="1">
              <a:off x="4745206" y="2546120"/>
              <a:ext cx="664742" cy="4308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289F4E1-0F5A-5E0B-7992-65935E13D0F3}"/>
              </a:ext>
            </a:extLst>
          </p:cNvPr>
          <p:cNvGrpSpPr/>
          <p:nvPr/>
        </p:nvGrpSpPr>
        <p:grpSpPr>
          <a:xfrm>
            <a:off x="6491567" y="2538253"/>
            <a:ext cx="2408941" cy="784116"/>
            <a:chOff x="5380702" y="2197935"/>
            <a:chExt cx="2408941" cy="784116"/>
          </a:xfrm>
        </p:grpSpPr>
        <p:cxnSp>
          <p:nvCxnSpPr>
            <p:cNvPr id="26" name="Düz Ok Bağlayıcısı 185">
              <a:extLst>
                <a:ext uri="{FF2B5EF4-FFF2-40B4-BE49-F238E27FC236}">
                  <a16:creationId xmlns:a16="http://schemas.microsoft.com/office/drawing/2014/main" id="{BEF255F2-2228-CB6D-C232-55AEFC9B149E}"/>
                </a:ext>
              </a:extLst>
            </p:cNvPr>
            <p:cNvCxnSpPr>
              <a:cxnSpLocks/>
            </p:cNvCxnSpPr>
            <p:nvPr/>
          </p:nvCxnSpPr>
          <p:spPr>
            <a:xfrm>
              <a:off x="5380702" y="2982051"/>
              <a:ext cx="1049775" cy="0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Dikdörtgen 256">
              <a:extLst>
                <a:ext uri="{FF2B5EF4-FFF2-40B4-BE49-F238E27FC236}">
                  <a16:creationId xmlns:a16="http://schemas.microsoft.com/office/drawing/2014/main" id="{C377B73C-33DB-DC37-E111-9BCE2686ADC0}"/>
                </a:ext>
              </a:extLst>
            </p:cNvPr>
            <p:cNvSpPr/>
            <p:nvPr/>
          </p:nvSpPr>
          <p:spPr>
            <a:xfrm>
              <a:off x="6295353" y="2197935"/>
              <a:ext cx="1494290" cy="532326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  <a:alpha val="78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1B587C"/>
                  </a:solidFill>
                  <a:effectLst/>
                  <a:uLnTx/>
                  <a:uFillTx/>
                  <a:latin typeface="Aptos Display"/>
                  <a:ea typeface="Cambria" panose="02040503050406030204" pitchFamily="18" charset="0"/>
                  <a:cs typeface="Cascadia Mono" panose="020B0609020000020004" pitchFamily="49" charset="0"/>
                </a:rPr>
                <a:t>WR</a:t>
              </a:r>
              <a:endParaRPr kumimoji="0" lang="en-US" sz="2000" b="1" i="0" u="none" strike="noStrike" kern="1200" cap="none" spc="0" normalizeH="0" baseline="-25000" noProof="0" dirty="0">
                <a:ln>
                  <a:noFill/>
                </a:ln>
                <a:solidFill>
                  <a:srgbClr val="1B587C"/>
                </a:solidFill>
                <a:effectLst/>
                <a:uLnTx/>
                <a:uFillTx/>
                <a:latin typeface="Aptos Display"/>
                <a:ea typeface="Cambria" panose="02040503050406030204" pitchFamily="18" charset="0"/>
                <a:cs typeface="Cascadia Mono" panose="020B0609020000020004" pitchFamily="49" charset="0"/>
              </a:endParaRPr>
            </a:p>
          </p:txBody>
        </p:sp>
      </p:grpSp>
      <p:grpSp>
        <p:nvGrpSpPr>
          <p:cNvPr id="28" name="Grup 42">
            <a:extLst>
              <a:ext uri="{FF2B5EF4-FFF2-40B4-BE49-F238E27FC236}">
                <a16:creationId xmlns:a16="http://schemas.microsoft.com/office/drawing/2014/main" id="{78A88D8E-16D5-1681-A82D-C04808A3C157}"/>
              </a:ext>
            </a:extLst>
          </p:cNvPr>
          <p:cNvGrpSpPr/>
          <p:nvPr/>
        </p:nvGrpSpPr>
        <p:grpSpPr>
          <a:xfrm>
            <a:off x="2154493" y="3337651"/>
            <a:ext cx="2417507" cy="1487620"/>
            <a:chOff x="2266463" y="2759697"/>
            <a:chExt cx="4301977" cy="3339917"/>
          </a:xfrm>
        </p:grpSpPr>
        <p:sp>
          <p:nvSpPr>
            <p:cNvPr id="29" name="Rectangle 13">
              <a:extLst>
                <a:ext uri="{FF2B5EF4-FFF2-40B4-BE49-F238E27FC236}">
                  <a16:creationId xmlns:a16="http://schemas.microsoft.com/office/drawing/2014/main" id="{B78EF7C5-3C49-DD5F-CD73-1E6225F6FCBF}"/>
                </a:ext>
              </a:extLst>
            </p:cNvPr>
            <p:cNvSpPr/>
            <p:nvPr/>
          </p:nvSpPr>
          <p:spPr>
            <a:xfrm>
              <a:off x="2662834" y="3361112"/>
              <a:ext cx="3814165" cy="2723715"/>
            </a:xfrm>
            <a:prstGeom prst="rect">
              <a:avLst/>
            </a:prstGeom>
            <a:solidFill>
              <a:srgbClr val="E8E6FE"/>
            </a:solidFill>
            <a:ln w="285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Display"/>
                <a:ea typeface="+mn-ea"/>
                <a:cs typeface="+mn-cs"/>
              </a:endParaRPr>
            </a:p>
          </p:txBody>
        </p:sp>
        <p:sp>
          <p:nvSpPr>
            <p:cNvPr id="30" name="Rectangle 13">
              <a:extLst>
                <a:ext uri="{FF2B5EF4-FFF2-40B4-BE49-F238E27FC236}">
                  <a16:creationId xmlns:a16="http://schemas.microsoft.com/office/drawing/2014/main" id="{9AECA21F-80CE-E916-E5CE-FFDC2AD6277B}"/>
                </a:ext>
              </a:extLst>
            </p:cNvPr>
            <p:cNvSpPr/>
            <p:nvPr/>
          </p:nvSpPr>
          <p:spPr>
            <a:xfrm>
              <a:off x="2510434" y="3208712"/>
              <a:ext cx="3814165" cy="2723715"/>
            </a:xfrm>
            <a:prstGeom prst="rect">
              <a:avLst/>
            </a:prstGeom>
            <a:solidFill>
              <a:srgbClr val="E8E6FE"/>
            </a:solidFill>
            <a:ln w="285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Display"/>
                <a:ea typeface="+mn-ea"/>
                <a:cs typeface="+mn-cs"/>
              </a:endParaRPr>
            </a:p>
          </p:txBody>
        </p:sp>
        <p:sp>
          <p:nvSpPr>
            <p:cNvPr id="31" name="Rectangle 13">
              <a:extLst>
                <a:ext uri="{FF2B5EF4-FFF2-40B4-BE49-F238E27FC236}">
                  <a16:creationId xmlns:a16="http://schemas.microsoft.com/office/drawing/2014/main" id="{8932DACF-65B3-9A9F-9B77-C2A4120AD3D0}"/>
                </a:ext>
              </a:extLst>
            </p:cNvPr>
            <p:cNvSpPr/>
            <p:nvPr/>
          </p:nvSpPr>
          <p:spPr>
            <a:xfrm>
              <a:off x="2358034" y="3067799"/>
              <a:ext cx="3814165" cy="2723715"/>
            </a:xfrm>
            <a:prstGeom prst="rect">
              <a:avLst/>
            </a:prstGeom>
            <a:solidFill>
              <a:srgbClr val="E8E6FE"/>
            </a:solidFill>
            <a:ln w="285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Display"/>
                <a:ea typeface="+mn-ea"/>
                <a:cs typeface="+mn-cs"/>
              </a:endParaRPr>
            </a:p>
          </p:txBody>
        </p:sp>
        <p:sp>
          <p:nvSpPr>
            <p:cNvPr id="32" name="Rectangle 7">
              <a:extLst>
                <a:ext uri="{FF2B5EF4-FFF2-40B4-BE49-F238E27FC236}">
                  <a16:creationId xmlns:a16="http://schemas.microsoft.com/office/drawing/2014/main" id="{11C7AD49-79FC-B7AE-885D-FAF5B5522838}"/>
                </a:ext>
              </a:extLst>
            </p:cNvPr>
            <p:cNvSpPr/>
            <p:nvPr/>
          </p:nvSpPr>
          <p:spPr>
            <a:xfrm>
              <a:off x="2619210" y="3445705"/>
              <a:ext cx="3385865" cy="407963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 Display"/>
                  <a:ea typeface="+mn-ea"/>
                  <a:cs typeface="+mn-cs"/>
                </a:rPr>
                <a:t>Row A</a:t>
              </a:r>
            </a:p>
          </p:txBody>
        </p:sp>
        <p:sp>
          <p:nvSpPr>
            <p:cNvPr id="33" name="Rectangle 11">
              <a:extLst>
                <a:ext uri="{FF2B5EF4-FFF2-40B4-BE49-F238E27FC236}">
                  <a16:creationId xmlns:a16="http://schemas.microsoft.com/office/drawing/2014/main" id="{ECC3411F-8BBC-85FB-CE75-A8D3F5AF457E}"/>
                </a:ext>
              </a:extLst>
            </p:cNvPr>
            <p:cNvSpPr/>
            <p:nvPr/>
          </p:nvSpPr>
          <p:spPr>
            <a:xfrm>
              <a:off x="2622942" y="5285363"/>
              <a:ext cx="3382133" cy="407963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 Display"/>
                  <a:ea typeface="+mn-ea"/>
                  <a:cs typeface="+mn-cs"/>
                </a:rPr>
                <a:t>Row B</a:t>
              </a:r>
            </a:p>
          </p:txBody>
        </p:sp>
        <p:sp>
          <p:nvSpPr>
            <p:cNvPr id="34" name="Rectangle 17">
              <a:extLst>
                <a:ext uri="{FF2B5EF4-FFF2-40B4-BE49-F238E27FC236}">
                  <a16:creationId xmlns:a16="http://schemas.microsoft.com/office/drawing/2014/main" id="{8CC8FDA6-FAE9-CE13-B6D1-D5BB4A9B5DB4}"/>
                </a:ext>
              </a:extLst>
            </p:cNvPr>
            <p:cNvSpPr/>
            <p:nvPr/>
          </p:nvSpPr>
          <p:spPr>
            <a:xfrm>
              <a:off x="2266463" y="2759697"/>
              <a:ext cx="4301977" cy="3339917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Display"/>
                <a:ea typeface="+mn-ea"/>
                <a:cs typeface="+mn-cs"/>
              </a:endParaRPr>
            </a:p>
          </p:txBody>
        </p:sp>
        <p:sp>
          <p:nvSpPr>
            <p:cNvPr id="36" name="Rectangle 7">
              <a:extLst>
                <a:ext uri="{FF2B5EF4-FFF2-40B4-BE49-F238E27FC236}">
                  <a16:creationId xmlns:a16="http://schemas.microsoft.com/office/drawing/2014/main" id="{38978DFE-B333-D021-11A5-1D15BFA8EE22}"/>
                </a:ext>
              </a:extLst>
            </p:cNvPr>
            <p:cNvSpPr/>
            <p:nvPr/>
          </p:nvSpPr>
          <p:spPr>
            <a:xfrm>
              <a:off x="2619210" y="3925829"/>
              <a:ext cx="3385865" cy="407963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 Display"/>
                <a:ea typeface="+mn-ea"/>
                <a:cs typeface="+mn-cs"/>
              </a:endParaRPr>
            </a:p>
          </p:txBody>
        </p:sp>
        <p:sp>
          <p:nvSpPr>
            <p:cNvPr id="37" name="Rectangle 7">
              <a:extLst>
                <a:ext uri="{FF2B5EF4-FFF2-40B4-BE49-F238E27FC236}">
                  <a16:creationId xmlns:a16="http://schemas.microsoft.com/office/drawing/2014/main" id="{36604643-3509-558C-C2B8-FDFB7C08DDEB}"/>
                </a:ext>
              </a:extLst>
            </p:cNvPr>
            <p:cNvSpPr/>
            <p:nvPr/>
          </p:nvSpPr>
          <p:spPr>
            <a:xfrm>
              <a:off x="2627769" y="4810367"/>
              <a:ext cx="3385865" cy="407963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 Display"/>
                <a:ea typeface="+mn-ea"/>
                <a:cs typeface="+mn-cs"/>
              </a:endParaRPr>
            </a:p>
          </p:txBody>
        </p:sp>
        <p:sp>
          <p:nvSpPr>
            <p:cNvPr id="38" name="Rectangle 7">
              <a:extLst>
                <a:ext uri="{FF2B5EF4-FFF2-40B4-BE49-F238E27FC236}">
                  <a16:creationId xmlns:a16="http://schemas.microsoft.com/office/drawing/2014/main" id="{24CCE429-628E-B28A-E185-390322468F7E}"/>
                </a:ext>
              </a:extLst>
            </p:cNvPr>
            <p:cNvSpPr/>
            <p:nvPr/>
          </p:nvSpPr>
          <p:spPr>
            <a:xfrm rot="5400000">
              <a:off x="4263081" y="4375489"/>
              <a:ext cx="347034" cy="407963"/>
            </a:xfrm>
            <a:prstGeom prst="rect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 Display"/>
                  <a:ea typeface="+mn-ea"/>
                  <a:cs typeface="+mn-cs"/>
                </a:rPr>
                <a:t>…</a:t>
              </a:r>
            </a:p>
          </p:txBody>
        </p:sp>
      </p:grpSp>
      <p:grpSp>
        <p:nvGrpSpPr>
          <p:cNvPr id="39" name="Group 26">
            <a:extLst>
              <a:ext uri="{FF2B5EF4-FFF2-40B4-BE49-F238E27FC236}">
                <a16:creationId xmlns:a16="http://schemas.microsoft.com/office/drawing/2014/main" id="{27814EF5-5267-740B-ABE4-FFE45C9ED139}"/>
              </a:ext>
            </a:extLst>
          </p:cNvPr>
          <p:cNvGrpSpPr/>
          <p:nvPr/>
        </p:nvGrpSpPr>
        <p:grpSpPr>
          <a:xfrm>
            <a:off x="315287" y="3521971"/>
            <a:ext cx="1667856" cy="357549"/>
            <a:chOff x="867210" y="3646598"/>
            <a:chExt cx="1749378" cy="461665"/>
          </a:xfrm>
        </p:grpSpPr>
        <p:cxnSp>
          <p:nvCxnSpPr>
            <p:cNvPr id="40" name="Straight Arrow Connector 10">
              <a:extLst>
                <a:ext uri="{FF2B5EF4-FFF2-40B4-BE49-F238E27FC236}">
                  <a16:creationId xmlns:a16="http://schemas.microsoft.com/office/drawing/2014/main" id="{5E9E7B40-A51F-58EB-4A11-90AAF1C852CB}"/>
                </a:ext>
              </a:extLst>
            </p:cNvPr>
            <p:cNvCxnSpPr>
              <a:cxnSpLocks/>
            </p:cNvCxnSpPr>
            <p:nvPr/>
          </p:nvCxnSpPr>
          <p:spPr>
            <a:xfrm>
              <a:off x="1629651" y="3882888"/>
              <a:ext cx="986937" cy="1"/>
            </a:xfrm>
            <a:prstGeom prst="straightConnector1">
              <a:avLst/>
            </a:prstGeom>
            <a:ln w="571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23">
              <a:extLst>
                <a:ext uri="{FF2B5EF4-FFF2-40B4-BE49-F238E27FC236}">
                  <a16:creationId xmlns:a16="http://schemas.microsoft.com/office/drawing/2014/main" id="{4A3C7132-2E78-066D-CBEB-C6CC79C62F50}"/>
                </a:ext>
              </a:extLst>
            </p:cNvPr>
            <p:cNvSpPr txBox="1"/>
            <p:nvPr/>
          </p:nvSpPr>
          <p:spPr>
            <a:xfrm>
              <a:off x="867210" y="3646598"/>
              <a:ext cx="72795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ptos Display"/>
                  <a:ea typeface="+mn-ea"/>
                  <a:cs typeface="+mn-cs"/>
                </a:rPr>
                <a:t>ACT</a:t>
              </a:r>
            </a:p>
          </p:txBody>
        </p:sp>
      </p:grpSp>
      <p:grpSp>
        <p:nvGrpSpPr>
          <p:cNvPr id="42" name="Group 26">
            <a:extLst>
              <a:ext uri="{FF2B5EF4-FFF2-40B4-BE49-F238E27FC236}">
                <a16:creationId xmlns:a16="http://schemas.microsoft.com/office/drawing/2014/main" id="{D793D161-CBFA-8BFF-DAD6-5B81D884231E}"/>
              </a:ext>
            </a:extLst>
          </p:cNvPr>
          <p:cNvGrpSpPr/>
          <p:nvPr/>
        </p:nvGrpSpPr>
        <p:grpSpPr>
          <a:xfrm>
            <a:off x="294072" y="4374677"/>
            <a:ext cx="1667856" cy="357549"/>
            <a:chOff x="867210" y="3906478"/>
            <a:chExt cx="1749378" cy="461665"/>
          </a:xfrm>
        </p:grpSpPr>
        <p:cxnSp>
          <p:nvCxnSpPr>
            <p:cNvPr id="43" name="Straight Arrow Connector 10">
              <a:extLst>
                <a:ext uri="{FF2B5EF4-FFF2-40B4-BE49-F238E27FC236}">
                  <a16:creationId xmlns:a16="http://schemas.microsoft.com/office/drawing/2014/main" id="{F6C3C47E-6A45-3730-69AC-90D7E5E4C520}"/>
                </a:ext>
              </a:extLst>
            </p:cNvPr>
            <p:cNvCxnSpPr>
              <a:cxnSpLocks/>
            </p:cNvCxnSpPr>
            <p:nvPr/>
          </p:nvCxnSpPr>
          <p:spPr>
            <a:xfrm>
              <a:off x="1629651" y="4142768"/>
              <a:ext cx="986937" cy="1"/>
            </a:xfrm>
            <a:prstGeom prst="straightConnector1">
              <a:avLst/>
            </a:prstGeom>
            <a:ln w="571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Box 23">
              <a:extLst>
                <a:ext uri="{FF2B5EF4-FFF2-40B4-BE49-F238E27FC236}">
                  <a16:creationId xmlns:a16="http://schemas.microsoft.com/office/drawing/2014/main" id="{D974699D-53FA-CA6A-FAE7-9667EA93C26A}"/>
                </a:ext>
              </a:extLst>
            </p:cNvPr>
            <p:cNvSpPr txBox="1"/>
            <p:nvPr/>
          </p:nvSpPr>
          <p:spPr>
            <a:xfrm>
              <a:off x="867210" y="3906478"/>
              <a:ext cx="72795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ptos Display"/>
                  <a:ea typeface="+mn-ea"/>
                  <a:cs typeface="+mn-cs"/>
                </a:rPr>
                <a:t>ACT</a:t>
              </a:r>
            </a:p>
          </p:txBody>
        </p:sp>
      </p:grpSp>
      <p:sp>
        <p:nvSpPr>
          <p:cNvPr id="45" name="İçerik Yer Tutucusu 2">
            <a:extLst>
              <a:ext uri="{FF2B5EF4-FFF2-40B4-BE49-F238E27FC236}">
                <a16:creationId xmlns:a16="http://schemas.microsoft.com/office/drawing/2014/main" id="{815BD27D-5598-FDDF-8DE8-20AEEA2AAF04}"/>
              </a:ext>
            </a:extLst>
          </p:cNvPr>
          <p:cNvSpPr txBox="1">
            <a:spLocks/>
          </p:cNvSpPr>
          <p:nvPr/>
        </p:nvSpPr>
        <p:spPr>
          <a:xfrm>
            <a:off x="5562088" y="3282312"/>
            <a:ext cx="3184720" cy="96257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>
                <a:lumMod val="75000"/>
              </a:schemeClr>
            </a:solidFill>
          </a:ln>
        </p:spPr>
        <p:txBody>
          <a:bodyPr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b="1">
                <a:solidFill>
                  <a:schemeClr val="accent1">
                    <a:lumMod val="75000"/>
                  </a:schemeClr>
                </a:solidFill>
                <a:latin typeface="+mj-lt"/>
              </a:rPr>
              <a:t>If rows are activated, WR command overwrites </a:t>
            </a:r>
            <a:br>
              <a:rPr lang="en-US" b="1">
                <a:solidFill>
                  <a:schemeClr val="accent1">
                    <a:lumMod val="75000"/>
                  </a:schemeClr>
                </a:solidFill>
                <a:latin typeface="+mj-lt"/>
              </a:rPr>
            </a:br>
            <a:r>
              <a:rPr lang="en-US" b="1">
                <a:solidFill>
                  <a:schemeClr val="accent1">
                    <a:lumMod val="75000"/>
                  </a:schemeClr>
                </a:solidFill>
                <a:latin typeface="+mj-lt"/>
              </a:rPr>
              <a:t>all of the activated rows’ content</a:t>
            </a:r>
            <a:endParaRPr lang="en-US" dirty="0">
              <a:latin typeface="+mj-lt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3F9AFCD4-0D3E-981F-60D3-6B04FBECE78A}"/>
              </a:ext>
            </a:extLst>
          </p:cNvPr>
          <p:cNvSpPr txBox="1"/>
          <p:nvPr/>
        </p:nvSpPr>
        <p:spPr>
          <a:xfrm>
            <a:off x="5219758" y="4401319"/>
            <a:ext cx="36807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</a:rPr>
              <a:t>Results: 2, 4, 8, 16 rows can be activated simultaneously </a:t>
            </a:r>
          </a:p>
        </p:txBody>
      </p:sp>
    </p:spTree>
    <p:extLst>
      <p:ext uri="{BB962C8B-B14F-4D97-AF65-F5344CB8AC3E}">
        <p14:creationId xmlns:p14="http://schemas.microsoft.com/office/powerpoint/2010/main" val="15168257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>
          <a:extLst>
            <a:ext uri="{FF2B5EF4-FFF2-40B4-BE49-F238E27FC236}">
              <a16:creationId xmlns:a16="http://schemas.microsoft.com/office/drawing/2014/main" id="{EF43E478-825F-930A-6FB1-82E2D5A6A0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3">
            <a:extLst>
              <a:ext uri="{FF2B5EF4-FFF2-40B4-BE49-F238E27FC236}">
                <a16:creationId xmlns:a16="http://schemas.microsoft.com/office/drawing/2014/main" id="{C4F415E7-3CD1-8A74-06A6-81702C6FF6A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Experiments &amp; Results</a:t>
            </a:r>
            <a:endParaRPr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EBFBA6A-ADAD-33FD-04BB-2B79CF0FABFD}"/>
              </a:ext>
            </a:extLst>
          </p:cNvPr>
          <p:cNvSpPr/>
          <p:nvPr/>
        </p:nvSpPr>
        <p:spPr>
          <a:xfrm>
            <a:off x="3005863" y="4352882"/>
            <a:ext cx="2296249" cy="651281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results are almost the same for AND/OR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A7ED8B2-A0CF-86CF-1028-00AEE1BFEF85}"/>
              </a:ext>
            </a:extLst>
          </p:cNvPr>
          <p:cNvSpPr txBox="1"/>
          <p:nvPr/>
        </p:nvSpPr>
        <p:spPr>
          <a:xfrm>
            <a:off x="224106" y="1844229"/>
            <a:ext cx="4138888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Next: study single AND/OR operations for the given  DRAM chip</a:t>
            </a:r>
          </a:p>
          <a:p>
            <a:pPr marL="342900" lvl="2" indent="-342900">
              <a:buClr>
                <a:schemeClr val="bg1"/>
              </a:buClr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DSE for optimal timing </a:t>
            </a:r>
          </a:p>
          <a:p>
            <a:pPr marL="342900" lvl="2" indent="-342900">
              <a:buClr>
                <a:schemeClr val="bg1"/>
              </a:buClr>
              <a:buFont typeface="+mj-lt"/>
              <a:buAutoNum type="arabicPeriod"/>
            </a:pPr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2" indent="-342900">
              <a:buClr>
                <a:schemeClr val="bg1"/>
              </a:buClr>
              <a:buFont typeface="+mj-lt"/>
              <a:buAutoNum type="arabicPeriod"/>
            </a:pPr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2" indent="-342900">
              <a:buClr>
                <a:schemeClr val="bg1"/>
              </a:buClr>
              <a:buFont typeface="+mj-lt"/>
              <a:buAutoNum type="arabicPeriod"/>
            </a:pPr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2" indent="-342900">
              <a:buClr>
                <a:schemeClr val="bg1"/>
              </a:buClr>
              <a:buFont typeface="+mj-lt"/>
              <a:buAutoNum type="arabicPeriod"/>
            </a:pPr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>
              <a:buClr>
                <a:schemeClr val="bg1"/>
              </a:buClr>
            </a:pPr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2" indent="-342900">
              <a:buClr>
                <a:schemeClr val="bg1"/>
              </a:buClr>
              <a:buFont typeface="+mj-lt"/>
              <a:buAutoNum type="arabicPeriod" startAt="2"/>
            </a:pP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Evaluation of Success Rate</a:t>
            </a:r>
          </a:p>
          <a:p>
            <a:pPr marL="342900" lvl="2" indent="571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subset of  columns (~6000) have higher success rate without redundancy.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0DFB3FD-EDEE-0EAB-C60F-1BA7B019BBCD}"/>
              </a:ext>
            </a:extLst>
          </p:cNvPr>
          <p:cNvSpPr txBox="1"/>
          <p:nvPr/>
        </p:nvSpPr>
        <p:spPr>
          <a:xfrm>
            <a:off x="224106" y="2553258"/>
            <a:ext cx="43478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1963" lvl="2" indent="-61913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Idle cycles between ACT-PRE-ACT  equal 0</a:t>
            </a:r>
          </a:p>
          <a:p>
            <a:pPr marL="461963" lvl="2" indent="-61913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Randomness of bit values lead to worse results</a:t>
            </a:r>
          </a:p>
        </p:txBody>
      </p:sp>
      <p:pic>
        <p:nvPicPr>
          <p:cNvPr id="7" name="Picture 6" descr="A graph with blue bars&#10;&#10;AI-generated content may be incorrect.">
            <a:extLst>
              <a:ext uri="{FF2B5EF4-FFF2-40B4-BE49-F238E27FC236}">
                <a16:creationId xmlns:a16="http://schemas.microsoft.com/office/drawing/2014/main" id="{F73F7419-0360-3FC4-BB14-5ACD669D28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1008" y="992525"/>
            <a:ext cx="4244609" cy="3183457"/>
          </a:xfrm>
          <a:prstGeom prst="rect">
            <a:avLst/>
          </a:prstGeom>
        </p:spPr>
      </p:pic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40DFADB7-5928-2FB7-9534-D6113589E5F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83778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>
          <a:extLst>
            <a:ext uri="{FF2B5EF4-FFF2-40B4-BE49-F238E27FC236}">
              <a16:creationId xmlns:a16="http://schemas.microsoft.com/office/drawing/2014/main" id="{4C0FE5D5-EC66-CAF3-459A-20C6D07455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3">
            <a:extLst>
              <a:ext uri="{FF2B5EF4-FFF2-40B4-BE49-F238E27FC236}">
                <a16:creationId xmlns:a16="http://schemas.microsoft.com/office/drawing/2014/main" id="{FEEFD22A-9250-F37F-372B-DCF5668D68C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Experiments &amp; Results</a:t>
            </a:r>
            <a:endParaRPr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6" descr="Full Adder Verilog Code - Siliconvlsi">
            <a:extLst>
              <a:ext uri="{FF2B5EF4-FFF2-40B4-BE49-F238E27FC236}">
                <a16:creationId xmlns:a16="http://schemas.microsoft.com/office/drawing/2014/main" id="{EBB50F4F-104F-EF0C-2DEA-FD791328AC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00" t="23130" r="15812" b="21874"/>
          <a:stretch/>
        </p:blipFill>
        <p:spPr bwMode="auto">
          <a:xfrm>
            <a:off x="5325839" y="886932"/>
            <a:ext cx="3274326" cy="1531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B74D7B7-67B1-A754-0B1B-C25D08B69158}"/>
              </a:ext>
            </a:extLst>
          </p:cNvPr>
          <p:cNvSpPr txBox="1"/>
          <p:nvPr/>
        </p:nvSpPr>
        <p:spPr>
          <a:xfrm>
            <a:off x="1166375" y="990863"/>
            <a:ext cx="3670141" cy="3202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</a:pPr>
            <a:r>
              <a:rPr lang="en-US" sz="1400" b="1" u="sng" dirty="0">
                <a:solidFill>
                  <a:schemeClr val="tx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Next: 1-bit Full Adder</a:t>
            </a:r>
            <a:endParaRPr lang="en-GB" sz="1400" b="1" u="sng" dirty="0">
              <a:solidFill>
                <a:schemeClr val="tx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8018778-FE15-1935-F588-6B636A1EE586}"/>
              </a:ext>
            </a:extLst>
          </p:cNvPr>
          <p:cNvSpPr txBox="1"/>
          <p:nvPr/>
        </p:nvSpPr>
        <p:spPr>
          <a:xfrm>
            <a:off x="448041" y="1709169"/>
            <a:ext cx="599089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Step 1: Store operands in the same Bit-Line  </a:t>
            </a:r>
          </a:p>
          <a:p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Step 2: Store the complementary values</a:t>
            </a:r>
          </a:p>
          <a:p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Step 3: Choose how many groups of rows will be used</a:t>
            </a:r>
          </a:p>
          <a:p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Step 4: Execute the logical operations in these groups</a:t>
            </a:r>
          </a:p>
          <a:p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Step 5: Store the result in another row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EB72068-18E8-55BE-3B91-B6BBF251C76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59760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>
          <a:extLst>
            <a:ext uri="{FF2B5EF4-FFF2-40B4-BE49-F238E27FC236}">
              <a16:creationId xmlns:a16="http://schemas.microsoft.com/office/drawing/2014/main" id="{38ED76CA-A306-E035-6111-BE2DABC27B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3">
            <a:extLst>
              <a:ext uri="{FF2B5EF4-FFF2-40B4-BE49-F238E27FC236}">
                <a16:creationId xmlns:a16="http://schemas.microsoft.com/office/drawing/2014/main" id="{044ABF3E-C7B4-A39C-A8C9-9B25D5D275F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Experiments &amp; Results</a:t>
            </a:r>
            <a:endParaRPr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1503252-E65A-78EE-5C3D-EFC1355BD03A}"/>
              </a:ext>
            </a:extLst>
          </p:cNvPr>
          <p:cNvSpPr txBox="1"/>
          <p:nvPr/>
        </p:nvSpPr>
        <p:spPr>
          <a:xfrm>
            <a:off x="1166375" y="990863"/>
            <a:ext cx="3670141" cy="3202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</a:pPr>
            <a:r>
              <a:rPr lang="en-US" sz="1400" b="1" u="sng" dirty="0">
                <a:solidFill>
                  <a:schemeClr val="tx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1-bit Full Adder</a:t>
            </a:r>
            <a:endParaRPr lang="en-GB" sz="1400" b="1" u="sng" dirty="0">
              <a:solidFill>
                <a:schemeClr val="tx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25F2F06-A4D7-745E-B06B-05BC72A529AC}"/>
              </a:ext>
            </a:extLst>
          </p:cNvPr>
          <p:cNvGrpSpPr/>
          <p:nvPr/>
        </p:nvGrpSpPr>
        <p:grpSpPr>
          <a:xfrm>
            <a:off x="3346056" y="925238"/>
            <a:ext cx="4500444" cy="3655264"/>
            <a:chOff x="2337759" y="1032035"/>
            <a:chExt cx="6111866" cy="4964082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A0CDB388-7661-681F-EE1B-54DA8415DCA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387254" y="4789392"/>
              <a:ext cx="5820171" cy="29883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28068867-2FA6-0134-EC24-66FE14D85D1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432782" y="2606252"/>
              <a:ext cx="5857747" cy="5944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AE2E1871-9144-77E5-631C-96AB648D776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442810" y="3036536"/>
              <a:ext cx="5852982" cy="10433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1A9DDFCB-C812-CDBD-9C1E-19FE510CB2A9}"/>
                </a:ext>
              </a:extLst>
            </p:cNvPr>
            <p:cNvCxnSpPr>
              <a:cxnSpLocks/>
            </p:cNvCxnSpPr>
            <p:nvPr/>
          </p:nvCxnSpPr>
          <p:spPr>
            <a:xfrm>
              <a:off x="2554563" y="3439683"/>
              <a:ext cx="5855808" cy="2074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B1E35AE4-2EAD-5D8E-6D74-1E9560765FF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421301" y="3895400"/>
              <a:ext cx="5857909" cy="15194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3676521D-4A8D-5DD1-37AC-8F8039DABC88}"/>
                </a:ext>
              </a:extLst>
            </p:cNvPr>
            <p:cNvCxnSpPr>
              <a:cxnSpLocks/>
            </p:cNvCxnSpPr>
            <p:nvPr/>
          </p:nvCxnSpPr>
          <p:spPr>
            <a:xfrm>
              <a:off x="2337759" y="1278221"/>
              <a:ext cx="6063082" cy="40931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4EFFEDAB-B01E-39D0-B423-D12F260556F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371107" y="1721309"/>
              <a:ext cx="6078518" cy="6377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CD3FA15D-8C2B-4942-2CE3-385ADB1E41F7}"/>
                </a:ext>
              </a:extLst>
            </p:cNvPr>
            <p:cNvCxnSpPr>
              <a:cxnSpLocks/>
            </p:cNvCxnSpPr>
            <p:nvPr/>
          </p:nvCxnSpPr>
          <p:spPr>
            <a:xfrm>
              <a:off x="2536322" y="2150841"/>
              <a:ext cx="5854914" cy="0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6CA8C245-48D8-4EFB-D680-359F29BD2667}"/>
                </a:ext>
              </a:extLst>
            </p:cNvPr>
            <p:cNvCxnSpPr>
              <a:cxnSpLocks/>
            </p:cNvCxnSpPr>
            <p:nvPr/>
          </p:nvCxnSpPr>
          <p:spPr>
            <a:xfrm>
              <a:off x="2500620" y="1043310"/>
              <a:ext cx="0" cy="4946884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95DDC3D2-9B92-4674-D52F-F3E809402D06}"/>
                </a:ext>
              </a:extLst>
            </p:cNvPr>
            <p:cNvCxnSpPr>
              <a:cxnSpLocks/>
            </p:cNvCxnSpPr>
            <p:nvPr/>
          </p:nvCxnSpPr>
          <p:spPr>
            <a:xfrm>
              <a:off x="2924447" y="1043310"/>
              <a:ext cx="0" cy="4946884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BCA4E2E7-FD47-4743-348D-44A1CD67FCB1}"/>
                </a:ext>
              </a:extLst>
            </p:cNvPr>
            <p:cNvCxnSpPr>
              <a:cxnSpLocks/>
            </p:cNvCxnSpPr>
            <p:nvPr/>
          </p:nvCxnSpPr>
          <p:spPr>
            <a:xfrm>
              <a:off x="3385602" y="1043310"/>
              <a:ext cx="0" cy="4946884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9A4D107D-62A4-FC53-02F1-A0CBACE1F17B}"/>
                </a:ext>
              </a:extLst>
            </p:cNvPr>
            <p:cNvCxnSpPr>
              <a:cxnSpLocks/>
            </p:cNvCxnSpPr>
            <p:nvPr/>
          </p:nvCxnSpPr>
          <p:spPr>
            <a:xfrm>
              <a:off x="3827013" y="1049233"/>
              <a:ext cx="0" cy="4946884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A692D09E-527A-8AED-0BE7-CDC2C110A0C1}"/>
                </a:ext>
              </a:extLst>
            </p:cNvPr>
            <p:cNvCxnSpPr>
              <a:cxnSpLocks/>
            </p:cNvCxnSpPr>
            <p:nvPr/>
          </p:nvCxnSpPr>
          <p:spPr>
            <a:xfrm>
              <a:off x="4250840" y="1041829"/>
              <a:ext cx="0" cy="4946884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36693A87-D5DD-D2E9-591C-101055B02888}"/>
                </a:ext>
              </a:extLst>
            </p:cNvPr>
            <p:cNvCxnSpPr>
              <a:cxnSpLocks/>
            </p:cNvCxnSpPr>
            <p:nvPr/>
          </p:nvCxnSpPr>
          <p:spPr>
            <a:xfrm>
              <a:off x="4711995" y="1040348"/>
              <a:ext cx="0" cy="4946884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9F39D822-3774-6367-B954-850703A4DFC1}"/>
                </a:ext>
              </a:extLst>
            </p:cNvPr>
            <p:cNvCxnSpPr>
              <a:cxnSpLocks/>
            </p:cNvCxnSpPr>
            <p:nvPr/>
          </p:nvCxnSpPr>
          <p:spPr>
            <a:xfrm>
              <a:off x="5163702" y="1034997"/>
              <a:ext cx="0" cy="4946884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73078E1C-40DF-43D7-4D2F-F128F7118048}"/>
                </a:ext>
              </a:extLst>
            </p:cNvPr>
            <p:cNvCxnSpPr>
              <a:cxnSpLocks/>
            </p:cNvCxnSpPr>
            <p:nvPr/>
          </p:nvCxnSpPr>
          <p:spPr>
            <a:xfrm>
              <a:off x="5587529" y="1034997"/>
              <a:ext cx="0" cy="4946884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68F94F96-C61D-F19C-F416-70179FA02B75}"/>
                </a:ext>
              </a:extLst>
            </p:cNvPr>
            <p:cNvCxnSpPr>
              <a:cxnSpLocks/>
            </p:cNvCxnSpPr>
            <p:nvPr/>
          </p:nvCxnSpPr>
          <p:spPr>
            <a:xfrm>
              <a:off x="6048684" y="1034997"/>
              <a:ext cx="0" cy="4946884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8A33C5C0-ADFF-B766-FAFE-8007E59B514E}"/>
                </a:ext>
              </a:extLst>
            </p:cNvPr>
            <p:cNvCxnSpPr>
              <a:cxnSpLocks/>
            </p:cNvCxnSpPr>
            <p:nvPr/>
          </p:nvCxnSpPr>
          <p:spPr>
            <a:xfrm>
              <a:off x="6490095" y="1040920"/>
              <a:ext cx="0" cy="4946884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492A3979-E06F-6D26-8B84-0C0A2B7A1F96}"/>
                </a:ext>
              </a:extLst>
            </p:cNvPr>
            <p:cNvCxnSpPr>
              <a:cxnSpLocks/>
            </p:cNvCxnSpPr>
            <p:nvPr/>
          </p:nvCxnSpPr>
          <p:spPr>
            <a:xfrm>
              <a:off x="6913922" y="1033516"/>
              <a:ext cx="0" cy="4946884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A3541014-0602-96BD-4E8B-32FE1B98FDF8}"/>
                </a:ext>
              </a:extLst>
            </p:cNvPr>
            <p:cNvCxnSpPr>
              <a:cxnSpLocks/>
            </p:cNvCxnSpPr>
            <p:nvPr/>
          </p:nvCxnSpPr>
          <p:spPr>
            <a:xfrm>
              <a:off x="7375077" y="1032035"/>
              <a:ext cx="0" cy="4946884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E713D435-573E-436F-6AE7-900E3750735E}"/>
                </a:ext>
              </a:extLst>
            </p:cNvPr>
            <p:cNvCxnSpPr>
              <a:cxnSpLocks/>
            </p:cNvCxnSpPr>
            <p:nvPr/>
          </p:nvCxnSpPr>
          <p:spPr>
            <a:xfrm>
              <a:off x="7833293" y="1038413"/>
              <a:ext cx="0" cy="4946884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3F8929AE-02C1-9BD0-94A9-FDDA4D524024}"/>
                </a:ext>
              </a:extLst>
            </p:cNvPr>
            <p:cNvCxnSpPr>
              <a:cxnSpLocks/>
            </p:cNvCxnSpPr>
            <p:nvPr/>
          </p:nvCxnSpPr>
          <p:spPr>
            <a:xfrm>
              <a:off x="8294448" y="1036932"/>
              <a:ext cx="0" cy="4946884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BD78947C-6EA8-79C2-15C3-B94C6960C498}"/>
              </a:ext>
            </a:extLst>
          </p:cNvPr>
          <p:cNvCxnSpPr>
            <a:cxnSpLocks/>
            <a:stCxn id="63" idx="2"/>
          </p:cNvCxnSpPr>
          <p:nvPr/>
        </p:nvCxnSpPr>
        <p:spPr>
          <a:xfrm>
            <a:off x="3364477" y="4009564"/>
            <a:ext cx="4473335" cy="405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Group 32">
            <a:extLst>
              <a:ext uri="{FF2B5EF4-FFF2-40B4-BE49-F238E27FC236}">
                <a16:creationId xmlns:a16="http://schemas.microsoft.com/office/drawing/2014/main" id="{656E7805-28FA-4240-E65D-1FF69306A6FC}"/>
              </a:ext>
            </a:extLst>
          </p:cNvPr>
          <p:cNvGrpSpPr/>
          <p:nvPr/>
        </p:nvGrpSpPr>
        <p:grpSpPr>
          <a:xfrm>
            <a:off x="3365906" y="3287145"/>
            <a:ext cx="4468235" cy="214064"/>
            <a:chOff x="2707599" y="4239655"/>
            <a:chExt cx="6068148" cy="290713"/>
          </a:xfrm>
        </p:grpSpPr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509CBABE-4114-6E0B-99B9-F76EE01FD68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707599" y="4250930"/>
              <a:ext cx="274320" cy="27351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00" b="1" dirty="0">
                  <a:solidFill>
                    <a:schemeClr val="tx1"/>
                  </a:solidFill>
                  <a:latin typeface="Cambria" panose="02040503050406030204" pitchFamily="18" charset="0"/>
                  <a:cs typeface="Arial" panose="020B0604020202020204" pitchFamily="34" charset="0"/>
                </a:rPr>
                <a:t>0</a:t>
              </a: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C94564AE-7E1F-B656-8511-82A21FAC69F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131426" y="4250930"/>
              <a:ext cx="274320" cy="27351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00" b="1" dirty="0">
                  <a:solidFill>
                    <a:schemeClr val="tx1"/>
                  </a:solidFill>
                  <a:latin typeface="Cambria" panose="02040503050406030204" pitchFamily="18" charset="0"/>
                  <a:cs typeface="Arial" panose="020B0604020202020204" pitchFamily="34" charset="0"/>
                </a:rPr>
                <a:t>0</a:t>
              </a: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ED0D69D7-0724-8333-009B-300E0B43D61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92581" y="4250930"/>
              <a:ext cx="274320" cy="27351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00" b="1" dirty="0">
                  <a:solidFill>
                    <a:schemeClr val="tx1"/>
                  </a:solidFill>
                  <a:latin typeface="Cambria" panose="02040503050406030204" pitchFamily="18" charset="0"/>
                  <a:cs typeface="Arial" panose="020B0604020202020204" pitchFamily="34" charset="0"/>
                </a:rPr>
                <a:t>0</a:t>
              </a: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573C769D-18F2-6C00-6D26-624D2AEFC25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033992" y="4256853"/>
              <a:ext cx="274320" cy="27351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00" b="1" dirty="0">
                  <a:solidFill>
                    <a:schemeClr val="tx1"/>
                  </a:solidFill>
                  <a:latin typeface="Cambria" panose="02040503050406030204" pitchFamily="18" charset="0"/>
                  <a:cs typeface="Arial" panose="020B0604020202020204" pitchFamily="34" charset="0"/>
                </a:rPr>
                <a:t>0</a:t>
              </a:r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F670AFFC-5614-574D-2132-6652EBB2B1E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457819" y="4249449"/>
              <a:ext cx="274320" cy="27351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00" b="1" dirty="0">
                  <a:solidFill>
                    <a:schemeClr val="tx1"/>
                  </a:solidFill>
                  <a:latin typeface="Cambria" panose="02040503050406030204" pitchFamily="18" charset="0"/>
                  <a:cs typeface="Arial" panose="020B0604020202020204" pitchFamily="34" charset="0"/>
                </a:rPr>
                <a:t>0</a:t>
              </a:r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EBE0F983-C9B8-36CA-0E4A-C90C1A5D952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918974" y="4247968"/>
              <a:ext cx="274320" cy="27351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00" b="1" dirty="0">
                  <a:solidFill>
                    <a:schemeClr val="tx1"/>
                  </a:solidFill>
                  <a:latin typeface="Cambria" panose="02040503050406030204" pitchFamily="18" charset="0"/>
                  <a:cs typeface="Arial" panose="020B0604020202020204" pitchFamily="34" charset="0"/>
                </a:rPr>
                <a:t>0</a:t>
              </a:r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87C17520-AB69-F469-FB8A-E2063B9B0BD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370681" y="4242617"/>
              <a:ext cx="274320" cy="27351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00" b="1" dirty="0">
                  <a:solidFill>
                    <a:schemeClr val="tx1"/>
                  </a:solidFill>
                  <a:latin typeface="Cambria" panose="02040503050406030204" pitchFamily="18" charset="0"/>
                  <a:cs typeface="Arial" panose="020B0604020202020204" pitchFamily="34" charset="0"/>
                </a:rPr>
                <a:t>0</a:t>
              </a:r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B62F0322-BE4D-DD9B-1F9E-F4EE51A71D3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94508" y="4242617"/>
              <a:ext cx="274320" cy="27351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00" b="1" dirty="0">
                  <a:solidFill>
                    <a:schemeClr val="tx1"/>
                  </a:solidFill>
                  <a:latin typeface="Cambria" panose="02040503050406030204" pitchFamily="18" charset="0"/>
                  <a:cs typeface="Arial" panose="020B0604020202020204" pitchFamily="34" charset="0"/>
                </a:rPr>
                <a:t>0</a:t>
              </a:r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428CE129-FE00-FA21-E332-3FC65068115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255663" y="4242617"/>
              <a:ext cx="274320" cy="27351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00" b="1" dirty="0">
                  <a:solidFill>
                    <a:schemeClr val="tx1"/>
                  </a:solidFill>
                  <a:latin typeface="Cambria" panose="02040503050406030204" pitchFamily="18" charset="0"/>
                  <a:cs typeface="Arial" panose="020B0604020202020204" pitchFamily="34" charset="0"/>
                </a:rPr>
                <a:t>0</a:t>
              </a:r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5E414FDB-1196-CADE-A656-13E5030318B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697074" y="4248540"/>
              <a:ext cx="274320" cy="27351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00" b="1" dirty="0">
                  <a:solidFill>
                    <a:schemeClr val="tx1"/>
                  </a:solidFill>
                  <a:latin typeface="Cambria" panose="02040503050406030204" pitchFamily="18" charset="0"/>
                  <a:cs typeface="Arial" panose="020B0604020202020204" pitchFamily="34" charset="0"/>
                </a:rPr>
                <a:t>0</a:t>
              </a:r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C313FAE7-A9E0-B786-B022-77B9B6497CD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120901" y="4241136"/>
              <a:ext cx="274320" cy="27351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00" b="1" dirty="0">
                  <a:solidFill>
                    <a:schemeClr val="tx1"/>
                  </a:solidFill>
                  <a:latin typeface="Cambria" panose="02040503050406030204" pitchFamily="18" charset="0"/>
                  <a:cs typeface="Arial" panose="020B0604020202020204" pitchFamily="34" charset="0"/>
                </a:rPr>
                <a:t>0</a:t>
              </a:r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4E336253-8ACA-4401-B274-BA4A2C676FE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582056" y="4239655"/>
              <a:ext cx="274320" cy="27351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00" b="1" dirty="0">
                  <a:solidFill>
                    <a:schemeClr val="tx1"/>
                  </a:solidFill>
                  <a:latin typeface="Cambria" panose="02040503050406030204" pitchFamily="18" charset="0"/>
                  <a:cs typeface="Arial" panose="020B0604020202020204" pitchFamily="34" charset="0"/>
                </a:rPr>
                <a:t>0</a:t>
              </a:r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9BE064FA-8615-70A4-6852-0E6CE5661A2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040272" y="4246033"/>
              <a:ext cx="274320" cy="27351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00" b="1" dirty="0">
                  <a:solidFill>
                    <a:schemeClr val="tx1"/>
                  </a:solidFill>
                  <a:latin typeface="Cambria" panose="02040503050406030204" pitchFamily="18" charset="0"/>
                  <a:cs typeface="Arial" panose="020B0604020202020204" pitchFamily="34" charset="0"/>
                </a:rPr>
                <a:t>0</a:t>
              </a:r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4D0CBA46-3AE5-0E0A-2467-D3A60B39C00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501427" y="4244552"/>
              <a:ext cx="274320" cy="27351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00" b="1" dirty="0">
                  <a:solidFill>
                    <a:schemeClr val="tx1"/>
                  </a:solidFill>
                  <a:latin typeface="Cambria" panose="02040503050406030204" pitchFamily="18" charset="0"/>
                  <a:cs typeface="Arial" panose="020B0604020202020204" pitchFamily="34" charset="0"/>
                </a:rPr>
                <a:t>0</a:t>
              </a:r>
            </a:p>
          </p:txBody>
        </p:sp>
      </p:grpSp>
      <p:sp>
        <p:nvSpPr>
          <p:cNvPr id="49" name="Oval 48">
            <a:extLst>
              <a:ext uri="{FF2B5EF4-FFF2-40B4-BE49-F238E27FC236}">
                <a16:creationId xmlns:a16="http://schemas.microsoft.com/office/drawing/2014/main" id="{D1BC4EA4-7B83-DCD0-4095-CDC067B47045}"/>
              </a:ext>
            </a:extLst>
          </p:cNvPr>
          <p:cNvSpPr>
            <a:spLocks noChangeAspect="1"/>
          </p:cNvSpPr>
          <p:nvPr/>
        </p:nvSpPr>
        <p:spPr>
          <a:xfrm>
            <a:off x="3674478" y="3597584"/>
            <a:ext cx="201993" cy="2014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000" b="1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29D12C13-EBD7-8FAD-2017-E7B4D72D2AEC}"/>
              </a:ext>
            </a:extLst>
          </p:cNvPr>
          <p:cNvSpPr>
            <a:spLocks noChangeAspect="1"/>
          </p:cNvSpPr>
          <p:nvPr/>
        </p:nvSpPr>
        <p:spPr>
          <a:xfrm>
            <a:off x="4014046" y="3597584"/>
            <a:ext cx="201993" cy="2014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000" b="1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C728E9AB-0265-383A-8CE4-8D708C1DC005}"/>
              </a:ext>
            </a:extLst>
          </p:cNvPr>
          <p:cNvSpPr>
            <a:spLocks noChangeAspect="1"/>
          </p:cNvSpPr>
          <p:nvPr/>
        </p:nvSpPr>
        <p:spPr>
          <a:xfrm>
            <a:off x="4339075" y="3601946"/>
            <a:ext cx="201993" cy="2014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000" b="1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6FCDAE42-CB8D-7AB6-67A6-64118E4CD389}"/>
              </a:ext>
            </a:extLst>
          </p:cNvPr>
          <p:cNvSpPr>
            <a:spLocks noChangeAspect="1"/>
          </p:cNvSpPr>
          <p:nvPr/>
        </p:nvSpPr>
        <p:spPr>
          <a:xfrm>
            <a:off x="4651157" y="3596494"/>
            <a:ext cx="201993" cy="2014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000" b="1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6847781C-5357-AC4A-D6EA-79912DE0A339}"/>
              </a:ext>
            </a:extLst>
          </p:cNvPr>
          <p:cNvSpPr>
            <a:spLocks noChangeAspect="1"/>
          </p:cNvSpPr>
          <p:nvPr/>
        </p:nvSpPr>
        <p:spPr>
          <a:xfrm>
            <a:off x="4990725" y="3595403"/>
            <a:ext cx="201993" cy="2014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000" b="1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ED2E70AC-2CBD-FAEA-FAAF-B673BA61569F}"/>
              </a:ext>
            </a:extLst>
          </p:cNvPr>
          <p:cNvSpPr>
            <a:spLocks noChangeAspect="1"/>
          </p:cNvSpPr>
          <p:nvPr/>
        </p:nvSpPr>
        <p:spPr>
          <a:xfrm>
            <a:off x="5323336" y="3591463"/>
            <a:ext cx="201993" cy="2014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000" b="1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D2BA4895-CE32-2B5F-A498-D4F83DF62E89}"/>
              </a:ext>
            </a:extLst>
          </p:cNvPr>
          <p:cNvSpPr>
            <a:spLocks noChangeAspect="1"/>
          </p:cNvSpPr>
          <p:nvPr/>
        </p:nvSpPr>
        <p:spPr>
          <a:xfrm>
            <a:off x="5635418" y="3591463"/>
            <a:ext cx="201993" cy="2014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000" b="1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8A8668A8-E928-F15F-2752-41A22C50187D}"/>
              </a:ext>
            </a:extLst>
          </p:cNvPr>
          <p:cNvSpPr>
            <a:spLocks noChangeAspect="1"/>
          </p:cNvSpPr>
          <p:nvPr/>
        </p:nvSpPr>
        <p:spPr>
          <a:xfrm>
            <a:off x="5974986" y="3591463"/>
            <a:ext cx="201993" cy="2014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000" b="1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855071FD-155B-7642-F057-E7188B8299B1}"/>
              </a:ext>
            </a:extLst>
          </p:cNvPr>
          <p:cNvSpPr>
            <a:spLocks noChangeAspect="1"/>
          </p:cNvSpPr>
          <p:nvPr/>
        </p:nvSpPr>
        <p:spPr>
          <a:xfrm>
            <a:off x="6300016" y="3595824"/>
            <a:ext cx="201993" cy="2014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000" b="1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F03A5E5C-9DF9-4BDA-6C05-BFC4AAB747E0}"/>
              </a:ext>
            </a:extLst>
          </p:cNvPr>
          <p:cNvSpPr>
            <a:spLocks noChangeAspect="1"/>
          </p:cNvSpPr>
          <p:nvPr/>
        </p:nvSpPr>
        <p:spPr>
          <a:xfrm>
            <a:off x="6612098" y="3590373"/>
            <a:ext cx="201993" cy="2014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000" b="1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43AB056A-431A-4AED-3B5C-6E04F0988B5A}"/>
              </a:ext>
            </a:extLst>
          </p:cNvPr>
          <p:cNvSpPr>
            <a:spLocks noChangeAspect="1"/>
          </p:cNvSpPr>
          <p:nvPr/>
        </p:nvSpPr>
        <p:spPr>
          <a:xfrm>
            <a:off x="6951666" y="3589282"/>
            <a:ext cx="201993" cy="2014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000" b="1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5BFAC257-1057-9F10-F5E9-3AE9742F84FD}"/>
              </a:ext>
            </a:extLst>
          </p:cNvPr>
          <p:cNvSpPr>
            <a:spLocks noChangeAspect="1"/>
          </p:cNvSpPr>
          <p:nvPr/>
        </p:nvSpPr>
        <p:spPr>
          <a:xfrm>
            <a:off x="7289070" y="3593978"/>
            <a:ext cx="201993" cy="2014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000" b="1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1EF9BEC4-2D36-D75F-F092-821BC4CD6080}"/>
              </a:ext>
            </a:extLst>
          </p:cNvPr>
          <p:cNvSpPr>
            <a:spLocks noChangeAspect="1"/>
          </p:cNvSpPr>
          <p:nvPr/>
        </p:nvSpPr>
        <p:spPr>
          <a:xfrm>
            <a:off x="7628638" y="3592888"/>
            <a:ext cx="201993" cy="2014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000" b="1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1BEF37D5-904A-0D24-8F0E-BCCCA414202C}"/>
              </a:ext>
            </a:extLst>
          </p:cNvPr>
          <p:cNvSpPr>
            <a:spLocks noChangeAspect="1"/>
          </p:cNvSpPr>
          <p:nvPr/>
        </p:nvSpPr>
        <p:spPr>
          <a:xfrm>
            <a:off x="3362396" y="3597584"/>
            <a:ext cx="201993" cy="2014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000" b="1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B73D0613-B5CC-0850-8B5E-5A5576A37430}"/>
              </a:ext>
            </a:extLst>
          </p:cNvPr>
          <p:cNvSpPr>
            <a:spLocks noChangeAspect="1"/>
          </p:cNvSpPr>
          <p:nvPr/>
        </p:nvSpPr>
        <p:spPr>
          <a:xfrm>
            <a:off x="3364477" y="3908864"/>
            <a:ext cx="201993" cy="2014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000" b="1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92" name="Oval 191">
            <a:extLst>
              <a:ext uri="{FF2B5EF4-FFF2-40B4-BE49-F238E27FC236}">
                <a16:creationId xmlns:a16="http://schemas.microsoft.com/office/drawing/2014/main" id="{59F85AB7-6196-14AF-5D5A-541AB977AAA3}"/>
              </a:ext>
            </a:extLst>
          </p:cNvPr>
          <p:cNvSpPr>
            <a:spLocks noChangeAspect="1"/>
          </p:cNvSpPr>
          <p:nvPr/>
        </p:nvSpPr>
        <p:spPr>
          <a:xfrm>
            <a:off x="3676559" y="3908864"/>
            <a:ext cx="201993" cy="2014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000" b="1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93" name="Oval 192">
            <a:extLst>
              <a:ext uri="{FF2B5EF4-FFF2-40B4-BE49-F238E27FC236}">
                <a16:creationId xmlns:a16="http://schemas.microsoft.com/office/drawing/2014/main" id="{B9583E42-EA7D-83BA-D2FF-84D8CC40974F}"/>
              </a:ext>
            </a:extLst>
          </p:cNvPr>
          <p:cNvSpPr>
            <a:spLocks noChangeAspect="1"/>
          </p:cNvSpPr>
          <p:nvPr/>
        </p:nvSpPr>
        <p:spPr>
          <a:xfrm>
            <a:off x="4016127" y="3908864"/>
            <a:ext cx="201993" cy="2014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000" b="1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94" name="Oval 193">
            <a:extLst>
              <a:ext uri="{FF2B5EF4-FFF2-40B4-BE49-F238E27FC236}">
                <a16:creationId xmlns:a16="http://schemas.microsoft.com/office/drawing/2014/main" id="{11FC44CE-6AF6-88F5-7283-1770686FF251}"/>
              </a:ext>
            </a:extLst>
          </p:cNvPr>
          <p:cNvSpPr>
            <a:spLocks noChangeAspect="1"/>
          </p:cNvSpPr>
          <p:nvPr/>
        </p:nvSpPr>
        <p:spPr>
          <a:xfrm>
            <a:off x="4341156" y="3913226"/>
            <a:ext cx="201993" cy="2014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000" b="1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95" name="Oval 194">
            <a:extLst>
              <a:ext uri="{FF2B5EF4-FFF2-40B4-BE49-F238E27FC236}">
                <a16:creationId xmlns:a16="http://schemas.microsoft.com/office/drawing/2014/main" id="{29E90B54-FF52-3BA4-2D0E-D5E4FAE2E03E}"/>
              </a:ext>
            </a:extLst>
          </p:cNvPr>
          <p:cNvSpPr>
            <a:spLocks noChangeAspect="1"/>
          </p:cNvSpPr>
          <p:nvPr/>
        </p:nvSpPr>
        <p:spPr>
          <a:xfrm>
            <a:off x="4653238" y="3907774"/>
            <a:ext cx="201993" cy="2014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000" b="1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96" name="Oval 195">
            <a:extLst>
              <a:ext uri="{FF2B5EF4-FFF2-40B4-BE49-F238E27FC236}">
                <a16:creationId xmlns:a16="http://schemas.microsoft.com/office/drawing/2014/main" id="{E076A26D-2352-593A-4386-D225FA85DE55}"/>
              </a:ext>
            </a:extLst>
          </p:cNvPr>
          <p:cNvSpPr>
            <a:spLocks noChangeAspect="1"/>
          </p:cNvSpPr>
          <p:nvPr/>
        </p:nvSpPr>
        <p:spPr>
          <a:xfrm>
            <a:off x="4992806" y="3906683"/>
            <a:ext cx="201993" cy="2014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000" b="1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97" name="Oval 196">
            <a:extLst>
              <a:ext uri="{FF2B5EF4-FFF2-40B4-BE49-F238E27FC236}">
                <a16:creationId xmlns:a16="http://schemas.microsoft.com/office/drawing/2014/main" id="{6EB69E68-E836-4F46-FB3B-DB46B59F5730}"/>
              </a:ext>
            </a:extLst>
          </p:cNvPr>
          <p:cNvSpPr>
            <a:spLocks noChangeAspect="1"/>
          </p:cNvSpPr>
          <p:nvPr/>
        </p:nvSpPr>
        <p:spPr>
          <a:xfrm>
            <a:off x="5325417" y="3902743"/>
            <a:ext cx="201993" cy="2014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000" b="1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98" name="Oval 197">
            <a:extLst>
              <a:ext uri="{FF2B5EF4-FFF2-40B4-BE49-F238E27FC236}">
                <a16:creationId xmlns:a16="http://schemas.microsoft.com/office/drawing/2014/main" id="{92CE9ACD-596A-6D21-629D-D90FAB73A63C}"/>
              </a:ext>
            </a:extLst>
          </p:cNvPr>
          <p:cNvSpPr>
            <a:spLocks noChangeAspect="1"/>
          </p:cNvSpPr>
          <p:nvPr/>
        </p:nvSpPr>
        <p:spPr>
          <a:xfrm>
            <a:off x="5637499" y="3902743"/>
            <a:ext cx="201993" cy="2014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000" b="1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99" name="Oval 198">
            <a:extLst>
              <a:ext uri="{FF2B5EF4-FFF2-40B4-BE49-F238E27FC236}">
                <a16:creationId xmlns:a16="http://schemas.microsoft.com/office/drawing/2014/main" id="{8AB22988-18F2-6744-2A3B-55471B309532}"/>
              </a:ext>
            </a:extLst>
          </p:cNvPr>
          <p:cNvSpPr>
            <a:spLocks noChangeAspect="1"/>
          </p:cNvSpPr>
          <p:nvPr/>
        </p:nvSpPr>
        <p:spPr>
          <a:xfrm>
            <a:off x="5977067" y="3902743"/>
            <a:ext cx="201993" cy="2014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000" b="1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200" name="Oval 199">
            <a:extLst>
              <a:ext uri="{FF2B5EF4-FFF2-40B4-BE49-F238E27FC236}">
                <a16:creationId xmlns:a16="http://schemas.microsoft.com/office/drawing/2014/main" id="{4BF766ED-5E8F-4FA7-34BB-B1375FE51C38}"/>
              </a:ext>
            </a:extLst>
          </p:cNvPr>
          <p:cNvSpPr>
            <a:spLocks noChangeAspect="1"/>
          </p:cNvSpPr>
          <p:nvPr/>
        </p:nvSpPr>
        <p:spPr>
          <a:xfrm>
            <a:off x="6302097" y="3907104"/>
            <a:ext cx="201993" cy="2014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000" b="1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201" name="Oval 200">
            <a:extLst>
              <a:ext uri="{FF2B5EF4-FFF2-40B4-BE49-F238E27FC236}">
                <a16:creationId xmlns:a16="http://schemas.microsoft.com/office/drawing/2014/main" id="{6ADD89BA-FEB9-C0F5-1D60-EC94D0B78663}"/>
              </a:ext>
            </a:extLst>
          </p:cNvPr>
          <p:cNvSpPr>
            <a:spLocks noChangeAspect="1"/>
          </p:cNvSpPr>
          <p:nvPr/>
        </p:nvSpPr>
        <p:spPr>
          <a:xfrm>
            <a:off x="6614179" y="3901653"/>
            <a:ext cx="201993" cy="2014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000" b="1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202" name="Oval 201">
            <a:extLst>
              <a:ext uri="{FF2B5EF4-FFF2-40B4-BE49-F238E27FC236}">
                <a16:creationId xmlns:a16="http://schemas.microsoft.com/office/drawing/2014/main" id="{6476B418-946B-365C-C167-9FB3641FDBC6}"/>
              </a:ext>
            </a:extLst>
          </p:cNvPr>
          <p:cNvSpPr>
            <a:spLocks noChangeAspect="1"/>
          </p:cNvSpPr>
          <p:nvPr/>
        </p:nvSpPr>
        <p:spPr>
          <a:xfrm>
            <a:off x="6953747" y="3900562"/>
            <a:ext cx="201993" cy="2014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000" b="1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203" name="Oval 202">
            <a:extLst>
              <a:ext uri="{FF2B5EF4-FFF2-40B4-BE49-F238E27FC236}">
                <a16:creationId xmlns:a16="http://schemas.microsoft.com/office/drawing/2014/main" id="{4B66BCB7-8C80-4478-6B53-539EC2211EF3}"/>
              </a:ext>
            </a:extLst>
          </p:cNvPr>
          <p:cNvSpPr>
            <a:spLocks noChangeAspect="1"/>
          </p:cNvSpPr>
          <p:nvPr/>
        </p:nvSpPr>
        <p:spPr>
          <a:xfrm>
            <a:off x="7291151" y="3905258"/>
            <a:ext cx="201993" cy="2014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000" b="1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204" name="Oval 203">
            <a:extLst>
              <a:ext uri="{FF2B5EF4-FFF2-40B4-BE49-F238E27FC236}">
                <a16:creationId xmlns:a16="http://schemas.microsoft.com/office/drawing/2014/main" id="{CBC36E6A-1083-4908-76E9-10F141E8296A}"/>
              </a:ext>
            </a:extLst>
          </p:cNvPr>
          <p:cNvSpPr>
            <a:spLocks noChangeAspect="1"/>
          </p:cNvSpPr>
          <p:nvPr/>
        </p:nvSpPr>
        <p:spPr>
          <a:xfrm>
            <a:off x="7630719" y="3904168"/>
            <a:ext cx="201993" cy="2014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000" b="1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220" name="Rectangle 219">
            <a:extLst>
              <a:ext uri="{FF2B5EF4-FFF2-40B4-BE49-F238E27FC236}">
                <a16:creationId xmlns:a16="http://schemas.microsoft.com/office/drawing/2014/main" id="{238C5D14-D1EC-D325-E44A-520A1301CD37}"/>
              </a:ext>
            </a:extLst>
          </p:cNvPr>
          <p:cNvSpPr/>
          <p:nvPr/>
        </p:nvSpPr>
        <p:spPr>
          <a:xfrm>
            <a:off x="3374863" y="4576141"/>
            <a:ext cx="176490" cy="169247"/>
          </a:xfrm>
          <a:prstGeom prst="rect">
            <a:avLst/>
          </a:prstGeom>
          <a:solidFill>
            <a:srgbClr val="EEDD88"/>
          </a:solidFill>
          <a:ln w="1905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221" name="Rectangle 220">
            <a:extLst>
              <a:ext uri="{FF2B5EF4-FFF2-40B4-BE49-F238E27FC236}">
                <a16:creationId xmlns:a16="http://schemas.microsoft.com/office/drawing/2014/main" id="{4C9E5444-108B-9EAB-005E-89F6F69AF6C1}"/>
              </a:ext>
            </a:extLst>
          </p:cNvPr>
          <p:cNvSpPr/>
          <p:nvPr/>
        </p:nvSpPr>
        <p:spPr>
          <a:xfrm>
            <a:off x="3686945" y="4576141"/>
            <a:ext cx="176490" cy="169247"/>
          </a:xfrm>
          <a:prstGeom prst="rect">
            <a:avLst/>
          </a:prstGeom>
          <a:solidFill>
            <a:srgbClr val="EEDD88"/>
          </a:solidFill>
          <a:ln w="1905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222" name="Rectangle 221">
            <a:extLst>
              <a:ext uri="{FF2B5EF4-FFF2-40B4-BE49-F238E27FC236}">
                <a16:creationId xmlns:a16="http://schemas.microsoft.com/office/drawing/2014/main" id="{9DCED365-8F95-64DB-DE80-138EC041CFB9}"/>
              </a:ext>
            </a:extLst>
          </p:cNvPr>
          <p:cNvSpPr/>
          <p:nvPr/>
        </p:nvSpPr>
        <p:spPr>
          <a:xfrm>
            <a:off x="4026513" y="4576141"/>
            <a:ext cx="176490" cy="169247"/>
          </a:xfrm>
          <a:prstGeom prst="rect">
            <a:avLst/>
          </a:prstGeom>
          <a:solidFill>
            <a:srgbClr val="EEDD88"/>
          </a:solidFill>
          <a:ln w="1905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223" name="Rectangle 222">
            <a:extLst>
              <a:ext uri="{FF2B5EF4-FFF2-40B4-BE49-F238E27FC236}">
                <a16:creationId xmlns:a16="http://schemas.microsoft.com/office/drawing/2014/main" id="{91182F50-30D0-78F9-62E0-1CA681FF22C9}"/>
              </a:ext>
            </a:extLst>
          </p:cNvPr>
          <p:cNvSpPr/>
          <p:nvPr/>
        </p:nvSpPr>
        <p:spPr>
          <a:xfrm>
            <a:off x="4351542" y="4580503"/>
            <a:ext cx="176490" cy="169247"/>
          </a:xfrm>
          <a:prstGeom prst="rect">
            <a:avLst/>
          </a:prstGeom>
          <a:solidFill>
            <a:srgbClr val="EEDD88"/>
          </a:solidFill>
          <a:ln w="1905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224" name="Rectangle 223">
            <a:extLst>
              <a:ext uri="{FF2B5EF4-FFF2-40B4-BE49-F238E27FC236}">
                <a16:creationId xmlns:a16="http://schemas.microsoft.com/office/drawing/2014/main" id="{B28551B1-6A54-F209-8A93-95F13225419A}"/>
              </a:ext>
            </a:extLst>
          </p:cNvPr>
          <p:cNvSpPr/>
          <p:nvPr/>
        </p:nvSpPr>
        <p:spPr>
          <a:xfrm>
            <a:off x="4663624" y="4575051"/>
            <a:ext cx="176490" cy="169247"/>
          </a:xfrm>
          <a:prstGeom prst="rect">
            <a:avLst/>
          </a:prstGeom>
          <a:solidFill>
            <a:srgbClr val="EEDD88"/>
          </a:solidFill>
          <a:ln w="1905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225" name="Rectangle 224">
            <a:extLst>
              <a:ext uri="{FF2B5EF4-FFF2-40B4-BE49-F238E27FC236}">
                <a16:creationId xmlns:a16="http://schemas.microsoft.com/office/drawing/2014/main" id="{79B926B9-77E9-4D7F-9EC8-D7813D0BAAE6}"/>
              </a:ext>
            </a:extLst>
          </p:cNvPr>
          <p:cNvSpPr/>
          <p:nvPr/>
        </p:nvSpPr>
        <p:spPr>
          <a:xfrm>
            <a:off x="5003192" y="4573960"/>
            <a:ext cx="176490" cy="169247"/>
          </a:xfrm>
          <a:prstGeom prst="rect">
            <a:avLst/>
          </a:prstGeom>
          <a:solidFill>
            <a:srgbClr val="EEDD88"/>
          </a:solidFill>
          <a:ln w="1905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226" name="Rectangle 225">
            <a:extLst>
              <a:ext uri="{FF2B5EF4-FFF2-40B4-BE49-F238E27FC236}">
                <a16:creationId xmlns:a16="http://schemas.microsoft.com/office/drawing/2014/main" id="{F3371B68-74EE-3020-99B0-7D1D629086C5}"/>
              </a:ext>
            </a:extLst>
          </p:cNvPr>
          <p:cNvSpPr/>
          <p:nvPr/>
        </p:nvSpPr>
        <p:spPr>
          <a:xfrm>
            <a:off x="5335803" y="4570020"/>
            <a:ext cx="176490" cy="169247"/>
          </a:xfrm>
          <a:prstGeom prst="rect">
            <a:avLst/>
          </a:prstGeom>
          <a:solidFill>
            <a:srgbClr val="EEDD88"/>
          </a:solidFill>
          <a:ln w="1905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227" name="Rectangle 226">
            <a:extLst>
              <a:ext uri="{FF2B5EF4-FFF2-40B4-BE49-F238E27FC236}">
                <a16:creationId xmlns:a16="http://schemas.microsoft.com/office/drawing/2014/main" id="{302EEA8F-219A-B5CC-8EE2-D3D553229C1D}"/>
              </a:ext>
            </a:extLst>
          </p:cNvPr>
          <p:cNvSpPr/>
          <p:nvPr/>
        </p:nvSpPr>
        <p:spPr>
          <a:xfrm>
            <a:off x="5647885" y="4570020"/>
            <a:ext cx="176490" cy="169247"/>
          </a:xfrm>
          <a:prstGeom prst="rect">
            <a:avLst/>
          </a:prstGeom>
          <a:solidFill>
            <a:srgbClr val="EEDD88"/>
          </a:solidFill>
          <a:ln w="1905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228" name="Rectangle 227">
            <a:extLst>
              <a:ext uri="{FF2B5EF4-FFF2-40B4-BE49-F238E27FC236}">
                <a16:creationId xmlns:a16="http://schemas.microsoft.com/office/drawing/2014/main" id="{60B40115-6B04-7481-654A-D56DB06F677E}"/>
              </a:ext>
            </a:extLst>
          </p:cNvPr>
          <p:cNvSpPr/>
          <p:nvPr/>
        </p:nvSpPr>
        <p:spPr>
          <a:xfrm>
            <a:off x="5987453" y="4570020"/>
            <a:ext cx="176490" cy="169247"/>
          </a:xfrm>
          <a:prstGeom prst="rect">
            <a:avLst/>
          </a:prstGeom>
          <a:solidFill>
            <a:srgbClr val="EEDD88"/>
          </a:solidFill>
          <a:ln w="1905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229" name="Rectangle 228">
            <a:extLst>
              <a:ext uri="{FF2B5EF4-FFF2-40B4-BE49-F238E27FC236}">
                <a16:creationId xmlns:a16="http://schemas.microsoft.com/office/drawing/2014/main" id="{9B4E7E9E-204D-D7F4-5A9A-47B483A9D795}"/>
              </a:ext>
            </a:extLst>
          </p:cNvPr>
          <p:cNvSpPr/>
          <p:nvPr/>
        </p:nvSpPr>
        <p:spPr>
          <a:xfrm>
            <a:off x="6312483" y="4574381"/>
            <a:ext cx="176490" cy="169247"/>
          </a:xfrm>
          <a:prstGeom prst="rect">
            <a:avLst/>
          </a:prstGeom>
          <a:solidFill>
            <a:srgbClr val="EEDD88"/>
          </a:solidFill>
          <a:ln w="1905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230" name="Rectangle 229">
            <a:extLst>
              <a:ext uri="{FF2B5EF4-FFF2-40B4-BE49-F238E27FC236}">
                <a16:creationId xmlns:a16="http://schemas.microsoft.com/office/drawing/2014/main" id="{54FC26DC-B591-8EEB-722B-8A1C0A23539D}"/>
              </a:ext>
            </a:extLst>
          </p:cNvPr>
          <p:cNvSpPr/>
          <p:nvPr/>
        </p:nvSpPr>
        <p:spPr>
          <a:xfrm>
            <a:off x="6624565" y="4568930"/>
            <a:ext cx="176490" cy="169247"/>
          </a:xfrm>
          <a:prstGeom prst="rect">
            <a:avLst/>
          </a:prstGeom>
          <a:solidFill>
            <a:srgbClr val="EEDD88"/>
          </a:solidFill>
          <a:ln w="1905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231" name="Rectangle 230">
            <a:extLst>
              <a:ext uri="{FF2B5EF4-FFF2-40B4-BE49-F238E27FC236}">
                <a16:creationId xmlns:a16="http://schemas.microsoft.com/office/drawing/2014/main" id="{6B5C0EDF-2FA5-7A6D-0BE9-8C82D0EE5E7D}"/>
              </a:ext>
            </a:extLst>
          </p:cNvPr>
          <p:cNvSpPr/>
          <p:nvPr/>
        </p:nvSpPr>
        <p:spPr>
          <a:xfrm>
            <a:off x="6964133" y="4567839"/>
            <a:ext cx="176490" cy="169247"/>
          </a:xfrm>
          <a:prstGeom prst="rect">
            <a:avLst/>
          </a:prstGeom>
          <a:solidFill>
            <a:srgbClr val="EEDD88"/>
          </a:solidFill>
          <a:ln w="1905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232" name="Rectangle 231">
            <a:extLst>
              <a:ext uri="{FF2B5EF4-FFF2-40B4-BE49-F238E27FC236}">
                <a16:creationId xmlns:a16="http://schemas.microsoft.com/office/drawing/2014/main" id="{E48656A5-3CA2-8140-B3A7-30277FDCE02D}"/>
              </a:ext>
            </a:extLst>
          </p:cNvPr>
          <p:cNvSpPr/>
          <p:nvPr/>
        </p:nvSpPr>
        <p:spPr>
          <a:xfrm>
            <a:off x="7301536" y="4572535"/>
            <a:ext cx="176490" cy="169247"/>
          </a:xfrm>
          <a:prstGeom prst="rect">
            <a:avLst/>
          </a:prstGeom>
          <a:solidFill>
            <a:srgbClr val="EEDD88"/>
          </a:solidFill>
          <a:ln w="1905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233" name="Rectangle 232">
            <a:extLst>
              <a:ext uri="{FF2B5EF4-FFF2-40B4-BE49-F238E27FC236}">
                <a16:creationId xmlns:a16="http://schemas.microsoft.com/office/drawing/2014/main" id="{DD8315CE-538D-DB88-A15C-9E01D48E73C8}"/>
              </a:ext>
            </a:extLst>
          </p:cNvPr>
          <p:cNvSpPr/>
          <p:nvPr/>
        </p:nvSpPr>
        <p:spPr>
          <a:xfrm>
            <a:off x="7641104" y="4571445"/>
            <a:ext cx="176490" cy="169247"/>
          </a:xfrm>
          <a:prstGeom prst="rect">
            <a:avLst/>
          </a:prstGeom>
          <a:solidFill>
            <a:srgbClr val="EEDD88"/>
          </a:solidFill>
          <a:ln w="1905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grpSp>
        <p:nvGrpSpPr>
          <p:cNvPr id="234" name="Group 233">
            <a:extLst>
              <a:ext uri="{FF2B5EF4-FFF2-40B4-BE49-F238E27FC236}">
                <a16:creationId xmlns:a16="http://schemas.microsoft.com/office/drawing/2014/main" id="{723ED92A-D436-9893-2662-596A5822BFC6}"/>
              </a:ext>
            </a:extLst>
          </p:cNvPr>
          <p:cNvGrpSpPr/>
          <p:nvPr/>
        </p:nvGrpSpPr>
        <p:grpSpPr>
          <a:xfrm>
            <a:off x="3360191" y="1009674"/>
            <a:ext cx="4468235" cy="214064"/>
            <a:chOff x="2699837" y="1146705"/>
            <a:chExt cx="6068148" cy="290713"/>
          </a:xfrm>
        </p:grpSpPr>
        <p:sp>
          <p:nvSpPr>
            <p:cNvPr id="235" name="Oval 234">
              <a:extLst>
                <a:ext uri="{FF2B5EF4-FFF2-40B4-BE49-F238E27FC236}">
                  <a16:creationId xmlns:a16="http://schemas.microsoft.com/office/drawing/2014/main" id="{364E4F64-1B51-D6D1-CDB6-C54B48FEE8D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699837" y="1157980"/>
              <a:ext cx="274320" cy="273515"/>
            </a:xfrm>
            <a:prstGeom prst="ellipse">
              <a:avLst/>
            </a:prstGeom>
            <a:solidFill>
              <a:srgbClr val="8DBAE3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236" name="Oval 235">
              <a:extLst>
                <a:ext uri="{FF2B5EF4-FFF2-40B4-BE49-F238E27FC236}">
                  <a16:creationId xmlns:a16="http://schemas.microsoft.com/office/drawing/2014/main" id="{F29E6D80-65A4-27A1-A25D-44D5FED3BFE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123664" y="1157980"/>
              <a:ext cx="274320" cy="273515"/>
            </a:xfrm>
            <a:prstGeom prst="ellipse">
              <a:avLst/>
            </a:prstGeom>
            <a:solidFill>
              <a:srgbClr val="8DBAE3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237" name="Oval 236">
              <a:extLst>
                <a:ext uri="{FF2B5EF4-FFF2-40B4-BE49-F238E27FC236}">
                  <a16:creationId xmlns:a16="http://schemas.microsoft.com/office/drawing/2014/main" id="{BA02D0C3-3AD1-7A1A-63FC-A774C6C01C5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84819" y="1157980"/>
              <a:ext cx="274320" cy="273515"/>
            </a:xfrm>
            <a:prstGeom prst="ellipse">
              <a:avLst/>
            </a:prstGeom>
            <a:solidFill>
              <a:srgbClr val="8DBAE3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238" name="Oval 237">
              <a:extLst>
                <a:ext uri="{FF2B5EF4-FFF2-40B4-BE49-F238E27FC236}">
                  <a16:creationId xmlns:a16="http://schemas.microsoft.com/office/drawing/2014/main" id="{F7366524-135B-9C77-C71E-93A724B6017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026230" y="1163903"/>
              <a:ext cx="274320" cy="273515"/>
            </a:xfrm>
            <a:prstGeom prst="ellipse">
              <a:avLst/>
            </a:prstGeom>
            <a:solidFill>
              <a:srgbClr val="8DBAE3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239" name="Oval 238">
              <a:extLst>
                <a:ext uri="{FF2B5EF4-FFF2-40B4-BE49-F238E27FC236}">
                  <a16:creationId xmlns:a16="http://schemas.microsoft.com/office/drawing/2014/main" id="{BDECFB05-AE69-70B3-CF08-9EF41634B9F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450057" y="1156499"/>
              <a:ext cx="274320" cy="273515"/>
            </a:xfrm>
            <a:prstGeom prst="ellipse">
              <a:avLst/>
            </a:prstGeom>
            <a:solidFill>
              <a:srgbClr val="8DBAE3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240" name="Oval 239">
              <a:extLst>
                <a:ext uri="{FF2B5EF4-FFF2-40B4-BE49-F238E27FC236}">
                  <a16:creationId xmlns:a16="http://schemas.microsoft.com/office/drawing/2014/main" id="{3A6BD3F9-31AA-B07A-976F-0814EE32B8E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911212" y="1155018"/>
              <a:ext cx="274320" cy="273515"/>
            </a:xfrm>
            <a:prstGeom prst="ellipse">
              <a:avLst/>
            </a:prstGeom>
            <a:solidFill>
              <a:srgbClr val="8DBAE3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241" name="Oval 240">
              <a:extLst>
                <a:ext uri="{FF2B5EF4-FFF2-40B4-BE49-F238E27FC236}">
                  <a16:creationId xmlns:a16="http://schemas.microsoft.com/office/drawing/2014/main" id="{DB9AAAD8-AECE-A097-9FA9-33BF63632C8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362919" y="1149667"/>
              <a:ext cx="274320" cy="273515"/>
            </a:xfrm>
            <a:prstGeom prst="ellipse">
              <a:avLst/>
            </a:prstGeom>
            <a:solidFill>
              <a:srgbClr val="8DBAE3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242" name="Oval 241">
              <a:extLst>
                <a:ext uri="{FF2B5EF4-FFF2-40B4-BE49-F238E27FC236}">
                  <a16:creationId xmlns:a16="http://schemas.microsoft.com/office/drawing/2014/main" id="{C9A4FAAD-1860-25E4-595C-75F8B20BDCC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86746" y="1149667"/>
              <a:ext cx="274320" cy="273515"/>
            </a:xfrm>
            <a:prstGeom prst="ellipse">
              <a:avLst/>
            </a:prstGeom>
            <a:solidFill>
              <a:srgbClr val="8DBAE3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243" name="Oval 242">
              <a:extLst>
                <a:ext uri="{FF2B5EF4-FFF2-40B4-BE49-F238E27FC236}">
                  <a16:creationId xmlns:a16="http://schemas.microsoft.com/office/drawing/2014/main" id="{85FBB354-27BC-B597-2ACB-3480CEA6047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247901" y="1149667"/>
              <a:ext cx="274320" cy="273515"/>
            </a:xfrm>
            <a:prstGeom prst="ellipse">
              <a:avLst/>
            </a:prstGeom>
            <a:solidFill>
              <a:srgbClr val="8DBAE3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244" name="Oval 243">
              <a:extLst>
                <a:ext uri="{FF2B5EF4-FFF2-40B4-BE49-F238E27FC236}">
                  <a16:creationId xmlns:a16="http://schemas.microsoft.com/office/drawing/2014/main" id="{DFA03191-B09E-B078-E9AB-E4ACF040C49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689312" y="1155590"/>
              <a:ext cx="274320" cy="273515"/>
            </a:xfrm>
            <a:prstGeom prst="ellipse">
              <a:avLst/>
            </a:prstGeom>
            <a:solidFill>
              <a:srgbClr val="8DBAE3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245" name="Oval 244">
              <a:extLst>
                <a:ext uri="{FF2B5EF4-FFF2-40B4-BE49-F238E27FC236}">
                  <a16:creationId xmlns:a16="http://schemas.microsoft.com/office/drawing/2014/main" id="{95B7B503-F53D-77AA-30A0-B8763F9E769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113139" y="1148186"/>
              <a:ext cx="274320" cy="273515"/>
            </a:xfrm>
            <a:prstGeom prst="ellipse">
              <a:avLst/>
            </a:prstGeom>
            <a:solidFill>
              <a:srgbClr val="8DBAE3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246" name="Oval 245">
              <a:extLst>
                <a:ext uri="{FF2B5EF4-FFF2-40B4-BE49-F238E27FC236}">
                  <a16:creationId xmlns:a16="http://schemas.microsoft.com/office/drawing/2014/main" id="{B7D4F7F0-C137-C563-6057-1DB3BFD1043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574294" y="1146705"/>
              <a:ext cx="274320" cy="273515"/>
            </a:xfrm>
            <a:prstGeom prst="ellipse">
              <a:avLst/>
            </a:prstGeom>
            <a:solidFill>
              <a:srgbClr val="8DBAE3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247" name="Oval 246">
              <a:extLst>
                <a:ext uri="{FF2B5EF4-FFF2-40B4-BE49-F238E27FC236}">
                  <a16:creationId xmlns:a16="http://schemas.microsoft.com/office/drawing/2014/main" id="{F8F39D14-423C-5148-2753-E37C658FC6D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032510" y="1153083"/>
              <a:ext cx="274320" cy="273515"/>
            </a:xfrm>
            <a:prstGeom prst="ellipse">
              <a:avLst/>
            </a:prstGeom>
            <a:solidFill>
              <a:srgbClr val="8DBAE3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248" name="Oval 247">
              <a:extLst>
                <a:ext uri="{FF2B5EF4-FFF2-40B4-BE49-F238E27FC236}">
                  <a16:creationId xmlns:a16="http://schemas.microsoft.com/office/drawing/2014/main" id="{139C956F-9191-FED2-59BB-8C6AC1A7B42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93665" y="1151602"/>
              <a:ext cx="274320" cy="273515"/>
            </a:xfrm>
            <a:prstGeom prst="ellipse">
              <a:avLst/>
            </a:prstGeom>
            <a:solidFill>
              <a:srgbClr val="8DBAE3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49" name="Group 248">
            <a:extLst>
              <a:ext uri="{FF2B5EF4-FFF2-40B4-BE49-F238E27FC236}">
                <a16:creationId xmlns:a16="http://schemas.microsoft.com/office/drawing/2014/main" id="{922DF095-EEDB-0F67-A07F-EAB928C1582A}"/>
              </a:ext>
            </a:extLst>
          </p:cNvPr>
          <p:cNvGrpSpPr/>
          <p:nvPr/>
        </p:nvGrpSpPr>
        <p:grpSpPr>
          <a:xfrm>
            <a:off x="3362273" y="1320954"/>
            <a:ext cx="4468235" cy="214064"/>
            <a:chOff x="2702664" y="1569443"/>
            <a:chExt cx="6068148" cy="290713"/>
          </a:xfrm>
        </p:grpSpPr>
        <p:sp>
          <p:nvSpPr>
            <p:cNvPr id="250" name="Oval 249">
              <a:extLst>
                <a:ext uri="{FF2B5EF4-FFF2-40B4-BE49-F238E27FC236}">
                  <a16:creationId xmlns:a16="http://schemas.microsoft.com/office/drawing/2014/main" id="{CFFCE6CD-5465-466A-10DD-D4315771B9B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702664" y="1580719"/>
              <a:ext cx="274486" cy="273514"/>
            </a:xfrm>
            <a:prstGeom prst="ellipse">
              <a:avLst/>
            </a:prstGeom>
            <a:solidFill>
              <a:srgbClr val="8DBAE3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251" name="Oval 250">
              <a:extLst>
                <a:ext uri="{FF2B5EF4-FFF2-40B4-BE49-F238E27FC236}">
                  <a16:creationId xmlns:a16="http://schemas.microsoft.com/office/drawing/2014/main" id="{1CB9A7BA-3994-3E9F-DC69-B6931D98BA3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126491" y="1580718"/>
              <a:ext cx="274320" cy="273515"/>
            </a:xfrm>
            <a:prstGeom prst="ellipse">
              <a:avLst/>
            </a:prstGeom>
            <a:solidFill>
              <a:srgbClr val="8DBAE3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252" name="Oval 251">
              <a:extLst>
                <a:ext uri="{FF2B5EF4-FFF2-40B4-BE49-F238E27FC236}">
                  <a16:creationId xmlns:a16="http://schemas.microsoft.com/office/drawing/2014/main" id="{479FD4E8-481D-ACD1-C33F-F9039D762F7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87646" y="1580718"/>
              <a:ext cx="274320" cy="273515"/>
            </a:xfrm>
            <a:prstGeom prst="ellipse">
              <a:avLst/>
            </a:prstGeom>
            <a:solidFill>
              <a:srgbClr val="8DBAE3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254" name="Oval 253">
              <a:extLst>
                <a:ext uri="{FF2B5EF4-FFF2-40B4-BE49-F238E27FC236}">
                  <a16:creationId xmlns:a16="http://schemas.microsoft.com/office/drawing/2014/main" id="{B56580DF-D256-4859-18FE-09D6E7641FD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029057" y="1586641"/>
              <a:ext cx="274320" cy="273515"/>
            </a:xfrm>
            <a:prstGeom prst="ellipse">
              <a:avLst/>
            </a:prstGeom>
            <a:solidFill>
              <a:srgbClr val="8DBAE3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255" name="Oval 254">
              <a:extLst>
                <a:ext uri="{FF2B5EF4-FFF2-40B4-BE49-F238E27FC236}">
                  <a16:creationId xmlns:a16="http://schemas.microsoft.com/office/drawing/2014/main" id="{3EAA8CF2-D8EC-B963-B23B-D84E03BC18E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452884" y="1579237"/>
              <a:ext cx="274320" cy="273515"/>
            </a:xfrm>
            <a:prstGeom prst="ellipse">
              <a:avLst/>
            </a:prstGeom>
            <a:solidFill>
              <a:srgbClr val="8DBAE3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256" name="Oval 255">
              <a:extLst>
                <a:ext uri="{FF2B5EF4-FFF2-40B4-BE49-F238E27FC236}">
                  <a16:creationId xmlns:a16="http://schemas.microsoft.com/office/drawing/2014/main" id="{617FA943-ECFE-57CB-D650-D12F8DA954C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914039" y="1577756"/>
              <a:ext cx="274320" cy="273515"/>
            </a:xfrm>
            <a:prstGeom prst="ellipse">
              <a:avLst/>
            </a:prstGeom>
            <a:solidFill>
              <a:srgbClr val="8DBAE3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257" name="Oval 256">
              <a:extLst>
                <a:ext uri="{FF2B5EF4-FFF2-40B4-BE49-F238E27FC236}">
                  <a16:creationId xmlns:a16="http://schemas.microsoft.com/office/drawing/2014/main" id="{4CA2791C-0AD7-97C9-F94B-54DF98F2A73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365746" y="1572405"/>
              <a:ext cx="274320" cy="273515"/>
            </a:xfrm>
            <a:prstGeom prst="ellipse">
              <a:avLst/>
            </a:prstGeom>
            <a:solidFill>
              <a:srgbClr val="8DBAE3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258" name="Oval 257">
              <a:extLst>
                <a:ext uri="{FF2B5EF4-FFF2-40B4-BE49-F238E27FC236}">
                  <a16:creationId xmlns:a16="http://schemas.microsoft.com/office/drawing/2014/main" id="{3661E191-C839-4142-8C2B-05C9071160C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89573" y="1572405"/>
              <a:ext cx="274320" cy="273515"/>
            </a:xfrm>
            <a:prstGeom prst="ellipse">
              <a:avLst/>
            </a:prstGeom>
            <a:solidFill>
              <a:srgbClr val="8DBAE3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259" name="Oval 258">
              <a:extLst>
                <a:ext uri="{FF2B5EF4-FFF2-40B4-BE49-F238E27FC236}">
                  <a16:creationId xmlns:a16="http://schemas.microsoft.com/office/drawing/2014/main" id="{6BC23906-8457-4AA2-066A-73C791F7FDF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250728" y="1572405"/>
              <a:ext cx="274320" cy="273515"/>
            </a:xfrm>
            <a:prstGeom prst="ellipse">
              <a:avLst/>
            </a:prstGeom>
            <a:solidFill>
              <a:srgbClr val="8DBAE3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260" name="Oval 259">
              <a:extLst>
                <a:ext uri="{FF2B5EF4-FFF2-40B4-BE49-F238E27FC236}">
                  <a16:creationId xmlns:a16="http://schemas.microsoft.com/office/drawing/2014/main" id="{BC2297C8-D187-6D0E-2481-7C5670A749A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692139" y="1578328"/>
              <a:ext cx="274320" cy="273515"/>
            </a:xfrm>
            <a:prstGeom prst="ellipse">
              <a:avLst/>
            </a:prstGeom>
            <a:solidFill>
              <a:srgbClr val="8DBAE3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261" name="Oval 260">
              <a:extLst>
                <a:ext uri="{FF2B5EF4-FFF2-40B4-BE49-F238E27FC236}">
                  <a16:creationId xmlns:a16="http://schemas.microsoft.com/office/drawing/2014/main" id="{D221FAB5-3799-295E-DB4C-10B2C136A4D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115966" y="1570924"/>
              <a:ext cx="274320" cy="273515"/>
            </a:xfrm>
            <a:prstGeom prst="ellipse">
              <a:avLst/>
            </a:prstGeom>
            <a:solidFill>
              <a:srgbClr val="8DBAE3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262" name="Oval 261">
              <a:extLst>
                <a:ext uri="{FF2B5EF4-FFF2-40B4-BE49-F238E27FC236}">
                  <a16:creationId xmlns:a16="http://schemas.microsoft.com/office/drawing/2014/main" id="{A0DAE762-D2D1-BADD-D71D-0604B699C75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577121" y="1569443"/>
              <a:ext cx="274320" cy="273515"/>
            </a:xfrm>
            <a:prstGeom prst="ellipse">
              <a:avLst/>
            </a:prstGeom>
            <a:solidFill>
              <a:srgbClr val="8DBAE3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263" name="Oval 262">
              <a:extLst>
                <a:ext uri="{FF2B5EF4-FFF2-40B4-BE49-F238E27FC236}">
                  <a16:creationId xmlns:a16="http://schemas.microsoft.com/office/drawing/2014/main" id="{89DB6456-72E2-1C3D-A6DB-F9B0FC66071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035337" y="1575821"/>
              <a:ext cx="274320" cy="273515"/>
            </a:xfrm>
            <a:prstGeom prst="ellipse">
              <a:avLst/>
            </a:prstGeom>
            <a:solidFill>
              <a:srgbClr val="8DBAE3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264" name="Oval 263">
              <a:extLst>
                <a:ext uri="{FF2B5EF4-FFF2-40B4-BE49-F238E27FC236}">
                  <a16:creationId xmlns:a16="http://schemas.microsoft.com/office/drawing/2014/main" id="{44EA5947-9202-F8BB-0847-32AD2DBAE04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96492" y="1574340"/>
              <a:ext cx="274320" cy="273515"/>
            </a:xfrm>
            <a:prstGeom prst="ellipse">
              <a:avLst/>
            </a:prstGeom>
            <a:solidFill>
              <a:srgbClr val="8DBAE3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65" name="Group 264">
            <a:extLst>
              <a:ext uri="{FF2B5EF4-FFF2-40B4-BE49-F238E27FC236}">
                <a16:creationId xmlns:a16="http://schemas.microsoft.com/office/drawing/2014/main" id="{054285A8-9539-4221-AFBA-DA840FD88ECA}"/>
              </a:ext>
            </a:extLst>
          </p:cNvPr>
          <p:cNvGrpSpPr/>
          <p:nvPr/>
        </p:nvGrpSpPr>
        <p:grpSpPr>
          <a:xfrm>
            <a:off x="3363820" y="1645354"/>
            <a:ext cx="4468235" cy="214064"/>
            <a:chOff x="2704765" y="2009999"/>
            <a:chExt cx="6068148" cy="290713"/>
          </a:xfrm>
        </p:grpSpPr>
        <p:sp>
          <p:nvSpPr>
            <p:cNvPr id="266" name="Oval 265">
              <a:extLst>
                <a:ext uri="{FF2B5EF4-FFF2-40B4-BE49-F238E27FC236}">
                  <a16:creationId xmlns:a16="http://schemas.microsoft.com/office/drawing/2014/main" id="{DE130DF0-5E01-AB61-5C24-C6B8FEB3B42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704765" y="2021274"/>
              <a:ext cx="274320" cy="273515"/>
            </a:xfrm>
            <a:prstGeom prst="ellipse">
              <a:avLst/>
            </a:prstGeom>
            <a:solidFill>
              <a:srgbClr val="8DBAE3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267" name="Oval 266">
              <a:extLst>
                <a:ext uri="{FF2B5EF4-FFF2-40B4-BE49-F238E27FC236}">
                  <a16:creationId xmlns:a16="http://schemas.microsoft.com/office/drawing/2014/main" id="{3E19B7C4-96B9-4537-33DC-2CE01A0611E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128592" y="2021274"/>
              <a:ext cx="274320" cy="273515"/>
            </a:xfrm>
            <a:prstGeom prst="ellipse">
              <a:avLst/>
            </a:prstGeom>
            <a:solidFill>
              <a:srgbClr val="8DBAE3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268" name="Oval 267">
              <a:extLst>
                <a:ext uri="{FF2B5EF4-FFF2-40B4-BE49-F238E27FC236}">
                  <a16:creationId xmlns:a16="http://schemas.microsoft.com/office/drawing/2014/main" id="{8B81DBFE-1805-EAA2-65E2-4D685F30F52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89747" y="2021274"/>
              <a:ext cx="274320" cy="273515"/>
            </a:xfrm>
            <a:prstGeom prst="ellipse">
              <a:avLst/>
            </a:prstGeom>
            <a:solidFill>
              <a:srgbClr val="8DBAE3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269" name="Oval 268">
              <a:extLst>
                <a:ext uri="{FF2B5EF4-FFF2-40B4-BE49-F238E27FC236}">
                  <a16:creationId xmlns:a16="http://schemas.microsoft.com/office/drawing/2014/main" id="{C734B06B-2443-9DC0-CFA7-2CA713FD0F5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031158" y="2027197"/>
              <a:ext cx="274320" cy="273515"/>
            </a:xfrm>
            <a:prstGeom prst="ellipse">
              <a:avLst/>
            </a:prstGeom>
            <a:solidFill>
              <a:srgbClr val="8DBAE3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270" name="Oval 269">
              <a:extLst>
                <a:ext uri="{FF2B5EF4-FFF2-40B4-BE49-F238E27FC236}">
                  <a16:creationId xmlns:a16="http://schemas.microsoft.com/office/drawing/2014/main" id="{483768EC-18DA-1125-F2D0-98B3739B7EF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454985" y="2019793"/>
              <a:ext cx="274320" cy="273515"/>
            </a:xfrm>
            <a:prstGeom prst="ellipse">
              <a:avLst/>
            </a:prstGeom>
            <a:solidFill>
              <a:srgbClr val="8DBAE3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271" name="Oval 270">
              <a:extLst>
                <a:ext uri="{FF2B5EF4-FFF2-40B4-BE49-F238E27FC236}">
                  <a16:creationId xmlns:a16="http://schemas.microsoft.com/office/drawing/2014/main" id="{C4E2A28A-EC5E-AB14-AB9D-9D8B9437CEC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916140" y="2018312"/>
              <a:ext cx="274320" cy="273515"/>
            </a:xfrm>
            <a:prstGeom prst="ellipse">
              <a:avLst/>
            </a:prstGeom>
            <a:solidFill>
              <a:srgbClr val="8DBAE3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272" name="Oval 271">
              <a:extLst>
                <a:ext uri="{FF2B5EF4-FFF2-40B4-BE49-F238E27FC236}">
                  <a16:creationId xmlns:a16="http://schemas.microsoft.com/office/drawing/2014/main" id="{DB2CE7F7-5FDE-D3B7-6B74-E17D9611CA2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367847" y="2012961"/>
              <a:ext cx="274320" cy="273515"/>
            </a:xfrm>
            <a:prstGeom prst="ellipse">
              <a:avLst/>
            </a:prstGeom>
            <a:solidFill>
              <a:srgbClr val="8DBAE3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273" name="Oval 272">
              <a:extLst>
                <a:ext uri="{FF2B5EF4-FFF2-40B4-BE49-F238E27FC236}">
                  <a16:creationId xmlns:a16="http://schemas.microsoft.com/office/drawing/2014/main" id="{9D23A952-0163-4C76-B862-44000B79D1F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91674" y="2012961"/>
              <a:ext cx="274320" cy="273515"/>
            </a:xfrm>
            <a:prstGeom prst="ellipse">
              <a:avLst/>
            </a:prstGeom>
            <a:solidFill>
              <a:srgbClr val="8DBAE3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274" name="Oval 273">
              <a:extLst>
                <a:ext uri="{FF2B5EF4-FFF2-40B4-BE49-F238E27FC236}">
                  <a16:creationId xmlns:a16="http://schemas.microsoft.com/office/drawing/2014/main" id="{A8B5C260-ACA1-F42C-60A7-D61F0014ADD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252829" y="2012961"/>
              <a:ext cx="274320" cy="273515"/>
            </a:xfrm>
            <a:prstGeom prst="ellipse">
              <a:avLst/>
            </a:prstGeom>
            <a:solidFill>
              <a:srgbClr val="8DBAE3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275" name="Oval 274">
              <a:extLst>
                <a:ext uri="{FF2B5EF4-FFF2-40B4-BE49-F238E27FC236}">
                  <a16:creationId xmlns:a16="http://schemas.microsoft.com/office/drawing/2014/main" id="{66649B08-8142-BC2A-CFFE-6A101A80187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694240" y="2018884"/>
              <a:ext cx="274320" cy="273515"/>
            </a:xfrm>
            <a:prstGeom prst="ellipse">
              <a:avLst/>
            </a:prstGeom>
            <a:solidFill>
              <a:srgbClr val="8DBAE3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276" name="Oval 275">
              <a:extLst>
                <a:ext uri="{FF2B5EF4-FFF2-40B4-BE49-F238E27FC236}">
                  <a16:creationId xmlns:a16="http://schemas.microsoft.com/office/drawing/2014/main" id="{3D5D7ACB-B6B2-147B-D92E-095CB836AAE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118067" y="2011480"/>
              <a:ext cx="274320" cy="273515"/>
            </a:xfrm>
            <a:prstGeom prst="ellipse">
              <a:avLst/>
            </a:prstGeom>
            <a:solidFill>
              <a:srgbClr val="8DBAE3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277" name="Oval 276">
              <a:extLst>
                <a:ext uri="{FF2B5EF4-FFF2-40B4-BE49-F238E27FC236}">
                  <a16:creationId xmlns:a16="http://schemas.microsoft.com/office/drawing/2014/main" id="{C297C29E-B7CA-531A-DF76-F3C2243EF02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579222" y="2009999"/>
              <a:ext cx="274320" cy="273515"/>
            </a:xfrm>
            <a:prstGeom prst="ellipse">
              <a:avLst/>
            </a:prstGeom>
            <a:solidFill>
              <a:srgbClr val="8DBAE3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278" name="Oval 277">
              <a:extLst>
                <a:ext uri="{FF2B5EF4-FFF2-40B4-BE49-F238E27FC236}">
                  <a16:creationId xmlns:a16="http://schemas.microsoft.com/office/drawing/2014/main" id="{E5391A65-95E0-7828-1B5D-67D9E582A74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037438" y="2016377"/>
              <a:ext cx="274320" cy="273515"/>
            </a:xfrm>
            <a:prstGeom prst="ellipse">
              <a:avLst/>
            </a:prstGeom>
            <a:solidFill>
              <a:srgbClr val="8DBAE3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279" name="Oval 278">
              <a:extLst>
                <a:ext uri="{FF2B5EF4-FFF2-40B4-BE49-F238E27FC236}">
                  <a16:creationId xmlns:a16="http://schemas.microsoft.com/office/drawing/2014/main" id="{A8A86CFA-4357-ACB5-143B-840942EFFD6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98593" y="2014896"/>
              <a:ext cx="274320" cy="273515"/>
            </a:xfrm>
            <a:prstGeom prst="ellipse">
              <a:avLst/>
            </a:prstGeom>
            <a:solidFill>
              <a:srgbClr val="8DBAE3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80" name="Group 279">
            <a:extLst>
              <a:ext uri="{FF2B5EF4-FFF2-40B4-BE49-F238E27FC236}">
                <a16:creationId xmlns:a16="http://schemas.microsoft.com/office/drawing/2014/main" id="{5B0F1C47-AC25-BB34-EE86-F36DC66717E6}"/>
              </a:ext>
            </a:extLst>
          </p:cNvPr>
          <p:cNvGrpSpPr/>
          <p:nvPr/>
        </p:nvGrpSpPr>
        <p:grpSpPr>
          <a:xfrm>
            <a:off x="3364594" y="2601524"/>
            <a:ext cx="4468235" cy="214064"/>
            <a:chOff x="2705817" y="3308538"/>
            <a:chExt cx="6068148" cy="290713"/>
          </a:xfrm>
        </p:grpSpPr>
        <p:sp>
          <p:nvSpPr>
            <p:cNvPr id="281" name="Oval 280">
              <a:extLst>
                <a:ext uri="{FF2B5EF4-FFF2-40B4-BE49-F238E27FC236}">
                  <a16:creationId xmlns:a16="http://schemas.microsoft.com/office/drawing/2014/main" id="{5246149E-D18E-67A6-2AE0-EE8EB9103F5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705817" y="3319813"/>
              <a:ext cx="274320" cy="273515"/>
            </a:xfrm>
            <a:prstGeom prst="ellipse">
              <a:avLst/>
            </a:prstGeom>
            <a:solidFill>
              <a:srgbClr val="8DBAE3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282" name="Oval 281">
              <a:extLst>
                <a:ext uri="{FF2B5EF4-FFF2-40B4-BE49-F238E27FC236}">
                  <a16:creationId xmlns:a16="http://schemas.microsoft.com/office/drawing/2014/main" id="{ACD8C1B8-2FEC-EE86-C1EF-7A40171501B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129644" y="3319813"/>
              <a:ext cx="274320" cy="273515"/>
            </a:xfrm>
            <a:prstGeom prst="ellipse">
              <a:avLst/>
            </a:prstGeom>
            <a:solidFill>
              <a:srgbClr val="8DBAE3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283" name="Oval 282">
              <a:extLst>
                <a:ext uri="{FF2B5EF4-FFF2-40B4-BE49-F238E27FC236}">
                  <a16:creationId xmlns:a16="http://schemas.microsoft.com/office/drawing/2014/main" id="{2E0BB4A3-6B77-0FA8-543A-B05A1602B70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90799" y="3319813"/>
              <a:ext cx="274320" cy="273515"/>
            </a:xfrm>
            <a:prstGeom prst="ellipse">
              <a:avLst/>
            </a:prstGeom>
            <a:solidFill>
              <a:srgbClr val="8DBAE3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284" name="Oval 283">
              <a:extLst>
                <a:ext uri="{FF2B5EF4-FFF2-40B4-BE49-F238E27FC236}">
                  <a16:creationId xmlns:a16="http://schemas.microsoft.com/office/drawing/2014/main" id="{923C5A86-28FE-C383-F7C1-81BFFA3FA78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032210" y="3325736"/>
              <a:ext cx="274320" cy="273515"/>
            </a:xfrm>
            <a:prstGeom prst="ellipse">
              <a:avLst/>
            </a:prstGeom>
            <a:solidFill>
              <a:srgbClr val="8DBAE3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285" name="Oval 284">
              <a:extLst>
                <a:ext uri="{FF2B5EF4-FFF2-40B4-BE49-F238E27FC236}">
                  <a16:creationId xmlns:a16="http://schemas.microsoft.com/office/drawing/2014/main" id="{FBE59F5B-E4B7-5BD3-C4CF-947CC3AC158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456037" y="3318332"/>
              <a:ext cx="274320" cy="273515"/>
            </a:xfrm>
            <a:prstGeom prst="ellipse">
              <a:avLst/>
            </a:prstGeom>
            <a:solidFill>
              <a:srgbClr val="8DBAE3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286" name="Oval 285">
              <a:extLst>
                <a:ext uri="{FF2B5EF4-FFF2-40B4-BE49-F238E27FC236}">
                  <a16:creationId xmlns:a16="http://schemas.microsoft.com/office/drawing/2014/main" id="{5A713D51-01C3-5D98-025D-75AC351B72A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917192" y="3316851"/>
              <a:ext cx="274320" cy="273515"/>
            </a:xfrm>
            <a:prstGeom prst="ellipse">
              <a:avLst/>
            </a:prstGeom>
            <a:solidFill>
              <a:srgbClr val="8DBAE3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287" name="Oval 286">
              <a:extLst>
                <a:ext uri="{FF2B5EF4-FFF2-40B4-BE49-F238E27FC236}">
                  <a16:creationId xmlns:a16="http://schemas.microsoft.com/office/drawing/2014/main" id="{FE8C9AF4-2424-D31E-4A3F-854C9CF6D8E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368899" y="3311500"/>
              <a:ext cx="274320" cy="273515"/>
            </a:xfrm>
            <a:prstGeom prst="ellipse">
              <a:avLst/>
            </a:prstGeom>
            <a:solidFill>
              <a:srgbClr val="8DBAE3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288" name="Oval 287">
              <a:extLst>
                <a:ext uri="{FF2B5EF4-FFF2-40B4-BE49-F238E27FC236}">
                  <a16:creationId xmlns:a16="http://schemas.microsoft.com/office/drawing/2014/main" id="{6EEEFAA0-2D87-AEB9-E656-F76251A99AD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92726" y="3311500"/>
              <a:ext cx="274320" cy="273515"/>
            </a:xfrm>
            <a:prstGeom prst="ellipse">
              <a:avLst/>
            </a:prstGeom>
            <a:solidFill>
              <a:srgbClr val="8DBAE3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289" name="Oval 288">
              <a:extLst>
                <a:ext uri="{FF2B5EF4-FFF2-40B4-BE49-F238E27FC236}">
                  <a16:creationId xmlns:a16="http://schemas.microsoft.com/office/drawing/2014/main" id="{91142381-9481-D6DD-9A60-F91CA7212B1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253881" y="3311500"/>
              <a:ext cx="274320" cy="273515"/>
            </a:xfrm>
            <a:prstGeom prst="ellipse">
              <a:avLst/>
            </a:prstGeom>
            <a:solidFill>
              <a:srgbClr val="8DBAE3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290" name="Oval 289">
              <a:extLst>
                <a:ext uri="{FF2B5EF4-FFF2-40B4-BE49-F238E27FC236}">
                  <a16:creationId xmlns:a16="http://schemas.microsoft.com/office/drawing/2014/main" id="{4E8220FF-8CF7-EE53-7641-167AA743310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695292" y="3317423"/>
              <a:ext cx="274320" cy="273515"/>
            </a:xfrm>
            <a:prstGeom prst="ellipse">
              <a:avLst/>
            </a:prstGeom>
            <a:solidFill>
              <a:srgbClr val="8DBAE3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291" name="Oval 290">
              <a:extLst>
                <a:ext uri="{FF2B5EF4-FFF2-40B4-BE49-F238E27FC236}">
                  <a16:creationId xmlns:a16="http://schemas.microsoft.com/office/drawing/2014/main" id="{33AC822C-3F8B-20DA-790E-07AC3B4041A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119119" y="3310019"/>
              <a:ext cx="274320" cy="273515"/>
            </a:xfrm>
            <a:prstGeom prst="ellipse">
              <a:avLst/>
            </a:prstGeom>
            <a:solidFill>
              <a:srgbClr val="8DBAE3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292" name="Oval 291">
              <a:extLst>
                <a:ext uri="{FF2B5EF4-FFF2-40B4-BE49-F238E27FC236}">
                  <a16:creationId xmlns:a16="http://schemas.microsoft.com/office/drawing/2014/main" id="{734BA44E-EB79-F160-9B69-3F828D9CCDD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580274" y="3308538"/>
              <a:ext cx="274320" cy="273515"/>
            </a:xfrm>
            <a:prstGeom prst="ellipse">
              <a:avLst/>
            </a:prstGeom>
            <a:solidFill>
              <a:srgbClr val="8DBAE3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293" name="Oval 292">
              <a:extLst>
                <a:ext uri="{FF2B5EF4-FFF2-40B4-BE49-F238E27FC236}">
                  <a16:creationId xmlns:a16="http://schemas.microsoft.com/office/drawing/2014/main" id="{3AEA586F-A916-2E70-85A1-7A52FC4C308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038490" y="3314916"/>
              <a:ext cx="274320" cy="273515"/>
            </a:xfrm>
            <a:prstGeom prst="ellipse">
              <a:avLst/>
            </a:prstGeom>
            <a:solidFill>
              <a:srgbClr val="8DBAE3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294" name="Oval 293">
              <a:extLst>
                <a:ext uri="{FF2B5EF4-FFF2-40B4-BE49-F238E27FC236}">
                  <a16:creationId xmlns:a16="http://schemas.microsoft.com/office/drawing/2014/main" id="{B4D1ED56-04EA-13BA-2DED-012986CC1B6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99645" y="3313435"/>
              <a:ext cx="274320" cy="273515"/>
            </a:xfrm>
            <a:prstGeom prst="ellipse">
              <a:avLst/>
            </a:prstGeom>
            <a:solidFill>
              <a:srgbClr val="8DBAE3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95" name="Group 294">
            <a:extLst>
              <a:ext uri="{FF2B5EF4-FFF2-40B4-BE49-F238E27FC236}">
                <a16:creationId xmlns:a16="http://schemas.microsoft.com/office/drawing/2014/main" id="{7A78CE72-C4E5-3769-05FF-82EB1694158C}"/>
              </a:ext>
            </a:extLst>
          </p:cNvPr>
          <p:cNvGrpSpPr/>
          <p:nvPr/>
        </p:nvGrpSpPr>
        <p:grpSpPr>
          <a:xfrm>
            <a:off x="3366141" y="2925924"/>
            <a:ext cx="4468235" cy="214064"/>
            <a:chOff x="2707918" y="3749094"/>
            <a:chExt cx="6068148" cy="290713"/>
          </a:xfrm>
        </p:grpSpPr>
        <p:sp>
          <p:nvSpPr>
            <p:cNvPr id="296" name="Oval 295">
              <a:extLst>
                <a:ext uri="{FF2B5EF4-FFF2-40B4-BE49-F238E27FC236}">
                  <a16:creationId xmlns:a16="http://schemas.microsoft.com/office/drawing/2014/main" id="{8ACD72EE-20AC-9B7C-EE1F-64CA4A76E65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707918" y="3760369"/>
              <a:ext cx="274320" cy="27351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00" b="1" dirty="0">
                  <a:solidFill>
                    <a:schemeClr val="tx1"/>
                  </a:solidFill>
                  <a:latin typeface="Cambria" panose="02040503050406030204" pitchFamily="18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297" name="Oval 296">
              <a:extLst>
                <a:ext uri="{FF2B5EF4-FFF2-40B4-BE49-F238E27FC236}">
                  <a16:creationId xmlns:a16="http://schemas.microsoft.com/office/drawing/2014/main" id="{C15A8CD3-5C1D-5F87-BC85-A9D70F2A520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131745" y="3760369"/>
              <a:ext cx="274320" cy="27351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00" b="1" dirty="0">
                  <a:solidFill>
                    <a:schemeClr val="tx1"/>
                  </a:solidFill>
                  <a:latin typeface="Cambria" panose="02040503050406030204" pitchFamily="18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298" name="Oval 297">
              <a:extLst>
                <a:ext uri="{FF2B5EF4-FFF2-40B4-BE49-F238E27FC236}">
                  <a16:creationId xmlns:a16="http://schemas.microsoft.com/office/drawing/2014/main" id="{EDADB20E-50F4-0AFF-15DB-FA8DC58C8A1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92900" y="3760369"/>
              <a:ext cx="274320" cy="27351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00" b="1" dirty="0">
                  <a:solidFill>
                    <a:schemeClr val="tx1"/>
                  </a:solidFill>
                  <a:latin typeface="Cambria" panose="02040503050406030204" pitchFamily="18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299" name="Oval 298">
              <a:extLst>
                <a:ext uri="{FF2B5EF4-FFF2-40B4-BE49-F238E27FC236}">
                  <a16:creationId xmlns:a16="http://schemas.microsoft.com/office/drawing/2014/main" id="{4B4E4129-611B-74BA-1A6E-16168942BFA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034311" y="3766292"/>
              <a:ext cx="274320" cy="27351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00" b="1" dirty="0">
                  <a:solidFill>
                    <a:schemeClr val="tx1"/>
                  </a:solidFill>
                  <a:latin typeface="Cambria" panose="02040503050406030204" pitchFamily="18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300" name="Oval 299">
              <a:extLst>
                <a:ext uri="{FF2B5EF4-FFF2-40B4-BE49-F238E27FC236}">
                  <a16:creationId xmlns:a16="http://schemas.microsoft.com/office/drawing/2014/main" id="{3803163B-16D6-1ED9-3B5F-BC3A7953083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458138" y="3758888"/>
              <a:ext cx="274320" cy="27351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00" b="1" dirty="0">
                  <a:solidFill>
                    <a:schemeClr val="tx1"/>
                  </a:solidFill>
                  <a:latin typeface="Cambria" panose="02040503050406030204" pitchFamily="18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301" name="Oval 300">
              <a:extLst>
                <a:ext uri="{FF2B5EF4-FFF2-40B4-BE49-F238E27FC236}">
                  <a16:creationId xmlns:a16="http://schemas.microsoft.com/office/drawing/2014/main" id="{0E692B4D-0119-04F8-1569-3656635FA35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919293" y="3757407"/>
              <a:ext cx="274320" cy="27351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00" b="1" dirty="0">
                  <a:solidFill>
                    <a:schemeClr val="tx1"/>
                  </a:solidFill>
                  <a:latin typeface="Cambria" panose="02040503050406030204" pitchFamily="18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302" name="Oval 301">
              <a:extLst>
                <a:ext uri="{FF2B5EF4-FFF2-40B4-BE49-F238E27FC236}">
                  <a16:creationId xmlns:a16="http://schemas.microsoft.com/office/drawing/2014/main" id="{1F2EEDAD-4239-E30C-496F-369E6DECCE4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371000" y="3752056"/>
              <a:ext cx="274320" cy="27351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00" b="1" dirty="0">
                  <a:solidFill>
                    <a:schemeClr val="tx1"/>
                  </a:solidFill>
                  <a:latin typeface="Cambria" panose="02040503050406030204" pitchFamily="18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303" name="Oval 302">
              <a:extLst>
                <a:ext uri="{FF2B5EF4-FFF2-40B4-BE49-F238E27FC236}">
                  <a16:creationId xmlns:a16="http://schemas.microsoft.com/office/drawing/2014/main" id="{9DD23ECD-8154-781A-7445-74FD7EABF61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94827" y="3752056"/>
              <a:ext cx="274320" cy="27351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00" b="1" dirty="0">
                  <a:solidFill>
                    <a:schemeClr val="tx1"/>
                  </a:solidFill>
                  <a:latin typeface="Cambria" panose="02040503050406030204" pitchFamily="18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304" name="Oval 303">
              <a:extLst>
                <a:ext uri="{FF2B5EF4-FFF2-40B4-BE49-F238E27FC236}">
                  <a16:creationId xmlns:a16="http://schemas.microsoft.com/office/drawing/2014/main" id="{67FDBDBD-83C3-E9A6-7428-F338573C5B5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255982" y="3752056"/>
              <a:ext cx="274320" cy="27351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00" b="1" dirty="0">
                  <a:solidFill>
                    <a:schemeClr val="tx1"/>
                  </a:solidFill>
                  <a:latin typeface="Cambria" panose="02040503050406030204" pitchFamily="18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305" name="Oval 304">
              <a:extLst>
                <a:ext uri="{FF2B5EF4-FFF2-40B4-BE49-F238E27FC236}">
                  <a16:creationId xmlns:a16="http://schemas.microsoft.com/office/drawing/2014/main" id="{8FB70490-55A6-7B45-963F-47614EF75FD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697393" y="3757979"/>
              <a:ext cx="274320" cy="27351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00" b="1" dirty="0">
                  <a:solidFill>
                    <a:schemeClr val="tx1"/>
                  </a:solidFill>
                  <a:latin typeface="Cambria" panose="02040503050406030204" pitchFamily="18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306" name="Oval 305">
              <a:extLst>
                <a:ext uri="{FF2B5EF4-FFF2-40B4-BE49-F238E27FC236}">
                  <a16:creationId xmlns:a16="http://schemas.microsoft.com/office/drawing/2014/main" id="{04AD9CC1-2801-7827-EFAD-FC6BCCA5C99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121220" y="3750575"/>
              <a:ext cx="274320" cy="27351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00" b="1" dirty="0">
                  <a:solidFill>
                    <a:schemeClr val="tx1"/>
                  </a:solidFill>
                  <a:latin typeface="Cambria" panose="02040503050406030204" pitchFamily="18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307" name="Oval 306">
              <a:extLst>
                <a:ext uri="{FF2B5EF4-FFF2-40B4-BE49-F238E27FC236}">
                  <a16:creationId xmlns:a16="http://schemas.microsoft.com/office/drawing/2014/main" id="{4035CC90-6E14-52A8-F97E-85A5E06B5C4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582375" y="3749094"/>
              <a:ext cx="274320" cy="27351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00" b="1" dirty="0">
                  <a:solidFill>
                    <a:schemeClr val="tx1"/>
                  </a:solidFill>
                  <a:latin typeface="Cambria" panose="02040503050406030204" pitchFamily="18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308" name="Oval 307">
              <a:extLst>
                <a:ext uri="{FF2B5EF4-FFF2-40B4-BE49-F238E27FC236}">
                  <a16:creationId xmlns:a16="http://schemas.microsoft.com/office/drawing/2014/main" id="{19571F5A-D840-3098-AA68-AE1351B05A2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040591" y="3755472"/>
              <a:ext cx="274320" cy="27351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00" b="1" dirty="0">
                  <a:solidFill>
                    <a:schemeClr val="tx1"/>
                  </a:solidFill>
                  <a:latin typeface="Cambria" panose="02040503050406030204" pitchFamily="18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309" name="Oval 308">
              <a:extLst>
                <a:ext uri="{FF2B5EF4-FFF2-40B4-BE49-F238E27FC236}">
                  <a16:creationId xmlns:a16="http://schemas.microsoft.com/office/drawing/2014/main" id="{1869530A-3829-F04C-092F-08C87D41EE0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501746" y="3753991"/>
              <a:ext cx="274320" cy="27351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00" b="1" dirty="0">
                  <a:solidFill>
                    <a:schemeClr val="tx1"/>
                  </a:solidFill>
                  <a:latin typeface="Cambria" panose="02040503050406030204" pitchFamily="18" charset="0"/>
                  <a:cs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310" name="Group 309">
            <a:extLst>
              <a:ext uri="{FF2B5EF4-FFF2-40B4-BE49-F238E27FC236}">
                <a16:creationId xmlns:a16="http://schemas.microsoft.com/office/drawing/2014/main" id="{3BE32410-ECD3-222D-08DA-58F15E0D82D7}"/>
              </a:ext>
            </a:extLst>
          </p:cNvPr>
          <p:cNvGrpSpPr/>
          <p:nvPr/>
        </p:nvGrpSpPr>
        <p:grpSpPr>
          <a:xfrm>
            <a:off x="3362513" y="2290244"/>
            <a:ext cx="4468235" cy="214064"/>
            <a:chOff x="2702990" y="2885800"/>
            <a:chExt cx="6068148" cy="290713"/>
          </a:xfrm>
        </p:grpSpPr>
        <p:sp>
          <p:nvSpPr>
            <p:cNvPr id="311" name="Oval 310">
              <a:extLst>
                <a:ext uri="{FF2B5EF4-FFF2-40B4-BE49-F238E27FC236}">
                  <a16:creationId xmlns:a16="http://schemas.microsoft.com/office/drawing/2014/main" id="{64FA953C-8F41-CD15-E40A-C430BC063AC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702990" y="2897075"/>
              <a:ext cx="274320" cy="273515"/>
            </a:xfrm>
            <a:prstGeom prst="ellipse">
              <a:avLst/>
            </a:prstGeom>
            <a:solidFill>
              <a:srgbClr val="8DBAE3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312" name="Oval 311">
              <a:extLst>
                <a:ext uri="{FF2B5EF4-FFF2-40B4-BE49-F238E27FC236}">
                  <a16:creationId xmlns:a16="http://schemas.microsoft.com/office/drawing/2014/main" id="{57D8688E-BD01-5497-ED20-7D49B8418B4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126817" y="2897075"/>
              <a:ext cx="274320" cy="273515"/>
            </a:xfrm>
            <a:prstGeom prst="ellipse">
              <a:avLst/>
            </a:prstGeom>
            <a:solidFill>
              <a:srgbClr val="8DBAE3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313" name="Oval 312">
              <a:extLst>
                <a:ext uri="{FF2B5EF4-FFF2-40B4-BE49-F238E27FC236}">
                  <a16:creationId xmlns:a16="http://schemas.microsoft.com/office/drawing/2014/main" id="{BD6D99D4-9361-8946-C422-98F0ABE1309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87972" y="2897075"/>
              <a:ext cx="274320" cy="273515"/>
            </a:xfrm>
            <a:prstGeom prst="ellipse">
              <a:avLst/>
            </a:prstGeom>
            <a:solidFill>
              <a:srgbClr val="8DBAE3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314" name="Oval 313">
              <a:extLst>
                <a:ext uri="{FF2B5EF4-FFF2-40B4-BE49-F238E27FC236}">
                  <a16:creationId xmlns:a16="http://schemas.microsoft.com/office/drawing/2014/main" id="{80832EFD-D338-790C-0279-6D812526ED2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029383" y="2902998"/>
              <a:ext cx="274320" cy="273515"/>
            </a:xfrm>
            <a:prstGeom prst="ellipse">
              <a:avLst/>
            </a:prstGeom>
            <a:solidFill>
              <a:srgbClr val="8DBAE3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315" name="Oval 314">
              <a:extLst>
                <a:ext uri="{FF2B5EF4-FFF2-40B4-BE49-F238E27FC236}">
                  <a16:creationId xmlns:a16="http://schemas.microsoft.com/office/drawing/2014/main" id="{B032674C-99FC-839B-19A9-F15C2D4BF22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453210" y="2895594"/>
              <a:ext cx="274320" cy="273515"/>
            </a:xfrm>
            <a:prstGeom prst="ellipse">
              <a:avLst/>
            </a:prstGeom>
            <a:solidFill>
              <a:srgbClr val="8DBAE3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316" name="Oval 315">
              <a:extLst>
                <a:ext uri="{FF2B5EF4-FFF2-40B4-BE49-F238E27FC236}">
                  <a16:creationId xmlns:a16="http://schemas.microsoft.com/office/drawing/2014/main" id="{8F862372-6970-7524-F65E-6886C5B18D4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914365" y="2894113"/>
              <a:ext cx="274320" cy="273515"/>
            </a:xfrm>
            <a:prstGeom prst="ellipse">
              <a:avLst/>
            </a:prstGeom>
            <a:solidFill>
              <a:srgbClr val="8DBAE3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317" name="Oval 316">
              <a:extLst>
                <a:ext uri="{FF2B5EF4-FFF2-40B4-BE49-F238E27FC236}">
                  <a16:creationId xmlns:a16="http://schemas.microsoft.com/office/drawing/2014/main" id="{69042507-696E-B738-5071-010A5943A86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366072" y="2888762"/>
              <a:ext cx="274320" cy="273515"/>
            </a:xfrm>
            <a:prstGeom prst="ellipse">
              <a:avLst/>
            </a:prstGeom>
            <a:solidFill>
              <a:srgbClr val="8DBAE3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318" name="Oval 317">
              <a:extLst>
                <a:ext uri="{FF2B5EF4-FFF2-40B4-BE49-F238E27FC236}">
                  <a16:creationId xmlns:a16="http://schemas.microsoft.com/office/drawing/2014/main" id="{87F5985B-8018-2939-518F-76F1EAFBCC9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89899" y="2888762"/>
              <a:ext cx="274320" cy="273515"/>
            </a:xfrm>
            <a:prstGeom prst="ellipse">
              <a:avLst/>
            </a:prstGeom>
            <a:solidFill>
              <a:srgbClr val="8DBAE3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319" name="Oval 318">
              <a:extLst>
                <a:ext uri="{FF2B5EF4-FFF2-40B4-BE49-F238E27FC236}">
                  <a16:creationId xmlns:a16="http://schemas.microsoft.com/office/drawing/2014/main" id="{31626353-9A7A-DBC2-306F-24DABC384B5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251054" y="2888762"/>
              <a:ext cx="274320" cy="273515"/>
            </a:xfrm>
            <a:prstGeom prst="ellipse">
              <a:avLst/>
            </a:prstGeom>
            <a:solidFill>
              <a:srgbClr val="8DBAE3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320" name="Oval 319">
              <a:extLst>
                <a:ext uri="{FF2B5EF4-FFF2-40B4-BE49-F238E27FC236}">
                  <a16:creationId xmlns:a16="http://schemas.microsoft.com/office/drawing/2014/main" id="{30D35A39-20AC-F035-C193-2636AD659DC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692465" y="2894685"/>
              <a:ext cx="274320" cy="273515"/>
            </a:xfrm>
            <a:prstGeom prst="ellipse">
              <a:avLst/>
            </a:prstGeom>
            <a:solidFill>
              <a:srgbClr val="8DBAE3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321" name="Oval 320">
              <a:extLst>
                <a:ext uri="{FF2B5EF4-FFF2-40B4-BE49-F238E27FC236}">
                  <a16:creationId xmlns:a16="http://schemas.microsoft.com/office/drawing/2014/main" id="{F81EA766-2DE5-2189-13F0-AE908A62A3C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116292" y="2887281"/>
              <a:ext cx="274320" cy="273515"/>
            </a:xfrm>
            <a:prstGeom prst="ellipse">
              <a:avLst/>
            </a:prstGeom>
            <a:solidFill>
              <a:srgbClr val="8DBAE3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322" name="Oval 321">
              <a:extLst>
                <a:ext uri="{FF2B5EF4-FFF2-40B4-BE49-F238E27FC236}">
                  <a16:creationId xmlns:a16="http://schemas.microsoft.com/office/drawing/2014/main" id="{525DD4F7-E3B1-BD5F-DA62-CCD14116FA1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577447" y="2885800"/>
              <a:ext cx="274320" cy="273515"/>
            </a:xfrm>
            <a:prstGeom prst="ellipse">
              <a:avLst/>
            </a:prstGeom>
            <a:solidFill>
              <a:srgbClr val="8DBAE3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323" name="Oval 322">
              <a:extLst>
                <a:ext uri="{FF2B5EF4-FFF2-40B4-BE49-F238E27FC236}">
                  <a16:creationId xmlns:a16="http://schemas.microsoft.com/office/drawing/2014/main" id="{6D1E2259-CCAE-DDCD-05A6-8973709C6E4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035663" y="2892178"/>
              <a:ext cx="274320" cy="273515"/>
            </a:xfrm>
            <a:prstGeom prst="ellipse">
              <a:avLst/>
            </a:prstGeom>
            <a:solidFill>
              <a:srgbClr val="8DBAE3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324" name="Oval 323">
              <a:extLst>
                <a:ext uri="{FF2B5EF4-FFF2-40B4-BE49-F238E27FC236}">
                  <a16:creationId xmlns:a16="http://schemas.microsoft.com/office/drawing/2014/main" id="{8749BC31-8F7B-6565-28B7-15877676CF8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96818" y="2890697"/>
              <a:ext cx="274320" cy="273515"/>
            </a:xfrm>
            <a:prstGeom prst="ellipse">
              <a:avLst/>
            </a:prstGeom>
            <a:solidFill>
              <a:srgbClr val="8DBAE3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25" name="Group 324">
            <a:extLst>
              <a:ext uri="{FF2B5EF4-FFF2-40B4-BE49-F238E27FC236}">
                <a16:creationId xmlns:a16="http://schemas.microsoft.com/office/drawing/2014/main" id="{24A23F92-0062-86BB-1A37-62025F902DCE}"/>
              </a:ext>
            </a:extLst>
          </p:cNvPr>
          <p:cNvGrpSpPr/>
          <p:nvPr/>
        </p:nvGrpSpPr>
        <p:grpSpPr>
          <a:xfrm>
            <a:off x="3366023" y="1988106"/>
            <a:ext cx="4468235" cy="214064"/>
            <a:chOff x="2707758" y="2475478"/>
            <a:chExt cx="6068148" cy="290713"/>
          </a:xfrm>
        </p:grpSpPr>
        <p:sp>
          <p:nvSpPr>
            <p:cNvPr id="326" name="Oval 325">
              <a:extLst>
                <a:ext uri="{FF2B5EF4-FFF2-40B4-BE49-F238E27FC236}">
                  <a16:creationId xmlns:a16="http://schemas.microsoft.com/office/drawing/2014/main" id="{23B4900B-B9CE-87B9-395A-39EFC1CF263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707758" y="2486753"/>
              <a:ext cx="274320" cy="273515"/>
            </a:xfrm>
            <a:prstGeom prst="ellipse">
              <a:avLst/>
            </a:prstGeom>
            <a:solidFill>
              <a:srgbClr val="8DBAE3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327" name="Oval 326">
              <a:extLst>
                <a:ext uri="{FF2B5EF4-FFF2-40B4-BE49-F238E27FC236}">
                  <a16:creationId xmlns:a16="http://schemas.microsoft.com/office/drawing/2014/main" id="{E9D48225-968C-D3F0-9E96-D247FE2E86F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131585" y="2486753"/>
              <a:ext cx="274320" cy="273515"/>
            </a:xfrm>
            <a:prstGeom prst="ellipse">
              <a:avLst/>
            </a:prstGeom>
            <a:solidFill>
              <a:srgbClr val="8DBAE3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328" name="Oval 327">
              <a:extLst>
                <a:ext uri="{FF2B5EF4-FFF2-40B4-BE49-F238E27FC236}">
                  <a16:creationId xmlns:a16="http://schemas.microsoft.com/office/drawing/2014/main" id="{990B518D-25D8-D6CD-E089-157D57CD55A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92740" y="2486753"/>
              <a:ext cx="274320" cy="273515"/>
            </a:xfrm>
            <a:prstGeom prst="ellipse">
              <a:avLst/>
            </a:prstGeom>
            <a:solidFill>
              <a:srgbClr val="8DBAE3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329" name="Oval 328">
              <a:extLst>
                <a:ext uri="{FF2B5EF4-FFF2-40B4-BE49-F238E27FC236}">
                  <a16:creationId xmlns:a16="http://schemas.microsoft.com/office/drawing/2014/main" id="{A09A3D28-50AD-0782-4661-FFFA2B3B271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034151" y="2492676"/>
              <a:ext cx="274320" cy="273515"/>
            </a:xfrm>
            <a:prstGeom prst="ellipse">
              <a:avLst/>
            </a:prstGeom>
            <a:solidFill>
              <a:srgbClr val="8DBAE3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330" name="Oval 329">
              <a:extLst>
                <a:ext uri="{FF2B5EF4-FFF2-40B4-BE49-F238E27FC236}">
                  <a16:creationId xmlns:a16="http://schemas.microsoft.com/office/drawing/2014/main" id="{B43F5C5D-B6E4-3FDE-BECA-254B4FB0392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457978" y="2485272"/>
              <a:ext cx="274320" cy="273515"/>
            </a:xfrm>
            <a:prstGeom prst="ellipse">
              <a:avLst/>
            </a:prstGeom>
            <a:solidFill>
              <a:srgbClr val="8DBAE3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331" name="Oval 330">
              <a:extLst>
                <a:ext uri="{FF2B5EF4-FFF2-40B4-BE49-F238E27FC236}">
                  <a16:creationId xmlns:a16="http://schemas.microsoft.com/office/drawing/2014/main" id="{3EA49F0F-8CC9-8FE8-2F83-A2C77A1A8D6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919133" y="2483791"/>
              <a:ext cx="274320" cy="273515"/>
            </a:xfrm>
            <a:prstGeom prst="ellipse">
              <a:avLst/>
            </a:prstGeom>
            <a:solidFill>
              <a:srgbClr val="8DBAE3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332" name="Oval 331">
              <a:extLst>
                <a:ext uri="{FF2B5EF4-FFF2-40B4-BE49-F238E27FC236}">
                  <a16:creationId xmlns:a16="http://schemas.microsoft.com/office/drawing/2014/main" id="{F3513B8E-2B7A-85FB-626C-F2720A0CAB6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370840" y="2478440"/>
              <a:ext cx="274320" cy="273515"/>
            </a:xfrm>
            <a:prstGeom prst="ellipse">
              <a:avLst/>
            </a:prstGeom>
            <a:solidFill>
              <a:srgbClr val="8DBAE3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333" name="Oval 332">
              <a:extLst>
                <a:ext uri="{FF2B5EF4-FFF2-40B4-BE49-F238E27FC236}">
                  <a16:creationId xmlns:a16="http://schemas.microsoft.com/office/drawing/2014/main" id="{70C77CDF-F756-1FF6-06B0-FDA55BCA970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94667" y="2478440"/>
              <a:ext cx="274320" cy="273515"/>
            </a:xfrm>
            <a:prstGeom prst="ellipse">
              <a:avLst/>
            </a:prstGeom>
            <a:solidFill>
              <a:srgbClr val="8DBAE3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334" name="Oval 333">
              <a:extLst>
                <a:ext uri="{FF2B5EF4-FFF2-40B4-BE49-F238E27FC236}">
                  <a16:creationId xmlns:a16="http://schemas.microsoft.com/office/drawing/2014/main" id="{799B2D48-1D10-F3B4-425A-F463C6B00D6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255822" y="2478440"/>
              <a:ext cx="274320" cy="273515"/>
            </a:xfrm>
            <a:prstGeom prst="ellipse">
              <a:avLst/>
            </a:prstGeom>
            <a:solidFill>
              <a:srgbClr val="8DBAE3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335" name="Oval 334">
              <a:extLst>
                <a:ext uri="{FF2B5EF4-FFF2-40B4-BE49-F238E27FC236}">
                  <a16:creationId xmlns:a16="http://schemas.microsoft.com/office/drawing/2014/main" id="{A9A22012-1E5D-217A-DC8B-BAF202B1A6B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697233" y="2484363"/>
              <a:ext cx="274320" cy="273515"/>
            </a:xfrm>
            <a:prstGeom prst="ellipse">
              <a:avLst/>
            </a:prstGeom>
            <a:solidFill>
              <a:srgbClr val="8DBAE3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336" name="Oval 335">
              <a:extLst>
                <a:ext uri="{FF2B5EF4-FFF2-40B4-BE49-F238E27FC236}">
                  <a16:creationId xmlns:a16="http://schemas.microsoft.com/office/drawing/2014/main" id="{4CD03D4E-F533-8DE4-9131-FE5D3206546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121060" y="2476959"/>
              <a:ext cx="274320" cy="273515"/>
            </a:xfrm>
            <a:prstGeom prst="ellipse">
              <a:avLst/>
            </a:prstGeom>
            <a:solidFill>
              <a:srgbClr val="8DBAE3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337" name="Oval 336">
              <a:extLst>
                <a:ext uri="{FF2B5EF4-FFF2-40B4-BE49-F238E27FC236}">
                  <a16:creationId xmlns:a16="http://schemas.microsoft.com/office/drawing/2014/main" id="{B0458DC9-EF66-CA6B-FEA7-3E6C9A49DD7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582215" y="2475478"/>
              <a:ext cx="274320" cy="273515"/>
            </a:xfrm>
            <a:prstGeom prst="ellipse">
              <a:avLst/>
            </a:prstGeom>
            <a:solidFill>
              <a:srgbClr val="8DBAE3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338" name="Oval 337">
              <a:extLst>
                <a:ext uri="{FF2B5EF4-FFF2-40B4-BE49-F238E27FC236}">
                  <a16:creationId xmlns:a16="http://schemas.microsoft.com/office/drawing/2014/main" id="{B7B64566-C24C-5892-F6DC-C471C0BEA31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040431" y="2481856"/>
              <a:ext cx="274320" cy="273515"/>
            </a:xfrm>
            <a:prstGeom prst="ellipse">
              <a:avLst/>
            </a:prstGeom>
            <a:solidFill>
              <a:srgbClr val="8DBAE3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339" name="Oval 338">
              <a:extLst>
                <a:ext uri="{FF2B5EF4-FFF2-40B4-BE49-F238E27FC236}">
                  <a16:creationId xmlns:a16="http://schemas.microsoft.com/office/drawing/2014/main" id="{13DDA85D-7168-4E5C-DB7C-E212FE62DE0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501586" y="2480375"/>
              <a:ext cx="274320" cy="273515"/>
            </a:xfrm>
            <a:prstGeom prst="ellipse">
              <a:avLst/>
            </a:prstGeom>
            <a:solidFill>
              <a:srgbClr val="8DBAE3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endParaRPr>
            </a:p>
          </p:txBody>
        </p:sp>
      </p:grpSp>
      <p:sp>
        <p:nvSpPr>
          <p:cNvPr id="352" name="TextBox 351">
            <a:extLst>
              <a:ext uri="{FF2B5EF4-FFF2-40B4-BE49-F238E27FC236}">
                <a16:creationId xmlns:a16="http://schemas.microsoft.com/office/drawing/2014/main" id="{175F95C0-E9D0-F407-D7A1-1C186C4F6E8D}"/>
              </a:ext>
            </a:extLst>
          </p:cNvPr>
          <p:cNvSpPr txBox="1"/>
          <p:nvPr/>
        </p:nvSpPr>
        <p:spPr>
          <a:xfrm>
            <a:off x="2992852" y="961360"/>
            <a:ext cx="3758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353" name="TextBox 352">
            <a:extLst>
              <a:ext uri="{FF2B5EF4-FFF2-40B4-BE49-F238E27FC236}">
                <a16:creationId xmlns:a16="http://schemas.microsoft.com/office/drawing/2014/main" id="{B2DEE034-FE63-EDDB-C41D-F0A87A336F45}"/>
              </a:ext>
            </a:extLst>
          </p:cNvPr>
          <p:cNvSpPr txBox="1"/>
          <p:nvPr/>
        </p:nvSpPr>
        <p:spPr>
          <a:xfrm>
            <a:off x="2986502" y="1247193"/>
            <a:ext cx="3758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A’</a:t>
            </a:r>
          </a:p>
        </p:txBody>
      </p:sp>
      <p:sp>
        <p:nvSpPr>
          <p:cNvPr id="354" name="TextBox 353">
            <a:extLst>
              <a:ext uri="{FF2B5EF4-FFF2-40B4-BE49-F238E27FC236}">
                <a16:creationId xmlns:a16="http://schemas.microsoft.com/office/drawing/2014/main" id="{B2E6356F-8F57-8429-921A-42E89A52F0B3}"/>
              </a:ext>
            </a:extLst>
          </p:cNvPr>
          <p:cNvSpPr txBox="1"/>
          <p:nvPr/>
        </p:nvSpPr>
        <p:spPr>
          <a:xfrm>
            <a:off x="2992852" y="1564573"/>
            <a:ext cx="3758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B</a:t>
            </a:r>
          </a:p>
        </p:txBody>
      </p:sp>
      <p:sp>
        <p:nvSpPr>
          <p:cNvPr id="355" name="TextBox 354">
            <a:extLst>
              <a:ext uri="{FF2B5EF4-FFF2-40B4-BE49-F238E27FC236}">
                <a16:creationId xmlns:a16="http://schemas.microsoft.com/office/drawing/2014/main" id="{4D1F29B9-9C7F-351B-FD2A-B561733D4155}"/>
              </a:ext>
            </a:extLst>
          </p:cNvPr>
          <p:cNvSpPr txBox="1"/>
          <p:nvPr/>
        </p:nvSpPr>
        <p:spPr>
          <a:xfrm>
            <a:off x="2992852" y="1924679"/>
            <a:ext cx="3758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B’</a:t>
            </a:r>
          </a:p>
        </p:txBody>
      </p:sp>
      <p:sp>
        <p:nvSpPr>
          <p:cNvPr id="356" name="TextBox 355">
            <a:extLst>
              <a:ext uri="{FF2B5EF4-FFF2-40B4-BE49-F238E27FC236}">
                <a16:creationId xmlns:a16="http://schemas.microsoft.com/office/drawing/2014/main" id="{977E0EFD-9D0F-ABE6-7B3E-F049A249722C}"/>
              </a:ext>
            </a:extLst>
          </p:cNvPr>
          <p:cNvSpPr txBox="1"/>
          <p:nvPr/>
        </p:nvSpPr>
        <p:spPr>
          <a:xfrm>
            <a:off x="2903952" y="2232456"/>
            <a:ext cx="4647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Cin</a:t>
            </a:r>
          </a:p>
        </p:txBody>
      </p:sp>
      <p:sp>
        <p:nvSpPr>
          <p:cNvPr id="357" name="TextBox 356">
            <a:extLst>
              <a:ext uri="{FF2B5EF4-FFF2-40B4-BE49-F238E27FC236}">
                <a16:creationId xmlns:a16="http://schemas.microsoft.com/office/drawing/2014/main" id="{4C467211-3DFC-7E49-F855-A7EEFEF942C2}"/>
              </a:ext>
            </a:extLst>
          </p:cNvPr>
          <p:cNvSpPr txBox="1"/>
          <p:nvPr/>
        </p:nvSpPr>
        <p:spPr>
          <a:xfrm>
            <a:off x="2905965" y="2540384"/>
            <a:ext cx="5571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Cin’</a:t>
            </a:r>
          </a:p>
        </p:txBody>
      </p:sp>
      <p:sp>
        <p:nvSpPr>
          <p:cNvPr id="358" name="TextBox 357">
            <a:extLst>
              <a:ext uri="{FF2B5EF4-FFF2-40B4-BE49-F238E27FC236}">
                <a16:creationId xmlns:a16="http://schemas.microsoft.com/office/drawing/2014/main" id="{E75D1A5A-008D-A70C-2E7A-25A80B2E3A8F}"/>
              </a:ext>
            </a:extLst>
          </p:cNvPr>
          <p:cNvSpPr txBox="1"/>
          <p:nvPr/>
        </p:nvSpPr>
        <p:spPr>
          <a:xfrm>
            <a:off x="2868392" y="3536093"/>
            <a:ext cx="6201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Sum</a:t>
            </a:r>
          </a:p>
        </p:txBody>
      </p:sp>
      <p:sp>
        <p:nvSpPr>
          <p:cNvPr id="359" name="TextBox 358">
            <a:extLst>
              <a:ext uri="{FF2B5EF4-FFF2-40B4-BE49-F238E27FC236}">
                <a16:creationId xmlns:a16="http://schemas.microsoft.com/office/drawing/2014/main" id="{73F101FE-6C36-B546-997E-75DA49BD07FA}"/>
              </a:ext>
            </a:extLst>
          </p:cNvPr>
          <p:cNvSpPr txBox="1"/>
          <p:nvPr/>
        </p:nvSpPr>
        <p:spPr>
          <a:xfrm>
            <a:off x="2850845" y="3855524"/>
            <a:ext cx="6201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Cout</a:t>
            </a:r>
          </a:p>
        </p:txBody>
      </p:sp>
      <p:sp>
        <p:nvSpPr>
          <p:cNvPr id="361" name="TextBox 360">
            <a:extLst>
              <a:ext uri="{FF2B5EF4-FFF2-40B4-BE49-F238E27FC236}">
                <a16:creationId xmlns:a16="http://schemas.microsoft.com/office/drawing/2014/main" id="{01BA6E38-3CB0-F6B6-0811-AF78505F8909}"/>
              </a:ext>
            </a:extLst>
          </p:cNvPr>
          <p:cNvSpPr txBox="1"/>
          <p:nvPr/>
        </p:nvSpPr>
        <p:spPr>
          <a:xfrm>
            <a:off x="7837811" y="961360"/>
            <a:ext cx="11252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R251</a:t>
            </a:r>
          </a:p>
        </p:txBody>
      </p:sp>
      <p:sp>
        <p:nvSpPr>
          <p:cNvPr id="363" name="TextBox 362">
            <a:extLst>
              <a:ext uri="{FF2B5EF4-FFF2-40B4-BE49-F238E27FC236}">
                <a16:creationId xmlns:a16="http://schemas.microsoft.com/office/drawing/2014/main" id="{E7C326E8-8101-188F-E00C-C343E352CB20}"/>
              </a:ext>
            </a:extLst>
          </p:cNvPr>
          <p:cNvSpPr txBox="1"/>
          <p:nvPr/>
        </p:nvSpPr>
        <p:spPr>
          <a:xfrm>
            <a:off x="7819896" y="3855524"/>
            <a:ext cx="11252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R261</a:t>
            </a:r>
          </a:p>
        </p:txBody>
      </p:sp>
      <p:sp>
        <p:nvSpPr>
          <p:cNvPr id="364" name="TextBox 363">
            <a:extLst>
              <a:ext uri="{FF2B5EF4-FFF2-40B4-BE49-F238E27FC236}">
                <a16:creationId xmlns:a16="http://schemas.microsoft.com/office/drawing/2014/main" id="{8B9F658A-1AED-710E-E382-CE0B21A51613}"/>
              </a:ext>
            </a:extLst>
          </p:cNvPr>
          <p:cNvSpPr txBox="1"/>
          <p:nvPr/>
        </p:nvSpPr>
        <p:spPr>
          <a:xfrm>
            <a:off x="8018786" y="1872350"/>
            <a:ext cx="4985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.</a:t>
            </a:r>
            <a:br>
              <a:rPr lang="en-US" sz="2000" dirty="0">
                <a:solidFill>
                  <a:schemeClr val="bg1"/>
                </a:solidFill>
              </a:rPr>
            </a:br>
            <a:r>
              <a:rPr lang="en-US" sz="2000" dirty="0">
                <a:solidFill>
                  <a:schemeClr val="bg1"/>
                </a:solidFill>
              </a:rPr>
              <a:t>.</a:t>
            </a:r>
            <a:br>
              <a:rPr lang="en-US" sz="2000" dirty="0">
                <a:solidFill>
                  <a:schemeClr val="bg1"/>
                </a:solidFill>
              </a:rPr>
            </a:br>
            <a:r>
              <a:rPr lang="en-US" sz="20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C5B8C8D-EC54-48BA-5DEE-6EF761FAE77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22997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>
          <a:extLst>
            <a:ext uri="{FF2B5EF4-FFF2-40B4-BE49-F238E27FC236}">
              <a16:creationId xmlns:a16="http://schemas.microsoft.com/office/drawing/2014/main" id="{55AA88A5-1089-2C97-320F-0E60F88EBC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3">
            <a:extLst>
              <a:ext uri="{FF2B5EF4-FFF2-40B4-BE49-F238E27FC236}">
                <a16:creationId xmlns:a16="http://schemas.microsoft.com/office/drawing/2014/main" id="{73668A10-F7F8-F95E-866E-1F90C0DFCDF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Experiments &amp; Results</a:t>
            </a:r>
            <a:endParaRPr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5B26A25-2EF0-EA12-F8DD-90332B8E92E4}"/>
              </a:ext>
            </a:extLst>
          </p:cNvPr>
          <p:cNvSpPr txBox="1"/>
          <p:nvPr/>
        </p:nvSpPr>
        <p:spPr>
          <a:xfrm>
            <a:off x="1166375" y="990863"/>
            <a:ext cx="3670141" cy="3202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</a:pPr>
            <a:r>
              <a:rPr lang="en-US" sz="1400" b="1" u="sng" dirty="0">
                <a:solidFill>
                  <a:schemeClr val="tx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1-bit Full Adder</a:t>
            </a:r>
            <a:endParaRPr lang="en-GB" sz="1400" b="1" u="sng" dirty="0">
              <a:solidFill>
                <a:schemeClr val="tx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F94E35E-5D4A-FC88-D8C9-252B3A1E2EF1}"/>
              </a:ext>
            </a:extLst>
          </p:cNvPr>
          <p:cNvSpPr/>
          <p:nvPr/>
        </p:nvSpPr>
        <p:spPr>
          <a:xfrm>
            <a:off x="213419" y="1408386"/>
            <a:ext cx="4603531" cy="819807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Cout will be used as input in the next bits</a:t>
            </a:r>
          </a:p>
        </p:txBody>
      </p:sp>
      <p:pic>
        <p:nvPicPr>
          <p:cNvPr id="3" name="Picture 6" descr="Full Adder Verilog Code - Siliconvlsi">
            <a:extLst>
              <a:ext uri="{FF2B5EF4-FFF2-40B4-BE49-F238E27FC236}">
                <a16:creationId xmlns:a16="http://schemas.microsoft.com/office/drawing/2014/main" id="{883940A5-9214-0DF6-9804-84506481012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00" t="23130" r="15812" b="21874"/>
          <a:stretch/>
        </p:blipFill>
        <p:spPr bwMode="auto">
          <a:xfrm>
            <a:off x="5336931" y="850800"/>
            <a:ext cx="3274326" cy="1531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540BE2C5-7F70-A2CD-FBAA-004320778878}"/>
              </a:ext>
            </a:extLst>
          </p:cNvPr>
          <p:cNvSpPr/>
          <p:nvPr/>
        </p:nvSpPr>
        <p:spPr>
          <a:xfrm>
            <a:off x="4309241" y="-1114097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Connector 6">
            <a:extLst>
              <a:ext uri="{FF2B5EF4-FFF2-40B4-BE49-F238E27FC236}">
                <a16:creationId xmlns:a16="http://schemas.microsoft.com/office/drawing/2014/main" id="{28E22A83-0E23-0AF9-9B29-177735E87D31}"/>
              </a:ext>
            </a:extLst>
          </p:cNvPr>
          <p:cNvSpPr/>
          <p:nvPr/>
        </p:nvSpPr>
        <p:spPr>
          <a:xfrm>
            <a:off x="8054976" y="1795429"/>
            <a:ext cx="45719" cy="45719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Connector 8">
            <a:extLst>
              <a:ext uri="{FF2B5EF4-FFF2-40B4-BE49-F238E27FC236}">
                <a16:creationId xmlns:a16="http://schemas.microsoft.com/office/drawing/2014/main" id="{0A823839-78F5-E57D-E14A-9B09F5355B54}"/>
              </a:ext>
            </a:extLst>
          </p:cNvPr>
          <p:cNvSpPr/>
          <p:nvPr/>
        </p:nvSpPr>
        <p:spPr>
          <a:xfrm>
            <a:off x="7375526" y="1616668"/>
            <a:ext cx="45719" cy="45719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lowchart: Connector 9">
            <a:extLst>
              <a:ext uri="{FF2B5EF4-FFF2-40B4-BE49-F238E27FC236}">
                <a16:creationId xmlns:a16="http://schemas.microsoft.com/office/drawing/2014/main" id="{FC744B0A-66DD-FB62-41FD-3B43D610C16F}"/>
              </a:ext>
            </a:extLst>
          </p:cNvPr>
          <p:cNvSpPr/>
          <p:nvPr/>
        </p:nvSpPr>
        <p:spPr>
          <a:xfrm>
            <a:off x="7375525" y="1976742"/>
            <a:ext cx="45719" cy="45719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Flowchart: Connector 47">
            <a:extLst>
              <a:ext uri="{FF2B5EF4-FFF2-40B4-BE49-F238E27FC236}">
                <a16:creationId xmlns:a16="http://schemas.microsoft.com/office/drawing/2014/main" id="{27429475-3B78-6747-D87C-670CB3604EBE}"/>
              </a:ext>
            </a:extLst>
          </p:cNvPr>
          <p:cNvSpPr/>
          <p:nvPr/>
        </p:nvSpPr>
        <p:spPr>
          <a:xfrm>
            <a:off x="6835776" y="1192179"/>
            <a:ext cx="45719" cy="45719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" name="Rectangle: Rounded Corners 204">
            <a:extLst>
              <a:ext uri="{FF2B5EF4-FFF2-40B4-BE49-F238E27FC236}">
                <a16:creationId xmlns:a16="http://schemas.microsoft.com/office/drawing/2014/main" id="{DF7A81B2-CA50-7ED1-6B02-D303661872D1}"/>
              </a:ext>
            </a:extLst>
          </p:cNvPr>
          <p:cNvSpPr/>
          <p:nvPr/>
        </p:nvSpPr>
        <p:spPr>
          <a:xfrm>
            <a:off x="213418" y="3012551"/>
            <a:ext cx="4603531" cy="819807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need 15 groups of 4 rows in total</a:t>
            </a:r>
          </a:p>
        </p:txBody>
      </p:sp>
      <p:sp>
        <p:nvSpPr>
          <p:cNvPr id="206" name="Arrow: Down 205">
            <a:extLst>
              <a:ext uri="{FF2B5EF4-FFF2-40B4-BE49-F238E27FC236}">
                <a16:creationId xmlns:a16="http://schemas.microsoft.com/office/drawing/2014/main" id="{B92AB599-CE27-D1F8-43DE-C53661DBB50C}"/>
              </a:ext>
            </a:extLst>
          </p:cNvPr>
          <p:cNvSpPr/>
          <p:nvPr/>
        </p:nvSpPr>
        <p:spPr>
          <a:xfrm>
            <a:off x="2259724" y="2228193"/>
            <a:ext cx="325821" cy="819807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AFE3A0-326E-4D92-5F39-9E8FC3A5236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54458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>
          <a:extLst>
            <a:ext uri="{FF2B5EF4-FFF2-40B4-BE49-F238E27FC236}">
              <a16:creationId xmlns:a16="http://schemas.microsoft.com/office/drawing/2014/main" id="{72EB52BC-1876-6FDC-DECD-F1B503CDE7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3">
            <a:extLst>
              <a:ext uri="{FF2B5EF4-FFF2-40B4-BE49-F238E27FC236}">
                <a16:creationId xmlns:a16="http://schemas.microsoft.com/office/drawing/2014/main" id="{47B8AFAA-884E-57B8-626C-298C893C41C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79409" y="297297"/>
            <a:ext cx="3477551" cy="437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Experiments &amp; Results</a:t>
            </a:r>
            <a:endParaRPr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1000730-1457-3813-FB74-494E30AA8C06}"/>
              </a:ext>
            </a:extLst>
          </p:cNvPr>
          <p:cNvGrpSpPr/>
          <p:nvPr/>
        </p:nvGrpSpPr>
        <p:grpSpPr>
          <a:xfrm>
            <a:off x="1138883" y="1022012"/>
            <a:ext cx="3159698" cy="2573783"/>
            <a:chOff x="2337759" y="1034997"/>
            <a:chExt cx="4291054" cy="3495362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01233E5C-98C0-4904-CEDF-87920BF341CD}"/>
                </a:ext>
              </a:extLst>
            </p:cNvPr>
            <p:cNvCxnSpPr>
              <a:cxnSpLocks/>
              <a:endCxn id="43" idx="6"/>
            </p:cNvCxnSpPr>
            <p:nvPr/>
          </p:nvCxnSpPr>
          <p:spPr>
            <a:xfrm flipV="1">
              <a:off x="2368573" y="4385278"/>
              <a:ext cx="4259921" cy="5784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58473337-5F09-8858-8EEA-515724816AEB}"/>
                </a:ext>
              </a:extLst>
            </p:cNvPr>
            <p:cNvCxnSpPr>
              <a:cxnSpLocks/>
              <a:endCxn id="335" idx="6"/>
            </p:cNvCxnSpPr>
            <p:nvPr/>
          </p:nvCxnSpPr>
          <p:spPr>
            <a:xfrm>
              <a:off x="2432782" y="2612197"/>
              <a:ext cx="4195871" cy="8910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95468C70-90BF-A33A-B2B2-248D3A79F44F}"/>
                </a:ext>
              </a:extLst>
            </p:cNvPr>
            <p:cNvCxnSpPr>
              <a:cxnSpLocks/>
              <a:endCxn id="320" idx="6"/>
            </p:cNvCxnSpPr>
            <p:nvPr/>
          </p:nvCxnSpPr>
          <p:spPr>
            <a:xfrm flipV="1">
              <a:off x="2442810" y="3031430"/>
              <a:ext cx="4181076" cy="15539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619D93A5-2A8E-73C7-85D7-46419C53DB3D}"/>
                </a:ext>
              </a:extLst>
            </p:cNvPr>
            <p:cNvCxnSpPr>
              <a:cxnSpLocks/>
              <a:endCxn id="290" idx="6"/>
            </p:cNvCxnSpPr>
            <p:nvPr/>
          </p:nvCxnSpPr>
          <p:spPr>
            <a:xfrm>
              <a:off x="2554564" y="3439683"/>
              <a:ext cx="4072149" cy="14482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CC58A333-F82C-7D1E-1069-CAC7DCF0086F}"/>
                </a:ext>
              </a:extLst>
            </p:cNvPr>
            <p:cNvCxnSpPr>
              <a:cxnSpLocks/>
              <a:endCxn id="305" idx="6"/>
            </p:cNvCxnSpPr>
            <p:nvPr/>
          </p:nvCxnSpPr>
          <p:spPr>
            <a:xfrm flipV="1">
              <a:off x="2421301" y="3894719"/>
              <a:ext cx="4207512" cy="15876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1B8ED839-E0B1-5258-DB4E-413F9522432B}"/>
                </a:ext>
              </a:extLst>
            </p:cNvPr>
            <p:cNvCxnSpPr>
              <a:cxnSpLocks/>
              <a:endCxn id="244" idx="6"/>
            </p:cNvCxnSpPr>
            <p:nvPr/>
          </p:nvCxnSpPr>
          <p:spPr>
            <a:xfrm>
              <a:off x="2337759" y="1278221"/>
              <a:ext cx="4282974" cy="14121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4B62456A-5E3A-17BB-B2D6-72EBBDCA194C}"/>
                </a:ext>
              </a:extLst>
            </p:cNvPr>
            <p:cNvCxnSpPr>
              <a:cxnSpLocks/>
              <a:endCxn id="260" idx="6"/>
            </p:cNvCxnSpPr>
            <p:nvPr/>
          </p:nvCxnSpPr>
          <p:spPr>
            <a:xfrm flipV="1">
              <a:off x="2371107" y="1715077"/>
              <a:ext cx="4252453" cy="12610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C885294F-0617-F89A-ECAC-8899A6D83FA8}"/>
                </a:ext>
              </a:extLst>
            </p:cNvPr>
            <p:cNvCxnSpPr>
              <a:cxnSpLocks/>
              <a:endCxn id="275" idx="6"/>
            </p:cNvCxnSpPr>
            <p:nvPr/>
          </p:nvCxnSpPr>
          <p:spPr>
            <a:xfrm>
              <a:off x="2536322" y="2150841"/>
              <a:ext cx="4089339" cy="4790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7D803F1B-447A-C452-0CB2-D82828CCFBAF}"/>
                </a:ext>
              </a:extLst>
            </p:cNvPr>
            <p:cNvCxnSpPr>
              <a:cxnSpLocks/>
              <a:endCxn id="34" idx="4"/>
            </p:cNvCxnSpPr>
            <p:nvPr/>
          </p:nvCxnSpPr>
          <p:spPr>
            <a:xfrm>
              <a:off x="2500620" y="1043310"/>
              <a:ext cx="1256" cy="3481126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4C05EB1-CA84-DCF2-D3E5-1B554E240A60}"/>
                </a:ext>
              </a:extLst>
            </p:cNvPr>
            <p:cNvCxnSpPr>
              <a:cxnSpLocks/>
              <a:endCxn id="35" idx="4"/>
            </p:cNvCxnSpPr>
            <p:nvPr/>
          </p:nvCxnSpPr>
          <p:spPr>
            <a:xfrm>
              <a:off x="2924447" y="1043310"/>
              <a:ext cx="1255" cy="3481126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95CA5D2D-BD06-C33D-15CB-762CBDCD55C5}"/>
                </a:ext>
              </a:extLst>
            </p:cNvPr>
            <p:cNvCxnSpPr>
              <a:cxnSpLocks/>
              <a:endCxn id="36" idx="4"/>
            </p:cNvCxnSpPr>
            <p:nvPr/>
          </p:nvCxnSpPr>
          <p:spPr>
            <a:xfrm>
              <a:off x="3385602" y="1043310"/>
              <a:ext cx="1253" cy="3481126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5A7AA30D-E174-72F5-4B8E-981C9CD2A1D2}"/>
                </a:ext>
              </a:extLst>
            </p:cNvPr>
            <p:cNvCxnSpPr>
              <a:cxnSpLocks/>
              <a:endCxn id="37" idx="4"/>
            </p:cNvCxnSpPr>
            <p:nvPr/>
          </p:nvCxnSpPr>
          <p:spPr>
            <a:xfrm>
              <a:off x="3812739" y="1081091"/>
              <a:ext cx="15524" cy="3449268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95CC4896-4BD3-1A2A-55A7-663B24151E07}"/>
                </a:ext>
              </a:extLst>
            </p:cNvPr>
            <p:cNvCxnSpPr>
              <a:cxnSpLocks/>
              <a:endCxn id="38" idx="4"/>
            </p:cNvCxnSpPr>
            <p:nvPr/>
          </p:nvCxnSpPr>
          <p:spPr>
            <a:xfrm>
              <a:off x="4250840" y="1041829"/>
              <a:ext cx="1249" cy="3481125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7E0E9EE1-BDDA-73AF-21F5-B49A46F8562D}"/>
                </a:ext>
              </a:extLst>
            </p:cNvPr>
            <p:cNvCxnSpPr>
              <a:cxnSpLocks/>
              <a:endCxn id="39" idx="4"/>
            </p:cNvCxnSpPr>
            <p:nvPr/>
          </p:nvCxnSpPr>
          <p:spPr>
            <a:xfrm>
              <a:off x="4711996" y="1040348"/>
              <a:ext cx="1247" cy="3481126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99EDE359-EBA1-1663-F2D0-8AFECA01014D}"/>
                </a:ext>
              </a:extLst>
            </p:cNvPr>
            <p:cNvCxnSpPr>
              <a:cxnSpLocks/>
              <a:endCxn id="40" idx="4"/>
            </p:cNvCxnSpPr>
            <p:nvPr/>
          </p:nvCxnSpPr>
          <p:spPr>
            <a:xfrm>
              <a:off x="5163702" y="1034997"/>
              <a:ext cx="1245" cy="3481126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BB608807-2243-13FA-71C7-4E8F317A6655}"/>
                </a:ext>
              </a:extLst>
            </p:cNvPr>
            <p:cNvCxnSpPr>
              <a:cxnSpLocks/>
              <a:endCxn id="41" idx="4"/>
            </p:cNvCxnSpPr>
            <p:nvPr/>
          </p:nvCxnSpPr>
          <p:spPr>
            <a:xfrm>
              <a:off x="5587529" y="1034997"/>
              <a:ext cx="1244" cy="3481126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3F096C9B-7AED-D5D2-66A1-61729659698A}"/>
                </a:ext>
              </a:extLst>
            </p:cNvPr>
            <p:cNvCxnSpPr>
              <a:cxnSpLocks/>
              <a:endCxn id="42" idx="4"/>
            </p:cNvCxnSpPr>
            <p:nvPr/>
          </p:nvCxnSpPr>
          <p:spPr>
            <a:xfrm>
              <a:off x="6048684" y="1034997"/>
              <a:ext cx="1243" cy="3481126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DE64975F-100C-C165-0FC9-ED26DE2D2B16}"/>
                </a:ext>
              </a:extLst>
            </p:cNvPr>
            <p:cNvCxnSpPr>
              <a:cxnSpLocks/>
              <a:endCxn id="43" idx="4"/>
            </p:cNvCxnSpPr>
            <p:nvPr/>
          </p:nvCxnSpPr>
          <p:spPr>
            <a:xfrm>
              <a:off x="6490095" y="1040919"/>
              <a:ext cx="1241" cy="3481126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69C15CD9-F64D-04E4-B473-058F16C8CDA7}"/>
              </a:ext>
            </a:extLst>
          </p:cNvPr>
          <p:cNvGrpSpPr/>
          <p:nvPr/>
        </p:nvGrpSpPr>
        <p:grpSpPr>
          <a:xfrm>
            <a:off x="1158733" y="3383905"/>
            <a:ext cx="3139613" cy="211882"/>
            <a:chOff x="2707599" y="4242617"/>
            <a:chExt cx="4263795" cy="287751"/>
          </a:xfrm>
        </p:grpSpPr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92B91D61-8537-0CC2-5F69-A13773BC6E5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707599" y="4250930"/>
              <a:ext cx="274320" cy="27351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00" b="1" dirty="0">
                  <a:solidFill>
                    <a:schemeClr val="tx1"/>
                  </a:solidFill>
                  <a:latin typeface="Cambria" panose="02040503050406030204" pitchFamily="18" charset="0"/>
                  <a:cs typeface="Arial" panose="020B0604020202020204" pitchFamily="34" charset="0"/>
                </a:rPr>
                <a:t>0</a:t>
              </a: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295C9D08-FD99-7168-8A30-7D7AE3864D4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131426" y="4250930"/>
              <a:ext cx="274320" cy="27351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00" b="1" dirty="0">
                  <a:solidFill>
                    <a:schemeClr val="tx1"/>
                  </a:solidFill>
                  <a:latin typeface="Cambria" panose="02040503050406030204" pitchFamily="18" charset="0"/>
                  <a:cs typeface="Arial" panose="020B0604020202020204" pitchFamily="34" charset="0"/>
                </a:rPr>
                <a:t>0</a:t>
              </a: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C5B33245-D6A9-5D16-DFF8-27919155E90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92581" y="4250930"/>
              <a:ext cx="274320" cy="27351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00" b="1" dirty="0">
                  <a:solidFill>
                    <a:schemeClr val="tx1"/>
                  </a:solidFill>
                  <a:latin typeface="Cambria" panose="02040503050406030204" pitchFamily="18" charset="0"/>
                  <a:cs typeface="Arial" panose="020B0604020202020204" pitchFamily="34" charset="0"/>
                </a:rPr>
                <a:t>0</a:t>
              </a: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D7714D88-1BA2-D9D5-0AE2-03E7C9D3FF8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033992" y="4256853"/>
              <a:ext cx="274320" cy="27351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00" b="1" dirty="0">
                  <a:solidFill>
                    <a:schemeClr val="tx1"/>
                  </a:solidFill>
                  <a:latin typeface="Cambria" panose="02040503050406030204" pitchFamily="18" charset="0"/>
                  <a:cs typeface="Arial" panose="020B0604020202020204" pitchFamily="34" charset="0"/>
                </a:rPr>
                <a:t>0</a:t>
              </a:r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BF7A4C34-AAC8-E4FA-9B45-EAE36341865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457819" y="4249449"/>
              <a:ext cx="274320" cy="27351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00" b="1" dirty="0">
                  <a:solidFill>
                    <a:schemeClr val="tx1"/>
                  </a:solidFill>
                  <a:latin typeface="Cambria" panose="02040503050406030204" pitchFamily="18" charset="0"/>
                  <a:cs typeface="Arial" panose="020B0604020202020204" pitchFamily="34" charset="0"/>
                </a:rPr>
                <a:t>0</a:t>
              </a:r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A137E53C-AA92-473A-C93B-975C458EABF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918974" y="4247968"/>
              <a:ext cx="274320" cy="27351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00" b="1" dirty="0">
                  <a:solidFill>
                    <a:schemeClr val="tx1"/>
                  </a:solidFill>
                  <a:latin typeface="Cambria" panose="02040503050406030204" pitchFamily="18" charset="0"/>
                  <a:cs typeface="Arial" panose="020B0604020202020204" pitchFamily="34" charset="0"/>
                </a:rPr>
                <a:t>0</a:t>
              </a:r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A8B258C6-AAD0-59C3-4D7D-08D9186C774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370681" y="4242617"/>
              <a:ext cx="274320" cy="27351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00" b="1" dirty="0">
                  <a:solidFill>
                    <a:schemeClr val="tx1"/>
                  </a:solidFill>
                  <a:latin typeface="Cambria" panose="02040503050406030204" pitchFamily="18" charset="0"/>
                  <a:cs typeface="Arial" panose="020B0604020202020204" pitchFamily="34" charset="0"/>
                </a:rPr>
                <a:t>0</a:t>
              </a:r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B6139C8B-4332-2FA2-A5DD-FBCA2FCDB89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94508" y="4242617"/>
              <a:ext cx="274320" cy="27351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00" b="1" dirty="0">
                  <a:solidFill>
                    <a:schemeClr val="tx1"/>
                  </a:solidFill>
                  <a:latin typeface="Cambria" panose="02040503050406030204" pitchFamily="18" charset="0"/>
                  <a:cs typeface="Arial" panose="020B0604020202020204" pitchFamily="34" charset="0"/>
                </a:rPr>
                <a:t>0</a:t>
              </a:r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00478C77-E3E7-42A0-3A54-0130363E5F1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255663" y="4242617"/>
              <a:ext cx="274320" cy="27351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00" b="1" dirty="0">
                  <a:solidFill>
                    <a:schemeClr val="tx1"/>
                  </a:solidFill>
                  <a:latin typeface="Cambria" panose="02040503050406030204" pitchFamily="18" charset="0"/>
                  <a:cs typeface="Arial" panose="020B0604020202020204" pitchFamily="34" charset="0"/>
                </a:rPr>
                <a:t>0</a:t>
              </a:r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B4712A0B-7991-7425-185D-DC9C96355F6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697074" y="4248540"/>
              <a:ext cx="274320" cy="27351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00" b="1" dirty="0">
                  <a:solidFill>
                    <a:schemeClr val="tx1"/>
                  </a:solidFill>
                  <a:latin typeface="Cambria" panose="02040503050406030204" pitchFamily="18" charset="0"/>
                  <a:cs typeface="Arial" panose="020B0604020202020204" pitchFamily="34" charset="0"/>
                </a:rPr>
                <a:t>0</a:t>
              </a:r>
            </a:p>
          </p:txBody>
        </p:sp>
      </p:grpSp>
      <p:grpSp>
        <p:nvGrpSpPr>
          <p:cNvPr id="234" name="Group 233">
            <a:extLst>
              <a:ext uri="{FF2B5EF4-FFF2-40B4-BE49-F238E27FC236}">
                <a16:creationId xmlns:a16="http://schemas.microsoft.com/office/drawing/2014/main" id="{697F18CC-40EE-76AE-20D0-86C6FC49753E}"/>
              </a:ext>
            </a:extLst>
          </p:cNvPr>
          <p:cNvGrpSpPr/>
          <p:nvPr/>
        </p:nvGrpSpPr>
        <p:grpSpPr>
          <a:xfrm>
            <a:off x="1153018" y="1106445"/>
            <a:ext cx="3139613" cy="211882"/>
            <a:chOff x="2699837" y="1149667"/>
            <a:chExt cx="4263795" cy="287751"/>
          </a:xfrm>
        </p:grpSpPr>
        <p:sp>
          <p:nvSpPr>
            <p:cNvPr id="235" name="Oval 234">
              <a:extLst>
                <a:ext uri="{FF2B5EF4-FFF2-40B4-BE49-F238E27FC236}">
                  <a16:creationId xmlns:a16="http://schemas.microsoft.com/office/drawing/2014/main" id="{000389F2-D70A-0EB8-8915-1B880ECE1EE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699837" y="1157980"/>
              <a:ext cx="274320" cy="273515"/>
            </a:xfrm>
            <a:prstGeom prst="ellipse">
              <a:avLst/>
            </a:prstGeom>
            <a:solidFill>
              <a:srgbClr val="8DBAE3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236" name="Oval 235">
              <a:extLst>
                <a:ext uri="{FF2B5EF4-FFF2-40B4-BE49-F238E27FC236}">
                  <a16:creationId xmlns:a16="http://schemas.microsoft.com/office/drawing/2014/main" id="{FB58ACC5-DE76-2E3E-BBD1-398AB0DCB52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123664" y="1157980"/>
              <a:ext cx="274320" cy="273515"/>
            </a:xfrm>
            <a:prstGeom prst="ellipse">
              <a:avLst/>
            </a:prstGeom>
            <a:solidFill>
              <a:srgbClr val="8DBAE3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237" name="Oval 236">
              <a:extLst>
                <a:ext uri="{FF2B5EF4-FFF2-40B4-BE49-F238E27FC236}">
                  <a16:creationId xmlns:a16="http://schemas.microsoft.com/office/drawing/2014/main" id="{57F21A5E-B38F-FA00-E80A-28779D9FF04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84819" y="1157980"/>
              <a:ext cx="274320" cy="273515"/>
            </a:xfrm>
            <a:prstGeom prst="ellipse">
              <a:avLst/>
            </a:prstGeom>
            <a:solidFill>
              <a:srgbClr val="8DBAE3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238" name="Oval 237">
              <a:extLst>
                <a:ext uri="{FF2B5EF4-FFF2-40B4-BE49-F238E27FC236}">
                  <a16:creationId xmlns:a16="http://schemas.microsoft.com/office/drawing/2014/main" id="{FD577F4A-F59F-148B-3CF7-2AD2827227A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026230" y="1163903"/>
              <a:ext cx="274320" cy="273515"/>
            </a:xfrm>
            <a:prstGeom prst="ellipse">
              <a:avLst/>
            </a:prstGeom>
            <a:solidFill>
              <a:srgbClr val="8DBAE3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239" name="Oval 238">
              <a:extLst>
                <a:ext uri="{FF2B5EF4-FFF2-40B4-BE49-F238E27FC236}">
                  <a16:creationId xmlns:a16="http://schemas.microsoft.com/office/drawing/2014/main" id="{1C4E3E47-7143-AAF9-1163-E07FDA41495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450057" y="1156499"/>
              <a:ext cx="274320" cy="273515"/>
            </a:xfrm>
            <a:prstGeom prst="ellipse">
              <a:avLst/>
            </a:prstGeom>
            <a:solidFill>
              <a:srgbClr val="8DBAE3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240" name="Oval 239">
              <a:extLst>
                <a:ext uri="{FF2B5EF4-FFF2-40B4-BE49-F238E27FC236}">
                  <a16:creationId xmlns:a16="http://schemas.microsoft.com/office/drawing/2014/main" id="{B5CBED13-E481-D614-DF91-04EC3F46351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911212" y="1155018"/>
              <a:ext cx="274320" cy="273515"/>
            </a:xfrm>
            <a:prstGeom prst="ellipse">
              <a:avLst/>
            </a:prstGeom>
            <a:solidFill>
              <a:srgbClr val="8DBAE3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241" name="Oval 240">
              <a:extLst>
                <a:ext uri="{FF2B5EF4-FFF2-40B4-BE49-F238E27FC236}">
                  <a16:creationId xmlns:a16="http://schemas.microsoft.com/office/drawing/2014/main" id="{A98948B8-D11B-301D-BA0C-4F1C30635BC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362919" y="1149667"/>
              <a:ext cx="274320" cy="273515"/>
            </a:xfrm>
            <a:prstGeom prst="ellipse">
              <a:avLst/>
            </a:prstGeom>
            <a:solidFill>
              <a:srgbClr val="8DBAE3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242" name="Oval 241">
              <a:extLst>
                <a:ext uri="{FF2B5EF4-FFF2-40B4-BE49-F238E27FC236}">
                  <a16:creationId xmlns:a16="http://schemas.microsoft.com/office/drawing/2014/main" id="{292F2769-2043-66F2-ED4C-DABD3CE987A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86746" y="1149667"/>
              <a:ext cx="274320" cy="273515"/>
            </a:xfrm>
            <a:prstGeom prst="ellipse">
              <a:avLst/>
            </a:prstGeom>
            <a:solidFill>
              <a:srgbClr val="8DBAE3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243" name="Oval 242">
              <a:extLst>
                <a:ext uri="{FF2B5EF4-FFF2-40B4-BE49-F238E27FC236}">
                  <a16:creationId xmlns:a16="http://schemas.microsoft.com/office/drawing/2014/main" id="{8E1EB72B-BA27-CF50-7180-9D9D19C6219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247901" y="1149667"/>
              <a:ext cx="274320" cy="273515"/>
            </a:xfrm>
            <a:prstGeom prst="ellipse">
              <a:avLst/>
            </a:prstGeom>
            <a:solidFill>
              <a:srgbClr val="8DBAE3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244" name="Oval 243">
              <a:extLst>
                <a:ext uri="{FF2B5EF4-FFF2-40B4-BE49-F238E27FC236}">
                  <a16:creationId xmlns:a16="http://schemas.microsoft.com/office/drawing/2014/main" id="{F3A9974F-3ABD-D064-242E-7CC4C2C20E9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689312" y="1155590"/>
              <a:ext cx="274320" cy="273515"/>
            </a:xfrm>
            <a:prstGeom prst="ellipse">
              <a:avLst/>
            </a:prstGeom>
            <a:solidFill>
              <a:srgbClr val="8DBAE3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49" name="Group 248">
            <a:extLst>
              <a:ext uri="{FF2B5EF4-FFF2-40B4-BE49-F238E27FC236}">
                <a16:creationId xmlns:a16="http://schemas.microsoft.com/office/drawing/2014/main" id="{B72183CE-F29B-C91A-E9B5-F48580D6DF97}"/>
              </a:ext>
            </a:extLst>
          </p:cNvPr>
          <p:cNvGrpSpPr/>
          <p:nvPr/>
        </p:nvGrpSpPr>
        <p:grpSpPr>
          <a:xfrm>
            <a:off x="1155100" y="1417723"/>
            <a:ext cx="3139613" cy="211882"/>
            <a:chOff x="2702664" y="1572405"/>
            <a:chExt cx="4263795" cy="287751"/>
          </a:xfrm>
        </p:grpSpPr>
        <p:sp>
          <p:nvSpPr>
            <p:cNvPr id="250" name="Oval 249">
              <a:extLst>
                <a:ext uri="{FF2B5EF4-FFF2-40B4-BE49-F238E27FC236}">
                  <a16:creationId xmlns:a16="http://schemas.microsoft.com/office/drawing/2014/main" id="{D7BDB6BF-69E6-8349-9D6B-6BCA3890A3E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702664" y="1580719"/>
              <a:ext cx="274486" cy="273514"/>
            </a:xfrm>
            <a:prstGeom prst="ellipse">
              <a:avLst/>
            </a:prstGeom>
            <a:solidFill>
              <a:srgbClr val="8DBAE3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251" name="Oval 250">
              <a:extLst>
                <a:ext uri="{FF2B5EF4-FFF2-40B4-BE49-F238E27FC236}">
                  <a16:creationId xmlns:a16="http://schemas.microsoft.com/office/drawing/2014/main" id="{01DB4E33-9C96-EDBA-DC2E-A6ED10A96A6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126491" y="1580718"/>
              <a:ext cx="274320" cy="273515"/>
            </a:xfrm>
            <a:prstGeom prst="ellipse">
              <a:avLst/>
            </a:prstGeom>
            <a:solidFill>
              <a:srgbClr val="8DBAE3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252" name="Oval 251">
              <a:extLst>
                <a:ext uri="{FF2B5EF4-FFF2-40B4-BE49-F238E27FC236}">
                  <a16:creationId xmlns:a16="http://schemas.microsoft.com/office/drawing/2014/main" id="{F6873B71-F9A9-EFE9-4A0B-936860000D7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87646" y="1580718"/>
              <a:ext cx="274320" cy="273515"/>
            </a:xfrm>
            <a:prstGeom prst="ellipse">
              <a:avLst/>
            </a:prstGeom>
            <a:solidFill>
              <a:srgbClr val="8DBAE3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254" name="Oval 253">
              <a:extLst>
                <a:ext uri="{FF2B5EF4-FFF2-40B4-BE49-F238E27FC236}">
                  <a16:creationId xmlns:a16="http://schemas.microsoft.com/office/drawing/2014/main" id="{51FD4621-CB04-DF85-D3F0-2FDE31D7317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029057" y="1586641"/>
              <a:ext cx="274320" cy="273515"/>
            </a:xfrm>
            <a:prstGeom prst="ellipse">
              <a:avLst/>
            </a:prstGeom>
            <a:solidFill>
              <a:srgbClr val="8DBAE3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255" name="Oval 254">
              <a:extLst>
                <a:ext uri="{FF2B5EF4-FFF2-40B4-BE49-F238E27FC236}">
                  <a16:creationId xmlns:a16="http://schemas.microsoft.com/office/drawing/2014/main" id="{407B53C5-9463-D101-AB65-A85AE75460A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452884" y="1579237"/>
              <a:ext cx="274320" cy="273515"/>
            </a:xfrm>
            <a:prstGeom prst="ellipse">
              <a:avLst/>
            </a:prstGeom>
            <a:solidFill>
              <a:srgbClr val="8DBAE3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256" name="Oval 255">
              <a:extLst>
                <a:ext uri="{FF2B5EF4-FFF2-40B4-BE49-F238E27FC236}">
                  <a16:creationId xmlns:a16="http://schemas.microsoft.com/office/drawing/2014/main" id="{BC8800C3-52D6-E343-11A4-32DA818EDC7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914039" y="1577756"/>
              <a:ext cx="274320" cy="273515"/>
            </a:xfrm>
            <a:prstGeom prst="ellipse">
              <a:avLst/>
            </a:prstGeom>
            <a:solidFill>
              <a:srgbClr val="8DBAE3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257" name="Oval 256">
              <a:extLst>
                <a:ext uri="{FF2B5EF4-FFF2-40B4-BE49-F238E27FC236}">
                  <a16:creationId xmlns:a16="http://schemas.microsoft.com/office/drawing/2014/main" id="{86D0FEE0-0778-A7A3-9689-FE9F0D7134E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365746" y="1572405"/>
              <a:ext cx="274320" cy="273515"/>
            </a:xfrm>
            <a:prstGeom prst="ellipse">
              <a:avLst/>
            </a:prstGeom>
            <a:solidFill>
              <a:srgbClr val="8DBAE3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258" name="Oval 257">
              <a:extLst>
                <a:ext uri="{FF2B5EF4-FFF2-40B4-BE49-F238E27FC236}">
                  <a16:creationId xmlns:a16="http://schemas.microsoft.com/office/drawing/2014/main" id="{9B37899C-891D-6B7E-6BA0-9392779A023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89573" y="1572405"/>
              <a:ext cx="274320" cy="273515"/>
            </a:xfrm>
            <a:prstGeom prst="ellipse">
              <a:avLst/>
            </a:prstGeom>
            <a:solidFill>
              <a:srgbClr val="8DBAE3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259" name="Oval 258">
              <a:extLst>
                <a:ext uri="{FF2B5EF4-FFF2-40B4-BE49-F238E27FC236}">
                  <a16:creationId xmlns:a16="http://schemas.microsoft.com/office/drawing/2014/main" id="{10AB3BD2-C8EA-B045-FBB4-0673054DC60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250728" y="1572405"/>
              <a:ext cx="274320" cy="273515"/>
            </a:xfrm>
            <a:prstGeom prst="ellipse">
              <a:avLst/>
            </a:prstGeom>
            <a:solidFill>
              <a:srgbClr val="8DBAE3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260" name="Oval 259">
              <a:extLst>
                <a:ext uri="{FF2B5EF4-FFF2-40B4-BE49-F238E27FC236}">
                  <a16:creationId xmlns:a16="http://schemas.microsoft.com/office/drawing/2014/main" id="{36A8619A-4D93-AAFE-C7CA-F84C9DA1800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692139" y="1578328"/>
              <a:ext cx="274320" cy="273515"/>
            </a:xfrm>
            <a:prstGeom prst="ellipse">
              <a:avLst/>
            </a:prstGeom>
            <a:solidFill>
              <a:srgbClr val="8DBAE3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65" name="Group 264">
            <a:extLst>
              <a:ext uri="{FF2B5EF4-FFF2-40B4-BE49-F238E27FC236}">
                <a16:creationId xmlns:a16="http://schemas.microsoft.com/office/drawing/2014/main" id="{CA2EDFE3-980F-6597-CE1E-A3C40B61ED21}"/>
              </a:ext>
            </a:extLst>
          </p:cNvPr>
          <p:cNvGrpSpPr/>
          <p:nvPr/>
        </p:nvGrpSpPr>
        <p:grpSpPr>
          <a:xfrm>
            <a:off x="1156647" y="1742121"/>
            <a:ext cx="3139613" cy="211882"/>
            <a:chOff x="2704765" y="2012961"/>
            <a:chExt cx="4263795" cy="287751"/>
          </a:xfrm>
        </p:grpSpPr>
        <p:sp>
          <p:nvSpPr>
            <p:cNvPr id="266" name="Oval 265">
              <a:extLst>
                <a:ext uri="{FF2B5EF4-FFF2-40B4-BE49-F238E27FC236}">
                  <a16:creationId xmlns:a16="http://schemas.microsoft.com/office/drawing/2014/main" id="{61EDF435-EEA6-EE11-0096-557BEC1BB9C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704765" y="2021274"/>
              <a:ext cx="274320" cy="273515"/>
            </a:xfrm>
            <a:prstGeom prst="ellipse">
              <a:avLst/>
            </a:prstGeom>
            <a:solidFill>
              <a:srgbClr val="8DBAE3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267" name="Oval 266">
              <a:extLst>
                <a:ext uri="{FF2B5EF4-FFF2-40B4-BE49-F238E27FC236}">
                  <a16:creationId xmlns:a16="http://schemas.microsoft.com/office/drawing/2014/main" id="{96A26605-966C-732D-230B-D40B15F33EE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128592" y="2021274"/>
              <a:ext cx="274320" cy="273515"/>
            </a:xfrm>
            <a:prstGeom prst="ellipse">
              <a:avLst/>
            </a:prstGeom>
            <a:solidFill>
              <a:srgbClr val="8DBAE3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268" name="Oval 267">
              <a:extLst>
                <a:ext uri="{FF2B5EF4-FFF2-40B4-BE49-F238E27FC236}">
                  <a16:creationId xmlns:a16="http://schemas.microsoft.com/office/drawing/2014/main" id="{72C0A901-25E1-5EC2-5FA0-B7D2D172B2F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89747" y="2021274"/>
              <a:ext cx="274320" cy="273515"/>
            </a:xfrm>
            <a:prstGeom prst="ellipse">
              <a:avLst/>
            </a:prstGeom>
            <a:solidFill>
              <a:srgbClr val="8DBAE3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269" name="Oval 268">
              <a:extLst>
                <a:ext uri="{FF2B5EF4-FFF2-40B4-BE49-F238E27FC236}">
                  <a16:creationId xmlns:a16="http://schemas.microsoft.com/office/drawing/2014/main" id="{AC711F0E-307A-519C-F759-5A936AF04FB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031158" y="2027197"/>
              <a:ext cx="274320" cy="273515"/>
            </a:xfrm>
            <a:prstGeom prst="ellipse">
              <a:avLst/>
            </a:prstGeom>
            <a:solidFill>
              <a:srgbClr val="8DBAE3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270" name="Oval 269">
              <a:extLst>
                <a:ext uri="{FF2B5EF4-FFF2-40B4-BE49-F238E27FC236}">
                  <a16:creationId xmlns:a16="http://schemas.microsoft.com/office/drawing/2014/main" id="{EEECF35F-AEA3-7207-43B1-AB9B342651B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454985" y="2019793"/>
              <a:ext cx="274320" cy="273515"/>
            </a:xfrm>
            <a:prstGeom prst="ellipse">
              <a:avLst/>
            </a:prstGeom>
            <a:solidFill>
              <a:srgbClr val="8DBAE3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271" name="Oval 270">
              <a:extLst>
                <a:ext uri="{FF2B5EF4-FFF2-40B4-BE49-F238E27FC236}">
                  <a16:creationId xmlns:a16="http://schemas.microsoft.com/office/drawing/2014/main" id="{AF7A70D4-43FD-3DE4-924A-FD71F54CE7C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916140" y="2018312"/>
              <a:ext cx="274320" cy="273515"/>
            </a:xfrm>
            <a:prstGeom prst="ellipse">
              <a:avLst/>
            </a:prstGeom>
            <a:solidFill>
              <a:srgbClr val="8DBAE3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272" name="Oval 271">
              <a:extLst>
                <a:ext uri="{FF2B5EF4-FFF2-40B4-BE49-F238E27FC236}">
                  <a16:creationId xmlns:a16="http://schemas.microsoft.com/office/drawing/2014/main" id="{259CB03D-A898-0398-D2F1-FE07A34FB55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367847" y="2012961"/>
              <a:ext cx="274320" cy="273515"/>
            </a:xfrm>
            <a:prstGeom prst="ellipse">
              <a:avLst/>
            </a:prstGeom>
            <a:solidFill>
              <a:srgbClr val="8DBAE3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273" name="Oval 272">
              <a:extLst>
                <a:ext uri="{FF2B5EF4-FFF2-40B4-BE49-F238E27FC236}">
                  <a16:creationId xmlns:a16="http://schemas.microsoft.com/office/drawing/2014/main" id="{BE15464C-11ED-B190-DDA5-96088A0F964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91674" y="2012961"/>
              <a:ext cx="274320" cy="273515"/>
            </a:xfrm>
            <a:prstGeom prst="ellipse">
              <a:avLst/>
            </a:prstGeom>
            <a:solidFill>
              <a:srgbClr val="8DBAE3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274" name="Oval 273">
              <a:extLst>
                <a:ext uri="{FF2B5EF4-FFF2-40B4-BE49-F238E27FC236}">
                  <a16:creationId xmlns:a16="http://schemas.microsoft.com/office/drawing/2014/main" id="{9D405893-8517-5E60-413F-01FE57B18D8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252829" y="2012961"/>
              <a:ext cx="274320" cy="273515"/>
            </a:xfrm>
            <a:prstGeom prst="ellipse">
              <a:avLst/>
            </a:prstGeom>
            <a:solidFill>
              <a:srgbClr val="8DBAE3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275" name="Oval 274">
              <a:extLst>
                <a:ext uri="{FF2B5EF4-FFF2-40B4-BE49-F238E27FC236}">
                  <a16:creationId xmlns:a16="http://schemas.microsoft.com/office/drawing/2014/main" id="{8AF37793-4E92-2F9F-7693-41BC2F1976B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694240" y="2018884"/>
              <a:ext cx="274320" cy="273515"/>
            </a:xfrm>
            <a:prstGeom prst="ellipse">
              <a:avLst/>
            </a:prstGeom>
            <a:solidFill>
              <a:srgbClr val="8DBAE3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80" name="Group 279">
            <a:extLst>
              <a:ext uri="{FF2B5EF4-FFF2-40B4-BE49-F238E27FC236}">
                <a16:creationId xmlns:a16="http://schemas.microsoft.com/office/drawing/2014/main" id="{197CA7F4-54A0-8F1A-C387-9C5DEAF33793}"/>
              </a:ext>
            </a:extLst>
          </p:cNvPr>
          <p:cNvGrpSpPr/>
          <p:nvPr/>
        </p:nvGrpSpPr>
        <p:grpSpPr>
          <a:xfrm>
            <a:off x="1157421" y="2698287"/>
            <a:ext cx="3139613" cy="211882"/>
            <a:chOff x="2705817" y="3311500"/>
            <a:chExt cx="4263795" cy="287751"/>
          </a:xfrm>
        </p:grpSpPr>
        <p:sp>
          <p:nvSpPr>
            <p:cNvPr id="281" name="Oval 280">
              <a:extLst>
                <a:ext uri="{FF2B5EF4-FFF2-40B4-BE49-F238E27FC236}">
                  <a16:creationId xmlns:a16="http://schemas.microsoft.com/office/drawing/2014/main" id="{DDECE4FD-BEA8-2470-F5E4-12A14FD5D23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705817" y="3319813"/>
              <a:ext cx="274320" cy="273515"/>
            </a:xfrm>
            <a:prstGeom prst="ellipse">
              <a:avLst/>
            </a:prstGeom>
            <a:solidFill>
              <a:srgbClr val="8DBAE3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282" name="Oval 281">
              <a:extLst>
                <a:ext uri="{FF2B5EF4-FFF2-40B4-BE49-F238E27FC236}">
                  <a16:creationId xmlns:a16="http://schemas.microsoft.com/office/drawing/2014/main" id="{0AE2C7ED-8459-AF31-0E52-C8115567C27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129644" y="3319813"/>
              <a:ext cx="274320" cy="273515"/>
            </a:xfrm>
            <a:prstGeom prst="ellipse">
              <a:avLst/>
            </a:prstGeom>
            <a:solidFill>
              <a:srgbClr val="8DBAE3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283" name="Oval 282">
              <a:extLst>
                <a:ext uri="{FF2B5EF4-FFF2-40B4-BE49-F238E27FC236}">
                  <a16:creationId xmlns:a16="http://schemas.microsoft.com/office/drawing/2014/main" id="{7F48AC6D-9BBD-F7B8-3AA6-7199929D534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90799" y="3319813"/>
              <a:ext cx="274320" cy="273515"/>
            </a:xfrm>
            <a:prstGeom prst="ellipse">
              <a:avLst/>
            </a:prstGeom>
            <a:solidFill>
              <a:srgbClr val="8DBAE3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284" name="Oval 283">
              <a:extLst>
                <a:ext uri="{FF2B5EF4-FFF2-40B4-BE49-F238E27FC236}">
                  <a16:creationId xmlns:a16="http://schemas.microsoft.com/office/drawing/2014/main" id="{C21EA87A-EF0B-62B6-F051-4890D1449E0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032210" y="3325736"/>
              <a:ext cx="274320" cy="273515"/>
            </a:xfrm>
            <a:prstGeom prst="ellipse">
              <a:avLst/>
            </a:prstGeom>
            <a:solidFill>
              <a:srgbClr val="8DBAE3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285" name="Oval 284">
              <a:extLst>
                <a:ext uri="{FF2B5EF4-FFF2-40B4-BE49-F238E27FC236}">
                  <a16:creationId xmlns:a16="http://schemas.microsoft.com/office/drawing/2014/main" id="{0E996FBD-754F-828B-878B-2E950EBB9E2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456037" y="3318332"/>
              <a:ext cx="274320" cy="273515"/>
            </a:xfrm>
            <a:prstGeom prst="ellipse">
              <a:avLst/>
            </a:prstGeom>
            <a:solidFill>
              <a:srgbClr val="8DBAE3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286" name="Oval 285">
              <a:extLst>
                <a:ext uri="{FF2B5EF4-FFF2-40B4-BE49-F238E27FC236}">
                  <a16:creationId xmlns:a16="http://schemas.microsoft.com/office/drawing/2014/main" id="{F95CA39E-6C60-5647-A749-AF04055BAF1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917192" y="3316851"/>
              <a:ext cx="274320" cy="273515"/>
            </a:xfrm>
            <a:prstGeom prst="ellipse">
              <a:avLst/>
            </a:prstGeom>
            <a:solidFill>
              <a:srgbClr val="8DBAE3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287" name="Oval 286">
              <a:extLst>
                <a:ext uri="{FF2B5EF4-FFF2-40B4-BE49-F238E27FC236}">
                  <a16:creationId xmlns:a16="http://schemas.microsoft.com/office/drawing/2014/main" id="{3155357F-6BCE-DC27-56F8-2D1941CBA05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368899" y="3311500"/>
              <a:ext cx="274320" cy="273515"/>
            </a:xfrm>
            <a:prstGeom prst="ellipse">
              <a:avLst/>
            </a:prstGeom>
            <a:solidFill>
              <a:srgbClr val="8DBAE3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288" name="Oval 287">
              <a:extLst>
                <a:ext uri="{FF2B5EF4-FFF2-40B4-BE49-F238E27FC236}">
                  <a16:creationId xmlns:a16="http://schemas.microsoft.com/office/drawing/2014/main" id="{B81BC3E7-6C56-AE63-AB93-C4143CE7AE0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92726" y="3311500"/>
              <a:ext cx="274320" cy="273515"/>
            </a:xfrm>
            <a:prstGeom prst="ellipse">
              <a:avLst/>
            </a:prstGeom>
            <a:solidFill>
              <a:srgbClr val="8DBAE3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289" name="Oval 288">
              <a:extLst>
                <a:ext uri="{FF2B5EF4-FFF2-40B4-BE49-F238E27FC236}">
                  <a16:creationId xmlns:a16="http://schemas.microsoft.com/office/drawing/2014/main" id="{C706EBDA-C1FA-9A19-9842-3F0F535C2D1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253881" y="3311500"/>
              <a:ext cx="274320" cy="273515"/>
            </a:xfrm>
            <a:prstGeom prst="ellipse">
              <a:avLst/>
            </a:prstGeom>
            <a:solidFill>
              <a:srgbClr val="8DBAE3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290" name="Oval 289">
              <a:extLst>
                <a:ext uri="{FF2B5EF4-FFF2-40B4-BE49-F238E27FC236}">
                  <a16:creationId xmlns:a16="http://schemas.microsoft.com/office/drawing/2014/main" id="{BE864371-29FA-64A3-B880-53AA9557BEE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695292" y="3317423"/>
              <a:ext cx="274320" cy="273515"/>
            </a:xfrm>
            <a:prstGeom prst="ellipse">
              <a:avLst/>
            </a:prstGeom>
            <a:solidFill>
              <a:srgbClr val="8DBAE3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95" name="Group 294">
            <a:extLst>
              <a:ext uri="{FF2B5EF4-FFF2-40B4-BE49-F238E27FC236}">
                <a16:creationId xmlns:a16="http://schemas.microsoft.com/office/drawing/2014/main" id="{402127E3-B110-C750-7E50-C8A349F69DD5}"/>
              </a:ext>
            </a:extLst>
          </p:cNvPr>
          <p:cNvGrpSpPr/>
          <p:nvPr/>
        </p:nvGrpSpPr>
        <p:grpSpPr>
          <a:xfrm>
            <a:off x="1158968" y="3022685"/>
            <a:ext cx="3139613" cy="211882"/>
            <a:chOff x="2707918" y="3752056"/>
            <a:chExt cx="4263795" cy="287751"/>
          </a:xfrm>
        </p:grpSpPr>
        <p:sp>
          <p:nvSpPr>
            <p:cNvPr id="296" name="Oval 295">
              <a:extLst>
                <a:ext uri="{FF2B5EF4-FFF2-40B4-BE49-F238E27FC236}">
                  <a16:creationId xmlns:a16="http://schemas.microsoft.com/office/drawing/2014/main" id="{533CE365-ADAC-038B-DAAB-818C9F4CAFE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707918" y="3760369"/>
              <a:ext cx="274320" cy="27351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00" b="1" dirty="0">
                  <a:solidFill>
                    <a:schemeClr val="tx1"/>
                  </a:solidFill>
                  <a:latin typeface="Cambria" panose="02040503050406030204" pitchFamily="18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297" name="Oval 296">
              <a:extLst>
                <a:ext uri="{FF2B5EF4-FFF2-40B4-BE49-F238E27FC236}">
                  <a16:creationId xmlns:a16="http://schemas.microsoft.com/office/drawing/2014/main" id="{51FDDBF6-7D56-8706-E199-8202A070CFA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131745" y="3760369"/>
              <a:ext cx="274320" cy="27351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00" b="1" dirty="0">
                  <a:solidFill>
                    <a:schemeClr val="tx1"/>
                  </a:solidFill>
                  <a:latin typeface="Cambria" panose="02040503050406030204" pitchFamily="18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298" name="Oval 297">
              <a:extLst>
                <a:ext uri="{FF2B5EF4-FFF2-40B4-BE49-F238E27FC236}">
                  <a16:creationId xmlns:a16="http://schemas.microsoft.com/office/drawing/2014/main" id="{1886C410-72AE-BECD-D499-65633E4FD21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92900" y="3760369"/>
              <a:ext cx="274320" cy="27351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00" b="1" dirty="0">
                  <a:solidFill>
                    <a:schemeClr val="tx1"/>
                  </a:solidFill>
                  <a:latin typeface="Cambria" panose="02040503050406030204" pitchFamily="18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299" name="Oval 298">
              <a:extLst>
                <a:ext uri="{FF2B5EF4-FFF2-40B4-BE49-F238E27FC236}">
                  <a16:creationId xmlns:a16="http://schemas.microsoft.com/office/drawing/2014/main" id="{7F34C212-427E-E18B-85C5-9C5420E7891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034311" y="3766292"/>
              <a:ext cx="274320" cy="27351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00" b="1" dirty="0">
                  <a:solidFill>
                    <a:schemeClr val="tx1"/>
                  </a:solidFill>
                  <a:latin typeface="Cambria" panose="02040503050406030204" pitchFamily="18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300" name="Oval 299">
              <a:extLst>
                <a:ext uri="{FF2B5EF4-FFF2-40B4-BE49-F238E27FC236}">
                  <a16:creationId xmlns:a16="http://schemas.microsoft.com/office/drawing/2014/main" id="{65FB44BB-3BEF-4AF4-3EE0-0EA6A406F20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458138" y="3758888"/>
              <a:ext cx="274320" cy="27351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00" b="1" dirty="0">
                  <a:solidFill>
                    <a:schemeClr val="tx1"/>
                  </a:solidFill>
                  <a:latin typeface="Cambria" panose="02040503050406030204" pitchFamily="18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301" name="Oval 300">
              <a:extLst>
                <a:ext uri="{FF2B5EF4-FFF2-40B4-BE49-F238E27FC236}">
                  <a16:creationId xmlns:a16="http://schemas.microsoft.com/office/drawing/2014/main" id="{6B235432-E917-2471-221D-2D76AF81860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919293" y="3757407"/>
              <a:ext cx="274320" cy="27351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00" b="1" dirty="0">
                  <a:solidFill>
                    <a:schemeClr val="tx1"/>
                  </a:solidFill>
                  <a:latin typeface="Cambria" panose="02040503050406030204" pitchFamily="18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302" name="Oval 301">
              <a:extLst>
                <a:ext uri="{FF2B5EF4-FFF2-40B4-BE49-F238E27FC236}">
                  <a16:creationId xmlns:a16="http://schemas.microsoft.com/office/drawing/2014/main" id="{7F3D0611-D1DF-D43B-7429-EFF2A0698C7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371000" y="3752056"/>
              <a:ext cx="274320" cy="27351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00" b="1" dirty="0">
                  <a:solidFill>
                    <a:schemeClr val="tx1"/>
                  </a:solidFill>
                  <a:latin typeface="Cambria" panose="02040503050406030204" pitchFamily="18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303" name="Oval 302">
              <a:extLst>
                <a:ext uri="{FF2B5EF4-FFF2-40B4-BE49-F238E27FC236}">
                  <a16:creationId xmlns:a16="http://schemas.microsoft.com/office/drawing/2014/main" id="{E4368A54-E915-B8DF-2526-2EDC1CF3FED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94827" y="3752056"/>
              <a:ext cx="274320" cy="27351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00" b="1" dirty="0">
                  <a:solidFill>
                    <a:schemeClr val="tx1"/>
                  </a:solidFill>
                  <a:latin typeface="Cambria" panose="02040503050406030204" pitchFamily="18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304" name="Oval 303">
              <a:extLst>
                <a:ext uri="{FF2B5EF4-FFF2-40B4-BE49-F238E27FC236}">
                  <a16:creationId xmlns:a16="http://schemas.microsoft.com/office/drawing/2014/main" id="{A1A2F3C2-099B-96B3-DF78-475D51E9C66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255982" y="3752056"/>
              <a:ext cx="274320" cy="27351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00" b="1" dirty="0">
                  <a:solidFill>
                    <a:schemeClr val="tx1"/>
                  </a:solidFill>
                  <a:latin typeface="Cambria" panose="02040503050406030204" pitchFamily="18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305" name="Oval 304">
              <a:extLst>
                <a:ext uri="{FF2B5EF4-FFF2-40B4-BE49-F238E27FC236}">
                  <a16:creationId xmlns:a16="http://schemas.microsoft.com/office/drawing/2014/main" id="{7E056736-3ABA-09A7-2BFD-F4404CF13D2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697393" y="3757979"/>
              <a:ext cx="274320" cy="27351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00" b="1" dirty="0">
                  <a:solidFill>
                    <a:schemeClr val="tx1"/>
                  </a:solidFill>
                  <a:latin typeface="Cambria" panose="02040503050406030204" pitchFamily="18" charset="0"/>
                  <a:cs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310" name="Group 309">
            <a:extLst>
              <a:ext uri="{FF2B5EF4-FFF2-40B4-BE49-F238E27FC236}">
                <a16:creationId xmlns:a16="http://schemas.microsoft.com/office/drawing/2014/main" id="{C9112C1E-8353-7B02-B8A9-F5483813C2B5}"/>
              </a:ext>
            </a:extLst>
          </p:cNvPr>
          <p:cNvGrpSpPr/>
          <p:nvPr/>
        </p:nvGrpSpPr>
        <p:grpSpPr>
          <a:xfrm>
            <a:off x="1155340" y="2387009"/>
            <a:ext cx="3139613" cy="211882"/>
            <a:chOff x="2702990" y="2888762"/>
            <a:chExt cx="4263795" cy="287751"/>
          </a:xfrm>
        </p:grpSpPr>
        <p:sp>
          <p:nvSpPr>
            <p:cNvPr id="311" name="Oval 310">
              <a:extLst>
                <a:ext uri="{FF2B5EF4-FFF2-40B4-BE49-F238E27FC236}">
                  <a16:creationId xmlns:a16="http://schemas.microsoft.com/office/drawing/2014/main" id="{73631DB2-52AE-DC30-B7B8-A9EA058F9DD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702990" y="2897075"/>
              <a:ext cx="274320" cy="273515"/>
            </a:xfrm>
            <a:prstGeom prst="ellipse">
              <a:avLst/>
            </a:prstGeom>
            <a:solidFill>
              <a:srgbClr val="8DBAE3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312" name="Oval 311">
              <a:extLst>
                <a:ext uri="{FF2B5EF4-FFF2-40B4-BE49-F238E27FC236}">
                  <a16:creationId xmlns:a16="http://schemas.microsoft.com/office/drawing/2014/main" id="{BAF24E94-0656-0086-E514-0467C632D4C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126817" y="2897075"/>
              <a:ext cx="274320" cy="273515"/>
            </a:xfrm>
            <a:prstGeom prst="ellipse">
              <a:avLst/>
            </a:prstGeom>
            <a:solidFill>
              <a:srgbClr val="8DBAE3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313" name="Oval 312">
              <a:extLst>
                <a:ext uri="{FF2B5EF4-FFF2-40B4-BE49-F238E27FC236}">
                  <a16:creationId xmlns:a16="http://schemas.microsoft.com/office/drawing/2014/main" id="{C3A75C53-200C-EFAC-E224-9142041CF52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87972" y="2897075"/>
              <a:ext cx="274320" cy="273515"/>
            </a:xfrm>
            <a:prstGeom prst="ellipse">
              <a:avLst/>
            </a:prstGeom>
            <a:solidFill>
              <a:srgbClr val="8DBAE3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314" name="Oval 313">
              <a:extLst>
                <a:ext uri="{FF2B5EF4-FFF2-40B4-BE49-F238E27FC236}">
                  <a16:creationId xmlns:a16="http://schemas.microsoft.com/office/drawing/2014/main" id="{8B013E90-D2A9-08C1-ED26-C4D3B5E905B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029383" y="2902998"/>
              <a:ext cx="274320" cy="273515"/>
            </a:xfrm>
            <a:prstGeom prst="ellipse">
              <a:avLst/>
            </a:prstGeom>
            <a:solidFill>
              <a:srgbClr val="8DBAE3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315" name="Oval 314">
              <a:extLst>
                <a:ext uri="{FF2B5EF4-FFF2-40B4-BE49-F238E27FC236}">
                  <a16:creationId xmlns:a16="http://schemas.microsoft.com/office/drawing/2014/main" id="{AB8323DB-7C4B-BEC1-B82F-94DBF300B44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453210" y="2895594"/>
              <a:ext cx="274320" cy="273515"/>
            </a:xfrm>
            <a:prstGeom prst="ellipse">
              <a:avLst/>
            </a:prstGeom>
            <a:solidFill>
              <a:srgbClr val="8DBAE3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316" name="Oval 315">
              <a:extLst>
                <a:ext uri="{FF2B5EF4-FFF2-40B4-BE49-F238E27FC236}">
                  <a16:creationId xmlns:a16="http://schemas.microsoft.com/office/drawing/2014/main" id="{8E5F2B02-27CA-A58A-89E0-FA6E6642E61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914365" y="2894113"/>
              <a:ext cx="274320" cy="273515"/>
            </a:xfrm>
            <a:prstGeom prst="ellipse">
              <a:avLst/>
            </a:prstGeom>
            <a:solidFill>
              <a:srgbClr val="8DBAE3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317" name="Oval 316">
              <a:extLst>
                <a:ext uri="{FF2B5EF4-FFF2-40B4-BE49-F238E27FC236}">
                  <a16:creationId xmlns:a16="http://schemas.microsoft.com/office/drawing/2014/main" id="{CA05D9B3-855F-37A0-10AE-7FFCA6F1BE6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366072" y="2888762"/>
              <a:ext cx="274320" cy="273515"/>
            </a:xfrm>
            <a:prstGeom prst="ellipse">
              <a:avLst/>
            </a:prstGeom>
            <a:solidFill>
              <a:srgbClr val="8DBAE3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318" name="Oval 317">
              <a:extLst>
                <a:ext uri="{FF2B5EF4-FFF2-40B4-BE49-F238E27FC236}">
                  <a16:creationId xmlns:a16="http://schemas.microsoft.com/office/drawing/2014/main" id="{12946162-943D-D87A-AA01-08C26477921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89899" y="2888762"/>
              <a:ext cx="274320" cy="273515"/>
            </a:xfrm>
            <a:prstGeom prst="ellipse">
              <a:avLst/>
            </a:prstGeom>
            <a:solidFill>
              <a:srgbClr val="8DBAE3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319" name="Oval 318">
              <a:extLst>
                <a:ext uri="{FF2B5EF4-FFF2-40B4-BE49-F238E27FC236}">
                  <a16:creationId xmlns:a16="http://schemas.microsoft.com/office/drawing/2014/main" id="{7BCA0421-1948-CF5A-C840-E713599C6B8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251054" y="2888762"/>
              <a:ext cx="274320" cy="273515"/>
            </a:xfrm>
            <a:prstGeom prst="ellipse">
              <a:avLst/>
            </a:prstGeom>
            <a:solidFill>
              <a:srgbClr val="8DBAE3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320" name="Oval 319">
              <a:extLst>
                <a:ext uri="{FF2B5EF4-FFF2-40B4-BE49-F238E27FC236}">
                  <a16:creationId xmlns:a16="http://schemas.microsoft.com/office/drawing/2014/main" id="{C5DDB314-9781-F207-03C2-540F7CC830E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692465" y="2894685"/>
              <a:ext cx="274320" cy="273515"/>
            </a:xfrm>
            <a:prstGeom prst="ellipse">
              <a:avLst/>
            </a:prstGeom>
            <a:solidFill>
              <a:srgbClr val="8DBAE3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25" name="Group 324">
            <a:extLst>
              <a:ext uri="{FF2B5EF4-FFF2-40B4-BE49-F238E27FC236}">
                <a16:creationId xmlns:a16="http://schemas.microsoft.com/office/drawing/2014/main" id="{694329FE-7531-9E82-57D7-3BC536FB296C}"/>
              </a:ext>
            </a:extLst>
          </p:cNvPr>
          <p:cNvGrpSpPr/>
          <p:nvPr/>
        </p:nvGrpSpPr>
        <p:grpSpPr>
          <a:xfrm>
            <a:off x="1158850" y="2084871"/>
            <a:ext cx="3139613" cy="211882"/>
            <a:chOff x="2707758" y="2478440"/>
            <a:chExt cx="4263795" cy="287751"/>
          </a:xfrm>
        </p:grpSpPr>
        <p:sp>
          <p:nvSpPr>
            <p:cNvPr id="326" name="Oval 325">
              <a:extLst>
                <a:ext uri="{FF2B5EF4-FFF2-40B4-BE49-F238E27FC236}">
                  <a16:creationId xmlns:a16="http://schemas.microsoft.com/office/drawing/2014/main" id="{0AAE0D2D-22C5-541F-ECAD-67440EEFDDD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707758" y="2486753"/>
              <a:ext cx="274320" cy="273515"/>
            </a:xfrm>
            <a:prstGeom prst="ellipse">
              <a:avLst/>
            </a:prstGeom>
            <a:solidFill>
              <a:srgbClr val="8DBAE3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327" name="Oval 326">
              <a:extLst>
                <a:ext uri="{FF2B5EF4-FFF2-40B4-BE49-F238E27FC236}">
                  <a16:creationId xmlns:a16="http://schemas.microsoft.com/office/drawing/2014/main" id="{5F6FE6F6-9D28-DE0F-DE5C-72BC94173AB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131585" y="2486753"/>
              <a:ext cx="274320" cy="273515"/>
            </a:xfrm>
            <a:prstGeom prst="ellipse">
              <a:avLst/>
            </a:prstGeom>
            <a:solidFill>
              <a:srgbClr val="8DBAE3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328" name="Oval 327">
              <a:extLst>
                <a:ext uri="{FF2B5EF4-FFF2-40B4-BE49-F238E27FC236}">
                  <a16:creationId xmlns:a16="http://schemas.microsoft.com/office/drawing/2014/main" id="{385EFAA1-EB13-1150-807B-CECB500E0BA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92740" y="2486753"/>
              <a:ext cx="274320" cy="273515"/>
            </a:xfrm>
            <a:prstGeom prst="ellipse">
              <a:avLst/>
            </a:prstGeom>
            <a:solidFill>
              <a:srgbClr val="8DBAE3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329" name="Oval 328">
              <a:extLst>
                <a:ext uri="{FF2B5EF4-FFF2-40B4-BE49-F238E27FC236}">
                  <a16:creationId xmlns:a16="http://schemas.microsoft.com/office/drawing/2014/main" id="{D68FEFAF-0F83-4332-6EFA-A618E61930F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034151" y="2492676"/>
              <a:ext cx="274320" cy="273515"/>
            </a:xfrm>
            <a:prstGeom prst="ellipse">
              <a:avLst/>
            </a:prstGeom>
            <a:solidFill>
              <a:srgbClr val="8DBAE3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330" name="Oval 329">
              <a:extLst>
                <a:ext uri="{FF2B5EF4-FFF2-40B4-BE49-F238E27FC236}">
                  <a16:creationId xmlns:a16="http://schemas.microsoft.com/office/drawing/2014/main" id="{C74642EF-8DE6-FAD5-A222-B6FEB883209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457978" y="2485272"/>
              <a:ext cx="274320" cy="273515"/>
            </a:xfrm>
            <a:prstGeom prst="ellipse">
              <a:avLst/>
            </a:prstGeom>
            <a:solidFill>
              <a:srgbClr val="8DBAE3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331" name="Oval 330">
              <a:extLst>
                <a:ext uri="{FF2B5EF4-FFF2-40B4-BE49-F238E27FC236}">
                  <a16:creationId xmlns:a16="http://schemas.microsoft.com/office/drawing/2014/main" id="{CBB66928-EB93-F04F-DCA6-15156271CFE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919133" y="2483791"/>
              <a:ext cx="274320" cy="273515"/>
            </a:xfrm>
            <a:prstGeom prst="ellipse">
              <a:avLst/>
            </a:prstGeom>
            <a:solidFill>
              <a:srgbClr val="8DBAE3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332" name="Oval 331">
              <a:extLst>
                <a:ext uri="{FF2B5EF4-FFF2-40B4-BE49-F238E27FC236}">
                  <a16:creationId xmlns:a16="http://schemas.microsoft.com/office/drawing/2014/main" id="{663F853B-D677-8305-060E-43D364F6DFD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370840" y="2478440"/>
              <a:ext cx="274320" cy="273515"/>
            </a:xfrm>
            <a:prstGeom prst="ellipse">
              <a:avLst/>
            </a:prstGeom>
            <a:solidFill>
              <a:srgbClr val="8DBAE3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333" name="Oval 332">
              <a:extLst>
                <a:ext uri="{FF2B5EF4-FFF2-40B4-BE49-F238E27FC236}">
                  <a16:creationId xmlns:a16="http://schemas.microsoft.com/office/drawing/2014/main" id="{51D7F582-CCA9-1A1D-EBB5-B0CE0DEC05C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94667" y="2478440"/>
              <a:ext cx="274320" cy="273515"/>
            </a:xfrm>
            <a:prstGeom prst="ellipse">
              <a:avLst/>
            </a:prstGeom>
            <a:solidFill>
              <a:srgbClr val="8DBAE3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334" name="Oval 333">
              <a:extLst>
                <a:ext uri="{FF2B5EF4-FFF2-40B4-BE49-F238E27FC236}">
                  <a16:creationId xmlns:a16="http://schemas.microsoft.com/office/drawing/2014/main" id="{77810AFF-0330-4BA0-BF91-A878A2F5537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255822" y="2478440"/>
              <a:ext cx="274320" cy="273515"/>
            </a:xfrm>
            <a:prstGeom prst="ellipse">
              <a:avLst/>
            </a:prstGeom>
            <a:solidFill>
              <a:srgbClr val="8DBAE3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335" name="Oval 334">
              <a:extLst>
                <a:ext uri="{FF2B5EF4-FFF2-40B4-BE49-F238E27FC236}">
                  <a16:creationId xmlns:a16="http://schemas.microsoft.com/office/drawing/2014/main" id="{AEB9629C-7DB0-5ED8-EAFC-DB1024B67D3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697233" y="2484363"/>
              <a:ext cx="274320" cy="273515"/>
            </a:xfrm>
            <a:prstGeom prst="ellipse">
              <a:avLst/>
            </a:prstGeom>
            <a:solidFill>
              <a:srgbClr val="8DBAE3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endParaRPr>
            </a:p>
          </p:txBody>
        </p:sp>
      </p:grpSp>
      <p:sp>
        <p:nvSpPr>
          <p:cNvPr id="352" name="TextBox 351">
            <a:extLst>
              <a:ext uri="{FF2B5EF4-FFF2-40B4-BE49-F238E27FC236}">
                <a16:creationId xmlns:a16="http://schemas.microsoft.com/office/drawing/2014/main" id="{1ABF6303-B8A7-F429-243D-868D1F0E05CF}"/>
              </a:ext>
            </a:extLst>
          </p:cNvPr>
          <p:cNvSpPr txBox="1"/>
          <p:nvPr/>
        </p:nvSpPr>
        <p:spPr>
          <a:xfrm>
            <a:off x="785679" y="1055953"/>
            <a:ext cx="3758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353" name="TextBox 352">
            <a:extLst>
              <a:ext uri="{FF2B5EF4-FFF2-40B4-BE49-F238E27FC236}">
                <a16:creationId xmlns:a16="http://schemas.microsoft.com/office/drawing/2014/main" id="{F7157AEE-7954-A8F6-80F0-CBB3BCDCA82A}"/>
              </a:ext>
            </a:extLst>
          </p:cNvPr>
          <p:cNvSpPr txBox="1"/>
          <p:nvPr/>
        </p:nvSpPr>
        <p:spPr>
          <a:xfrm>
            <a:off x="779329" y="1341786"/>
            <a:ext cx="3758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A’</a:t>
            </a:r>
          </a:p>
        </p:txBody>
      </p:sp>
      <p:sp>
        <p:nvSpPr>
          <p:cNvPr id="354" name="TextBox 353">
            <a:extLst>
              <a:ext uri="{FF2B5EF4-FFF2-40B4-BE49-F238E27FC236}">
                <a16:creationId xmlns:a16="http://schemas.microsoft.com/office/drawing/2014/main" id="{2FB1CCD9-65B7-204C-8F9E-374EB2E64C5B}"/>
              </a:ext>
            </a:extLst>
          </p:cNvPr>
          <p:cNvSpPr txBox="1"/>
          <p:nvPr/>
        </p:nvSpPr>
        <p:spPr>
          <a:xfrm>
            <a:off x="785679" y="1659166"/>
            <a:ext cx="3758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B</a:t>
            </a:r>
          </a:p>
        </p:txBody>
      </p:sp>
      <p:sp>
        <p:nvSpPr>
          <p:cNvPr id="355" name="TextBox 354">
            <a:extLst>
              <a:ext uri="{FF2B5EF4-FFF2-40B4-BE49-F238E27FC236}">
                <a16:creationId xmlns:a16="http://schemas.microsoft.com/office/drawing/2014/main" id="{BE380102-ACFA-F44A-0BBC-837F05928B66}"/>
              </a:ext>
            </a:extLst>
          </p:cNvPr>
          <p:cNvSpPr txBox="1"/>
          <p:nvPr/>
        </p:nvSpPr>
        <p:spPr>
          <a:xfrm>
            <a:off x="785679" y="2019272"/>
            <a:ext cx="3758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B’</a:t>
            </a:r>
          </a:p>
        </p:txBody>
      </p:sp>
      <p:sp>
        <p:nvSpPr>
          <p:cNvPr id="356" name="TextBox 355">
            <a:extLst>
              <a:ext uri="{FF2B5EF4-FFF2-40B4-BE49-F238E27FC236}">
                <a16:creationId xmlns:a16="http://schemas.microsoft.com/office/drawing/2014/main" id="{3D6F6300-65FF-2FE0-6D64-9A3C23278AA9}"/>
              </a:ext>
            </a:extLst>
          </p:cNvPr>
          <p:cNvSpPr txBox="1"/>
          <p:nvPr/>
        </p:nvSpPr>
        <p:spPr>
          <a:xfrm>
            <a:off x="696779" y="2327049"/>
            <a:ext cx="4647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Cin</a:t>
            </a:r>
          </a:p>
        </p:txBody>
      </p:sp>
      <p:sp>
        <p:nvSpPr>
          <p:cNvPr id="357" name="TextBox 356">
            <a:extLst>
              <a:ext uri="{FF2B5EF4-FFF2-40B4-BE49-F238E27FC236}">
                <a16:creationId xmlns:a16="http://schemas.microsoft.com/office/drawing/2014/main" id="{B071F66D-C4C4-E4CF-F533-660689D3D97C}"/>
              </a:ext>
            </a:extLst>
          </p:cNvPr>
          <p:cNvSpPr txBox="1"/>
          <p:nvPr/>
        </p:nvSpPr>
        <p:spPr>
          <a:xfrm>
            <a:off x="698792" y="2634977"/>
            <a:ext cx="5571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Cin’</a:t>
            </a:r>
          </a:p>
        </p:txBody>
      </p:sp>
      <p:grpSp>
        <p:nvGrpSpPr>
          <p:cNvPr id="454" name="Group 453">
            <a:extLst>
              <a:ext uri="{FF2B5EF4-FFF2-40B4-BE49-F238E27FC236}">
                <a16:creationId xmlns:a16="http://schemas.microsoft.com/office/drawing/2014/main" id="{C3DBBE2A-0930-DBAD-FB5F-2C27100B71B6}"/>
              </a:ext>
            </a:extLst>
          </p:cNvPr>
          <p:cNvGrpSpPr/>
          <p:nvPr/>
        </p:nvGrpSpPr>
        <p:grpSpPr>
          <a:xfrm>
            <a:off x="5474966" y="875274"/>
            <a:ext cx="3162302" cy="1240800"/>
            <a:chOff x="8024205" y="615581"/>
            <a:chExt cx="4294591" cy="1685086"/>
          </a:xfrm>
        </p:grpSpPr>
        <p:cxnSp>
          <p:nvCxnSpPr>
            <p:cNvPr id="456" name="Straight Connector 455">
              <a:extLst>
                <a:ext uri="{FF2B5EF4-FFF2-40B4-BE49-F238E27FC236}">
                  <a16:creationId xmlns:a16="http://schemas.microsoft.com/office/drawing/2014/main" id="{26DA9FAB-25A4-7D8D-F4F3-B03DAA117011}"/>
                </a:ext>
              </a:extLst>
            </p:cNvPr>
            <p:cNvCxnSpPr>
              <a:cxnSpLocks/>
              <a:endCxn id="560" idx="6"/>
            </p:cNvCxnSpPr>
            <p:nvPr/>
          </p:nvCxnSpPr>
          <p:spPr>
            <a:xfrm>
              <a:off x="8119228" y="2192781"/>
              <a:ext cx="4195871" cy="8910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0" name="Straight Connector 459">
              <a:extLst>
                <a:ext uri="{FF2B5EF4-FFF2-40B4-BE49-F238E27FC236}">
                  <a16:creationId xmlns:a16="http://schemas.microsoft.com/office/drawing/2014/main" id="{35FBB5D5-1761-BC2C-24A2-A08B98B44DE8}"/>
                </a:ext>
              </a:extLst>
            </p:cNvPr>
            <p:cNvCxnSpPr>
              <a:cxnSpLocks/>
              <a:endCxn id="494" idx="6"/>
            </p:cNvCxnSpPr>
            <p:nvPr/>
          </p:nvCxnSpPr>
          <p:spPr>
            <a:xfrm>
              <a:off x="8024205" y="858805"/>
              <a:ext cx="4282974" cy="14121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1" name="Straight Connector 460">
              <a:extLst>
                <a:ext uri="{FF2B5EF4-FFF2-40B4-BE49-F238E27FC236}">
                  <a16:creationId xmlns:a16="http://schemas.microsoft.com/office/drawing/2014/main" id="{116325FA-1F47-1354-C7EE-51ACF188DA32}"/>
                </a:ext>
              </a:extLst>
            </p:cNvPr>
            <p:cNvCxnSpPr>
              <a:cxnSpLocks/>
              <a:endCxn id="505" idx="6"/>
            </p:cNvCxnSpPr>
            <p:nvPr/>
          </p:nvCxnSpPr>
          <p:spPr>
            <a:xfrm flipV="1">
              <a:off x="8066343" y="1290907"/>
              <a:ext cx="4252453" cy="12610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2" name="Straight Connector 461">
              <a:extLst>
                <a:ext uri="{FF2B5EF4-FFF2-40B4-BE49-F238E27FC236}">
                  <a16:creationId xmlns:a16="http://schemas.microsoft.com/office/drawing/2014/main" id="{B19EA487-0A0D-72B3-8780-514ED430E109}"/>
                </a:ext>
              </a:extLst>
            </p:cNvPr>
            <p:cNvCxnSpPr>
              <a:cxnSpLocks/>
            </p:cNvCxnSpPr>
            <p:nvPr/>
          </p:nvCxnSpPr>
          <p:spPr>
            <a:xfrm>
              <a:off x="8222768" y="1692618"/>
              <a:ext cx="4089340" cy="4790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3" name="Straight Connector 462">
              <a:extLst>
                <a:ext uri="{FF2B5EF4-FFF2-40B4-BE49-F238E27FC236}">
                  <a16:creationId xmlns:a16="http://schemas.microsoft.com/office/drawing/2014/main" id="{713165F1-9D3A-760D-F749-63D6208A04D9}"/>
                </a:ext>
              </a:extLst>
            </p:cNvPr>
            <p:cNvCxnSpPr>
              <a:cxnSpLocks/>
              <a:endCxn id="551" idx="4"/>
            </p:cNvCxnSpPr>
            <p:nvPr/>
          </p:nvCxnSpPr>
          <p:spPr>
            <a:xfrm flipH="1">
              <a:off x="8166290" y="623894"/>
              <a:ext cx="20774" cy="1670850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4" name="Straight Connector 463">
              <a:extLst>
                <a:ext uri="{FF2B5EF4-FFF2-40B4-BE49-F238E27FC236}">
                  <a16:creationId xmlns:a16="http://schemas.microsoft.com/office/drawing/2014/main" id="{5BAAE84B-0E6C-E0B1-8C51-BAC32C55666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570713" y="619036"/>
              <a:ext cx="20776" cy="1670850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5" name="Straight Connector 464">
              <a:extLst>
                <a:ext uri="{FF2B5EF4-FFF2-40B4-BE49-F238E27FC236}">
                  <a16:creationId xmlns:a16="http://schemas.microsoft.com/office/drawing/2014/main" id="{AC0A4F5D-C46E-DEC0-B785-C56BE6020453}"/>
                </a:ext>
              </a:extLst>
            </p:cNvPr>
            <p:cNvCxnSpPr>
              <a:cxnSpLocks/>
              <a:endCxn id="553" idx="4"/>
            </p:cNvCxnSpPr>
            <p:nvPr/>
          </p:nvCxnSpPr>
          <p:spPr>
            <a:xfrm flipH="1">
              <a:off x="9051269" y="623894"/>
              <a:ext cx="20778" cy="1670850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6" name="Straight Connector 465">
              <a:extLst>
                <a:ext uri="{FF2B5EF4-FFF2-40B4-BE49-F238E27FC236}">
                  <a16:creationId xmlns:a16="http://schemas.microsoft.com/office/drawing/2014/main" id="{646007A3-6EDE-109C-D689-061B33F4F9CA}"/>
                </a:ext>
              </a:extLst>
            </p:cNvPr>
            <p:cNvCxnSpPr>
              <a:cxnSpLocks/>
              <a:endCxn id="554" idx="4"/>
            </p:cNvCxnSpPr>
            <p:nvPr/>
          </p:nvCxnSpPr>
          <p:spPr>
            <a:xfrm flipH="1">
              <a:off x="9492678" y="661675"/>
              <a:ext cx="6506" cy="1638992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7" name="Straight Connector 466">
              <a:extLst>
                <a:ext uri="{FF2B5EF4-FFF2-40B4-BE49-F238E27FC236}">
                  <a16:creationId xmlns:a16="http://schemas.microsoft.com/office/drawing/2014/main" id="{FBBFBC84-4A82-08C2-5BA0-2155DA0DCD7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890632" y="622699"/>
              <a:ext cx="20782" cy="1670849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8" name="Straight Connector 467">
              <a:extLst>
                <a:ext uri="{FF2B5EF4-FFF2-40B4-BE49-F238E27FC236}">
                  <a16:creationId xmlns:a16="http://schemas.microsoft.com/office/drawing/2014/main" id="{48A0590A-44E7-BEB3-D43D-B66B0D82C52D}"/>
                </a:ext>
              </a:extLst>
            </p:cNvPr>
            <p:cNvCxnSpPr>
              <a:cxnSpLocks/>
              <a:endCxn id="556" idx="4"/>
            </p:cNvCxnSpPr>
            <p:nvPr/>
          </p:nvCxnSpPr>
          <p:spPr>
            <a:xfrm flipH="1">
              <a:off x="10377656" y="620932"/>
              <a:ext cx="20786" cy="1670850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9" name="Straight Connector 468">
              <a:extLst>
                <a:ext uri="{FF2B5EF4-FFF2-40B4-BE49-F238E27FC236}">
                  <a16:creationId xmlns:a16="http://schemas.microsoft.com/office/drawing/2014/main" id="{244005FD-2B15-EF6C-4382-7D481579D99E}"/>
                </a:ext>
              </a:extLst>
            </p:cNvPr>
            <p:cNvCxnSpPr>
              <a:cxnSpLocks/>
              <a:endCxn id="557" idx="4"/>
            </p:cNvCxnSpPr>
            <p:nvPr/>
          </p:nvCxnSpPr>
          <p:spPr>
            <a:xfrm flipH="1">
              <a:off x="10829361" y="615581"/>
              <a:ext cx="20785" cy="1670850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0" name="Straight Connector 469">
              <a:extLst>
                <a:ext uri="{FF2B5EF4-FFF2-40B4-BE49-F238E27FC236}">
                  <a16:creationId xmlns:a16="http://schemas.microsoft.com/office/drawing/2014/main" id="{CDDE0CC3-66FB-E2E4-C627-95CEA25BEAA4}"/>
                </a:ext>
              </a:extLst>
            </p:cNvPr>
            <p:cNvCxnSpPr>
              <a:cxnSpLocks/>
              <a:endCxn id="558" idx="4"/>
            </p:cNvCxnSpPr>
            <p:nvPr/>
          </p:nvCxnSpPr>
          <p:spPr>
            <a:xfrm flipH="1">
              <a:off x="11253187" y="615581"/>
              <a:ext cx="20788" cy="1670850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1" name="Straight Connector 470">
              <a:extLst>
                <a:ext uri="{FF2B5EF4-FFF2-40B4-BE49-F238E27FC236}">
                  <a16:creationId xmlns:a16="http://schemas.microsoft.com/office/drawing/2014/main" id="{AED82F2D-88AE-47F0-4782-16B1BCD452BB}"/>
                </a:ext>
              </a:extLst>
            </p:cNvPr>
            <p:cNvCxnSpPr>
              <a:cxnSpLocks/>
              <a:endCxn id="559" idx="4"/>
            </p:cNvCxnSpPr>
            <p:nvPr/>
          </p:nvCxnSpPr>
          <p:spPr>
            <a:xfrm flipH="1">
              <a:off x="11714340" y="615581"/>
              <a:ext cx="20791" cy="1670850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2" name="Straight Connector 471">
              <a:extLst>
                <a:ext uri="{FF2B5EF4-FFF2-40B4-BE49-F238E27FC236}">
                  <a16:creationId xmlns:a16="http://schemas.microsoft.com/office/drawing/2014/main" id="{F9E15EC1-B84C-CF06-FFDA-1AD3BB8187EA}"/>
                </a:ext>
              </a:extLst>
            </p:cNvPr>
            <p:cNvCxnSpPr>
              <a:cxnSpLocks/>
              <a:endCxn id="560" idx="4"/>
            </p:cNvCxnSpPr>
            <p:nvPr/>
          </p:nvCxnSpPr>
          <p:spPr>
            <a:xfrm flipH="1">
              <a:off x="12155750" y="621502"/>
              <a:ext cx="20792" cy="1670851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4" name="Group 483">
            <a:extLst>
              <a:ext uri="{FF2B5EF4-FFF2-40B4-BE49-F238E27FC236}">
                <a16:creationId xmlns:a16="http://schemas.microsoft.com/office/drawing/2014/main" id="{2558A784-1610-A566-5AE6-408D59F7D213}"/>
              </a:ext>
            </a:extLst>
          </p:cNvPr>
          <p:cNvGrpSpPr/>
          <p:nvPr/>
        </p:nvGrpSpPr>
        <p:grpSpPr>
          <a:xfrm>
            <a:off x="5492606" y="950012"/>
            <a:ext cx="3139613" cy="211882"/>
            <a:chOff x="2699837" y="1149667"/>
            <a:chExt cx="4263795" cy="287751"/>
          </a:xfrm>
        </p:grpSpPr>
        <p:sp>
          <p:nvSpPr>
            <p:cNvPr id="485" name="Oval 484">
              <a:extLst>
                <a:ext uri="{FF2B5EF4-FFF2-40B4-BE49-F238E27FC236}">
                  <a16:creationId xmlns:a16="http://schemas.microsoft.com/office/drawing/2014/main" id="{46B0E8F1-C308-B378-C4E3-99BEDF15890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699837" y="1157980"/>
              <a:ext cx="274320" cy="273515"/>
            </a:xfrm>
            <a:prstGeom prst="ellipse">
              <a:avLst/>
            </a:prstGeom>
            <a:solidFill>
              <a:srgbClr val="8DBAE3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486" name="Oval 485">
              <a:extLst>
                <a:ext uri="{FF2B5EF4-FFF2-40B4-BE49-F238E27FC236}">
                  <a16:creationId xmlns:a16="http://schemas.microsoft.com/office/drawing/2014/main" id="{58FE6855-4B1E-42DC-630F-07620C44890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123664" y="1157980"/>
              <a:ext cx="274320" cy="273515"/>
            </a:xfrm>
            <a:prstGeom prst="ellipse">
              <a:avLst/>
            </a:prstGeom>
            <a:solidFill>
              <a:srgbClr val="8DBAE3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487" name="Oval 486">
              <a:extLst>
                <a:ext uri="{FF2B5EF4-FFF2-40B4-BE49-F238E27FC236}">
                  <a16:creationId xmlns:a16="http://schemas.microsoft.com/office/drawing/2014/main" id="{3F91A12D-1D34-FEA2-8A9E-F7C25EFDC16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84819" y="1157980"/>
              <a:ext cx="274320" cy="273515"/>
            </a:xfrm>
            <a:prstGeom prst="ellipse">
              <a:avLst/>
            </a:prstGeom>
            <a:solidFill>
              <a:srgbClr val="8DBAE3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488" name="Oval 487">
              <a:extLst>
                <a:ext uri="{FF2B5EF4-FFF2-40B4-BE49-F238E27FC236}">
                  <a16:creationId xmlns:a16="http://schemas.microsoft.com/office/drawing/2014/main" id="{E714CA57-6A46-8AE8-857C-29B911D6366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026230" y="1163903"/>
              <a:ext cx="274320" cy="273515"/>
            </a:xfrm>
            <a:prstGeom prst="ellipse">
              <a:avLst/>
            </a:prstGeom>
            <a:solidFill>
              <a:srgbClr val="8DBAE3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489" name="Oval 488">
              <a:extLst>
                <a:ext uri="{FF2B5EF4-FFF2-40B4-BE49-F238E27FC236}">
                  <a16:creationId xmlns:a16="http://schemas.microsoft.com/office/drawing/2014/main" id="{CEA3C88F-3322-B9DF-782D-9A55BB0EB0A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450057" y="1156499"/>
              <a:ext cx="274320" cy="273515"/>
            </a:xfrm>
            <a:prstGeom prst="ellipse">
              <a:avLst/>
            </a:prstGeom>
            <a:solidFill>
              <a:srgbClr val="8DBAE3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490" name="Oval 489">
              <a:extLst>
                <a:ext uri="{FF2B5EF4-FFF2-40B4-BE49-F238E27FC236}">
                  <a16:creationId xmlns:a16="http://schemas.microsoft.com/office/drawing/2014/main" id="{090E2174-6CF7-F5BB-68ED-B1DDD847A3D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911212" y="1155018"/>
              <a:ext cx="274320" cy="273515"/>
            </a:xfrm>
            <a:prstGeom prst="ellipse">
              <a:avLst/>
            </a:prstGeom>
            <a:solidFill>
              <a:srgbClr val="8DBAE3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491" name="Oval 490">
              <a:extLst>
                <a:ext uri="{FF2B5EF4-FFF2-40B4-BE49-F238E27FC236}">
                  <a16:creationId xmlns:a16="http://schemas.microsoft.com/office/drawing/2014/main" id="{1CFB4B90-6CF3-BE46-9EC5-9025212C831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362919" y="1149667"/>
              <a:ext cx="274320" cy="273515"/>
            </a:xfrm>
            <a:prstGeom prst="ellipse">
              <a:avLst/>
            </a:prstGeom>
            <a:solidFill>
              <a:srgbClr val="8DBAE3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492" name="Oval 491">
              <a:extLst>
                <a:ext uri="{FF2B5EF4-FFF2-40B4-BE49-F238E27FC236}">
                  <a16:creationId xmlns:a16="http://schemas.microsoft.com/office/drawing/2014/main" id="{97CFF7AE-BD0E-2E37-4362-50707CDCE65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86746" y="1149667"/>
              <a:ext cx="274320" cy="273515"/>
            </a:xfrm>
            <a:prstGeom prst="ellipse">
              <a:avLst/>
            </a:prstGeom>
            <a:solidFill>
              <a:srgbClr val="8DBAE3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493" name="Oval 492">
              <a:extLst>
                <a:ext uri="{FF2B5EF4-FFF2-40B4-BE49-F238E27FC236}">
                  <a16:creationId xmlns:a16="http://schemas.microsoft.com/office/drawing/2014/main" id="{B357954F-F291-AD55-9F16-3F3388842D6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247901" y="1149667"/>
              <a:ext cx="274320" cy="273515"/>
            </a:xfrm>
            <a:prstGeom prst="ellipse">
              <a:avLst/>
            </a:prstGeom>
            <a:solidFill>
              <a:srgbClr val="8DBAE3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494" name="Oval 493">
              <a:extLst>
                <a:ext uri="{FF2B5EF4-FFF2-40B4-BE49-F238E27FC236}">
                  <a16:creationId xmlns:a16="http://schemas.microsoft.com/office/drawing/2014/main" id="{BDCD792E-C265-DC7B-7734-D9AB42BC3D8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689312" y="1155590"/>
              <a:ext cx="274320" cy="273515"/>
            </a:xfrm>
            <a:prstGeom prst="ellipse">
              <a:avLst/>
            </a:prstGeom>
            <a:solidFill>
              <a:srgbClr val="8DBAE3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95" name="Group 494">
            <a:extLst>
              <a:ext uri="{FF2B5EF4-FFF2-40B4-BE49-F238E27FC236}">
                <a16:creationId xmlns:a16="http://schemas.microsoft.com/office/drawing/2014/main" id="{367B8D9D-074D-B837-C6ED-D12A812A43E4}"/>
              </a:ext>
            </a:extLst>
          </p:cNvPr>
          <p:cNvGrpSpPr/>
          <p:nvPr/>
        </p:nvGrpSpPr>
        <p:grpSpPr>
          <a:xfrm>
            <a:off x="5501160" y="1257789"/>
            <a:ext cx="3139613" cy="211882"/>
            <a:chOff x="2702664" y="1572405"/>
            <a:chExt cx="4263795" cy="287751"/>
          </a:xfrm>
        </p:grpSpPr>
        <p:sp>
          <p:nvSpPr>
            <p:cNvPr id="496" name="Oval 495">
              <a:extLst>
                <a:ext uri="{FF2B5EF4-FFF2-40B4-BE49-F238E27FC236}">
                  <a16:creationId xmlns:a16="http://schemas.microsoft.com/office/drawing/2014/main" id="{603170E4-E2DC-8C50-9CA6-DC9CF16A58A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702664" y="1580719"/>
              <a:ext cx="274486" cy="273514"/>
            </a:xfrm>
            <a:prstGeom prst="ellipse">
              <a:avLst/>
            </a:prstGeom>
            <a:solidFill>
              <a:srgbClr val="8DBAE3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497" name="Oval 496">
              <a:extLst>
                <a:ext uri="{FF2B5EF4-FFF2-40B4-BE49-F238E27FC236}">
                  <a16:creationId xmlns:a16="http://schemas.microsoft.com/office/drawing/2014/main" id="{79AE1C64-6B1E-8C13-E875-D0983579AB6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126491" y="1580718"/>
              <a:ext cx="274320" cy="273515"/>
            </a:xfrm>
            <a:prstGeom prst="ellipse">
              <a:avLst/>
            </a:prstGeom>
            <a:solidFill>
              <a:srgbClr val="8DBAE3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498" name="Oval 497">
              <a:extLst>
                <a:ext uri="{FF2B5EF4-FFF2-40B4-BE49-F238E27FC236}">
                  <a16:creationId xmlns:a16="http://schemas.microsoft.com/office/drawing/2014/main" id="{829733BF-4CAC-BEE7-E6E1-B3BAC75BF02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87646" y="1580718"/>
              <a:ext cx="274320" cy="273515"/>
            </a:xfrm>
            <a:prstGeom prst="ellipse">
              <a:avLst/>
            </a:prstGeom>
            <a:solidFill>
              <a:srgbClr val="8DBAE3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499" name="Oval 498">
              <a:extLst>
                <a:ext uri="{FF2B5EF4-FFF2-40B4-BE49-F238E27FC236}">
                  <a16:creationId xmlns:a16="http://schemas.microsoft.com/office/drawing/2014/main" id="{45B5C92A-D259-13EB-AA09-C51DDBBB4B9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029057" y="1586641"/>
              <a:ext cx="274320" cy="273515"/>
            </a:xfrm>
            <a:prstGeom prst="ellipse">
              <a:avLst/>
            </a:prstGeom>
            <a:solidFill>
              <a:srgbClr val="8DBAE3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500" name="Oval 499">
              <a:extLst>
                <a:ext uri="{FF2B5EF4-FFF2-40B4-BE49-F238E27FC236}">
                  <a16:creationId xmlns:a16="http://schemas.microsoft.com/office/drawing/2014/main" id="{5F1F5190-81E8-02EC-5CB0-DC3B0657F73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452884" y="1579237"/>
              <a:ext cx="274320" cy="273515"/>
            </a:xfrm>
            <a:prstGeom prst="ellipse">
              <a:avLst/>
            </a:prstGeom>
            <a:solidFill>
              <a:srgbClr val="8DBAE3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501" name="Oval 500">
              <a:extLst>
                <a:ext uri="{FF2B5EF4-FFF2-40B4-BE49-F238E27FC236}">
                  <a16:creationId xmlns:a16="http://schemas.microsoft.com/office/drawing/2014/main" id="{2250DD66-9464-0A38-2349-E7B631FDCB3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914039" y="1577756"/>
              <a:ext cx="274320" cy="273515"/>
            </a:xfrm>
            <a:prstGeom prst="ellipse">
              <a:avLst/>
            </a:prstGeom>
            <a:solidFill>
              <a:srgbClr val="8DBAE3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502" name="Oval 501">
              <a:extLst>
                <a:ext uri="{FF2B5EF4-FFF2-40B4-BE49-F238E27FC236}">
                  <a16:creationId xmlns:a16="http://schemas.microsoft.com/office/drawing/2014/main" id="{27B27D9A-D110-19B0-3695-517D8253D15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365746" y="1572405"/>
              <a:ext cx="274320" cy="273515"/>
            </a:xfrm>
            <a:prstGeom prst="ellipse">
              <a:avLst/>
            </a:prstGeom>
            <a:solidFill>
              <a:srgbClr val="8DBAE3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503" name="Oval 502">
              <a:extLst>
                <a:ext uri="{FF2B5EF4-FFF2-40B4-BE49-F238E27FC236}">
                  <a16:creationId xmlns:a16="http://schemas.microsoft.com/office/drawing/2014/main" id="{4887D2CA-DEFB-BC52-37FB-40A12FE80CE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89573" y="1572405"/>
              <a:ext cx="274320" cy="273515"/>
            </a:xfrm>
            <a:prstGeom prst="ellipse">
              <a:avLst/>
            </a:prstGeom>
            <a:solidFill>
              <a:srgbClr val="8DBAE3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504" name="Oval 503">
              <a:extLst>
                <a:ext uri="{FF2B5EF4-FFF2-40B4-BE49-F238E27FC236}">
                  <a16:creationId xmlns:a16="http://schemas.microsoft.com/office/drawing/2014/main" id="{F8E7F0AA-7147-7BBA-428E-B8DDE28D09C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250728" y="1572405"/>
              <a:ext cx="274320" cy="273515"/>
            </a:xfrm>
            <a:prstGeom prst="ellipse">
              <a:avLst/>
            </a:prstGeom>
            <a:solidFill>
              <a:srgbClr val="8DBAE3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505" name="Oval 504">
              <a:extLst>
                <a:ext uri="{FF2B5EF4-FFF2-40B4-BE49-F238E27FC236}">
                  <a16:creationId xmlns:a16="http://schemas.microsoft.com/office/drawing/2014/main" id="{0615D076-68B1-167D-6873-0A8DACC72A0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692139" y="1578328"/>
              <a:ext cx="274320" cy="273515"/>
            </a:xfrm>
            <a:prstGeom prst="ellipse">
              <a:avLst/>
            </a:prstGeom>
            <a:solidFill>
              <a:srgbClr val="8DBAE3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06" name="Group 505">
            <a:extLst>
              <a:ext uri="{FF2B5EF4-FFF2-40B4-BE49-F238E27FC236}">
                <a16:creationId xmlns:a16="http://schemas.microsoft.com/office/drawing/2014/main" id="{FE6C5070-FD31-AFFB-1507-290900CDFD13}"/>
              </a:ext>
            </a:extLst>
          </p:cNvPr>
          <p:cNvGrpSpPr/>
          <p:nvPr/>
        </p:nvGrpSpPr>
        <p:grpSpPr>
          <a:xfrm>
            <a:off x="5496235" y="1585688"/>
            <a:ext cx="3139613" cy="211882"/>
            <a:chOff x="2704765" y="2012961"/>
            <a:chExt cx="4263795" cy="287751"/>
          </a:xfrm>
        </p:grpSpPr>
        <p:sp>
          <p:nvSpPr>
            <p:cNvPr id="507" name="Oval 506">
              <a:extLst>
                <a:ext uri="{FF2B5EF4-FFF2-40B4-BE49-F238E27FC236}">
                  <a16:creationId xmlns:a16="http://schemas.microsoft.com/office/drawing/2014/main" id="{1A9B12AD-FF06-1196-219F-CD544A24C5D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704765" y="2021274"/>
              <a:ext cx="274320" cy="273515"/>
            </a:xfrm>
            <a:prstGeom prst="ellipse">
              <a:avLst/>
            </a:prstGeom>
            <a:solidFill>
              <a:srgbClr val="8DBAE3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508" name="Oval 507">
              <a:extLst>
                <a:ext uri="{FF2B5EF4-FFF2-40B4-BE49-F238E27FC236}">
                  <a16:creationId xmlns:a16="http://schemas.microsoft.com/office/drawing/2014/main" id="{54F75644-10FF-791A-9BE0-87B6E7CE567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128592" y="2021274"/>
              <a:ext cx="274320" cy="273515"/>
            </a:xfrm>
            <a:prstGeom prst="ellipse">
              <a:avLst/>
            </a:prstGeom>
            <a:solidFill>
              <a:srgbClr val="8DBAE3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509" name="Oval 508">
              <a:extLst>
                <a:ext uri="{FF2B5EF4-FFF2-40B4-BE49-F238E27FC236}">
                  <a16:creationId xmlns:a16="http://schemas.microsoft.com/office/drawing/2014/main" id="{CD5BD913-0A26-CFC0-D8BC-9B346DBEF64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89747" y="2021274"/>
              <a:ext cx="274320" cy="273515"/>
            </a:xfrm>
            <a:prstGeom prst="ellipse">
              <a:avLst/>
            </a:prstGeom>
            <a:solidFill>
              <a:srgbClr val="8DBAE3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510" name="Oval 509">
              <a:extLst>
                <a:ext uri="{FF2B5EF4-FFF2-40B4-BE49-F238E27FC236}">
                  <a16:creationId xmlns:a16="http://schemas.microsoft.com/office/drawing/2014/main" id="{A80B1950-F795-F59A-70DE-7CFF11E11D9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031158" y="2027197"/>
              <a:ext cx="274320" cy="273515"/>
            </a:xfrm>
            <a:prstGeom prst="ellipse">
              <a:avLst/>
            </a:prstGeom>
            <a:solidFill>
              <a:srgbClr val="8DBAE3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511" name="Oval 510">
              <a:extLst>
                <a:ext uri="{FF2B5EF4-FFF2-40B4-BE49-F238E27FC236}">
                  <a16:creationId xmlns:a16="http://schemas.microsoft.com/office/drawing/2014/main" id="{4CE6C760-372F-DCC1-19E3-214927F9EE0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454985" y="2019793"/>
              <a:ext cx="274320" cy="273515"/>
            </a:xfrm>
            <a:prstGeom prst="ellipse">
              <a:avLst/>
            </a:prstGeom>
            <a:solidFill>
              <a:srgbClr val="8DBAE3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512" name="Oval 511">
              <a:extLst>
                <a:ext uri="{FF2B5EF4-FFF2-40B4-BE49-F238E27FC236}">
                  <a16:creationId xmlns:a16="http://schemas.microsoft.com/office/drawing/2014/main" id="{977C9BF2-886B-6C4E-718E-47E6C1F666E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916140" y="2018312"/>
              <a:ext cx="274320" cy="273515"/>
            </a:xfrm>
            <a:prstGeom prst="ellipse">
              <a:avLst/>
            </a:prstGeom>
            <a:solidFill>
              <a:srgbClr val="8DBAE3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513" name="Oval 512">
              <a:extLst>
                <a:ext uri="{FF2B5EF4-FFF2-40B4-BE49-F238E27FC236}">
                  <a16:creationId xmlns:a16="http://schemas.microsoft.com/office/drawing/2014/main" id="{00A9D64E-1EDF-4285-0AF8-FFE0CEBFF01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367847" y="2012961"/>
              <a:ext cx="274320" cy="273515"/>
            </a:xfrm>
            <a:prstGeom prst="ellipse">
              <a:avLst/>
            </a:prstGeom>
            <a:solidFill>
              <a:srgbClr val="8DBAE3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514" name="Oval 513">
              <a:extLst>
                <a:ext uri="{FF2B5EF4-FFF2-40B4-BE49-F238E27FC236}">
                  <a16:creationId xmlns:a16="http://schemas.microsoft.com/office/drawing/2014/main" id="{8A019401-DA6D-4845-E770-59AA5A067F7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91674" y="2012961"/>
              <a:ext cx="274320" cy="273515"/>
            </a:xfrm>
            <a:prstGeom prst="ellipse">
              <a:avLst/>
            </a:prstGeom>
            <a:solidFill>
              <a:srgbClr val="8DBAE3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515" name="Oval 514">
              <a:extLst>
                <a:ext uri="{FF2B5EF4-FFF2-40B4-BE49-F238E27FC236}">
                  <a16:creationId xmlns:a16="http://schemas.microsoft.com/office/drawing/2014/main" id="{43517262-8A7E-0D12-A1E8-F1E1950296B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252829" y="2012961"/>
              <a:ext cx="274320" cy="273515"/>
            </a:xfrm>
            <a:prstGeom prst="ellipse">
              <a:avLst/>
            </a:prstGeom>
            <a:solidFill>
              <a:srgbClr val="8DBAE3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516" name="Oval 515">
              <a:extLst>
                <a:ext uri="{FF2B5EF4-FFF2-40B4-BE49-F238E27FC236}">
                  <a16:creationId xmlns:a16="http://schemas.microsoft.com/office/drawing/2014/main" id="{36442937-2B38-A96D-D464-F4C81D995FE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694240" y="2018884"/>
              <a:ext cx="274320" cy="273515"/>
            </a:xfrm>
            <a:prstGeom prst="ellipse">
              <a:avLst/>
            </a:prstGeom>
            <a:solidFill>
              <a:srgbClr val="8DBAE3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50" name="Group 549">
            <a:extLst>
              <a:ext uri="{FF2B5EF4-FFF2-40B4-BE49-F238E27FC236}">
                <a16:creationId xmlns:a16="http://schemas.microsoft.com/office/drawing/2014/main" id="{D157FF22-CBCE-EDD9-6272-13E7B86BD4BA}"/>
              </a:ext>
            </a:extLst>
          </p:cNvPr>
          <p:cNvGrpSpPr/>
          <p:nvPr/>
        </p:nvGrpSpPr>
        <p:grpSpPr>
          <a:xfrm>
            <a:off x="5498438" y="1928438"/>
            <a:ext cx="3139613" cy="211882"/>
            <a:chOff x="2707758" y="2478440"/>
            <a:chExt cx="4263795" cy="287751"/>
          </a:xfrm>
        </p:grpSpPr>
        <p:sp>
          <p:nvSpPr>
            <p:cNvPr id="551" name="Oval 550">
              <a:extLst>
                <a:ext uri="{FF2B5EF4-FFF2-40B4-BE49-F238E27FC236}">
                  <a16:creationId xmlns:a16="http://schemas.microsoft.com/office/drawing/2014/main" id="{292D3FBE-45DE-B3F6-F36D-63609831044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707758" y="2486753"/>
              <a:ext cx="274320" cy="273515"/>
            </a:xfrm>
            <a:prstGeom prst="ellipse">
              <a:avLst/>
            </a:prstGeom>
            <a:solidFill>
              <a:srgbClr val="8DBAE3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552" name="Oval 551">
              <a:extLst>
                <a:ext uri="{FF2B5EF4-FFF2-40B4-BE49-F238E27FC236}">
                  <a16:creationId xmlns:a16="http://schemas.microsoft.com/office/drawing/2014/main" id="{3905B13C-144D-7FD3-4A6A-8440ECFDE3C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131585" y="2486753"/>
              <a:ext cx="274320" cy="273515"/>
            </a:xfrm>
            <a:prstGeom prst="ellipse">
              <a:avLst/>
            </a:prstGeom>
            <a:solidFill>
              <a:srgbClr val="8DBAE3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553" name="Oval 552">
              <a:extLst>
                <a:ext uri="{FF2B5EF4-FFF2-40B4-BE49-F238E27FC236}">
                  <a16:creationId xmlns:a16="http://schemas.microsoft.com/office/drawing/2014/main" id="{E9A41AED-EFF3-40AD-9A49-70C957A3F50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92740" y="2486753"/>
              <a:ext cx="274320" cy="273515"/>
            </a:xfrm>
            <a:prstGeom prst="ellipse">
              <a:avLst/>
            </a:prstGeom>
            <a:solidFill>
              <a:srgbClr val="8DBAE3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554" name="Oval 553">
              <a:extLst>
                <a:ext uri="{FF2B5EF4-FFF2-40B4-BE49-F238E27FC236}">
                  <a16:creationId xmlns:a16="http://schemas.microsoft.com/office/drawing/2014/main" id="{DDD572C0-A6F9-BDA1-A853-574831BE9DE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034151" y="2492676"/>
              <a:ext cx="274320" cy="273515"/>
            </a:xfrm>
            <a:prstGeom prst="ellipse">
              <a:avLst/>
            </a:prstGeom>
            <a:solidFill>
              <a:srgbClr val="8DBAE3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555" name="Oval 554">
              <a:extLst>
                <a:ext uri="{FF2B5EF4-FFF2-40B4-BE49-F238E27FC236}">
                  <a16:creationId xmlns:a16="http://schemas.microsoft.com/office/drawing/2014/main" id="{4F935A7C-9478-0210-E232-582B43FC64D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457978" y="2485272"/>
              <a:ext cx="274320" cy="273515"/>
            </a:xfrm>
            <a:prstGeom prst="ellipse">
              <a:avLst/>
            </a:prstGeom>
            <a:solidFill>
              <a:srgbClr val="8DBAE3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556" name="Oval 555">
              <a:extLst>
                <a:ext uri="{FF2B5EF4-FFF2-40B4-BE49-F238E27FC236}">
                  <a16:creationId xmlns:a16="http://schemas.microsoft.com/office/drawing/2014/main" id="{74C28B19-A7EB-55E4-0C26-BE30575114F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919133" y="2483791"/>
              <a:ext cx="274320" cy="273515"/>
            </a:xfrm>
            <a:prstGeom prst="ellipse">
              <a:avLst/>
            </a:prstGeom>
            <a:solidFill>
              <a:srgbClr val="8DBAE3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557" name="Oval 556">
              <a:extLst>
                <a:ext uri="{FF2B5EF4-FFF2-40B4-BE49-F238E27FC236}">
                  <a16:creationId xmlns:a16="http://schemas.microsoft.com/office/drawing/2014/main" id="{5B445B65-5496-C908-CB64-1AA339F5498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370840" y="2478440"/>
              <a:ext cx="274320" cy="273515"/>
            </a:xfrm>
            <a:prstGeom prst="ellipse">
              <a:avLst/>
            </a:prstGeom>
            <a:solidFill>
              <a:srgbClr val="8DBAE3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558" name="Oval 557">
              <a:extLst>
                <a:ext uri="{FF2B5EF4-FFF2-40B4-BE49-F238E27FC236}">
                  <a16:creationId xmlns:a16="http://schemas.microsoft.com/office/drawing/2014/main" id="{6B8B6437-0DDC-8574-F299-E9B9CB8FAB0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94667" y="2478440"/>
              <a:ext cx="274320" cy="273515"/>
            </a:xfrm>
            <a:prstGeom prst="ellipse">
              <a:avLst/>
            </a:prstGeom>
            <a:solidFill>
              <a:srgbClr val="8DBAE3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559" name="Oval 558">
              <a:extLst>
                <a:ext uri="{FF2B5EF4-FFF2-40B4-BE49-F238E27FC236}">
                  <a16:creationId xmlns:a16="http://schemas.microsoft.com/office/drawing/2014/main" id="{92FB87C0-63D7-7B06-0542-11E9FAF36F5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255822" y="2478440"/>
              <a:ext cx="274320" cy="273515"/>
            </a:xfrm>
            <a:prstGeom prst="ellipse">
              <a:avLst/>
            </a:prstGeom>
            <a:solidFill>
              <a:srgbClr val="8DBAE3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560" name="Oval 559">
              <a:extLst>
                <a:ext uri="{FF2B5EF4-FFF2-40B4-BE49-F238E27FC236}">
                  <a16:creationId xmlns:a16="http://schemas.microsoft.com/office/drawing/2014/main" id="{31E1D448-E306-C405-A2CA-4A5F8DC69F1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697233" y="2484363"/>
              <a:ext cx="274320" cy="273515"/>
            </a:xfrm>
            <a:prstGeom prst="ellipse">
              <a:avLst/>
            </a:prstGeom>
            <a:solidFill>
              <a:srgbClr val="8DBAE3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endParaRPr>
            </a:p>
          </p:txBody>
        </p:sp>
      </p:grpSp>
      <p:sp>
        <p:nvSpPr>
          <p:cNvPr id="562" name="TextBox 561">
            <a:extLst>
              <a:ext uri="{FF2B5EF4-FFF2-40B4-BE49-F238E27FC236}">
                <a16:creationId xmlns:a16="http://schemas.microsoft.com/office/drawing/2014/main" id="{20C0519E-990F-B044-AADB-FF46B72BDDBF}"/>
              </a:ext>
            </a:extLst>
          </p:cNvPr>
          <p:cNvSpPr txBox="1"/>
          <p:nvPr/>
        </p:nvSpPr>
        <p:spPr>
          <a:xfrm>
            <a:off x="4937760" y="902064"/>
            <a:ext cx="5634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R12</a:t>
            </a:r>
          </a:p>
        </p:txBody>
      </p:sp>
      <p:sp>
        <p:nvSpPr>
          <p:cNvPr id="578" name="TextBox 577">
            <a:extLst>
              <a:ext uri="{FF2B5EF4-FFF2-40B4-BE49-F238E27FC236}">
                <a16:creationId xmlns:a16="http://schemas.microsoft.com/office/drawing/2014/main" id="{12DB7DB2-D040-796E-3CEB-EEFE77D0E633}"/>
              </a:ext>
            </a:extLst>
          </p:cNvPr>
          <p:cNvSpPr txBox="1"/>
          <p:nvPr/>
        </p:nvSpPr>
        <p:spPr>
          <a:xfrm>
            <a:off x="4937759" y="1865383"/>
            <a:ext cx="5634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R15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F6A3D8B-7D96-C903-0F17-32842E5149E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384155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>
          <a:extLst>
            <a:ext uri="{FF2B5EF4-FFF2-40B4-BE49-F238E27FC236}">
              <a16:creationId xmlns:a16="http://schemas.microsoft.com/office/drawing/2014/main" id="{8300EE88-DEC6-6837-88ED-DA99E1D886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3">
            <a:extLst>
              <a:ext uri="{FF2B5EF4-FFF2-40B4-BE49-F238E27FC236}">
                <a16:creationId xmlns:a16="http://schemas.microsoft.com/office/drawing/2014/main" id="{10810D3A-0FE8-99C2-832A-A428517C5AE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79409" y="297297"/>
            <a:ext cx="3477551" cy="437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Experiments &amp; Results</a:t>
            </a:r>
            <a:endParaRPr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C9E7074-93E7-0FC8-06C2-7BB21C6472AE}"/>
              </a:ext>
            </a:extLst>
          </p:cNvPr>
          <p:cNvGrpSpPr/>
          <p:nvPr/>
        </p:nvGrpSpPr>
        <p:grpSpPr>
          <a:xfrm>
            <a:off x="1138883" y="1022012"/>
            <a:ext cx="3159698" cy="2573783"/>
            <a:chOff x="2337759" y="1034997"/>
            <a:chExt cx="4291054" cy="3495362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C619F32E-71D5-4BDB-4B96-A391DBAD4D3B}"/>
                </a:ext>
              </a:extLst>
            </p:cNvPr>
            <p:cNvCxnSpPr>
              <a:cxnSpLocks/>
              <a:endCxn id="43" idx="6"/>
            </p:cNvCxnSpPr>
            <p:nvPr/>
          </p:nvCxnSpPr>
          <p:spPr>
            <a:xfrm flipV="1">
              <a:off x="2368573" y="4385278"/>
              <a:ext cx="4259921" cy="5784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B8B99F75-9A7D-DDDA-33F6-EB438CE03D1E}"/>
                </a:ext>
              </a:extLst>
            </p:cNvPr>
            <p:cNvCxnSpPr>
              <a:cxnSpLocks/>
              <a:endCxn id="335" idx="6"/>
            </p:cNvCxnSpPr>
            <p:nvPr/>
          </p:nvCxnSpPr>
          <p:spPr>
            <a:xfrm>
              <a:off x="2432782" y="2612197"/>
              <a:ext cx="4195871" cy="8910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A2AFDB2D-61EE-7045-A077-4680ACDC0539}"/>
                </a:ext>
              </a:extLst>
            </p:cNvPr>
            <p:cNvCxnSpPr>
              <a:cxnSpLocks/>
              <a:endCxn id="320" idx="6"/>
            </p:cNvCxnSpPr>
            <p:nvPr/>
          </p:nvCxnSpPr>
          <p:spPr>
            <a:xfrm flipV="1">
              <a:off x="2442810" y="3031430"/>
              <a:ext cx="4181076" cy="15539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3255D2F5-B26F-ACCF-D527-7B3BC17311B0}"/>
                </a:ext>
              </a:extLst>
            </p:cNvPr>
            <p:cNvCxnSpPr>
              <a:cxnSpLocks/>
              <a:endCxn id="290" idx="6"/>
            </p:cNvCxnSpPr>
            <p:nvPr/>
          </p:nvCxnSpPr>
          <p:spPr>
            <a:xfrm>
              <a:off x="2554564" y="3439683"/>
              <a:ext cx="4072149" cy="14482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C63FDB6B-3D3B-9367-48ED-90B22E0A0B25}"/>
                </a:ext>
              </a:extLst>
            </p:cNvPr>
            <p:cNvCxnSpPr>
              <a:cxnSpLocks/>
              <a:endCxn id="305" idx="6"/>
            </p:cNvCxnSpPr>
            <p:nvPr/>
          </p:nvCxnSpPr>
          <p:spPr>
            <a:xfrm flipV="1">
              <a:off x="2421301" y="3894719"/>
              <a:ext cx="4207512" cy="15876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A0AF5E02-E328-B242-A649-4997AF4C7CFA}"/>
                </a:ext>
              </a:extLst>
            </p:cNvPr>
            <p:cNvCxnSpPr>
              <a:cxnSpLocks/>
              <a:endCxn id="244" idx="6"/>
            </p:cNvCxnSpPr>
            <p:nvPr/>
          </p:nvCxnSpPr>
          <p:spPr>
            <a:xfrm>
              <a:off x="2337759" y="1278221"/>
              <a:ext cx="4282974" cy="14121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F9911948-FE49-BB82-EAC5-B62BCC29B777}"/>
                </a:ext>
              </a:extLst>
            </p:cNvPr>
            <p:cNvCxnSpPr>
              <a:cxnSpLocks/>
              <a:endCxn id="260" idx="6"/>
            </p:cNvCxnSpPr>
            <p:nvPr/>
          </p:nvCxnSpPr>
          <p:spPr>
            <a:xfrm flipV="1">
              <a:off x="2371107" y="1715077"/>
              <a:ext cx="4252453" cy="12610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7B4B8241-F7F8-77FF-F9C2-DF4F6DAE4320}"/>
                </a:ext>
              </a:extLst>
            </p:cNvPr>
            <p:cNvCxnSpPr>
              <a:cxnSpLocks/>
              <a:endCxn id="275" idx="6"/>
            </p:cNvCxnSpPr>
            <p:nvPr/>
          </p:nvCxnSpPr>
          <p:spPr>
            <a:xfrm>
              <a:off x="2536322" y="2150841"/>
              <a:ext cx="4089339" cy="4790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01980578-9935-EA98-9E41-BEFCE1864015}"/>
                </a:ext>
              </a:extLst>
            </p:cNvPr>
            <p:cNvCxnSpPr>
              <a:cxnSpLocks/>
              <a:endCxn id="34" idx="4"/>
            </p:cNvCxnSpPr>
            <p:nvPr/>
          </p:nvCxnSpPr>
          <p:spPr>
            <a:xfrm>
              <a:off x="2500620" y="1043310"/>
              <a:ext cx="1256" cy="3481126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328F179E-08E4-CB43-FD52-D4C4165E5D56}"/>
                </a:ext>
              </a:extLst>
            </p:cNvPr>
            <p:cNvCxnSpPr>
              <a:cxnSpLocks/>
              <a:endCxn id="35" idx="4"/>
            </p:cNvCxnSpPr>
            <p:nvPr/>
          </p:nvCxnSpPr>
          <p:spPr>
            <a:xfrm>
              <a:off x="2924447" y="1043310"/>
              <a:ext cx="1255" cy="3481126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49FD2076-897B-B928-16C7-5740478C215C}"/>
                </a:ext>
              </a:extLst>
            </p:cNvPr>
            <p:cNvCxnSpPr>
              <a:cxnSpLocks/>
              <a:endCxn id="36" idx="4"/>
            </p:cNvCxnSpPr>
            <p:nvPr/>
          </p:nvCxnSpPr>
          <p:spPr>
            <a:xfrm>
              <a:off x="3385602" y="1043310"/>
              <a:ext cx="1253" cy="3481126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3BE2E572-6CF8-9B0C-9E2F-B7432470FEA3}"/>
                </a:ext>
              </a:extLst>
            </p:cNvPr>
            <p:cNvCxnSpPr>
              <a:cxnSpLocks/>
              <a:endCxn id="37" idx="4"/>
            </p:cNvCxnSpPr>
            <p:nvPr/>
          </p:nvCxnSpPr>
          <p:spPr>
            <a:xfrm>
              <a:off x="3812739" y="1081091"/>
              <a:ext cx="15524" cy="3449268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3D812B33-B618-9FAC-97E3-7F785F5B2AF8}"/>
                </a:ext>
              </a:extLst>
            </p:cNvPr>
            <p:cNvCxnSpPr>
              <a:cxnSpLocks/>
              <a:endCxn id="38" idx="4"/>
            </p:cNvCxnSpPr>
            <p:nvPr/>
          </p:nvCxnSpPr>
          <p:spPr>
            <a:xfrm>
              <a:off x="4250840" y="1041829"/>
              <a:ext cx="1249" cy="3481125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5F2F6813-2E54-00F2-8BE7-45C9B1745603}"/>
                </a:ext>
              </a:extLst>
            </p:cNvPr>
            <p:cNvCxnSpPr>
              <a:cxnSpLocks/>
              <a:endCxn id="39" idx="4"/>
            </p:cNvCxnSpPr>
            <p:nvPr/>
          </p:nvCxnSpPr>
          <p:spPr>
            <a:xfrm>
              <a:off x="4711996" y="1040348"/>
              <a:ext cx="1247" cy="3481126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CF741C2-A2DE-D361-27F5-7D9D59652F1D}"/>
                </a:ext>
              </a:extLst>
            </p:cNvPr>
            <p:cNvCxnSpPr>
              <a:cxnSpLocks/>
              <a:endCxn id="40" idx="4"/>
            </p:cNvCxnSpPr>
            <p:nvPr/>
          </p:nvCxnSpPr>
          <p:spPr>
            <a:xfrm>
              <a:off x="5163702" y="1034997"/>
              <a:ext cx="1245" cy="3481126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1412D395-8BC4-15D4-6B04-A010DF1B20D3}"/>
                </a:ext>
              </a:extLst>
            </p:cNvPr>
            <p:cNvCxnSpPr>
              <a:cxnSpLocks/>
              <a:endCxn id="41" idx="4"/>
            </p:cNvCxnSpPr>
            <p:nvPr/>
          </p:nvCxnSpPr>
          <p:spPr>
            <a:xfrm>
              <a:off x="5587529" y="1034997"/>
              <a:ext cx="1244" cy="3481126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4D9386A9-7439-F349-BC23-9254E1343280}"/>
                </a:ext>
              </a:extLst>
            </p:cNvPr>
            <p:cNvCxnSpPr>
              <a:cxnSpLocks/>
              <a:endCxn id="42" idx="4"/>
            </p:cNvCxnSpPr>
            <p:nvPr/>
          </p:nvCxnSpPr>
          <p:spPr>
            <a:xfrm>
              <a:off x="6048684" y="1034997"/>
              <a:ext cx="1243" cy="3481126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15A31CC4-524C-2DAF-948E-466B8D703941}"/>
                </a:ext>
              </a:extLst>
            </p:cNvPr>
            <p:cNvCxnSpPr>
              <a:cxnSpLocks/>
              <a:endCxn id="43" idx="4"/>
            </p:cNvCxnSpPr>
            <p:nvPr/>
          </p:nvCxnSpPr>
          <p:spPr>
            <a:xfrm>
              <a:off x="6490095" y="1040919"/>
              <a:ext cx="1241" cy="3481126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1B56D84E-874F-2357-C82E-575A26322D44}"/>
              </a:ext>
            </a:extLst>
          </p:cNvPr>
          <p:cNvGrpSpPr/>
          <p:nvPr/>
        </p:nvGrpSpPr>
        <p:grpSpPr>
          <a:xfrm>
            <a:off x="1158733" y="3383905"/>
            <a:ext cx="3139613" cy="211882"/>
            <a:chOff x="2707599" y="4242617"/>
            <a:chExt cx="4263795" cy="287751"/>
          </a:xfrm>
        </p:grpSpPr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0364C320-1E10-F46D-805C-4739D811EE6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707599" y="4250930"/>
              <a:ext cx="274320" cy="27351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00" b="1" dirty="0">
                  <a:solidFill>
                    <a:schemeClr val="tx1"/>
                  </a:solidFill>
                  <a:latin typeface="Cambria" panose="02040503050406030204" pitchFamily="18" charset="0"/>
                  <a:cs typeface="Arial" panose="020B0604020202020204" pitchFamily="34" charset="0"/>
                </a:rPr>
                <a:t>0</a:t>
              </a: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F46FC081-CD22-70A3-04AC-741F8F57604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131426" y="4250930"/>
              <a:ext cx="274320" cy="27351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00" b="1" dirty="0">
                  <a:solidFill>
                    <a:schemeClr val="tx1"/>
                  </a:solidFill>
                  <a:latin typeface="Cambria" panose="02040503050406030204" pitchFamily="18" charset="0"/>
                  <a:cs typeface="Arial" panose="020B0604020202020204" pitchFamily="34" charset="0"/>
                </a:rPr>
                <a:t>0</a:t>
              </a: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ABE95D2B-9E05-1C8F-7E7C-B2060CD3AE3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92581" y="4250930"/>
              <a:ext cx="274320" cy="27351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00" b="1" dirty="0">
                  <a:solidFill>
                    <a:schemeClr val="tx1"/>
                  </a:solidFill>
                  <a:latin typeface="Cambria" panose="02040503050406030204" pitchFamily="18" charset="0"/>
                  <a:cs typeface="Arial" panose="020B0604020202020204" pitchFamily="34" charset="0"/>
                </a:rPr>
                <a:t>0</a:t>
              </a: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5051D98C-B30C-16B5-AE2B-4A4DB1C6DE6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033992" y="4256853"/>
              <a:ext cx="274320" cy="27351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00" b="1" dirty="0">
                  <a:solidFill>
                    <a:schemeClr val="tx1"/>
                  </a:solidFill>
                  <a:latin typeface="Cambria" panose="02040503050406030204" pitchFamily="18" charset="0"/>
                  <a:cs typeface="Arial" panose="020B0604020202020204" pitchFamily="34" charset="0"/>
                </a:rPr>
                <a:t>0</a:t>
              </a:r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9EF5B8FC-B646-FEF9-5BC0-2FDD33630B9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457819" y="4249449"/>
              <a:ext cx="274320" cy="27351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00" b="1" dirty="0">
                  <a:solidFill>
                    <a:schemeClr val="tx1"/>
                  </a:solidFill>
                  <a:latin typeface="Cambria" panose="02040503050406030204" pitchFamily="18" charset="0"/>
                  <a:cs typeface="Arial" panose="020B0604020202020204" pitchFamily="34" charset="0"/>
                </a:rPr>
                <a:t>0</a:t>
              </a:r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65EB6CE1-4F05-8C18-EFBA-3DF989649E7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918974" y="4247968"/>
              <a:ext cx="274320" cy="27351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00" b="1" dirty="0">
                  <a:solidFill>
                    <a:schemeClr val="tx1"/>
                  </a:solidFill>
                  <a:latin typeface="Cambria" panose="02040503050406030204" pitchFamily="18" charset="0"/>
                  <a:cs typeface="Arial" panose="020B0604020202020204" pitchFamily="34" charset="0"/>
                </a:rPr>
                <a:t>0</a:t>
              </a:r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A2C675BC-6B60-742D-7C14-967C4CD356F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370681" y="4242617"/>
              <a:ext cx="274320" cy="27351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00" b="1" dirty="0">
                  <a:solidFill>
                    <a:schemeClr val="tx1"/>
                  </a:solidFill>
                  <a:latin typeface="Cambria" panose="02040503050406030204" pitchFamily="18" charset="0"/>
                  <a:cs typeface="Arial" panose="020B0604020202020204" pitchFamily="34" charset="0"/>
                </a:rPr>
                <a:t>0</a:t>
              </a:r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A6174788-1E96-0D39-E642-81170E8EA10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94508" y="4242617"/>
              <a:ext cx="274320" cy="27351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00" b="1" dirty="0">
                  <a:solidFill>
                    <a:schemeClr val="tx1"/>
                  </a:solidFill>
                  <a:latin typeface="Cambria" panose="02040503050406030204" pitchFamily="18" charset="0"/>
                  <a:cs typeface="Arial" panose="020B0604020202020204" pitchFamily="34" charset="0"/>
                </a:rPr>
                <a:t>0</a:t>
              </a:r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89770EC0-79E9-F967-6162-CB3B4099E9C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255663" y="4242617"/>
              <a:ext cx="274320" cy="27351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00" b="1" dirty="0">
                  <a:solidFill>
                    <a:schemeClr val="tx1"/>
                  </a:solidFill>
                  <a:latin typeface="Cambria" panose="02040503050406030204" pitchFamily="18" charset="0"/>
                  <a:cs typeface="Arial" panose="020B0604020202020204" pitchFamily="34" charset="0"/>
                </a:rPr>
                <a:t>0</a:t>
              </a:r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351C0678-401F-EAE2-B8C7-6051FB09229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697074" y="4248540"/>
              <a:ext cx="274320" cy="27351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00" b="1" dirty="0">
                  <a:solidFill>
                    <a:schemeClr val="tx1"/>
                  </a:solidFill>
                  <a:latin typeface="Cambria" panose="02040503050406030204" pitchFamily="18" charset="0"/>
                  <a:cs typeface="Arial" panose="020B0604020202020204" pitchFamily="34" charset="0"/>
                </a:rPr>
                <a:t>0</a:t>
              </a:r>
            </a:p>
          </p:txBody>
        </p:sp>
      </p:grpSp>
      <p:grpSp>
        <p:nvGrpSpPr>
          <p:cNvPr id="234" name="Group 233">
            <a:extLst>
              <a:ext uri="{FF2B5EF4-FFF2-40B4-BE49-F238E27FC236}">
                <a16:creationId xmlns:a16="http://schemas.microsoft.com/office/drawing/2014/main" id="{6CE05D33-5279-F0F4-83CE-2BF07C27D9F2}"/>
              </a:ext>
            </a:extLst>
          </p:cNvPr>
          <p:cNvGrpSpPr/>
          <p:nvPr/>
        </p:nvGrpSpPr>
        <p:grpSpPr>
          <a:xfrm>
            <a:off x="1153018" y="1106445"/>
            <a:ext cx="3139613" cy="211882"/>
            <a:chOff x="2699837" y="1149667"/>
            <a:chExt cx="4263795" cy="287751"/>
          </a:xfrm>
        </p:grpSpPr>
        <p:sp>
          <p:nvSpPr>
            <p:cNvPr id="235" name="Oval 234">
              <a:extLst>
                <a:ext uri="{FF2B5EF4-FFF2-40B4-BE49-F238E27FC236}">
                  <a16:creationId xmlns:a16="http://schemas.microsoft.com/office/drawing/2014/main" id="{0180B19F-5367-2CB1-310C-D0BE8D14BA3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699837" y="1157980"/>
              <a:ext cx="274320" cy="273515"/>
            </a:xfrm>
            <a:prstGeom prst="ellipse">
              <a:avLst/>
            </a:prstGeom>
            <a:solidFill>
              <a:srgbClr val="8DBAE3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236" name="Oval 235">
              <a:extLst>
                <a:ext uri="{FF2B5EF4-FFF2-40B4-BE49-F238E27FC236}">
                  <a16:creationId xmlns:a16="http://schemas.microsoft.com/office/drawing/2014/main" id="{D93BDB9F-3020-29B5-0617-1F716FE2721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123664" y="1157980"/>
              <a:ext cx="274320" cy="273515"/>
            </a:xfrm>
            <a:prstGeom prst="ellipse">
              <a:avLst/>
            </a:prstGeom>
            <a:solidFill>
              <a:srgbClr val="8DBAE3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237" name="Oval 236">
              <a:extLst>
                <a:ext uri="{FF2B5EF4-FFF2-40B4-BE49-F238E27FC236}">
                  <a16:creationId xmlns:a16="http://schemas.microsoft.com/office/drawing/2014/main" id="{59BC34CE-B9A1-8FBB-989A-B79000DBD09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84819" y="1157980"/>
              <a:ext cx="274320" cy="273515"/>
            </a:xfrm>
            <a:prstGeom prst="ellipse">
              <a:avLst/>
            </a:prstGeom>
            <a:solidFill>
              <a:srgbClr val="8DBAE3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238" name="Oval 237">
              <a:extLst>
                <a:ext uri="{FF2B5EF4-FFF2-40B4-BE49-F238E27FC236}">
                  <a16:creationId xmlns:a16="http://schemas.microsoft.com/office/drawing/2014/main" id="{C1D29C88-B8CA-C838-F548-20D447CDBB0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026230" y="1163903"/>
              <a:ext cx="274320" cy="273515"/>
            </a:xfrm>
            <a:prstGeom prst="ellipse">
              <a:avLst/>
            </a:prstGeom>
            <a:solidFill>
              <a:srgbClr val="8DBAE3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239" name="Oval 238">
              <a:extLst>
                <a:ext uri="{FF2B5EF4-FFF2-40B4-BE49-F238E27FC236}">
                  <a16:creationId xmlns:a16="http://schemas.microsoft.com/office/drawing/2014/main" id="{0DE52329-77E5-B50E-969A-DEA0949CAF1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450057" y="1156499"/>
              <a:ext cx="274320" cy="273515"/>
            </a:xfrm>
            <a:prstGeom prst="ellipse">
              <a:avLst/>
            </a:prstGeom>
            <a:solidFill>
              <a:srgbClr val="8DBAE3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240" name="Oval 239">
              <a:extLst>
                <a:ext uri="{FF2B5EF4-FFF2-40B4-BE49-F238E27FC236}">
                  <a16:creationId xmlns:a16="http://schemas.microsoft.com/office/drawing/2014/main" id="{188E4E10-A7FB-E159-AE84-7BAFA760A1B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911212" y="1155018"/>
              <a:ext cx="274320" cy="273515"/>
            </a:xfrm>
            <a:prstGeom prst="ellipse">
              <a:avLst/>
            </a:prstGeom>
            <a:solidFill>
              <a:srgbClr val="8DBAE3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241" name="Oval 240">
              <a:extLst>
                <a:ext uri="{FF2B5EF4-FFF2-40B4-BE49-F238E27FC236}">
                  <a16:creationId xmlns:a16="http://schemas.microsoft.com/office/drawing/2014/main" id="{2EADCC27-A967-304C-01DC-1631EB3E912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362919" y="1149667"/>
              <a:ext cx="274320" cy="273515"/>
            </a:xfrm>
            <a:prstGeom prst="ellipse">
              <a:avLst/>
            </a:prstGeom>
            <a:solidFill>
              <a:srgbClr val="8DBAE3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242" name="Oval 241">
              <a:extLst>
                <a:ext uri="{FF2B5EF4-FFF2-40B4-BE49-F238E27FC236}">
                  <a16:creationId xmlns:a16="http://schemas.microsoft.com/office/drawing/2014/main" id="{A29B85DE-D834-AAAC-00DA-F1EFAC97D66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86746" y="1149667"/>
              <a:ext cx="274320" cy="273515"/>
            </a:xfrm>
            <a:prstGeom prst="ellipse">
              <a:avLst/>
            </a:prstGeom>
            <a:solidFill>
              <a:srgbClr val="8DBAE3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243" name="Oval 242">
              <a:extLst>
                <a:ext uri="{FF2B5EF4-FFF2-40B4-BE49-F238E27FC236}">
                  <a16:creationId xmlns:a16="http://schemas.microsoft.com/office/drawing/2014/main" id="{7FC255E5-2619-5DAB-5617-357C944D0A6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247901" y="1149667"/>
              <a:ext cx="274320" cy="273515"/>
            </a:xfrm>
            <a:prstGeom prst="ellipse">
              <a:avLst/>
            </a:prstGeom>
            <a:solidFill>
              <a:srgbClr val="8DBAE3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244" name="Oval 243">
              <a:extLst>
                <a:ext uri="{FF2B5EF4-FFF2-40B4-BE49-F238E27FC236}">
                  <a16:creationId xmlns:a16="http://schemas.microsoft.com/office/drawing/2014/main" id="{81739588-809F-C32B-578F-3FC514011CB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689312" y="1155590"/>
              <a:ext cx="274320" cy="273515"/>
            </a:xfrm>
            <a:prstGeom prst="ellipse">
              <a:avLst/>
            </a:prstGeom>
            <a:solidFill>
              <a:srgbClr val="8DBAE3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49" name="Group 248">
            <a:extLst>
              <a:ext uri="{FF2B5EF4-FFF2-40B4-BE49-F238E27FC236}">
                <a16:creationId xmlns:a16="http://schemas.microsoft.com/office/drawing/2014/main" id="{3C712171-7B81-DBB2-33D7-E763B1B6E265}"/>
              </a:ext>
            </a:extLst>
          </p:cNvPr>
          <p:cNvGrpSpPr/>
          <p:nvPr/>
        </p:nvGrpSpPr>
        <p:grpSpPr>
          <a:xfrm>
            <a:off x="1155100" y="1417723"/>
            <a:ext cx="3139613" cy="211882"/>
            <a:chOff x="2702664" y="1572405"/>
            <a:chExt cx="4263795" cy="287751"/>
          </a:xfrm>
        </p:grpSpPr>
        <p:sp>
          <p:nvSpPr>
            <p:cNvPr id="250" name="Oval 249">
              <a:extLst>
                <a:ext uri="{FF2B5EF4-FFF2-40B4-BE49-F238E27FC236}">
                  <a16:creationId xmlns:a16="http://schemas.microsoft.com/office/drawing/2014/main" id="{612E67E6-36BC-04F7-30CC-BFF7AF0FDBD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702664" y="1580719"/>
              <a:ext cx="274486" cy="273514"/>
            </a:xfrm>
            <a:prstGeom prst="ellipse">
              <a:avLst/>
            </a:prstGeom>
            <a:solidFill>
              <a:srgbClr val="8DBAE3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251" name="Oval 250">
              <a:extLst>
                <a:ext uri="{FF2B5EF4-FFF2-40B4-BE49-F238E27FC236}">
                  <a16:creationId xmlns:a16="http://schemas.microsoft.com/office/drawing/2014/main" id="{EA81942A-8C21-0A05-DD8D-715F374E6C6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126491" y="1580718"/>
              <a:ext cx="274320" cy="273515"/>
            </a:xfrm>
            <a:prstGeom prst="ellipse">
              <a:avLst/>
            </a:prstGeom>
            <a:solidFill>
              <a:srgbClr val="8DBAE3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252" name="Oval 251">
              <a:extLst>
                <a:ext uri="{FF2B5EF4-FFF2-40B4-BE49-F238E27FC236}">
                  <a16:creationId xmlns:a16="http://schemas.microsoft.com/office/drawing/2014/main" id="{FDC1ECE4-7D2E-FADA-8347-27CF1964154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87646" y="1580718"/>
              <a:ext cx="274320" cy="273515"/>
            </a:xfrm>
            <a:prstGeom prst="ellipse">
              <a:avLst/>
            </a:prstGeom>
            <a:solidFill>
              <a:srgbClr val="8DBAE3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254" name="Oval 253">
              <a:extLst>
                <a:ext uri="{FF2B5EF4-FFF2-40B4-BE49-F238E27FC236}">
                  <a16:creationId xmlns:a16="http://schemas.microsoft.com/office/drawing/2014/main" id="{BAA53629-EF06-E365-43B4-7D85BDA3454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029057" y="1586641"/>
              <a:ext cx="274320" cy="273515"/>
            </a:xfrm>
            <a:prstGeom prst="ellipse">
              <a:avLst/>
            </a:prstGeom>
            <a:solidFill>
              <a:srgbClr val="8DBAE3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255" name="Oval 254">
              <a:extLst>
                <a:ext uri="{FF2B5EF4-FFF2-40B4-BE49-F238E27FC236}">
                  <a16:creationId xmlns:a16="http://schemas.microsoft.com/office/drawing/2014/main" id="{0B619DAD-AEEA-1BF6-E44F-DEA3396BF4D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452884" y="1579237"/>
              <a:ext cx="274320" cy="273515"/>
            </a:xfrm>
            <a:prstGeom prst="ellipse">
              <a:avLst/>
            </a:prstGeom>
            <a:solidFill>
              <a:srgbClr val="8DBAE3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256" name="Oval 255">
              <a:extLst>
                <a:ext uri="{FF2B5EF4-FFF2-40B4-BE49-F238E27FC236}">
                  <a16:creationId xmlns:a16="http://schemas.microsoft.com/office/drawing/2014/main" id="{7635231D-8649-0E56-9D29-435BD5CD8FA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914039" y="1577756"/>
              <a:ext cx="274320" cy="273515"/>
            </a:xfrm>
            <a:prstGeom prst="ellipse">
              <a:avLst/>
            </a:prstGeom>
            <a:solidFill>
              <a:srgbClr val="8DBAE3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257" name="Oval 256">
              <a:extLst>
                <a:ext uri="{FF2B5EF4-FFF2-40B4-BE49-F238E27FC236}">
                  <a16:creationId xmlns:a16="http://schemas.microsoft.com/office/drawing/2014/main" id="{DE0C5923-B208-20B3-9F72-36BD866B933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365746" y="1572405"/>
              <a:ext cx="274320" cy="273515"/>
            </a:xfrm>
            <a:prstGeom prst="ellipse">
              <a:avLst/>
            </a:prstGeom>
            <a:solidFill>
              <a:srgbClr val="8DBAE3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258" name="Oval 257">
              <a:extLst>
                <a:ext uri="{FF2B5EF4-FFF2-40B4-BE49-F238E27FC236}">
                  <a16:creationId xmlns:a16="http://schemas.microsoft.com/office/drawing/2014/main" id="{890F991D-C32E-9F71-C458-13667269F9E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89573" y="1572405"/>
              <a:ext cx="274320" cy="273515"/>
            </a:xfrm>
            <a:prstGeom prst="ellipse">
              <a:avLst/>
            </a:prstGeom>
            <a:solidFill>
              <a:srgbClr val="8DBAE3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259" name="Oval 258">
              <a:extLst>
                <a:ext uri="{FF2B5EF4-FFF2-40B4-BE49-F238E27FC236}">
                  <a16:creationId xmlns:a16="http://schemas.microsoft.com/office/drawing/2014/main" id="{DE6EFDFF-082C-8326-4C9C-61600A36833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250728" y="1572405"/>
              <a:ext cx="274320" cy="273515"/>
            </a:xfrm>
            <a:prstGeom prst="ellipse">
              <a:avLst/>
            </a:prstGeom>
            <a:solidFill>
              <a:srgbClr val="8DBAE3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260" name="Oval 259">
              <a:extLst>
                <a:ext uri="{FF2B5EF4-FFF2-40B4-BE49-F238E27FC236}">
                  <a16:creationId xmlns:a16="http://schemas.microsoft.com/office/drawing/2014/main" id="{7A099780-97FD-0E90-4CB3-B9ACD05CDCC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692139" y="1578328"/>
              <a:ext cx="274320" cy="273515"/>
            </a:xfrm>
            <a:prstGeom prst="ellipse">
              <a:avLst/>
            </a:prstGeom>
            <a:solidFill>
              <a:srgbClr val="8DBAE3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65" name="Group 264">
            <a:extLst>
              <a:ext uri="{FF2B5EF4-FFF2-40B4-BE49-F238E27FC236}">
                <a16:creationId xmlns:a16="http://schemas.microsoft.com/office/drawing/2014/main" id="{97309BA5-5A60-893D-2A90-F82F2E413E78}"/>
              </a:ext>
            </a:extLst>
          </p:cNvPr>
          <p:cNvGrpSpPr/>
          <p:nvPr/>
        </p:nvGrpSpPr>
        <p:grpSpPr>
          <a:xfrm>
            <a:off x="1156647" y="1742121"/>
            <a:ext cx="3139613" cy="211882"/>
            <a:chOff x="2704765" y="2012961"/>
            <a:chExt cx="4263795" cy="287751"/>
          </a:xfrm>
        </p:grpSpPr>
        <p:sp>
          <p:nvSpPr>
            <p:cNvPr id="266" name="Oval 265">
              <a:extLst>
                <a:ext uri="{FF2B5EF4-FFF2-40B4-BE49-F238E27FC236}">
                  <a16:creationId xmlns:a16="http://schemas.microsoft.com/office/drawing/2014/main" id="{AAAA28B9-45E9-8F00-8A3C-F5EFBA3C8B0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704765" y="2021274"/>
              <a:ext cx="274320" cy="273515"/>
            </a:xfrm>
            <a:prstGeom prst="ellipse">
              <a:avLst/>
            </a:prstGeom>
            <a:solidFill>
              <a:srgbClr val="8DBAE3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267" name="Oval 266">
              <a:extLst>
                <a:ext uri="{FF2B5EF4-FFF2-40B4-BE49-F238E27FC236}">
                  <a16:creationId xmlns:a16="http://schemas.microsoft.com/office/drawing/2014/main" id="{A8003134-26D2-2E17-8FE7-9384461309A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128592" y="2021274"/>
              <a:ext cx="274320" cy="273515"/>
            </a:xfrm>
            <a:prstGeom prst="ellipse">
              <a:avLst/>
            </a:prstGeom>
            <a:solidFill>
              <a:srgbClr val="8DBAE3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268" name="Oval 267">
              <a:extLst>
                <a:ext uri="{FF2B5EF4-FFF2-40B4-BE49-F238E27FC236}">
                  <a16:creationId xmlns:a16="http://schemas.microsoft.com/office/drawing/2014/main" id="{2C04E0AF-3C3F-4355-E352-567D5507733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89747" y="2021274"/>
              <a:ext cx="274320" cy="273515"/>
            </a:xfrm>
            <a:prstGeom prst="ellipse">
              <a:avLst/>
            </a:prstGeom>
            <a:solidFill>
              <a:srgbClr val="8DBAE3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269" name="Oval 268">
              <a:extLst>
                <a:ext uri="{FF2B5EF4-FFF2-40B4-BE49-F238E27FC236}">
                  <a16:creationId xmlns:a16="http://schemas.microsoft.com/office/drawing/2014/main" id="{7F3F095F-DB42-2337-95D1-2A6DFF92A14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031158" y="2027197"/>
              <a:ext cx="274320" cy="273515"/>
            </a:xfrm>
            <a:prstGeom prst="ellipse">
              <a:avLst/>
            </a:prstGeom>
            <a:solidFill>
              <a:srgbClr val="8DBAE3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270" name="Oval 269">
              <a:extLst>
                <a:ext uri="{FF2B5EF4-FFF2-40B4-BE49-F238E27FC236}">
                  <a16:creationId xmlns:a16="http://schemas.microsoft.com/office/drawing/2014/main" id="{61319DEC-4FA6-E5C9-6162-BE241580CD5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454985" y="2019793"/>
              <a:ext cx="274320" cy="273515"/>
            </a:xfrm>
            <a:prstGeom prst="ellipse">
              <a:avLst/>
            </a:prstGeom>
            <a:solidFill>
              <a:srgbClr val="8DBAE3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271" name="Oval 270">
              <a:extLst>
                <a:ext uri="{FF2B5EF4-FFF2-40B4-BE49-F238E27FC236}">
                  <a16:creationId xmlns:a16="http://schemas.microsoft.com/office/drawing/2014/main" id="{EF6E257C-33E0-A750-A4DB-9FB8CCE1010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916140" y="2018312"/>
              <a:ext cx="274320" cy="273515"/>
            </a:xfrm>
            <a:prstGeom prst="ellipse">
              <a:avLst/>
            </a:prstGeom>
            <a:solidFill>
              <a:srgbClr val="8DBAE3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272" name="Oval 271">
              <a:extLst>
                <a:ext uri="{FF2B5EF4-FFF2-40B4-BE49-F238E27FC236}">
                  <a16:creationId xmlns:a16="http://schemas.microsoft.com/office/drawing/2014/main" id="{D75E834F-7E2D-86F2-36D1-1112C571DA8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367847" y="2012961"/>
              <a:ext cx="274320" cy="273515"/>
            </a:xfrm>
            <a:prstGeom prst="ellipse">
              <a:avLst/>
            </a:prstGeom>
            <a:solidFill>
              <a:srgbClr val="8DBAE3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273" name="Oval 272">
              <a:extLst>
                <a:ext uri="{FF2B5EF4-FFF2-40B4-BE49-F238E27FC236}">
                  <a16:creationId xmlns:a16="http://schemas.microsoft.com/office/drawing/2014/main" id="{1050C2B5-2563-A7C7-AD4A-70398BB2692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91674" y="2012961"/>
              <a:ext cx="274320" cy="273515"/>
            </a:xfrm>
            <a:prstGeom prst="ellipse">
              <a:avLst/>
            </a:prstGeom>
            <a:solidFill>
              <a:srgbClr val="8DBAE3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274" name="Oval 273">
              <a:extLst>
                <a:ext uri="{FF2B5EF4-FFF2-40B4-BE49-F238E27FC236}">
                  <a16:creationId xmlns:a16="http://schemas.microsoft.com/office/drawing/2014/main" id="{0A12E38D-47C0-518F-65AA-32D8BF1ADEB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252829" y="2012961"/>
              <a:ext cx="274320" cy="273515"/>
            </a:xfrm>
            <a:prstGeom prst="ellipse">
              <a:avLst/>
            </a:prstGeom>
            <a:solidFill>
              <a:srgbClr val="8DBAE3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275" name="Oval 274">
              <a:extLst>
                <a:ext uri="{FF2B5EF4-FFF2-40B4-BE49-F238E27FC236}">
                  <a16:creationId xmlns:a16="http://schemas.microsoft.com/office/drawing/2014/main" id="{49A1A86E-BCF7-BB95-0EE6-7BB8554268E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694240" y="2018884"/>
              <a:ext cx="274320" cy="273515"/>
            </a:xfrm>
            <a:prstGeom prst="ellipse">
              <a:avLst/>
            </a:prstGeom>
            <a:solidFill>
              <a:srgbClr val="8DBAE3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80" name="Group 279">
            <a:extLst>
              <a:ext uri="{FF2B5EF4-FFF2-40B4-BE49-F238E27FC236}">
                <a16:creationId xmlns:a16="http://schemas.microsoft.com/office/drawing/2014/main" id="{C632B124-D15F-F0EC-EFD7-D46CBF7DB2EB}"/>
              </a:ext>
            </a:extLst>
          </p:cNvPr>
          <p:cNvGrpSpPr/>
          <p:nvPr/>
        </p:nvGrpSpPr>
        <p:grpSpPr>
          <a:xfrm>
            <a:off x="1157421" y="2698287"/>
            <a:ext cx="3139613" cy="211882"/>
            <a:chOff x="2705817" y="3311500"/>
            <a:chExt cx="4263795" cy="287751"/>
          </a:xfrm>
        </p:grpSpPr>
        <p:sp>
          <p:nvSpPr>
            <p:cNvPr id="281" name="Oval 280">
              <a:extLst>
                <a:ext uri="{FF2B5EF4-FFF2-40B4-BE49-F238E27FC236}">
                  <a16:creationId xmlns:a16="http://schemas.microsoft.com/office/drawing/2014/main" id="{31710687-66E7-0FF9-B87D-1B95972E86A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705817" y="3319813"/>
              <a:ext cx="274320" cy="273515"/>
            </a:xfrm>
            <a:prstGeom prst="ellipse">
              <a:avLst/>
            </a:prstGeom>
            <a:solidFill>
              <a:srgbClr val="8DBAE3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282" name="Oval 281">
              <a:extLst>
                <a:ext uri="{FF2B5EF4-FFF2-40B4-BE49-F238E27FC236}">
                  <a16:creationId xmlns:a16="http://schemas.microsoft.com/office/drawing/2014/main" id="{75C3C830-E6F0-8EA0-AFDC-6CB52D7CBBA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129644" y="3319813"/>
              <a:ext cx="274320" cy="273515"/>
            </a:xfrm>
            <a:prstGeom prst="ellipse">
              <a:avLst/>
            </a:prstGeom>
            <a:solidFill>
              <a:srgbClr val="8DBAE3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283" name="Oval 282">
              <a:extLst>
                <a:ext uri="{FF2B5EF4-FFF2-40B4-BE49-F238E27FC236}">
                  <a16:creationId xmlns:a16="http://schemas.microsoft.com/office/drawing/2014/main" id="{3ABC2BC2-8474-67A5-E556-5001BE10831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90799" y="3319813"/>
              <a:ext cx="274320" cy="273515"/>
            </a:xfrm>
            <a:prstGeom prst="ellipse">
              <a:avLst/>
            </a:prstGeom>
            <a:solidFill>
              <a:srgbClr val="8DBAE3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284" name="Oval 283">
              <a:extLst>
                <a:ext uri="{FF2B5EF4-FFF2-40B4-BE49-F238E27FC236}">
                  <a16:creationId xmlns:a16="http://schemas.microsoft.com/office/drawing/2014/main" id="{10D30C4C-84C1-D106-ED62-596363EBA8E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032210" y="3325736"/>
              <a:ext cx="274320" cy="273515"/>
            </a:xfrm>
            <a:prstGeom prst="ellipse">
              <a:avLst/>
            </a:prstGeom>
            <a:solidFill>
              <a:srgbClr val="8DBAE3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285" name="Oval 284">
              <a:extLst>
                <a:ext uri="{FF2B5EF4-FFF2-40B4-BE49-F238E27FC236}">
                  <a16:creationId xmlns:a16="http://schemas.microsoft.com/office/drawing/2014/main" id="{D6A3F5F4-636B-EF93-478E-6C3158CB337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456037" y="3318332"/>
              <a:ext cx="274320" cy="273515"/>
            </a:xfrm>
            <a:prstGeom prst="ellipse">
              <a:avLst/>
            </a:prstGeom>
            <a:solidFill>
              <a:srgbClr val="8DBAE3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286" name="Oval 285">
              <a:extLst>
                <a:ext uri="{FF2B5EF4-FFF2-40B4-BE49-F238E27FC236}">
                  <a16:creationId xmlns:a16="http://schemas.microsoft.com/office/drawing/2014/main" id="{61243817-B8AB-94CD-BB84-45B65F03EEB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917192" y="3316851"/>
              <a:ext cx="274320" cy="273515"/>
            </a:xfrm>
            <a:prstGeom prst="ellipse">
              <a:avLst/>
            </a:prstGeom>
            <a:solidFill>
              <a:srgbClr val="8DBAE3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287" name="Oval 286">
              <a:extLst>
                <a:ext uri="{FF2B5EF4-FFF2-40B4-BE49-F238E27FC236}">
                  <a16:creationId xmlns:a16="http://schemas.microsoft.com/office/drawing/2014/main" id="{15401B21-0890-736F-5208-589F3E500C0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368899" y="3311500"/>
              <a:ext cx="274320" cy="273515"/>
            </a:xfrm>
            <a:prstGeom prst="ellipse">
              <a:avLst/>
            </a:prstGeom>
            <a:solidFill>
              <a:srgbClr val="8DBAE3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288" name="Oval 287">
              <a:extLst>
                <a:ext uri="{FF2B5EF4-FFF2-40B4-BE49-F238E27FC236}">
                  <a16:creationId xmlns:a16="http://schemas.microsoft.com/office/drawing/2014/main" id="{438E3CFD-E0C7-48FA-5EB0-CFEEB9F7483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92726" y="3311500"/>
              <a:ext cx="274320" cy="273515"/>
            </a:xfrm>
            <a:prstGeom prst="ellipse">
              <a:avLst/>
            </a:prstGeom>
            <a:solidFill>
              <a:srgbClr val="8DBAE3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289" name="Oval 288">
              <a:extLst>
                <a:ext uri="{FF2B5EF4-FFF2-40B4-BE49-F238E27FC236}">
                  <a16:creationId xmlns:a16="http://schemas.microsoft.com/office/drawing/2014/main" id="{213462A4-21A0-16C6-EC35-25E24A0E6ED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253881" y="3311500"/>
              <a:ext cx="274320" cy="273515"/>
            </a:xfrm>
            <a:prstGeom prst="ellipse">
              <a:avLst/>
            </a:prstGeom>
            <a:solidFill>
              <a:srgbClr val="8DBAE3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290" name="Oval 289">
              <a:extLst>
                <a:ext uri="{FF2B5EF4-FFF2-40B4-BE49-F238E27FC236}">
                  <a16:creationId xmlns:a16="http://schemas.microsoft.com/office/drawing/2014/main" id="{DC6B82EE-6580-1DB2-AB88-ABC5C58331E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695292" y="3317423"/>
              <a:ext cx="274320" cy="273515"/>
            </a:xfrm>
            <a:prstGeom prst="ellipse">
              <a:avLst/>
            </a:prstGeom>
            <a:solidFill>
              <a:srgbClr val="8DBAE3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95" name="Group 294">
            <a:extLst>
              <a:ext uri="{FF2B5EF4-FFF2-40B4-BE49-F238E27FC236}">
                <a16:creationId xmlns:a16="http://schemas.microsoft.com/office/drawing/2014/main" id="{6E50B7AD-F51F-9956-BD63-5EAE6DA8C7DD}"/>
              </a:ext>
            </a:extLst>
          </p:cNvPr>
          <p:cNvGrpSpPr/>
          <p:nvPr/>
        </p:nvGrpSpPr>
        <p:grpSpPr>
          <a:xfrm>
            <a:off x="1158968" y="3022685"/>
            <a:ext cx="3139613" cy="211882"/>
            <a:chOff x="2707918" y="3752056"/>
            <a:chExt cx="4263795" cy="287751"/>
          </a:xfrm>
        </p:grpSpPr>
        <p:sp>
          <p:nvSpPr>
            <p:cNvPr id="296" name="Oval 295">
              <a:extLst>
                <a:ext uri="{FF2B5EF4-FFF2-40B4-BE49-F238E27FC236}">
                  <a16:creationId xmlns:a16="http://schemas.microsoft.com/office/drawing/2014/main" id="{516076BD-BD75-CD97-00E3-D04B10995A9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707918" y="3760369"/>
              <a:ext cx="274320" cy="27351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00" b="1" dirty="0">
                  <a:solidFill>
                    <a:schemeClr val="tx1"/>
                  </a:solidFill>
                  <a:latin typeface="Cambria" panose="02040503050406030204" pitchFamily="18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297" name="Oval 296">
              <a:extLst>
                <a:ext uri="{FF2B5EF4-FFF2-40B4-BE49-F238E27FC236}">
                  <a16:creationId xmlns:a16="http://schemas.microsoft.com/office/drawing/2014/main" id="{329F5108-02E4-A055-5685-66EAB10E6BC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131745" y="3760369"/>
              <a:ext cx="274320" cy="27351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00" b="1" dirty="0">
                  <a:solidFill>
                    <a:schemeClr val="tx1"/>
                  </a:solidFill>
                  <a:latin typeface="Cambria" panose="02040503050406030204" pitchFamily="18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298" name="Oval 297">
              <a:extLst>
                <a:ext uri="{FF2B5EF4-FFF2-40B4-BE49-F238E27FC236}">
                  <a16:creationId xmlns:a16="http://schemas.microsoft.com/office/drawing/2014/main" id="{3EA9CFAA-2CDC-91EA-4CC6-91AFF7FCB14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92900" y="3760369"/>
              <a:ext cx="274320" cy="27351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00" b="1" dirty="0">
                  <a:solidFill>
                    <a:schemeClr val="tx1"/>
                  </a:solidFill>
                  <a:latin typeface="Cambria" panose="02040503050406030204" pitchFamily="18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299" name="Oval 298">
              <a:extLst>
                <a:ext uri="{FF2B5EF4-FFF2-40B4-BE49-F238E27FC236}">
                  <a16:creationId xmlns:a16="http://schemas.microsoft.com/office/drawing/2014/main" id="{30D51204-F2A3-DC9A-E49C-22837E3B3B4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034311" y="3766292"/>
              <a:ext cx="274320" cy="27351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00" b="1" dirty="0">
                  <a:solidFill>
                    <a:schemeClr val="tx1"/>
                  </a:solidFill>
                  <a:latin typeface="Cambria" panose="02040503050406030204" pitchFamily="18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300" name="Oval 299">
              <a:extLst>
                <a:ext uri="{FF2B5EF4-FFF2-40B4-BE49-F238E27FC236}">
                  <a16:creationId xmlns:a16="http://schemas.microsoft.com/office/drawing/2014/main" id="{29020124-CAA5-FA1D-D76C-5B3A5C4E2AE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458138" y="3758888"/>
              <a:ext cx="274320" cy="27351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00" b="1" dirty="0">
                  <a:solidFill>
                    <a:schemeClr val="tx1"/>
                  </a:solidFill>
                  <a:latin typeface="Cambria" panose="02040503050406030204" pitchFamily="18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301" name="Oval 300">
              <a:extLst>
                <a:ext uri="{FF2B5EF4-FFF2-40B4-BE49-F238E27FC236}">
                  <a16:creationId xmlns:a16="http://schemas.microsoft.com/office/drawing/2014/main" id="{94A2194E-86DE-5DC5-D382-433CB2D3DAB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919293" y="3757407"/>
              <a:ext cx="274320" cy="27351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00" b="1" dirty="0">
                  <a:solidFill>
                    <a:schemeClr val="tx1"/>
                  </a:solidFill>
                  <a:latin typeface="Cambria" panose="02040503050406030204" pitchFamily="18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302" name="Oval 301">
              <a:extLst>
                <a:ext uri="{FF2B5EF4-FFF2-40B4-BE49-F238E27FC236}">
                  <a16:creationId xmlns:a16="http://schemas.microsoft.com/office/drawing/2014/main" id="{6E9EEE41-9C11-C434-4847-7190E7E5E1D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371000" y="3752056"/>
              <a:ext cx="274320" cy="27351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00" b="1" dirty="0">
                  <a:solidFill>
                    <a:schemeClr val="tx1"/>
                  </a:solidFill>
                  <a:latin typeface="Cambria" panose="02040503050406030204" pitchFamily="18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303" name="Oval 302">
              <a:extLst>
                <a:ext uri="{FF2B5EF4-FFF2-40B4-BE49-F238E27FC236}">
                  <a16:creationId xmlns:a16="http://schemas.microsoft.com/office/drawing/2014/main" id="{9DA50D1C-9098-3464-A197-5BFB5462545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94827" y="3752056"/>
              <a:ext cx="274320" cy="27351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00" b="1" dirty="0">
                  <a:solidFill>
                    <a:schemeClr val="tx1"/>
                  </a:solidFill>
                  <a:latin typeface="Cambria" panose="02040503050406030204" pitchFamily="18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304" name="Oval 303">
              <a:extLst>
                <a:ext uri="{FF2B5EF4-FFF2-40B4-BE49-F238E27FC236}">
                  <a16:creationId xmlns:a16="http://schemas.microsoft.com/office/drawing/2014/main" id="{A69CEA0E-1978-AF06-5F82-4ABCEC85EA9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255982" y="3752056"/>
              <a:ext cx="274320" cy="27351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00" b="1" dirty="0">
                  <a:solidFill>
                    <a:schemeClr val="tx1"/>
                  </a:solidFill>
                  <a:latin typeface="Cambria" panose="02040503050406030204" pitchFamily="18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305" name="Oval 304">
              <a:extLst>
                <a:ext uri="{FF2B5EF4-FFF2-40B4-BE49-F238E27FC236}">
                  <a16:creationId xmlns:a16="http://schemas.microsoft.com/office/drawing/2014/main" id="{CDE12EA1-E2F6-B955-477B-A1AEAA5F8D2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697393" y="3757979"/>
              <a:ext cx="274320" cy="27351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00" b="1" dirty="0">
                  <a:solidFill>
                    <a:schemeClr val="tx1"/>
                  </a:solidFill>
                  <a:latin typeface="Cambria" panose="02040503050406030204" pitchFamily="18" charset="0"/>
                  <a:cs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310" name="Group 309">
            <a:extLst>
              <a:ext uri="{FF2B5EF4-FFF2-40B4-BE49-F238E27FC236}">
                <a16:creationId xmlns:a16="http://schemas.microsoft.com/office/drawing/2014/main" id="{95EAA7A4-10E2-3746-DAC8-410C179F9188}"/>
              </a:ext>
            </a:extLst>
          </p:cNvPr>
          <p:cNvGrpSpPr/>
          <p:nvPr/>
        </p:nvGrpSpPr>
        <p:grpSpPr>
          <a:xfrm>
            <a:off x="1155340" y="2387009"/>
            <a:ext cx="3139613" cy="211882"/>
            <a:chOff x="2702990" y="2888762"/>
            <a:chExt cx="4263795" cy="287751"/>
          </a:xfrm>
        </p:grpSpPr>
        <p:sp>
          <p:nvSpPr>
            <p:cNvPr id="311" name="Oval 310">
              <a:extLst>
                <a:ext uri="{FF2B5EF4-FFF2-40B4-BE49-F238E27FC236}">
                  <a16:creationId xmlns:a16="http://schemas.microsoft.com/office/drawing/2014/main" id="{E99D1E53-AE49-6794-8A6C-A1A58050001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702990" y="2897075"/>
              <a:ext cx="274320" cy="273515"/>
            </a:xfrm>
            <a:prstGeom prst="ellipse">
              <a:avLst/>
            </a:prstGeom>
            <a:solidFill>
              <a:srgbClr val="8DBAE3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312" name="Oval 311">
              <a:extLst>
                <a:ext uri="{FF2B5EF4-FFF2-40B4-BE49-F238E27FC236}">
                  <a16:creationId xmlns:a16="http://schemas.microsoft.com/office/drawing/2014/main" id="{EF20708D-F4CD-9047-9E33-521EC7A5977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126817" y="2897075"/>
              <a:ext cx="274320" cy="273515"/>
            </a:xfrm>
            <a:prstGeom prst="ellipse">
              <a:avLst/>
            </a:prstGeom>
            <a:solidFill>
              <a:srgbClr val="8DBAE3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313" name="Oval 312">
              <a:extLst>
                <a:ext uri="{FF2B5EF4-FFF2-40B4-BE49-F238E27FC236}">
                  <a16:creationId xmlns:a16="http://schemas.microsoft.com/office/drawing/2014/main" id="{BC2E0AFA-ACD8-19E6-4733-6A3E71087CD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87972" y="2897075"/>
              <a:ext cx="274320" cy="273515"/>
            </a:xfrm>
            <a:prstGeom prst="ellipse">
              <a:avLst/>
            </a:prstGeom>
            <a:solidFill>
              <a:srgbClr val="8DBAE3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314" name="Oval 313">
              <a:extLst>
                <a:ext uri="{FF2B5EF4-FFF2-40B4-BE49-F238E27FC236}">
                  <a16:creationId xmlns:a16="http://schemas.microsoft.com/office/drawing/2014/main" id="{584322D3-17CE-EA1E-28CD-FD522C92957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029383" y="2902998"/>
              <a:ext cx="274320" cy="273515"/>
            </a:xfrm>
            <a:prstGeom prst="ellipse">
              <a:avLst/>
            </a:prstGeom>
            <a:solidFill>
              <a:srgbClr val="8DBAE3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315" name="Oval 314">
              <a:extLst>
                <a:ext uri="{FF2B5EF4-FFF2-40B4-BE49-F238E27FC236}">
                  <a16:creationId xmlns:a16="http://schemas.microsoft.com/office/drawing/2014/main" id="{F52C5C63-BC8D-23AF-34B8-34CC26735EA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453210" y="2895594"/>
              <a:ext cx="274320" cy="273515"/>
            </a:xfrm>
            <a:prstGeom prst="ellipse">
              <a:avLst/>
            </a:prstGeom>
            <a:solidFill>
              <a:srgbClr val="8DBAE3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316" name="Oval 315">
              <a:extLst>
                <a:ext uri="{FF2B5EF4-FFF2-40B4-BE49-F238E27FC236}">
                  <a16:creationId xmlns:a16="http://schemas.microsoft.com/office/drawing/2014/main" id="{20FF9DCB-6A78-7980-5B95-EDD47D5BE3D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914365" y="2894113"/>
              <a:ext cx="274320" cy="273515"/>
            </a:xfrm>
            <a:prstGeom prst="ellipse">
              <a:avLst/>
            </a:prstGeom>
            <a:solidFill>
              <a:srgbClr val="8DBAE3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317" name="Oval 316">
              <a:extLst>
                <a:ext uri="{FF2B5EF4-FFF2-40B4-BE49-F238E27FC236}">
                  <a16:creationId xmlns:a16="http://schemas.microsoft.com/office/drawing/2014/main" id="{A6E12326-501A-E311-AC6E-4BE190AE9E6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366072" y="2888762"/>
              <a:ext cx="274320" cy="273515"/>
            </a:xfrm>
            <a:prstGeom prst="ellipse">
              <a:avLst/>
            </a:prstGeom>
            <a:solidFill>
              <a:srgbClr val="8DBAE3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318" name="Oval 317">
              <a:extLst>
                <a:ext uri="{FF2B5EF4-FFF2-40B4-BE49-F238E27FC236}">
                  <a16:creationId xmlns:a16="http://schemas.microsoft.com/office/drawing/2014/main" id="{12A8A2DB-AC43-678E-D5DD-74AF99A159A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89899" y="2888762"/>
              <a:ext cx="274320" cy="273515"/>
            </a:xfrm>
            <a:prstGeom prst="ellipse">
              <a:avLst/>
            </a:prstGeom>
            <a:solidFill>
              <a:srgbClr val="8DBAE3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319" name="Oval 318">
              <a:extLst>
                <a:ext uri="{FF2B5EF4-FFF2-40B4-BE49-F238E27FC236}">
                  <a16:creationId xmlns:a16="http://schemas.microsoft.com/office/drawing/2014/main" id="{144C226B-0589-97D0-0D4F-314791547DF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251054" y="2888762"/>
              <a:ext cx="274320" cy="273515"/>
            </a:xfrm>
            <a:prstGeom prst="ellipse">
              <a:avLst/>
            </a:prstGeom>
            <a:solidFill>
              <a:srgbClr val="8DBAE3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320" name="Oval 319">
              <a:extLst>
                <a:ext uri="{FF2B5EF4-FFF2-40B4-BE49-F238E27FC236}">
                  <a16:creationId xmlns:a16="http://schemas.microsoft.com/office/drawing/2014/main" id="{689E7B9B-70D1-08D8-75CB-AB5E4B5E2E0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692465" y="2894685"/>
              <a:ext cx="274320" cy="273515"/>
            </a:xfrm>
            <a:prstGeom prst="ellipse">
              <a:avLst/>
            </a:prstGeom>
            <a:solidFill>
              <a:srgbClr val="8DBAE3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25" name="Group 324">
            <a:extLst>
              <a:ext uri="{FF2B5EF4-FFF2-40B4-BE49-F238E27FC236}">
                <a16:creationId xmlns:a16="http://schemas.microsoft.com/office/drawing/2014/main" id="{FE2AAFA2-9862-CB7D-3FA7-C09F721B07F1}"/>
              </a:ext>
            </a:extLst>
          </p:cNvPr>
          <p:cNvGrpSpPr/>
          <p:nvPr/>
        </p:nvGrpSpPr>
        <p:grpSpPr>
          <a:xfrm>
            <a:off x="1158850" y="2084871"/>
            <a:ext cx="3139613" cy="211882"/>
            <a:chOff x="2707758" y="2478440"/>
            <a:chExt cx="4263795" cy="287751"/>
          </a:xfrm>
        </p:grpSpPr>
        <p:sp>
          <p:nvSpPr>
            <p:cNvPr id="326" name="Oval 325">
              <a:extLst>
                <a:ext uri="{FF2B5EF4-FFF2-40B4-BE49-F238E27FC236}">
                  <a16:creationId xmlns:a16="http://schemas.microsoft.com/office/drawing/2014/main" id="{C927B822-B9B8-D625-90C0-1A5A1F2C8EF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707758" y="2486753"/>
              <a:ext cx="274320" cy="273515"/>
            </a:xfrm>
            <a:prstGeom prst="ellipse">
              <a:avLst/>
            </a:prstGeom>
            <a:solidFill>
              <a:srgbClr val="8DBAE3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327" name="Oval 326">
              <a:extLst>
                <a:ext uri="{FF2B5EF4-FFF2-40B4-BE49-F238E27FC236}">
                  <a16:creationId xmlns:a16="http://schemas.microsoft.com/office/drawing/2014/main" id="{2BA6ADF7-26AA-53BD-622A-FBF17A29025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131585" y="2486753"/>
              <a:ext cx="274320" cy="273515"/>
            </a:xfrm>
            <a:prstGeom prst="ellipse">
              <a:avLst/>
            </a:prstGeom>
            <a:solidFill>
              <a:srgbClr val="8DBAE3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328" name="Oval 327">
              <a:extLst>
                <a:ext uri="{FF2B5EF4-FFF2-40B4-BE49-F238E27FC236}">
                  <a16:creationId xmlns:a16="http://schemas.microsoft.com/office/drawing/2014/main" id="{45C35A5B-3CD1-BF81-B619-154A9D18C7E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92740" y="2486753"/>
              <a:ext cx="274320" cy="273515"/>
            </a:xfrm>
            <a:prstGeom prst="ellipse">
              <a:avLst/>
            </a:prstGeom>
            <a:solidFill>
              <a:srgbClr val="8DBAE3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329" name="Oval 328">
              <a:extLst>
                <a:ext uri="{FF2B5EF4-FFF2-40B4-BE49-F238E27FC236}">
                  <a16:creationId xmlns:a16="http://schemas.microsoft.com/office/drawing/2014/main" id="{D1F66B6A-D97B-5008-20C8-113C25E5563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034151" y="2492676"/>
              <a:ext cx="274320" cy="273515"/>
            </a:xfrm>
            <a:prstGeom prst="ellipse">
              <a:avLst/>
            </a:prstGeom>
            <a:solidFill>
              <a:srgbClr val="8DBAE3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330" name="Oval 329">
              <a:extLst>
                <a:ext uri="{FF2B5EF4-FFF2-40B4-BE49-F238E27FC236}">
                  <a16:creationId xmlns:a16="http://schemas.microsoft.com/office/drawing/2014/main" id="{323F6E77-848C-7AFC-6AC1-F4CF827F0BA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457978" y="2485272"/>
              <a:ext cx="274320" cy="273515"/>
            </a:xfrm>
            <a:prstGeom prst="ellipse">
              <a:avLst/>
            </a:prstGeom>
            <a:solidFill>
              <a:srgbClr val="8DBAE3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331" name="Oval 330">
              <a:extLst>
                <a:ext uri="{FF2B5EF4-FFF2-40B4-BE49-F238E27FC236}">
                  <a16:creationId xmlns:a16="http://schemas.microsoft.com/office/drawing/2014/main" id="{524EF774-6B9D-B76E-75BF-4450BADE405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919133" y="2483791"/>
              <a:ext cx="274320" cy="273515"/>
            </a:xfrm>
            <a:prstGeom prst="ellipse">
              <a:avLst/>
            </a:prstGeom>
            <a:solidFill>
              <a:srgbClr val="8DBAE3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332" name="Oval 331">
              <a:extLst>
                <a:ext uri="{FF2B5EF4-FFF2-40B4-BE49-F238E27FC236}">
                  <a16:creationId xmlns:a16="http://schemas.microsoft.com/office/drawing/2014/main" id="{2DAC3200-587C-60BC-44FD-7D6F2F3203A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370840" y="2478440"/>
              <a:ext cx="274320" cy="273515"/>
            </a:xfrm>
            <a:prstGeom prst="ellipse">
              <a:avLst/>
            </a:prstGeom>
            <a:solidFill>
              <a:srgbClr val="8DBAE3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333" name="Oval 332">
              <a:extLst>
                <a:ext uri="{FF2B5EF4-FFF2-40B4-BE49-F238E27FC236}">
                  <a16:creationId xmlns:a16="http://schemas.microsoft.com/office/drawing/2014/main" id="{5D2A4E8C-E33A-3FC7-FA14-3D421594F7A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94667" y="2478440"/>
              <a:ext cx="274320" cy="273515"/>
            </a:xfrm>
            <a:prstGeom prst="ellipse">
              <a:avLst/>
            </a:prstGeom>
            <a:solidFill>
              <a:srgbClr val="8DBAE3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334" name="Oval 333">
              <a:extLst>
                <a:ext uri="{FF2B5EF4-FFF2-40B4-BE49-F238E27FC236}">
                  <a16:creationId xmlns:a16="http://schemas.microsoft.com/office/drawing/2014/main" id="{C8EE4766-27FD-47C7-5940-423BE1992B3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255822" y="2478440"/>
              <a:ext cx="274320" cy="273515"/>
            </a:xfrm>
            <a:prstGeom prst="ellipse">
              <a:avLst/>
            </a:prstGeom>
            <a:solidFill>
              <a:srgbClr val="8DBAE3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335" name="Oval 334">
              <a:extLst>
                <a:ext uri="{FF2B5EF4-FFF2-40B4-BE49-F238E27FC236}">
                  <a16:creationId xmlns:a16="http://schemas.microsoft.com/office/drawing/2014/main" id="{6035B59C-90A7-AF38-106C-175FABF637F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697233" y="2484363"/>
              <a:ext cx="274320" cy="273515"/>
            </a:xfrm>
            <a:prstGeom prst="ellipse">
              <a:avLst/>
            </a:prstGeom>
            <a:solidFill>
              <a:srgbClr val="8DBAE3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endParaRPr>
            </a:p>
          </p:txBody>
        </p:sp>
      </p:grpSp>
      <p:sp>
        <p:nvSpPr>
          <p:cNvPr id="352" name="TextBox 351">
            <a:extLst>
              <a:ext uri="{FF2B5EF4-FFF2-40B4-BE49-F238E27FC236}">
                <a16:creationId xmlns:a16="http://schemas.microsoft.com/office/drawing/2014/main" id="{ECBFFA70-C0B5-0E7C-5016-649DE85DF403}"/>
              </a:ext>
            </a:extLst>
          </p:cNvPr>
          <p:cNvSpPr txBox="1"/>
          <p:nvPr/>
        </p:nvSpPr>
        <p:spPr>
          <a:xfrm>
            <a:off x="785679" y="1055953"/>
            <a:ext cx="3758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353" name="TextBox 352">
            <a:extLst>
              <a:ext uri="{FF2B5EF4-FFF2-40B4-BE49-F238E27FC236}">
                <a16:creationId xmlns:a16="http://schemas.microsoft.com/office/drawing/2014/main" id="{072F0CD3-C8F1-6603-651A-85E7378468AF}"/>
              </a:ext>
            </a:extLst>
          </p:cNvPr>
          <p:cNvSpPr txBox="1"/>
          <p:nvPr/>
        </p:nvSpPr>
        <p:spPr>
          <a:xfrm>
            <a:off x="779329" y="1341786"/>
            <a:ext cx="3758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A’</a:t>
            </a:r>
          </a:p>
        </p:txBody>
      </p:sp>
      <p:sp>
        <p:nvSpPr>
          <p:cNvPr id="354" name="TextBox 353">
            <a:extLst>
              <a:ext uri="{FF2B5EF4-FFF2-40B4-BE49-F238E27FC236}">
                <a16:creationId xmlns:a16="http://schemas.microsoft.com/office/drawing/2014/main" id="{B92D11CE-94B9-6EA0-BD89-EFE21723CE54}"/>
              </a:ext>
            </a:extLst>
          </p:cNvPr>
          <p:cNvSpPr txBox="1"/>
          <p:nvPr/>
        </p:nvSpPr>
        <p:spPr>
          <a:xfrm>
            <a:off x="785679" y="1659166"/>
            <a:ext cx="3758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B</a:t>
            </a:r>
          </a:p>
        </p:txBody>
      </p:sp>
      <p:sp>
        <p:nvSpPr>
          <p:cNvPr id="355" name="TextBox 354">
            <a:extLst>
              <a:ext uri="{FF2B5EF4-FFF2-40B4-BE49-F238E27FC236}">
                <a16:creationId xmlns:a16="http://schemas.microsoft.com/office/drawing/2014/main" id="{78C0B3EC-349A-0DA8-980D-C4BAEC616866}"/>
              </a:ext>
            </a:extLst>
          </p:cNvPr>
          <p:cNvSpPr txBox="1"/>
          <p:nvPr/>
        </p:nvSpPr>
        <p:spPr>
          <a:xfrm>
            <a:off x="785679" y="2019272"/>
            <a:ext cx="3758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B’</a:t>
            </a:r>
          </a:p>
        </p:txBody>
      </p:sp>
      <p:sp>
        <p:nvSpPr>
          <p:cNvPr id="356" name="TextBox 355">
            <a:extLst>
              <a:ext uri="{FF2B5EF4-FFF2-40B4-BE49-F238E27FC236}">
                <a16:creationId xmlns:a16="http://schemas.microsoft.com/office/drawing/2014/main" id="{E7C4CCDB-4767-74CB-27F5-63BCA85595F6}"/>
              </a:ext>
            </a:extLst>
          </p:cNvPr>
          <p:cNvSpPr txBox="1"/>
          <p:nvPr/>
        </p:nvSpPr>
        <p:spPr>
          <a:xfrm>
            <a:off x="696779" y="2327049"/>
            <a:ext cx="4647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Cin</a:t>
            </a:r>
          </a:p>
        </p:txBody>
      </p:sp>
      <p:sp>
        <p:nvSpPr>
          <p:cNvPr id="357" name="TextBox 356">
            <a:extLst>
              <a:ext uri="{FF2B5EF4-FFF2-40B4-BE49-F238E27FC236}">
                <a16:creationId xmlns:a16="http://schemas.microsoft.com/office/drawing/2014/main" id="{14CFA0BF-B70D-0F79-192A-449D198A1119}"/>
              </a:ext>
            </a:extLst>
          </p:cNvPr>
          <p:cNvSpPr txBox="1"/>
          <p:nvPr/>
        </p:nvSpPr>
        <p:spPr>
          <a:xfrm>
            <a:off x="698792" y="2634977"/>
            <a:ext cx="5571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Cin’</a:t>
            </a:r>
          </a:p>
        </p:txBody>
      </p:sp>
      <p:grpSp>
        <p:nvGrpSpPr>
          <p:cNvPr id="454" name="Group 453">
            <a:extLst>
              <a:ext uri="{FF2B5EF4-FFF2-40B4-BE49-F238E27FC236}">
                <a16:creationId xmlns:a16="http://schemas.microsoft.com/office/drawing/2014/main" id="{05FD4D41-DB99-FED3-DBCE-57C1E1CD7027}"/>
              </a:ext>
            </a:extLst>
          </p:cNvPr>
          <p:cNvGrpSpPr/>
          <p:nvPr/>
        </p:nvGrpSpPr>
        <p:grpSpPr>
          <a:xfrm>
            <a:off x="5474966" y="875274"/>
            <a:ext cx="3162302" cy="1240800"/>
            <a:chOff x="8024205" y="615581"/>
            <a:chExt cx="4294591" cy="1685086"/>
          </a:xfrm>
        </p:grpSpPr>
        <p:cxnSp>
          <p:nvCxnSpPr>
            <p:cNvPr id="456" name="Straight Connector 455">
              <a:extLst>
                <a:ext uri="{FF2B5EF4-FFF2-40B4-BE49-F238E27FC236}">
                  <a16:creationId xmlns:a16="http://schemas.microsoft.com/office/drawing/2014/main" id="{FD5A6BFC-2BDF-A6E7-516D-02A1DF9CC75D}"/>
                </a:ext>
              </a:extLst>
            </p:cNvPr>
            <p:cNvCxnSpPr>
              <a:cxnSpLocks/>
            </p:cNvCxnSpPr>
            <p:nvPr/>
          </p:nvCxnSpPr>
          <p:spPr>
            <a:xfrm>
              <a:off x="8119228" y="2192781"/>
              <a:ext cx="4195871" cy="8910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0" name="Straight Connector 459">
              <a:extLst>
                <a:ext uri="{FF2B5EF4-FFF2-40B4-BE49-F238E27FC236}">
                  <a16:creationId xmlns:a16="http://schemas.microsoft.com/office/drawing/2014/main" id="{E5F29538-AC2E-7ECA-0C02-89D15B5F960F}"/>
                </a:ext>
              </a:extLst>
            </p:cNvPr>
            <p:cNvCxnSpPr>
              <a:cxnSpLocks/>
              <a:endCxn id="494" idx="6"/>
            </p:cNvCxnSpPr>
            <p:nvPr/>
          </p:nvCxnSpPr>
          <p:spPr>
            <a:xfrm>
              <a:off x="8024205" y="858805"/>
              <a:ext cx="4282974" cy="14121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1" name="Straight Connector 460">
              <a:extLst>
                <a:ext uri="{FF2B5EF4-FFF2-40B4-BE49-F238E27FC236}">
                  <a16:creationId xmlns:a16="http://schemas.microsoft.com/office/drawing/2014/main" id="{C3FD10CB-21F3-6941-693D-EA04BDA251E9}"/>
                </a:ext>
              </a:extLst>
            </p:cNvPr>
            <p:cNvCxnSpPr>
              <a:cxnSpLocks/>
              <a:endCxn id="505" idx="6"/>
            </p:cNvCxnSpPr>
            <p:nvPr/>
          </p:nvCxnSpPr>
          <p:spPr>
            <a:xfrm flipV="1">
              <a:off x="8066343" y="1290907"/>
              <a:ext cx="4252453" cy="12610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2" name="Straight Connector 461">
              <a:extLst>
                <a:ext uri="{FF2B5EF4-FFF2-40B4-BE49-F238E27FC236}">
                  <a16:creationId xmlns:a16="http://schemas.microsoft.com/office/drawing/2014/main" id="{CDF0116C-8AC9-48E0-EC24-545422C51AE2}"/>
                </a:ext>
              </a:extLst>
            </p:cNvPr>
            <p:cNvCxnSpPr>
              <a:cxnSpLocks/>
            </p:cNvCxnSpPr>
            <p:nvPr/>
          </p:nvCxnSpPr>
          <p:spPr>
            <a:xfrm>
              <a:off x="8222768" y="1692618"/>
              <a:ext cx="4089340" cy="4790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3" name="Straight Connector 462">
              <a:extLst>
                <a:ext uri="{FF2B5EF4-FFF2-40B4-BE49-F238E27FC236}">
                  <a16:creationId xmlns:a16="http://schemas.microsoft.com/office/drawing/2014/main" id="{7303AAE7-81C5-8970-9EDB-6EF4C864DD6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166290" y="623894"/>
              <a:ext cx="20774" cy="1670850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4" name="Straight Connector 463">
              <a:extLst>
                <a:ext uri="{FF2B5EF4-FFF2-40B4-BE49-F238E27FC236}">
                  <a16:creationId xmlns:a16="http://schemas.microsoft.com/office/drawing/2014/main" id="{5B9881A6-59DA-7C63-ECCA-2BA29178898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570713" y="619036"/>
              <a:ext cx="20776" cy="1670850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5" name="Straight Connector 464">
              <a:extLst>
                <a:ext uri="{FF2B5EF4-FFF2-40B4-BE49-F238E27FC236}">
                  <a16:creationId xmlns:a16="http://schemas.microsoft.com/office/drawing/2014/main" id="{C115D967-4A16-AA66-4721-E540F568529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051269" y="623894"/>
              <a:ext cx="20778" cy="1670850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6" name="Straight Connector 465">
              <a:extLst>
                <a:ext uri="{FF2B5EF4-FFF2-40B4-BE49-F238E27FC236}">
                  <a16:creationId xmlns:a16="http://schemas.microsoft.com/office/drawing/2014/main" id="{031217B6-6B8F-9196-7735-4898B6E280C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492678" y="661675"/>
              <a:ext cx="6506" cy="1638992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7" name="Straight Connector 466">
              <a:extLst>
                <a:ext uri="{FF2B5EF4-FFF2-40B4-BE49-F238E27FC236}">
                  <a16:creationId xmlns:a16="http://schemas.microsoft.com/office/drawing/2014/main" id="{D695282A-49D5-B08E-AEA2-51BB506655D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890632" y="622699"/>
              <a:ext cx="20782" cy="1670849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8" name="Straight Connector 467">
              <a:extLst>
                <a:ext uri="{FF2B5EF4-FFF2-40B4-BE49-F238E27FC236}">
                  <a16:creationId xmlns:a16="http://schemas.microsoft.com/office/drawing/2014/main" id="{8610B44A-36FC-0380-E754-B5865F62020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377656" y="620932"/>
              <a:ext cx="20786" cy="1670850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9" name="Straight Connector 468">
              <a:extLst>
                <a:ext uri="{FF2B5EF4-FFF2-40B4-BE49-F238E27FC236}">
                  <a16:creationId xmlns:a16="http://schemas.microsoft.com/office/drawing/2014/main" id="{B6EF45B2-398C-EA98-D1F5-2C56B2AD7B9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829361" y="615581"/>
              <a:ext cx="20785" cy="1670850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0" name="Straight Connector 469">
              <a:extLst>
                <a:ext uri="{FF2B5EF4-FFF2-40B4-BE49-F238E27FC236}">
                  <a16:creationId xmlns:a16="http://schemas.microsoft.com/office/drawing/2014/main" id="{46221C6F-44A3-7F72-3DFC-60F3D6C4897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253187" y="615581"/>
              <a:ext cx="20788" cy="1670850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1" name="Straight Connector 470">
              <a:extLst>
                <a:ext uri="{FF2B5EF4-FFF2-40B4-BE49-F238E27FC236}">
                  <a16:creationId xmlns:a16="http://schemas.microsoft.com/office/drawing/2014/main" id="{4DFC3FE2-DA33-A51C-D197-2FEC602B112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714340" y="615581"/>
              <a:ext cx="20791" cy="1670850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2" name="Straight Connector 471">
              <a:extLst>
                <a:ext uri="{FF2B5EF4-FFF2-40B4-BE49-F238E27FC236}">
                  <a16:creationId xmlns:a16="http://schemas.microsoft.com/office/drawing/2014/main" id="{C9BEF0BE-ED97-07E3-8861-71C10C7DD18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2155750" y="621502"/>
              <a:ext cx="20792" cy="1670851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4" name="Group 483">
            <a:extLst>
              <a:ext uri="{FF2B5EF4-FFF2-40B4-BE49-F238E27FC236}">
                <a16:creationId xmlns:a16="http://schemas.microsoft.com/office/drawing/2014/main" id="{A81CAFCD-439B-C74B-4CA3-2F69545090B2}"/>
              </a:ext>
            </a:extLst>
          </p:cNvPr>
          <p:cNvGrpSpPr/>
          <p:nvPr/>
        </p:nvGrpSpPr>
        <p:grpSpPr>
          <a:xfrm>
            <a:off x="5492606" y="950012"/>
            <a:ext cx="3139613" cy="211882"/>
            <a:chOff x="2699837" y="1149667"/>
            <a:chExt cx="4263795" cy="287751"/>
          </a:xfrm>
        </p:grpSpPr>
        <p:sp>
          <p:nvSpPr>
            <p:cNvPr id="485" name="Oval 484">
              <a:extLst>
                <a:ext uri="{FF2B5EF4-FFF2-40B4-BE49-F238E27FC236}">
                  <a16:creationId xmlns:a16="http://schemas.microsoft.com/office/drawing/2014/main" id="{1CCDFFB7-C31F-DF8F-633E-4A35C07C4E5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699837" y="1157980"/>
              <a:ext cx="274320" cy="273515"/>
            </a:xfrm>
            <a:prstGeom prst="ellipse">
              <a:avLst/>
            </a:prstGeom>
            <a:solidFill>
              <a:srgbClr val="8DBAE3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486" name="Oval 485">
              <a:extLst>
                <a:ext uri="{FF2B5EF4-FFF2-40B4-BE49-F238E27FC236}">
                  <a16:creationId xmlns:a16="http://schemas.microsoft.com/office/drawing/2014/main" id="{69AC3371-4AB2-2927-5BE7-CCD83E8F880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123664" y="1157980"/>
              <a:ext cx="274320" cy="273515"/>
            </a:xfrm>
            <a:prstGeom prst="ellipse">
              <a:avLst/>
            </a:prstGeom>
            <a:solidFill>
              <a:srgbClr val="8DBAE3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487" name="Oval 486">
              <a:extLst>
                <a:ext uri="{FF2B5EF4-FFF2-40B4-BE49-F238E27FC236}">
                  <a16:creationId xmlns:a16="http://schemas.microsoft.com/office/drawing/2014/main" id="{BAC5E7D0-E3A2-7035-8190-052B0F9304B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84819" y="1157980"/>
              <a:ext cx="274320" cy="273515"/>
            </a:xfrm>
            <a:prstGeom prst="ellipse">
              <a:avLst/>
            </a:prstGeom>
            <a:solidFill>
              <a:srgbClr val="8DBAE3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488" name="Oval 487">
              <a:extLst>
                <a:ext uri="{FF2B5EF4-FFF2-40B4-BE49-F238E27FC236}">
                  <a16:creationId xmlns:a16="http://schemas.microsoft.com/office/drawing/2014/main" id="{16955D8E-D6B6-93A6-3EE1-F71B55F3295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026230" y="1163903"/>
              <a:ext cx="274320" cy="273515"/>
            </a:xfrm>
            <a:prstGeom prst="ellipse">
              <a:avLst/>
            </a:prstGeom>
            <a:solidFill>
              <a:srgbClr val="8DBAE3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489" name="Oval 488">
              <a:extLst>
                <a:ext uri="{FF2B5EF4-FFF2-40B4-BE49-F238E27FC236}">
                  <a16:creationId xmlns:a16="http://schemas.microsoft.com/office/drawing/2014/main" id="{520AFA5B-96FF-CFE2-266F-9186F5C1B08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450057" y="1156499"/>
              <a:ext cx="274320" cy="273515"/>
            </a:xfrm>
            <a:prstGeom prst="ellipse">
              <a:avLst/>
            </a:prstGeom>
            <a:solidFill>
              <a:srgbClr val="8DBAE3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490" name="Oval 489">
              <a:extLst>
                <a:ext uri="{FF2B5EF4-FFF2-40B4-BE49-F238E27FC236}">
                  <a16:creationId xmlns:a16="http://schemas.microsoft.com/office/drawing/2014/main" id="{A07BC2FC-E676-9E5D-F7B8-A86676BFE15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911212" y="1155018"/>
              <a:ext cx="274320" cy="273515"/>
            </a:xfrm>
            <a:prstGeom prst="ellipse">
              <a:avLst/>
            </a:prstGeom>
            <a:solidFill>
              <a:srgbClr val="8DBAE3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491" name="Oval 490">
              <a:extLst>
                <a:ext uri="{FF2B5EF4-FFF2-40B4-BE49-F238E27FC236}">
                  <a16:creationId xmlns:a16="http://schemas.microsoft.com/office/drawing/2014/main" id="{CD246ADC-2F8D-88AE-BA19-5C07A8A1B3E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362919" y="1149667"/>
              <a:ext cx="274320" cy="273515"/>
            </a:xfrm>
            <a:prstGeom prst="ellipse">
              <a:avLst/>
            </a:prstGeom>
            <a:solidFill>
              <a:srgbClr val="8DBAE3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492" name="Oval 491">
              <a:extLst>
                <a:ext uri="{FF2B5EF4-FFF2-40B4-BE49-F238E27FC236}">
                  <a16:creationId xmlns:a16="http://schemas.microsoft.com/office/drawing/2014/main" id="{58CC5CD2-205E-EC8B-18B7-7990F563632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86746" y="1149667"/>
              <a:ext cx="274320" cy="273515"/>
            </a:xfrm>
            <a:prstGeom prst="ellipse">
              <a:avLst/>
            </a:prstGeom>
            <a:solidFill>
              <a:srgbClr val="8DBAE3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493" name="Oval 492">
              <a:extLst>
                <a:ext uri="{FF2B5EF4-FFF2-40B4-BE49-F238E27FC236}">
                  <a16:creationId xmlns:a16="http://schemas.microsoft.com/office/drawing/2014/main" id="{C13EC1A5-4646-F8D4-5746-0C14693611A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247901" y="1149667"/>
              <a:ext cx="274320" cy="273515"/>
            </a:xfrm>
            <a:prstGeom prst="ellipse">
              <a:avLst/>
            </a:prstGeom>
            <a:solidFill>
              <a:srgbClr val="8DBAE3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494" name="Oval 493">
              <a:extLst>
                <a:ext uri="{FF2B5EF4-FFF2-40B4-BE49-F238E27FC236}">
                  <a16:creationId xmlns:a16="http://schemas.microsoft.com/office/drawing/2014/main" id="{B171EF14-5CD5-4E0D-13C4-420C5F910CF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689312" y="1155590"/>
              <a:ext cx="274320" cy="273515"/>
            </a:xfrm>
            <a:prstGeom prst="ellipse">
              <a:avLst/>
            </a:prstGeom>
            <a:solidFill>
              <a:srgbClr val="8DBAE3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95" name="Group 494">
            <a:extLst>
              <a:ext uri="{FF2B5EF4-FFF2-40B4-BE49-F238E27FC236}">
                <a16:creationId xmlns:a16="http://schemas.microsoft.com/office/drawing/2014/main" id="{17725357-2D1A-1DF6-4278-0CF21B2E3525}"/>
              </a:ext>
            </a:extLst>
          </p:cNvPr>
          <p:cNvGrpSpPr/>
          <p:nvPr/>
        </p:nvGrpSpPr>
        <p:grpSpPr>
          <a:xfrm>
            <a:off x="5501160" y="1257789"/>
            <a:ext cx="3139613" cy="211882"/>
            <a:chOff x="2702664" y="1572405"/>
            <a:chExt cx="4263795" cy="287751"/>
          </a:xfrm>
        </p:grpSpPr>
        <p:sp>
          <p:nvSpPr>
            <p:cNvPr id="496" name="Oval 495">
              <a:extLst>
                <a:ext uri="{FF2B5EF4-FFF2-40B4-BE49-F238E27FC236}">
                  <a16:creationId xmlns:a16="http://schemas.microsoft.com/office/drawing/2014/main" id="{58901E2C-5DE2-2CC4-D1D9-C8E5DC3A729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702664" y="1580719"/>
              <a:ext cx="274486" cy="273514"/>
            </a:xfrm>
            <a:prstGeom prst="ellipse">
              <a:avLst/>
            </a:prstGeom>
            <a:solidFill>
              <a:srgbClr val="8DBAE3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497" name="Oval 496">
              <a:extLst>
                <a:ext uri="{FF2B5EF4-FFF2-40B4-BE49-F238E27FC236}">
                  <a16:creationId xmlns:a16="http://schemas.microsoft.com/office/drawing/2014/main" id="{53F23CA9-2758-D2E7-A4F2-B6F2D60D4BC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126491" y="1580718"/>
              <a:ext cx="274320" cy="273515"/>
            </a:xfrm>
            <a:prstGeom prst="ellipse">
              <a:avLst/>
            </a:prstGeom>
            <a:solidFill>
              <a:srgbClr val="8DBAE3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498" name="Oval 497">
              <a:extLst>
                <a:ext uri="{FF2B5EF4-FFF2-40B4-BE49-F238E27FC236}">
                  <a16:creationId xmlns:a16="http://schemas.microsoft.com/office/drawing/2014/main" id="{B7F7F43F-7073-75C4-6B35-2ECC545CD75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87646" y="1580718"/>
              <a:ext cx="274320" cy="273515"/>
            </a:xfrm>
            <a:prstGeom prst="ellipse">
              <a:avLst/>
            </a:prstGeom>
            <a:solidFill>
              <a:srgbClr val="8DBAE3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499" name="Oval 498">
              <a:extLst>
                <a:ext uri="{FF2B5EF4-FFF2-40B4-BE49-F238E27FC236}">
                  <a16:creationId xmlns:a16="http://schemas.microsoft.com/office/drawing/2014/main" id="{78A440E3-5BD7-CDAE-3C53-697F3DCF4D3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029057" y="1586641"/>
              <a:ext cx="274320" cy="273515"/>
            </a:xfrm>
            <a:prstGeom prst="ellipse">
              <a:avLst/>
            </a:prstGeom>
            <a:solidFill>
              <a:srgbClr val="8DBAE3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500" name="Oval 499">
              <a:extLst>
                <a:ext uri="{FF2B5EF4-FFF2-40B4-BE49-F238E27FC236}">
                  <a16:creationId xmlns:a16="http://schemas.microsoft.com/office/drawing/2014/main" id="{D27D7A57-D7A4-39B7-C265-750262AFB7F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452884" y="1579237"/>
              <a:ext cx="274320" cy="273515"/>
            </a:xfrm>
            <a:prstGeom prst="ellipse">
              <a:avLst/>
            </a:prstGeom>
            <a:solidFill>
              <a:srgbClr val="8DBAE3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501" name="Oval 500">
              <a:extLst>
                <a:ext uri="{FF2B5EF4-FFF2-40B4-BE49-F238E27FC236}">
                  <a16:creationId xmlns:a16="http://schemas.microsoft.com/office/drawing/2014/main" id="{4D8DFD35-0988-3B62-E14F-922FCA8F7F2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914039" y="1577756"/>
              <a:ext cx="274320" cy="273515"/>
            </a:xfrm>
            <a:prstGeom prst="ellipse">
              <a:avLst/>
            </a:prstGeom>
            <a:solidFill>
              <a:srgbClr val="8DBAE3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502" name="Oval 501">
              <a:extLst>
                <a:ext uri="{FF2B5EF4-FFF2-40B4-BE49-F238E27FC236}">
                  <a16:creationId xmlns:a16="http://schemas.microsoft.com/office/drawing/2014/main" id="{6D433096-C37E-298C-3228-8A92BE447DA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365746" y="1572405"/>
              <a:ext cx="274320" cy="273515"/>
            </a:xfrm>
            <a:prstGeom prst="ellipse">
              <a:avLst/>
            </a:prstGeom>
            <a:solidFill>
              <a:srgbClr val="8DBAE3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503" name="Oval 502">
              <a:extLst>
                <a:ext uri="{FF2B5EF4-FFF2-40B4-BE49-F238E27FC236}">
                  <a16:creationId xmlns:a16="http://schemas.microsoft.com/office/drawing/2014/main" id="{B00DBF7E-FFB0-D032-1349-AB274F20B6B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89573" y="1572405"/>
              <a:ext cx="274320" cy="273515"/>
            </a:xfrm>
            <a:prstGeom prst="ellipse">
              <a:avLst/>
            </a:prstGeom>
            <a:solidFill>
              <a:srgbClr val="8DBAE3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504" name="Oval 503">
              <a:extLst>
                <a:ext uri="{FF2B5EF4-FFF2-40B4-BE49-F238E27FC236}">
                  <a16:creationId xmlns:a16="http://schemas.microsoft.com/office/drawing/2014/main" id="{9054AABC-176A-CFFE-9E10-5325A31E2E6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250728" y="1572405"/>
              <a:ext cx="274320" cy="273515"/>
            </a:xfrm>
            <a:prstGeom prst="ellipse">
              <a:avLst/>
            </a:prstGeom>
            <a:solidFill>
              <a:srgbClr val="8DBAE3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505" name="Oval 504">
              <a:extLst>
                <a:ext uri="{FF2B5EF4-FFF2-40B4-BE49-F238E27FC236}">
                  <a16:creationId xmlns:a16="http://schemas.microsoft.com/office/drawing/2014/main" id="{4939FAF2-B7EB-72EB-9467-082690A374D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692139" y="1578328"/>
              <a:ext cx="274320" cy="273515"/>
            </a:xfrm>
            <a:prstGeom prst="ellipse">
              <a:avLst/>
            </a:prstGeom>
            <a:solidFill>
              <a:srgbClr val="8DBAE3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06" name="Group 505">
            <a:extLst>
              <a:ext uri="{FF2B5EF4-FFF2-40B4-BE49-F238E27FC236}">
                <a16:creationId xmlns:a16="http://schemas.microsoft.com/office/drawing/2014/main" id="{49DEBDB6-64E1-32BC-6C43-7C96BB568240}"/>
              </a:ext>
            </a:extLst>
          </p:cNvPr>
          <p:cNvGrpSpPr/>
          <p:nvPr/>
        </p:nvGrpSpPr>
        <p:grpSpPr>
          <a:xfrm>
            <a:off x="5496235" y="1591813"/>
            <a:ext cx="514075" cy="201400"/>
            <a:chOff x="2704765" y="2021274"/>
            <a:chExt cx="698147" cy="273515"/>
          </a:xfrm>
        </p:grpSpPr>
        <p:sp>
          <p:nvSpPr>
            <p:cNvPr id="507" name="Oval 506">
              <a:extLst>
                <a:ext uri="{FF2B5EF4-FFF2-40B4-BE49-F238E27FC236}">
                  <a16:creationId xmlns:a16="http://schemas.microsoft.com/office/drawing/2014/main" id="{6637F94C-C2A3-1FAA-5844-B79F4AEAC3C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704765" y="2021274"/>
              <a:ext cx="274319" cy="273514"/>
            </a:xfrm>
            <a:prstGeom prst="ellipse">
              <a:avLst/>
            </a:prstGeom>
            <a:solidFill>
              <a:srgbClr val="8DBAE3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508" name="Oval 507">
              <a:extLst>
                <a:ext uri="{FF2B5EF4-FFF2-40B4-BE49-F238E27FC236}">
                  <a16:creationId xmlns:a16="http://schemas.microsoft.com/office/drawing/2014/main" id="{991CEB2D-BA3A-EEA0-C86A-1A067AEFD54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128592" y="2021274"/>
              <a:ext cx="274320" cy="273515"/>
            </a:xfrm>
            <a:prstGeom prst="ellipse">
              <a:avLst/>
            </a:prstGeom>
            <a:solidFill>
              <a:srgbClr val="8DBAE3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endParaRPr>
            </a:p>
          </p:txBody>
        </p:sp>
      </p:grpSp>
      <p:sp>
        <p:nvSpPr>
          <p:cNvPr id="562" name="TextBox 561">
            <a:extLst>
              <a:ext uri="{FF2B5EF4-FFF2-40B4-BE49-F238E27FC236}">
                <a16:creationId xmlns:a16="http://schemas.microsoft.com/office/drawing/2014/main" id="{C75D3545-A731-0FAF-8B80-EB5690AD6D2D}"/>
              </a:ext>
            </a:extLst>
          </p:cNvPr>
          <p:cNvSpPr txBox="1"/>
          <p:nvPr/>
        </p:nvSpPr>
        <p:spPr>
          <a:xfrm>
            <a:off x="8580599" y="873096"/>
            <a:ext cx="5634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R12</a:t>
            </a:r>
          </a:p>
        </p:txBody>
      </p:sp>
      <p:sp>
        <p:nvSpPr>
          <p:cNvPr id="578" name="TextBox 577">
            <a:extLst>
              <a:ext uri="{FF2B5EF4-FFF2-40B4-BE49-F238E27FC236}">
                <a16:creationId xmlns:a16="http://schemas.microsoft.com/office/drawing/2014/main" id="{E252728C-2DD7-F780-284F-70F92E0185BD}"/>
              </a:ext>
            </a:extLst>
          </p:cNvPr>
          <p:cNvSpPr txBox="1"/>
          <p:nvPr/>
        </p:nvSpPr>
        <p:spPr>
          <a:xfrm>
            <a:off x="8602427" y="1865383"/>
            <a:ext cx="5634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R15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DE44DA1-FDA3-BBF3-4220-9F7DAC869287}"/>
              </a:ext>
            </a:extLst>
          </p:cNvPr>
          <p:cNvGrpSpPr/>
          <p:nvPr/>
        </p:nvGrpSpPr>
        <p:grpSpPr>
          <a:xfrm>
            <a:off x="5501160" y="1913330"/>
            <a:ext cx="3139613" cy="211882"/>
            <a:chOff x="2707918" y="3752056"/>
            <a:chExt cx="4263795" cy="287751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6789D33F-B299-4D67-94A0-00C9BBBB178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707918" y="3760369"/>
              <a:ext cx="274320" cy="27351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00" b="1" dirty="0">
                  <a:solidFill>
                    <a:schemeClr val="tx1"/>
                  </a:solidFill>
                  <a:latin typeface="Cambria" panose="02040503050406030204" pitchFamily="18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18F9BC5C-92F8-AFD5-3611-E9C4373830F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131745" y="3760369"/>
              <a:ext cx="274320" cy="27351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00" b="1" dirty="0">
                  <a:solidFill>
                    <a:schemeClr val="tx1"/>
                  </a:solidFill>
                  <a:latin typeface="Cambria" panose="02040503050406030204" pitchFamily="18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E8001E86-4326-2ACA-AA26-5A5F870A745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92900" y="3760369"/>
              <a:ext cx="274320" cy="27351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00" b="1" dirty="0">
                  <a:solidFill>
                    <a:schemeClr val="tx1"/>
                  </a:solidFill>
                  <a:latin typeface="Cambria" panose="02040503050406030204" pitchFamily="18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14CDE0F2-3981-0025-A2F7-6648AA01DC2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034311" y="3766292"/>
              <a:ext cx="274320" cy="27351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00" b="1" dirty="0">
                  <a:solidFill>
                    <a:schemeClr val="tx1"/>
                  </a:solidFill>
                  <a:latin typeface="Cambria" panose="02040503050406030204" pitchFamily="18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FD728FC7-45EF-F7C2-C9BA-9B48F3F0199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458138" y="3758888"/>
              <a:ext cx="274320" cy="27351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00" b="1" dirty="0">
                  <a:solidFill>
                    <a:schemeClr val="tx1"/>
                  </a:solidFill>
                  <a:latin typeface="Cambria" panose="02040503050406030204" pitchFamily="18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2EFF1395-688B-588C-0D6B-F1770CE78A4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919293" y="3757407"/>
              <a:ext cx="274320" cy="27351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00" b="1" dirty="0">
                  <a:solidFill>
                    <a:schemeClr val="tx1"/>
                  </a:solidFill>
                  <a:latin typeface="Cambria" panose="02040503050406030204" pitchFamily="18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0CCF8948-600D-279D-3540-5FDFB029154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371000" y="3752056"/>
              <a:ext cx="274320" cy="27351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00" b="1" dirty="0">
                  <a:solidFill>
                    <a:schemeClr val="tx1"/>
                  </a:solidFill>
                  <a:latin typeface="Cambria" panose="02040503050406030204" pitchFamily="18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B8C8BF0F-84A2-9C0D-347F-F5366EEF6BE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94827" y="3752056"/>
              <a:ext cx="274320" cy="27351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00" b="1" dirty="0">
                  <a:solidFill>
                    <a:schemeClr val="tx1"/>
                  </a:solidFill>
                  <a:latin typeface="Cambria" panose="02040503050406030204" pitchFamily="18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D4B2E634-6900-9242-CC60-62559D430AF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255982" y="3752056"/>
              <a:ext cx="274320" cy="27351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00" b="1" dirty="0">
                  <a:solidFill>
                    <a:schemeClr val="tx1"/>
                  </a:solidFill>
                  <a:latin typeface="Cambria" panose="02040503050406030204" pitchFamily="18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080E1BD2-25C2-5CF7-6CBB-C5EBE6DD10F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697393" y="3757979"/>
              <a:ext cx="274320" cy="27351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00" b="1" dirty="0">
                  <a:solidFill>
                    <a:schemeClr val="tx1"/>
                  </a:solidFill>
                  <a:latin typeface="Cambria" panose="02040503050406030204" pitchFamily="18" charset="0"/>
                  <a:cs typeface="Arial" panose="020B0604020202020204" pitchFamily="34" charset="0"/>
                </a:rPr>
                <a:t>1</a:t>
              </a:r>
            </a:p>
          </p:txBody>
        </p:sp>
      </p:grpSp>
      <p:cxnSp>
        <p:nvCxnSpPr>
          <p:cNvPr id="44" name="Connector: Curved 43">
            <a:extLst>
              <a:ext uri="{FF2B5EF4-FFF2-40B4-BE49-F238E27FC236}">
                <a16:creationId xmlns:a16="http://schemas.microsoft.com/office/drawing/2014/main" id="{A459F99D-36D9-0FF0-5B4C-26CACF365AFE}"/>
              </a:ext>
            </a:extLst>
          </p:cNvPr>
          <p:cNvCxnSpPr>
            <a:cxnSpLocks/>
          </p:cNvCxnSpPr>
          <p:nvPr/>
        </p:nvCxnSpPr>
        <p:spPr>
          <a:xfrm flipV="1">
            <a:off x="4305298" y="2173160"/>
            <a:ext cx="1104905" cy="1011897"/>
          </a:xfrm>
          <a:prstGeom prst="curvedConnector3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ctor: Curved 46">
            <a:extLst>
              <a:ext uri="{FF2B5EF4-FFF2-40B4-BE49-F238E27FC236}">
                <a16:creationId xmlns:a16="http://schemas.microsoft.com/office/drawing/2014/main" id="{99D0EBFB-1268-C4FF-12C2-04EE5CC7C7BD}"/>
              </a:ext>
            </a:extLst>
          </p:cNvPr>
          <p:cNvCxnSpPr>
            <a:cxnSpLocks/>
            <a:stCxn id="335" idx="6"/>
            <a:endCxn id="496" idx="2"/>
          </p:cNvCxnSpPr>
          <p:nvPr/>
        </p:nvCxnSpPr>
        <p:spPr>
          <a:xfrm flipV="1">
            <a:off x="4298463" y="1364611"/>
            <a:ext cx="1202697" cy="825321"/>
          </a:xfrm>
          <a:prstGeom prst="curvedConnector3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nector: Curved 50">
            <a:extLst>
              <a:ext uri="{FF2B5EF4-FFF2-40B4-BE49-F238E27FC236}">
                <a16:creationId xmlns:a16="http://schemas.microsoft.com/office/drawing/2014/main" id="{093452B4-FF5D-AD73-A7BC-274CEF4AA722}"/>
              </a:ext>
            </a:extLst>
          </p:cNvPr>
          <p:cNvCxnSpPr>
            <a:cxnSpLocks/>
            <a:stCxn id="244" idx="6"/>
            <a:endCxn id="485" idx="2"/>
          </p:cNvCxnSpPr>
          <p:nvPr/>
        </p:nvCxnSpPr>
        <p:spPr>
          <a:xfrm flipV="1">
            <a:off x="4292631" y="1056833"/>
            <a:ext cx="1199975" cy="154673"/>
          </a:xfrm>
          <a:prstGeom prst="curvedConnector3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Partial Circle 61">
            <a:extLst>
              <a:ext uri="{FF2B5EF4-FFF2-40B4-BE49-F238E27FC236}">
                <a16:creationId xmlns:a16="http://schemas.microsoft.com/office/drawing/2014/main" id="{1526E186-99EB-2A4E-8396-996882F5FB2D}"/>
              </a:ext>
            </a:extLst>
          </p:cNvPr>
          <p:cNvSpPr>
            <a:spLocks noChangeAspect="1"/>
          </p:cNvSpPr>
          <p:nvPr/>
        </p:nvSpPr>
        <p:spPr>
          <a:xfrm rot="10800000">
            <a:off x="5520209" y="1604510"/>
            <a:ext cx="155691" cy="155233"/>
          </a:xfrm>
          <a:prstGeom prst="pie">
            <a:avLst>
              <a:gd name="adj1" fmla="val 0"/>
              <a:gd name="adj2" fmla="val 10817723"/>
            </a:avLst>
          </a:prstGeom>
          <a:solidFill>
            <a:schemeClr val="bg1"/>
          </a:solidFill>
          <a:ln w="19050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000" b="1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63" name="Partial Circle 62">
            <a:extLst>
              <a:ext uri="{FF2B5EF4-FFF2-40B4-BE49-F238E27FC236}">
                <a16:creationId xmlns:a16="http://schemas.microsoft.com/office/drawing/2014/main" id="{7B12BA31-0007-998A-99BC-91C235C3DFDC}"/>
              </a:ext>
            </a:extLst>
          </p:cNvPr>
          <p:cNvSpPr>
            <a:spLocks noChangeAspect="1"/>
          </p:cNvSpPr>
          <p:nvPr/>
        </p:nvSpPr>
        <p:spPr>
          <a:xfrm rot="10800000">
            <a:off x="5832153" y="1608706"/>
            <a:ext cx="155691" cy="155233"/>
          </a:xfrm>
          <a:prstGeom prst="pie">
            <a:avLst>
              <a:gd name="adj1" fmla="val 0"/>
              <a:gd name="adj2" fmla="val 10817723"/>
            </a:avLst>
          </a:prstGeom>
          <a:solidFill>
            <a:schemeClr val="bg1"/>
          </a:solidFill>
          <a:ln w="19050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000" b="1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grpSp>
        <p:nvGrpSpPr>
          <p:cNvPr id="448" name="Group 447">
            <a:extLst>
              <a:ext uri="{FF2B5EF4-FFF2-40B4-BE49-F238E27FC236}">
                <a16:creationId xmlns:a16="http://schemas.microsoft.com/office/drawing/2014/main" id="{01AAC473-9DFD-F52F-E2B7-98F60B73028E}"/>
              </a:ext>
            </a:extLst>
          </p:cNvPr>
          <p:cNvGrpSpPr/>
          <p:nvPr/>
        </p:nvGrpSpPr>
        <p:grpSpPr>
          <a:xfrm>
            <a:off x="6144097" y="1604509"/>
            <a:ext cx="514075" cy="201400"/>
            <a:chOff x="2704765" y="2021274"/>
            <a:chExt cx="698147" cy="273515"/>
          </a:xfrm>
        </p:grpSpPr>
        <p:sp>
          <p:nvSpPr>
            <p:cNvPr id="449" name="Oval 448">
              <a:extLst>
                <a:ext uri="{FF2B5EF4-FFF2-40B4-BE49-F238E27FC236}">
                  <a16:creationId xmlns:a16="http://schemas.microsoft.com/office/drawing/2014/main" id="{22B9B31A-09B6-3505-6716-82492AD1396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704765" y="2021274"/>
              <a:ext cx="274319" cy="273514"/>
            </a:xfrm>
            <a:prstGeom prst="ellipse">
              <a:avLst/>
            </a:prstGeom>
            <a:solidFill>
              <a:srgbClr val="8DBAE3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450" name="Oval 449">
              <a:extLst>
                <a:ext uri="{FF2B5EF4-FFF2-40B4-BE49-F238E27FC236}">
                  <a16:creationId xmlns:a16="http://schemas.microsoft.com/office/drawing/2014/main" id="{1B84D4A7-FBD9-1036-594B-AF8349C817C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128592" y="2021274"/>
              <a:ext cx="274320" cy="273515"/>
            </a:xfrm>
            <a:prstGeom prst="ellipse">
              <a:avLst/>
            </a:prstGeom>
            <a:solidFill>
              <a:srgbClr val="8DBAE3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endParaRPr>
            </a:p>
          </p:txBody>
        </p:sp>
      </p:grpSp>
      <p:sp>
        <p:nvSpPr>
          <p:cNvPr id="451" name="Partial Circle 450">
            <a:extLst>
              <a:ext uri="{FF2B5EF4-FFF2-40B4-BE49-F238E27FC236}">
                <a16:creationId xmlns:a16="http://schemas.microsoft.com/office/drawing/2014/main" id="{964DF37E-A863-6FDA-AE50-A6E580204853}"/>
              </a:ext>
            </a:extLst>
          </p:cNvPr>
          <p:cNvSpPr>
            <a:spLocks noChangeAspect="1"/>
          </p:cNvSpPr>
          <p:nvPr/>
        </p:nvSpPr>
        <p:spPr>
          <a:xfrm rot="10800000">
            <a:off x="6168071" y="1617206"/>
            <a:ext cx="155691" cy="155233"/>
          </a:xfrm>
          <a:prstGeom prst="pie">
            <a:avLst>
              <a:gd name="adj1" fmla="val 0"/>
              <a:gd name="adj2" fmla="val 10817723"/>
            </a:avLst>
          </a:prstGeom>
          <a:solidFill>
            <a:schemeClr val="bg1"/>
          </a:solidFill>
          <a:ln w="19050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000" b="1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452" name="Partial Circle 451">
            <a:extLst>
              <a:ext uri="{FF2B5EF4-FFF2-40B4-BE49-F238E27FC236}">
                <a16:creationId xmlns:a16="http://schemas.microsoft.com/office/drawing/2014/main" id="{DE198D18-4B18-837D-51A2-953502CEDB0C}"/>
              </a:ext>
            </a:extLst>
          </p:cNvPr>
          <p:cNvSpPr>
            <a:spLocks noChangeAspect="1"/>
          </p:cNvSpPr>
          <p:nvPr/>
        </p:nvSpPr>
        <p:spPr>
          <a:xfrm rot="10800000">
            <a:off x="6480015" y="1621402"/>
            <a:ext cx="155691" cy="155233"/>
          </a:xfrm>
          <a:prstGeom prst="pie">
            <a:avLst>
              <a:gd name="adj1" fmla="val 0"/>
              <a:gd name="adj2" fmla="val 10817723"/>
            </a:avLst>
          </a:prstGeom>
          <a:solidFill>
            <a:schemeClr val="bg1"/>
          </a:solidFill>
          <a:ln w="19050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000" b="1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grpSp>
        <p:nvGrpSpPr>
          <p:cNvPr id="453" name="Group 452">
            <a:extLst>
              <a:ext uri="{FF2B5EF4-FFF2-40B4-BE49-F238E27FC236}">
                <a16:creationId xmlns:a16="http://schemas.microsoft.com/office/drawing/2014/main" id="{947E85AE-71EA-7F94-694D-787CA0B4125E}"/>
              </a:ext>
            </a:extLst>
          </p:cNvPr>
          <p:cNvGrpSpPr/>
          <p:nvPr/>
        </p:nvGrpSpPr>
        <p:grpSpPr>
          <a:xfrm>
            <a:off x="6791959" y="1604509"/>
            <a:ext cx="514075" cy="201400"/>
            <a:chOff x="2704765" y="2021274"/>
            <a:chExt cx="698147" cy="273515"/>
          </a:xfrm>
        </p:grpSpPr>
        <p:sp>
          <p:nvSpPr>
            <p:cNvPr id="455" name="Oval 454">
              <a:extLst>
                <a:ext uri="{FF2B5EF4-FFF2-40B4-BE49-F238E27FC236}">
                  <a16:creationId xmlns:a16="http://schemas.microsoft.com/office/drawing/2014/main" id="{1F2B12D4-1D97-5955-B74F-3AC09233BB2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704765" y="2021274"/>
              <a:ext cx="274319" cy="273514"/>
            </a:xfrm>
            <a:prstGeom prst="ellipse">
              <a:avLst/>
            </a:prstGeom>
            <a:solidFill>
              <a:srgbClr val="8DBAE3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457" name="Oval 456">
              <a:extLst>
                <a:ext uri="{FF2B5EF4-FFF2-40B4-BE49-F238E27FC236}">
                  <a16:creationId xmlns:a16="http://schemas.microsoft.com/office/drawing/2014/main" id="{B29B224E-1418-5971-283B-50811EAA712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128592" y="2021274"/>
              <a:ext cx="274320" cy="273515"/>
            </a:xfrm>
            <a:prstGeom prst="ellipse">
              <a:avLst/>
            </a:prstGeom>
            <a:solidFill>
              <a:srgbClr val="8DBAE3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endParaRPr>
            </a:p>
          </p:txBody>
        </p:sp>
      </p:grpSp>
      <p:sp>
        <p:nvSpPr>
          <p:cNvPr id="458" name="Partial Circle 457">
            <a:extLst>
              <a:ext uri="{FF2B5EF4-FFF2-40B4-BE49-F238E27FC236}">
                <a16:creationId xmlns:a16="http://schemas.microsoft.com/office/drawing/2014/main" id="{244594A2-88E7-A91A-D579-5654E895A7A6}"/>
              </a:ext>
            </a:extLst>
          </p:cNvPr>
          <p:cNvSpPr>
            <a:spLocks noChangeAspect="1"/>
          </p:cNvSpPr>
          <p:nvPr/>
        </p:nvSpPr>
        <p:spPr>
          <a:xfrm rot="10800000">
            <a:off x="6815933" y="1617206"/>
            <a:ext cx="155691" cy="155233"/>
          </a:xfrm>
          <a:prstGeom prst="pie">
            <a:avLst>
              <a:gd name="adj1" fmla="val 0"/>
              <a:gd name="adj2" fmla="val 10817723"/>
            </a:avLst>
          </a:prstGeom>
          <a:solidFill>
            <a:schemeClr val="bg1"/>
          </a:solidFill>
          <a:ln w="19050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000" b="1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459" name="Partial Circle 458">
            <a:extLst>
              <a:ext uri="{FF2B5EF4-FFF2-40B4-BE49-F238E27FC236}">
                <a16:creationId xmlns:a16="http://schemas.microsoft.com/office/drawing/2014/main" id="{3073E0CE-F102-DA0C-50BE-AD946DE5EA8B}"/>
              </a:ext>
            </a:extLst>
          </p:cNvPr>
          <p:cNvSpPr>
            <a:spLocks noChangeAspect="1"/>
          </p:cNvSpPr>
          <p:nvPr/>
        </p:nvSpPr>
        <p:spPr>
          <a:xfrm rot="10800000">
            <a:off x="7127877" y="1621402"/>
            <a:ext cx="155691" cy="155233"/>
          </a:xfrm>
          <a:prstGeom prst="pie">
            <a:avLst>
              <a:gd name="adj1" fmla="val 0"/>
              <a:gd name="adj2" fmla="val 10817723"/>
            </a:avLst>
          </a:prstGeom>
          <a:solidFill>
            <a:schemeClr val="bg1"/>
          </a:solidFill>
          <a:ln w="19050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000" b="1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grpSp>
        <p:nvGrpSpPr>
          <p:cNvPr id="473" name="Group 472">
            <a:extLst>
              <a:ext uri="{FF2B5EF4-FFF2-40B4-BE49-F238E27FC236}">
                <a16:creationId xmlns:a16="http://schemas.microsoft.com/office/drawing/2014/main" id="{A46BD152-4D1E-36B5-A550-F95F52E6BA99}"/>
              </a:ext>
            </a:extLst>
          </p:cNvPr>
          <p:cNvGrpSpPr/>
          <p:nvPr/>
        </p:nvGrpSpPr>
        <p:grpSpPr>
          <a:xfrm>
            <a:off x="7439821" y="1617205"/>
            <a:ext cx="514075" cy="201400"/>
            <a:chOff x="2704765" y="2021274"/>
            <a:chExt cx="698147" cy="273515"/>
          </a:xfrm>
        </p:grpSpPr>
        <p:sp>
          <p:nvSpPr>
            <p:cNvPr id="474" name="Oval 473">
              <a:extLst>
                <a:ext uri="{FF2B5EF4-FFF2-40B4-BE49-F238E27FC236}">
                  <a16:creationId xmlns:a16="http://schemas.microsoft.com/office/drawing/2014/main" id="{CCE9AF9E-956D-BFA5-78A9-D22FCB7015C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704765" y="2021274"/>
              <a:ext cx="274319" cy="273514"/>
            </a:xfrm>
            <a:prstGeom prst="ellipse">
              <a:avLst/>
            </a:prstGeom>
            <a:solidFill>
              <a:srgbClr val="8DBAE3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475" name="Oval 474">
              <a:extLst>
                <a:ext uri="{FF2B5EF4-FFF2-40B4-BE49-F238E27FC236}">
                  <a16:creationId xmlns:a16="http://schemas.microsoft.com/office/drawing/2014/main" id="{7A267062-ED53-A691-E6AD-BDBB190666E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128592" y="2021274"/>
              <a:ext cx="274320" cy="273515"/>
            </a:xfrm>
            <a:prstGeom prst="ellipse">
              <a:avLst/>
            </a:prstGeom>
            <a:solidFill>
              <a:srgbClr val="8DBAE3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endParaRPr>
            </a:p>
          </p:txBody>
        </p:sp>
      </p:grpSp>
      <p:sp>
        <p:nvSpPr>
          <p:cNvPr id="476" name="Partial Circle 475">
            <a:extLst>
              <a:ext uri="{FF2B5EF4-FFF2-40B4-BE49-F238E27FC236}">
                <a16:creationId xmlns:a16="http://schemas.microsoft.com/office/drawing/2014/main" id="{26F2C631-9097-BAE1-1816-ED3DF8EFFE5A}"/>
              </a:ext>
            </a:extLst>
          </p:cNvPr>
          <p:cNvSpPr>
            <a:spLocks noChangeAspect="1"/>
          </p:cNvSpPr>
          <p:nvPr/>
        </p:nvSpPr>
        <p:spPr>
          <a:xfrm rot="10800000">
            <a:off x="7463795" y="1629902"/>
            <a:ext cx="155691" cy="155233"/>
          </a:xfrm>
          <a:prstGeom prst="pie">
            <a:avLst>
              <a:gd name="adj1" fmla="val 0"/>
              <a:gd name="adj2" fmla="val 10817723"/>
            </a:avLst>
          </a:prstGeom>
          <a:solidFill>
            <a:schemeClr val="bg1"/>
          </a:solidFill>
          <a:ln w="19050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000" b="1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477" name="Partial Circle 476">
            <a:extLst>
              <a:ext uri="{FF2B5EF4-FFF2-40B4-BE49-F238E27FC236}">
                <a16:creationId xmlns:a16="http://schemas.microsoft.com/office/drawing/2014/main" id="{2E79BBAC-9FAF-F1CB-C4C8-6A18790865A7}"/>
              </a:ext>
            </a:extLst>
          </p:cNvPr>
          <p:cNvSpPr>
            <a:spLocks noChangeAspect="1"/>
          </p:cNvSpPr>
          <p:nvPr/>
        </p:nvSpPr>
        <p:spPr>
          <a:xfrm rot="10800000">
            <a:off x="7775739" y="1634098"/>
            <a:ext cx="155691" cy="155233"/>
          </a:xfrm>
          <a:prstGeom prst="pie">
            <a:avLst>
              <a:gd name="adj1" fmla="val 0"/>
              <a:gd name="adj2" fmla="val 10817723"/>
            </a:avLst>
          </a:prstGeom>
          <a:solidFill>
            <a:schemeClr val="bg1"/>
          </a:solidFill>
          <a:ln w="19050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000" b="1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grpSp>
        <p:nvGrpSpPr>
          <p:cNvPr id="478" name="Group 477">
            <a:extLst>
              <a:ext uri="{FF2B5EF4-FFF2-40B4-BE49-F238E27FC236}">
                <a16:creationId xmlns:a16="http://schemas.microsoft.com/office/drawing/2014/main" id="{79B0BA70-7CFD-B6C5-D09D-5B216CD4DCB0}"/>
              </a:ext>
            </a:extLst>
          </p:cNvPr>
          <p:cNvGrpSpPr/>
          <p:nvPr/>
        </p:nvGrpSpPr>
        <p:grpSpPr>
          <a:xfrm>
            <a:off x="8123975" y="1604509"/>
            <a:ext cx="514075" cy="201400"/>
            <a:chOff x="2704765" y="2021274"/>
            <a:chExt cx="698147" cy="273515"/>
          </a:xfrm>
        </p:grpSpPr>
        <p:sp>
          <p:nvSpPr>
            <p:cNvPr id="479" name="Oval 478">
              <a:extLst>
                <a:ext uri="{FF2B5EF4-FFF2-40B4-BE49-F238E27FC236}">
                  <a16:creationId xmlns:a16="http://schemas.microsoft.com/office/drawing/2014/main" id="{B0065716-8039-93E5-2715-839AAD98FFD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704765" y="2021274"/>
              <a:ext cx="274319" cy="273514"/>
            </a:xfrm>
            <a:prstGeom prst="ellipse">
              <a:avLst/>
            </a:prstGeom>
            <a:solidFill>
              <a:srgbClr val="8DBAE3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480" name="Oval 479">
              <a:extLst>
                <a:ext uri="{FF2B5EF4-FFF2-40B4-BE49-F238E27FC236}">
                  <a16:creationId xmlns:a16="http://schemas.microsoft.com/office/drawing/2014/main" id="{776F896A-649D-8E7A-DB9D-C48490EDD2D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128592" y="2021274"/>
              <a:ext cx="274320" cy="273515"/>
            </a:xfrm>
            <a:prstGeom prst="ellipse">
              <a:avLst/>
            </a:prstGeom>
            <a:solidFill>
              <a:srgbClr val="8DBAE3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endParaRPr>
            </a:p>
          </p:txBody>
        </p:sp>
      </p:grpSp>
      <p:sp>
        <p:nvSpPr>
          <p:cNvPr id="481" name="Partial Circle 480">
            <a:extLst>
              <a:ext uri="{FF2B5EF4-FFF2-40B4-BE49-F238E27FC236}">
                <a16:creationId xmlns:a16="http://schemas.microsoft.com/office/drawing/2014/main" id="{291D4509-35D1-4F9C-762F-323F0B568A34}"/>
              </a:ext>
            </a:extLst>
          </p:cNvPr>
          <p:cNvSpPr>
            <a:spLocks noChangeAspect="1"/>
          </p:cNvSpPr>
          <p:nvPr/>
        </p:nvSpPr>
        <p:spPr>
          <a:xfrm rot="10800000">
            <a:off x="8147949" y="1617206"/>
            <a:ext cx="155691" cy="155233"/>
          </a:xfrm>
          <a:prstGeom prst="pie">
            <a:avLst>
              <a:gd name="adj1" fmla="val 0"/>
              <a:gd name="adj2" fmla="val 10817723"/>
            </a:avLst>
          </a:prstGeom>
          <a:solidFill>
            <a:schemeClr val="bg1"/>
          </a:solidFill>
          <a:ln w="19050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000" b="1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482" name="Partial Circle 481">
            <a:extLst>
              <a:ext uri="{FF2B5EF4-FFF2-40B4-BE49-F238E27FC236}">
                <a16:creationId xmlns:a16="http://schemas.microsoft.com/office/drawing/2014/main" id="{7DB17FE4-E62A-1C4D-358F-44BD330F29C9}"/>
              </a:ext>
            </a:extLst>
          </p:cNvPr>
          <p:cNvSpPr>
            <a:spLocks noChangeAspect="1"/>
          </p:cNvSpPr>
          <p:nvPr/>
        </p:nvSpPr>
        <p:spPr>
          <a:xfrm rot="10800000">
            <a:off x="8459893" y="1621402"/>
            <a:ext cx="155691" cy="155233"/>
          </a:xfrm>
          <a:prstGeom prst="pie">
            <a:avLst>
              <a:gd name="adj1" fmla="val 0"/>
              <a:gd name="adj2" fmla="val 10817723"/>
            </a:avLst>
          </a:prstGeom>
          <a:solidFill>
            <a:schemeClr val="bg1"/>
          </a:solidFill>
          <a:ln w="19050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000" b="1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483" name="Rectangle: Rounded Corners 482">
            <a:extLst>
              <a:ext uri="{FF2B5EF4-FFF2-40B4-BE49-F238E27FC236}">
                <a16:creationId xmlns:a16="http://schemas.microsoft.com/office/drawing/2014/main" id="{0CAD2657-1585-2604-8012-4E95972783C5}"/>
              </a:ext>
            </a:extLst>
          </p:cNvPr>
          <p:cNvSpPr/>
          <p:nvPr/>
        </p:nvSpPr>
        <p:spPr>
          <a:xfrm>
            <a:off x="5759004" y="2556989"/>
            <a:ext cx="2737746" cy="1011897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We issue the commands ACT(R12)-PRE-ACT(R13) and produce the logical OR</a:t>
            </a:r>
          </a:p>
        </p:txBody>
      </p:sp>
      <p:sp>
        <p:nvSpPr>
          <p:cNvPr id="32" name="Slide Number Placeholder 31">
            <a:extLst>
              <a:ext uri="{FF2B5EF4-FFF2-40B4-BE49-F238E27FC236}">
                <a16:creationId xmlns:a16="http://schemas.microsoft.com/office/drawing/2014/main" id="{347CC742-E761-2EED-3B47-F51E901B1D1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32087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>
          <a:extLst>
            <a:ext uri="{FF2B5EF4-FFF2-40B4-BE49-F238E27FC236}">
              <a16:creationId xmlns:a16="http://schemas.microsoft.com/office/drawing/2014/main" id="{CC8FD568-A0D0-4FE9-EDE2-D0DE45D5D2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3">
            <a:extLst>
              <a:ext uri="{FF2B5EF4-FFF2-40B4-BE49-F238E27FC236}">
                <a16:creationId xmlns:a16="http://schemas.microsoft.com/office/drawing/2014/main" id="{C3BD8822-4C4C-B559-4530-6413715B35C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79409" y="297297"/>
            <a:ext cx="3477551" cy="437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Experiments &amp; Results</a:t>
            </a:r>
            <a:endParaRPr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69" name="Group 568">
            <a:extLst>
              <a:ext uri="{FF2B5EF4-FFF2-40B4-BE49-F238E27FC236}">
                <a16:creationId xmlns:a16="http://schemas.microsoft.com/office/drawing/2014/main" id="{B64AA7B0-0BF5-81C8-B377-BA3EECEEC24A}"/>
              </a:ext>
            </a:extLst>
          </p:cNvPr>
          <p:cNvGrpSpPr/>
          <p:nvPr/>
        </p:nvGrpSpPr>
        <p:grpSpPr>
          <a:xfrm>
            <a:off x="1297672" y="1821205"/>
            <a:ext cx="3144509" cy="1240800"/>
            <a:chOff x="8072963" y="615581"/>
            <a:chExt cx="4270427" cy="1685086"/>
          </a:xfrm>
        </p:grpSpPr>
        <p:cxnSp>
          <p:nvCxnSpPr>
            <p:cNvPr id="570" name="Straight Connector 569">
              <a:extLst>
                <a:ext uri="{FF2B5EF4-FFF2-40B4-BE49-F238E27FC236}">
                  <a16:creationId xmlns:a16="http://schemas.microsoft.com/office/drawing/2014/main" id="{A625E991-64B9-AB14-D6C3-A15602F86F81}"/>
                </a:ext>
              </a:extLst>
            </p:cNvPr>
            <p:cNvCxnSpPr>
              <a:cxnSpLocks/>
            </p:cNvCxnSpPr>
            <p:nvPr/>
          </p:nvCxnSpPr>
          <p:spPr>
            <a:xfrm>
              <a:off x="8119228" y="2192781"/>
              <a:ext cx="4195871" cy="8910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1" name="Straight Connector 570">
              <a:extLst>
                <a:ext uri="{FF2B5EF4-FFF2-40B4-BE49-F238E27FC236}">
                  <a16:creationId xmlns:a16="http://schemas.microsoft.com/office/drawing/2014/main" id="{170974D0-5CE5-12AA-005E-708461E42E64}"/>
                </a:ext>
              </a:extLst>
            </p:cNvPr>
            <p:cNvCxnSpPr>
              <a:cxnSpLocks/>
              <a:endCxn id="610" idx="1"/>
            </p:cNvCxnSpPr>
            <p:nvPr/>
          </p:nvCxnSpPr>
          <p:spPr>
            <a:xfrm flipV="1">
              <a:off x="8072963" y="821614"/>
              <a:ext cx="4168873" cy="38144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2" name="Straight Connector 571">
              <a:extLst>
                <a:ext uri="{FF2B5EF4-FFF2-40B4-BE49-F238E27FC236}">
                  <a16:creationId xmlns:a16="http://schemas.microsoft.com/office/drawing/2014/main" id="{CD9FBAFE-C0E5-30C3-2BB7-16DEF4BB88F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090937" y="1263068"/>
              <a:ext cx="4252453" cy="12610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3" name="Straight Connector 572">
              <a:extLst>
                <a:ext uri="{FF2B5EF4-FFF2-40B4-BE49-F238E27FC236}">
                  <a16:creationId xmlns:a16="http://schemas.microsoft.com/office/drawing/2014/main" id="{E0A24227-A509-B88E-01FA-3A147EC9D5F1}"/>
                </a:ext>
              </a:extLst>
            </p:cNvPr>
            <p:cNvCxnSpPr>
              <a:cxnSpLocks/>
            </p:cNvCxnSpPr>
            <p:nvPr/>
          </p:nvCxnSpPr>
          <p:spPr>
            <a:xfrm>
              <a:off x="8222768" y="1692618"/>
              <a:ext cx="4089340" cy="4790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4" name="Straight Connector 573">
              <a:extLst>
                <a:ext uri="{FF2B5EF4-FFF2-40B4-BE49-F238E27FC236}">
                  <a16:creationId xmlns:a16="http://schemas.microsoft.com/office/drawing/2014/main" id="{11665F01-DBE7-8895-5958-0D4F3C55917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166290" y="623894"/>
              <a:ext cx="20774" cy="1670850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5" name="Straight Connector 574">
              <a:extLst>
                <a:ext uri="{FF2B5EF4-FFF2-40B4-BE49-F238E27FC236}">
                  <a16:creationId xmlns:a16="http://schemas.microsoft.com/office/drawing/2014/main" id="{B69CD68A-5B8B-997A-CF12-5FCA1BDBD1B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570713" y="619036"/>
              <a:ext cx="20776" cy="1670850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6" name="Straight Connector 575">
              <a:extLst>
                <a:ext uri="{FF2B5EF4-FFF2-40B4-BE49-F238E27FC236}">
                  <a16:creationId xmlns:a16="http://schemas.microsoft.com/office/drawing/2014/main" id="{C9F852B6-5A43-434A-CA7E-28B64C7FDB5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051269" y="623894"/>
              <a:ext cx="20778" cy="1670850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7" name="Straight Connector 576">
              <a:extLst>
                <a:ext uri="{FF2B5EF4-FFF2-40B4-BE49-F238E27FC236}">
                  <a16:creationId xmlns:a16="http://schemas.microsoft.com/office/drawing/2014/main" id="{4B3D8E51-D803-5D85-488F-62E3E0D3276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492678" y="661675"/>
              <a:ext cx="6506" cy="1638992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9" name="Straight Connector 578">
              <a:extLst>
                <a:ext uri="{FF2B5EF4-FFF2-40B4-BE49-F238E27FC236}">
                  <a16:creationId xmlns:a16="http://schemas.microsoft.com/office/drawing/2014/main" id="{B2F6CBE5-A408-B4EA-F256-FA2D4A5A2D6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890632" y="622699"/>
              <a:ext cx="20782" cy="1670849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0" name="Straight Connector 579">
              <a:extLst>
                <a:ext uri="{FF2B5EF4-FFF2-40B4-BE49-F238E27FC236}">
                  <a16:creationId xmlns:a16="http://schemas.microsoft.com/office/drawing/2014/main" id="{4E678961-F527-CAFA-A6CB-964F5213031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377656" y="620932"/>
              <a:ext cx="20786" cy="1670850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1" name="Straight Connector 580">
              <a:extLst>
                <a:ext uri="{FF2B5EF4-FFF2-40B4-BE49-F238E27FC236}">
                  <a16:creationId xmlns:a16="http://schemas.microsoft.com/office/drawing/2014/main" id="{3966E1AA-CE2C-BE3A-A2D4-97482BED5FC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829361" y="615581"/>
              <a:ext cx="20785" cy="1670850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2" name="Straight Connector 581">
              <a:extLst>
                <a:ext uri="{FF2B5EF4-FFF2-40B4-BE49-F238E27FC236}">
                  <a16:creationId xmlns:a16="http://schemas.microsoft.com/office/drawing/2014/main" id="{1E33E89C-18AD-45CE-032B-B517E18CF16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253187" y="615581"/>
              <a:ext cx="20788" cy="1670850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3" name="Straight Connector 582">
              <a:extLst>
                <a:ext uri="{FF2B5EF4-FFF2-40B4-BE49-F238E27FC236}">
                  <a16:creationId xmlns:a16="http://schemas.microsoft.com/office/drawing/2014/main" id="{799331EF-5B85-0482-58AE-ED09B7E6E74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714340" y="615581"/>
              <a:ext cx="20791" cy="1670850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4" name="Straight Connector 583">
              <a:extLst>
                <a:ext uri="{FF2B5EF4-FFF2-40B4-BE49-F238E27FC236}">
                  <a16:creationId xmlns:a16="http://schemas.microsoft.com/office/drawing/2014/main" id="{AFB7B19F-72D6-61D4-EE65-9F3134EAB84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2155750" y="621502"/>
              <a:ext cx="20792" cy="1670851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5" name="Group 584">
            <a:extLst>
              <a:ext uri="{FF2B5EF4-FFF2-40B4-BE49-F238E27FC236}">
                <a16:creationId xmlns:a16="http://schemas.microsoft.com/office/drawing/2014/main" id="{5F2A2A61-9C80-EA07-8718-7D52E2C7DF11}"/>
              </a:ext>
            </a:extLst>
          </p:cNvPr>
          <p:cNvGrpSpPr/>
          <p:nvPr/>
        </p:nvGrpSpPr>
        <p:grpSpPr>
          <a:xfrm>
            <a:off x="1279409" y="1895943"/>
            <a:ext cx="3139613" cy="211882"/>
            <a:chOff x="2699837" y="1149667"/>
            <a:chExt cx="4263795" cy="287751"/>
          </a:xfrm>
        </p:grpSpPr>
        <p:sp>
          <p:nvSpPr>
            <p:cNvPr id="586" name="Oval 585">
              <a:extLst>
                <a:ext uri="{FF2B5EF4-FFF2-40B4-BE49-F238E27FC236}">
                  <a16:creationId xmlns:a16="http://schemas.microsoft.com/office/drawing/2014/main" id="{1661ACEC-766B-4623-CC82-EB6162A556D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699837" y="1157980"/>
              <a:ext cx="274320" cy="273515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587" name="Oval 586">
              <a:extLst>
                <a:ext uri="{FF2B5EF4-FFF2-40B4-BE49-F238E27FC236}">
                  <a16:creationId xmlns:a16="http://schemas.microsoft.com/office/drawing/2014/main" id="{19CB2051-33C2-1D18-A2CB-15DE7A67885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123664" y="1157980"/>
              <a:ext cx="274320" cy="273515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588" name="Oval 587">
              <a:extLst>
                <a:ext uri="{FF2B5EF4-FFF2-40B4-BE49-F238E27FC236}">
                  <a16:creationId xmlns:a16="http://schemas.microsoft.com/office/drawing/2014/main" id="{D1742204-24F4-E1B3-27B6-10B2BCFE0C4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84819" y="1157980"/>
              <a:ext cx="274320" cy="273515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589" name="Oval 588">
              <a:extLst>
                <a:ext uri="{FF2B5EF4-FFF2-40B4-BE49-F238E27FC236}">
                  <a16:creationId xmlns:a16="http://schemas.microsoft.com/office/drawing/2014/main" id="{E612138A-43C0-CAFB-E6C1-5418BF72698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026230" y="1163903"/>
              <a:ext cx="274320" cy="273515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590" name="Oval 589">
              <a:extLst>
                <a:ext uri="{FF2B5EF4-FFF2-40B4-BE49-F238E27FC236}">
                  <a16:creationId xmlns:a16="http://schemas.microsoft.com/office/drawing/2014/main" id="{78839200-6807-B907-111F-6A7381DF2E4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450057" y="1156499"/>
              <a:ext cx="274320" cy="273515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591" name="Oval 590">
              <a:extLst>
                <a:ext uri="{FF2B5EF4-FFF2-40B4-BE49-F238E27FC236}">
                  <a16:creationId xmlns:a16="http://schemas.microsoft.com/office/drawing/2014/main" id="{8C435833-78F3-C4D6-06D7-A2F2CA58D92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911212" y="1155018"/>
              <a:ext cx="274320" cy="273515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592" name="Oval 591">
              <a:extLst>
                <a:ext uri="{FF2B5EF4-FFF2-40B4-BE49-F238E27FC236}">
                  <a16:creationId xmlns:a16="http://schemas.microsoft.com/office/drawing/2014/main" id="{B91FB4EF-C914-F17D-CE61-0B0212E1324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362919" y="1149667"/>
              <a:ext cx="274320" cy="273515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593" name="Oval 592">
              <a:extLst>
                <a:ext uri="{FF2B5EF4-FFF2-40B4-BE49-F238E27FC236}">
                  <a16:creationId xmlns:a16="http://schemas.microsoft.com/office/drawing/2014/main" id="{802DB7F0-43CC-D543-3E71-55A2A8A1FCB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86746" y="1149667"/>
              <a:ext cx="274320" cy="273515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594" name="Oval 593">
              <a:extLst>
                <a:ext uri="{FF2B5EF4-FFF2-40B4-BE49-F238E27FC236}">
                  <a16:creationId xmlns:a16="http://schemas.microsoft.com/office/drawing/2014/main" id="{F928E885-E782-E8E8-5E04-1AD25C300A2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247901" y="1149667"/>
              <a:ext cx="274320" cy="273515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595" name="Oval 594">
              <a:extLst>
                <a:ext uri="{FF2B5EF4-FFF2-40B4-BE49-F238E27FC236}">
                  <a16:creationId xmlns:a16="http://schemas.microsoft.com/office/drawing/2014/main" id="{2F3825EF-89B3-76AA-4368-FC604E7B9CB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689312" y="1155590"/>
              <a:ext cx="274320" cy="273515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96" name="Group 595">
            <a:extLst>
              <a:ext uri="{FF2B5EF4-FFF2-40B4-BE49-F238E27FC236}">
                <a16:creationId xmlns:a16="http://schemas.microsoft.com/office/drawing/2014/main" id="{1B52F59A-E3D6-60B7-D4F3-CCB74EB4A551}"/>
              </a:ext>
            </a:extLst>
          </p:cNvPr>
          <p:cNvGrpSpPr/>
          <p:nvPr/>
        </p:nvGrpSpPr>
        <p:grpSpPr>
          <a:xfrm>
            <a:off x="1287963" y="2203720"/>
            <a:ext cx="3139613" cy="211882"/>
            <a:chOff x="2702664" y="1572405"/>
            <a:chExt cx="4263795" cy="287751"/>
          </a:xfrm>
        </p:grpSpPr>
        <p:sp>
          <p:nvSpPr>
            <p:cNvPr id="597" name="Oval 596">
              <a:extLst>
                <a:ext uri="{FF2B5EF4-FFF2-40B4-BE49-F238E27FC236}">
                  <a16:creationId xmlns:a16="http://schemas.microsoft.com/office/drawing/2014/main" id="{35FFF54C-06E8-A6BD-1CE2-EBCBBE12CB0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702664" y="1580719"/>
              <a:ext cx="274486" cy="273514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598" name="Oval 597">
              <a:extLst>
                <a:ext uri="{FF2B5EF4-FFF2-40B4-BE49-F238E27FC236}">
                  <a16:creationId xmlns:a16="http://schemas.microsoft.com/office/drawing/2014/main" id="{52E1658D-2ED8-DA2D-2F94-8EEC57C2A8C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126491" y="1580718"/>
              <a:ext cx="274320" cy="273515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599" name="Oval 598">
              <a:extLst>
                <a:ext uri="{FF2B5EF4-FFF2-40B4-BE49-F238E27FC236}">
                  <a16:creationId xmlns:a16="http://schemas.microsoft.com/office/drawing/2014/main" id="{AFEA345B-AD19-3F6F-EC11-45D191477AD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87646" y="1580718"/>
              <a:ext cx="274320" cy="273515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600" name="Oval 599">
              <a:extLst>
                <a:ext uri="{FF2B5EF4-FFF2-40B4-BE49-F238E27FC236}">
                  <a16:creationId xmlns:a16="http://schemas.microsoft.com/office/drawing/2014/main" id="{A1B57300-29C8-F0F8-692D-773CFBFE1A5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029057" y="1586641"/>
              <a:ext cx="274320" cy="273515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601" name="Oval 600">
              <a:extLst>
                <a:ext uri="{FF2B5EF4-FFF2-40B4-BE49-F238E27FC236}">
                  <a16:creationId xmlns:a16="http://schemas.microsoft.com/office/drawing/2014/main" id="{DDF898BF-4CDF-4573-BCCD-B0BE1DD2D37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452884" y="1579237"/>
              <a:ext cx="274320" cy="273515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602" name="Oval 601">
              <a:extLst>
                <a:ext uri="{FF2B5EF4-FFF2-40B4-BE49-F238E27FC236}">
                  <a16:creationId xmlns:a16="http://schemas.microsoft.com/office/drawing/2014/main" id="{3648F5AF-E968-302E-BE2B-BFCBFB87502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914039" y="1577756"/>
              <a:ext cx="274320" cy="273515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603" name="Oval 602">
              <a:extLst>
                <a:ext uri="{FF2B5EF4-FFF2-40B4-BE49-F238E27FC236}">
                  <a16:creationId xmlns:a16="http://schemas.microsoft.com/office/drawing/2014/main" id="{875B911E-3E72-A96A-F78F-9E1C45A1702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365746" y="1572405"/>
              <a:ext cx="274320" cy="273515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604" name="Oval 603">
              <a:extLst>
                <a:ext uri="{FF2B5EF4-FFF2-40B4-BE49-F238E27FC236}">
                  <a16:creationId xmlns:a16="http://schemas.microsoft.com/office/drawing/2014/main" id="{793850E8-0690-FE7E-ADDF-A401CE560D6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89573" y="1572405"/>
              <a:ext cx="274320" cy="273515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605" name="Oval 604">
              <a:extLst>
                <a:ext uri="{FF2B5EF4-FFF2-40B4-BE49-F238E27FC236}">
                  <a16:creationId xmlns:a16="http://schemas.microsoft.com/office/drawing/2014/main" id="{AEFCE402-4053-4661-3C4C-C3D32746D82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250728" y="1572405"/>
              <a:ext cx="274320" cy="273515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606" name="Oval 605">
              <a:extLst>
                <a:ext uri="{FF2B5EF4-FFF2-40B4-BE49-F238E27FC236}">
                  <a16:creationId xmlns:a16="http://schemas.microsoft.com/office/drawing/2014/main" id="{FB2C6D52-06F5-B0B2-CF71-31602027ABA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692139" y="1578328"/>
              <a:ext cx="274320" cy="273515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07" name="Group 606">
            <a:extLst>
              <a:ext uri="{FF2B5EF4-FFF2-40B4-BE49-F238E27FC236}">
                <a16:creationId xmlns:a16="http://schemas.microsoft.com/office/drawing/2014/main" id="{04F67ECD-F55E-3E58-BCED-44A26F6A1CD1}"/>
              </a:ext>
            </a:extLst>
          </p:cNvPr>
          <p:cNvGrpSpPr/>
          <p:nvPr/>
        </p:nvGrpSpPr>
        <p:grpSpPr>
          <a:xfrm>
            <a:off x="1283038" y="2537744"/>
            <a:ext cx="514075" cy="201400"/>
            <a:chOff x="2704765" y="2021274"/>
            <a:chExt cx="698147" cy="273515"/>
          </a:xfrm>
          <a:solidFill>
            <a:srgbClr val="FF0000"/>
          </a:solidFill>
        </p:grpSpPr>
        <p:sp>
          <p:nvSpPr>
            <p:cNvPr id="608" name="Oval 607">
              <a:extLst>
                <a:ext uri="{FF2B5EF4-FFF2-40B4-BE49-F238E27FC236}">
                  <a16:creationId xmlns:a16="http://schemas.microsoft.com/office/drawing/2014/main" id="{60ED2A0C-2D6D-3BD8-5257-C1E9FB72810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704765" y="2021274"/>
              <a:ext cx="274319" cy="273514"/>
            </a:xfrm>
            <a:prstGeom prst="ellipse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609" name="Oval 608">
              <a:extLst>
                <a:ext uri="{FF2B5EF4-FFF2-40B4-BE49-F238E27FC236}">
                  <a16:creationId xmlns:a16="http://schemas.microsoft.com/office/drawing/2014/main" id="{A3E91EB7-33ED-26E6-E7ED-367C8FDC8FD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128592" y="2021274"/>
              <a:ext cx="274320" cy="273515"/>
            </a:xfrm>
            <a:prstGeom prst="ellipse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endParaRPr>
            </a:p>
          </p:txBody>
        </p:sp>
      </p:grpSp>
      <p:sp>
        <p:nvSpPr>
          <p:cNvPr id="610" name="TextBox 609">
            <a:extLst>
              <a:ext uri="{FF2B5EF4-FFF2-40B4-BE49-F238E27FC236}">
                <a16:creationId xmlns:a16="http://schemas.microsoft.com/office/drawing/2014/main" id="{9319994F-DE75-9A52-29B6-A38D58277A77}"/>
              </a:ext>
            </a:extLst>
          </p:cNvPr>
          <p:cNvSpPr txBox="1"/>
          <p:nvPr/>
        </p:nvSpPr>
        <p:spPr>
          <a:xfrm>
            <a:off x="4367402" y="1819027"/>
            <a:ext cx="5634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R12</a:t>
            </a:r>
          </a:p>
        </p:txBody>
      </p:sp>
      <p:grpSp>
        <p:nvGrpSpPr>
          <p:cNvPr id="612" name="Group 611">
            <a:extLst>
              <a:ext uri="{FF2B5EF4-FFF2-40B4-BE49-F238E27FC236}">
                <a16:creationId xmlns:a16="http://schemas.microsoft.com/office/drawing/2014/main" id="{B47BD704-F02C-AA8A-51A5-8F29FB54F638}"/>
              </a:ext>
            </a:extLst>
          </p:cNvPr>
          <p:cNvGrpSpPr/>
          <p:nvPr/>
        </p:nvGrpSpPr>
        <p:grpSpPr>
          <a:xfrm>
            <a:off x="1287963" y="2859261"/>
            <a:ext cx="3139613" cy="211882"/>
            <a:chOff x="2707918" y="3752056"/>
            <a:chExt cx="4263795" cy="287751"/>
          </a:xfrm>
          <a:solidFill>
            <a:srgbClr val="FF0000"/>
          </a:solidFill>
        </p:grpSpPr>
        <p:sp>
          <p:nvSpPr>
            <p:cNvPr id="613" name="Oval 612">
              <a:extLst>
                <a:ext uri="{FF2B5EF4-FFF2-40B4-BE49-F238E27FC236}">
                  <a16:creationId xmlns:a16="http://schemas.microsoft.com/office/drawing/2014/main" id="{AA528D16-EF03-8081-A499-1248BB047F6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707918" y="3760369"/>
              <a:ext cx="274320" cy="273515"/>
            </a:xfrm>
            <a:prstGeom prst="ellipse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614" name="Oval 613">
              <a:extLst>
                <a:ext uri="{FF2B5EF4-FFF2-40B4-BE49-F238E27FC236}">
                  <a16:creationId xmlns:a16="http://schemas.microsoft.com/office/drawing/2014/main" id="{998EF257-EE8C-9747-20DB-A47FE46DDF0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131745" y="3760369"/>
              <a:ext cx="274320" cy="273515"/>
            </a:xfrm>
            <a:prstGeom prst="ellipse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615" name="Oval 614">
              <a:extLst>
                <a:ext uri="{FF2B5EF4-FFF2-40B4-BE49-F238E27FC236}">
                  <a16:creationId xmlns:a16="http://schemas.microsoft.com/office/drawing/2014/main" id="{1023E2BE-19B3-38D5-6536-E7A51BED4CD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92900" y="3760369"/>
              <a:ext cx="274320" cy="273515"/>
            </a:xfrm>
            <a:prstGeom prst="ellipse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616" name="Oval 615">
              <a:extLst>
                <a:ext uri="{FF2B5EF4-FFF2-40B4-BE49-F238E27FC236}">
                  <a16:creationId xmlns:a16="http://schemas.microsoft.com/office/drawing/2014/main" id="{763309ED-5D31-CDE9-E031-3CD6D3D84DE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034311" y="3766292"/>
              <a:ext cx="274320" cy="273515"/>
            </a:xfrm>
            <a:prstGeom prst="ellipse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617" name="Oval 616">
              <a:extLst>
                <a:ext uri="{FF2B5EF4-FFF2-40B4-BE49-F238E27FC236}">
                  <a16:creationId xmlns:a16="http://schemas.microsoft.com/office/drawing/2014/main" id="{2AA8D535-0966-7B0B-A565-5995544825A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458138" y="3758888"/>
              <a:ext cx="274320" cy="273515"/>
            </a:xfrm>
            <a:prstGeom prst="ellipse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618" name="Oval 617">
              <a:extLst>
                <a:ext uri="{FF2B5EF4-FFF2-40B4-BE49-F238E27FC236}">
                  <a16:creationId xmlns:a16="http://schemas.microsoft.com/office/drawing/2014/main" id="{8E7A1AA0-4E73-B3FF-D7AA-D2573165828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919293" y="3757407"/>
              <a:ext cx="274320" cy="273515"/>
            </a:xfrm>
            <a:prstGeom prst="ellipse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619" name="Oval 618">
              <a:extLst>
                <a:ext uri="{FF2B5EF4-FFF2-40B4-BE49-F238E27FC236}">
                  <a16:creationId xmlns:a16="http://schemas.microsoft.com/office/drawing/2014/main" id="{43CBEFEB-E2B0-A65E-0C04-CC97BE8BE9B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371000" y="3752056"/>
              <a:ext cx="274320" cy="273515"/>
            </a:xfrm>
            <a:prstGeom prst="ellipse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620" name="Oval 619">
              <a:extLst>
                <a:ext uri="{FF2B5EF4-FFF2-40B4-BE49-F238E27FC236}">
                  <a16:creationId xmlns:a16="http://schemas.microsoft.com/office/drawing/2014/main" id="{DBC8DD4B-8C70-5A81-4A03-37F5129F78F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94827" y="3752056"/>
              <a:ext cx="274320" cy="273515"/>
            </a:xfrm>
            <a:prstGeom prst="ellipse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621" name="Oval 620">
              <a:extLst>
                <a:ext uri="{FF2B5EF4-FFF2-40B4-BE49-F238E27FC236}">
                  <a16:creationId xmlns:a16="http://schemas.microsoft.com/office/drawing/2014/main" id="{C5891A78-B897-6ACF-7202-7BBB5040B7E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255982" y="3752056"/>
              <a:ext cx="274320" cy="273515"/>
            </a:xfrm>
            <a:prstGeom prst="ellipse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622" name="Oval 621">
              <a:extLst>
                <a:ext uri="{FF2B5EF4-FFF2-40B4-BE49-F238E27FC236}">
                  <a16:creationId xmlns:a16="http://schemas.microsoft.com/office/drawing/2014/main" id="{8859E501-5F24-2527-E914-9957B246A3E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697393" y="3757979"/>
              <a:ext cx="274320" cy="273515"/>
            </a:xfrm>
            <a:prstGeom prst="ellipse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endParaRPr>
            </a:p>
          </p:txBody>
        </p:sp>
      </p:grpSp>
      <p:sp>
        <p:nvSpPr>
          <p:cNvPr id="623" name="Partial Circle 622">
            <a:extLst>
              <a:ext uri="{FF2B5EF4-FFF2-40B4-BE49-F238E27FC236}">
                <a16:creationId xmlns:a16="http://schemas.microsoft.com/office/drawing/2014/main" id="{4EC02B63-F0C5-E725-3216-3D58894DEB87}"/>
              </a:ext>
            </a:extLst>
          </p:cNvPr>
          <p:cNvSpPr>
            <a:spLocks noChangeAspect="1"/>
          </p:cNvSpPr>
          <p:nvPr/>
        </p:nvSpPr>
        <p:spPr>
          <a:xfrm rot="10800000">
            <a:off x="1307012" y="2550441"/>
            <a:ext cx="155691" cy="155233"/>
          </a:xfrm>
          <a:prstGeom prst="pie">
            <a:avLst>
              <a:gd name="adj1" fmla="val 0"/>
              <a:gd name="adj2" fmla="val 10817723"/>
            </a:avLst>
          </a:prstGeom>
          <a:solidFill>
            <a:srgbClr val="FF0000"/>
          </a:solidFill>
          <a:ln w="190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000" b="1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624" name="Partial Circle 623">
            <a:extLst>
              <a:ext uri="{FF2B5EF4-FFF2-40B4-BE49-F238E27FC236}">
                <a16:creationId xmlns:a16="http://schemas.microsoft.com/office/drawing/2014/main" id="{C7628C1D-3350-83B2-A612-CC2C3DC5FFE1}"/>
              </a:ext>
            </a:extLst>
          </p:cNvPr>
          <p:cNvSpPr>
            <a:spLocks noChangeAspect="1"/>
          </p:cNvSpPr>
          <p:nvPr/>
        </p:nvSpPr>
        <p:spPr>
          <a:xfrm rot="10800000">
            <a:off x="1618956" y="2554637"/>
            <a:ext cx="155691" cy="155233"/>
          </a:xfrm>
          <a:prstGeom prst="pie">
            <a:avLst>
              <a:gd name="adj1" fmla="val 0"/>
              <a:gd name="adj2" fmla="val 10817723"/>
            </a:avLst>
          </a:prstGeom>
          <a:solidFill>
            <a:srgbClr val="FF0000"/>
          </a:solidFill>
          <a:ln w="190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000" b="1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grpSp>
        <p:nvGrpSpPr>
          <p:cNvPr id="625" name="Group 624">
            <a:extLst>
              <a:ext uri="{FF2B5EF4-FFF2-40B4-BE49-F238E27FC236}">
                <a16:creationId xmlns:a16="http://schemas.microsoft.com/office/drawing/2014/main" id="{76FE82FD-00FF-4E5C-7949-4AC5E3D41A36}"/>
              </a:ext>
            </a:extLst>
          </p:cNvPr>
          <p:cNvGrpSpPr/>
          <p:nvPr/>
        </p:nvGrpSpPr>
        <p:grpSpPr>
          <a:xfrm>
            <a:off x="1930900" y="2550440"/>
            <a:ext cx="514075" cy="201400"/>
            <a:chOff x="2704765" y="2021274"/>
            <a:chExt cx="698147" cy="273515"/>
          </a:xfrm>
          <a:solidFill>
            <a:srgbClr val="FF0000"/>
          </a:solidFill>
        </p:grpSpPr>
        <p:sp>
          <p:nvSpPr>
            <p:cNvPr id="626" name="Oval 625">
              <a:extLst>
                <a:ext uri="{FF2B5EF4-FFF2-40B4-BE49-F238E27FC236}">
                  <a16:creationId xmlns:a16="http://schemas.microsoft.com/office/drawing/2014/main" id="{5B37CA73-EEFE-578D-07BD-1F478DEA52C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704765" y="2021274"/>
              <a:ext cx="274319" cy="273514"/>
            </a:xfrm>
            <a:prstGeom prst="ellipse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627" name="Oval 626">
              <a:extLst>
                <a:ext uri="{FF2B5EF4-FFF2-40B4-BE49-F238E27FC236}">
                  <a16:creationId xmlns:a16="http://schemas.microsoft.com/office/drawing/2014/main" id="{E86BAD77-385C-51FA-7234-796062C3EE9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128592" y="2021274"/>
              <a:ext cx="274320" cy="273515"/>
            </a:xfrm>
            <a:prstGeom prst="ellipse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endParaRPr>
            </a:p>
          </p:txBody>
        </p:sp>
      </p:grpSp>
      <p:sp>
        <p:nvSpPr>
          <p:cNvPr id="628" name="Partial Circle 627">
            <a:extLst>
              <a:ext uri="{FF2B5EF4-FFF2-40B4-BE49-F238E27FC236}">
                <a16:creationId xmlns:a16="http://schemas.microsoft.com/office/drawing/2014/main" id="{D8EDCA71-491F-91EF-1C4F-80EAE080FB4F}"/>
              </a:ext>
            </a:extLst>
          </p:cNvPr>
          <p:cNvSpPr>
            <a:spLocks noChangeAspect="1"/>
          </p:cNvSpPr>
          <p:nvPr/>
        </p:nvSpPr>
        <p:spPr>
          <a:xfrm rot="10800000">
            <a:off x="1954874" y="2563137"/>
            <a:ext cx="155691" cy="155233"/>
          </a:xfrm>
          <a:prstGeom prst="pie">
            <a:avLst>
              <a:gd name="adj1" fmla="val 0"/>
              <a:gd name="adj2" fmla="val 10817723"/>
            </a:avLst>
          </a:prstGeom>
          <a:solidFill>
            <a:srgbClr val="FF0000"/>
          </a:solidFill>
          <a:ln w="190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000" b="1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629" name="Partial Circle 628">
            <a:extLst>
              <a:ext uri="{FF2B5EF4-FFF2-40B4-BE49-F238E27FC236}">
                <a16:creationId xmlns:a16="http://schemas.microsoft.com/office/drawing/2014/main" id="{F8F32B04-9EB1-16F8-70A8-08EE03624619}"/>
              </a:ext>
            </a:extLst>
          </p:cNvPr>
          <p:cNvSpPr>
            <a:spLocks noChangeAspect="1"/>
          </p:cNvSpPr>
          <p:nvPr/>
        </p:nvSpPr>
        <p:spPr>
          <a:xfrm rot="10800000">
            <a:off x="2266818" y="2567333"/>
            <a:ext cx="155691" cy="155233"/>
          </a:xfrm>
          <a:prstGeom prst="pie">
            <a:avLst>
              <a:gd name="adj1" fmla="val 0"/>
              <a:gd name="adj2" fmla="val 10817723"/>
            </a:avLst>
          </a:prstGeom>
          <a:solidFill>
            <a:srgbClr val="FF0000"/>
          </a:solidFill>
          <a:ln w="190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000" b="1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grpSp>
        <p:nvGrpSpPr>
          <p:cNvPr id="630" name="Group 629">
            <a:extLst>
              <a:ext uri="{FF2B5EF4-FFF2-40B4-BE49-F238E27FC236}">
                <a16:creationId xmlns:a16="http://schemas.microsoft.com/office/drawing/2014/main" id="{CB991DF9-13BA-1054-328B-457156DA0BA3}"/>
              </a:ext>
            </a:extLst>
          </p:cNvPr>
          <p:cNvGrpSpPr/>
          <p:nvPr/>
        </p:nvGrpSpPr>
        <p:grpSpPr>
          <a:xfrm>
            <a:off x="2578762" y="2550440"/>
            <a:ext cx="514075" cy="201400"/>
            <a:chOff x="2704765" y="2021274"/>
            <a:chExt cx="698147" cy="273515"/>
          </a:xfrm>
          <a:solidFill>
            <a:srgbClr val="FF0000"/>
          </a:solidFill>
        </p:grpSpPr>
        <p:sp>
          <p:nvSpPr>
            <p:cNvPr id="631" name="Oval 630">
              <a:extLst>
                <a:ext uri="{FF2B5EF4-FFF2-40B4-BE49-F238E27FC236}">
                  <a16:creationId xmlns:a16="http://schemas.microsoft.com/office/drawing/2014/main" id="{0435A90A-31C9-E690-4837-AA163DF9832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704765" y="2021274"/>
              <a:ext cx="274319" cy="273514"/>
            </a:xfrm>
            <a:prstGeom prst="ellipse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632" name="Oval 631">
              <a:extLst>
                <a:ext uri="{FF2B5EF4-FFF2-40B4-BE49-F238E27FC236}">
                  <a16:creationId xmlns:a16="http://schemas.microsoft.com/office/drawing/2014/main" id="{A896CED6-7555-8D25-E029-875B19FE97D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128592" y="2021274"/>
              <a:ext cx="274320" cy="273515"/>
            </a:xfrm>
            <a:prstGeom prst="ellipse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endParaRPr>
            </a:p>
          </p:txBody>
        </p:sp>
      </p:grpSp>
      <p:sp>
        <p:nvSpPr>
          <p:cNvPr id="633" name="Partial Circle 632">
            <a:extLst>
              <a:ext uri="{FF2B5EF4-FFF2-40B4-BE49-F238E27FC236}">
                <a16:creationId xmlns:a16="http://schemas.microsoft.com/office/drawing/2014/main" id="{B168CEC6-BE5D-513F-6848-EF2CACE0F5BC}"/>
              </a:ext>
            </a:extLst>
          </p:cNvPr>
          <p:cNvSpPr>
            <a:spLocks noChangeAspect="1"/>
          </p:cNvSpPr>
          <p:nvPr/>
        </p:nvSpPr>
        <p:spPr>
          <a:xfrm rot="10800000">
            <a:off x="2602736" y="2563137"/>
            <a:ext cx="155691" cy="155233"/>
          </a:xfrm>
          <a:prstGeom prst="pie">
            <a:avLst>
              <a:gd name="adj1" fmla="val 0"/>
              <a:gd name="adj2" fmla="val 10817723"/>
            </a:avLst>
          </a:prstGeom>
          <a:solidFill>
            <a:srgbClr val="FF0000"/>
          </a:solidFill>
          <a:ln w="190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000" b="1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634" name="Partial Circle 633">
            <a:extLst>
              <a:ext uri="{FF2B5EF4-FFF2-40B4-BE49-F238E27FC236}">
                <a16:creationId xmlns:a16="http://schemas.microsoft.com/office/drawing/2014/main" id="{E9877A48-C9FF-1F9F-45A5-677A94C14DB1}"/>
              </a:ext>
            </a:extLst>
          </p:cNvPr>
          <p:cNvSpPr>
            <a:spLocks noChangeAspect="1"/>
          </p:cNvSpPr>
          <p:nvPr/>
        </p:nvSpPr>
        <p:spPr>
          <a:xfrm rot="10800000">
            <a:off x="2914680" y="2567333"/>
            <a:ext cx="155691" cy="155233"/>
          </a:xfrm>
          <a:prstGeom prst="pie">
            <a:avLst>
              <a:gd name="adj1" fmla="val 0"/>
              <a:gd name="adj2" fmla="val 10817723"/>
            </a:avLst>
          </a:prstGeom>
          <a:solidFill>
            <a:srgbClr val="FF0000"/>
          </a:solidFill>
          <a:ln w="190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000" b="1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grpSp>
        <p:nvGrpSpPr>
          <p:cNvPr id="635" name="Group 634">
            <a:extLst>
              <a:ext uri="{FF2B5EF4-FFF2-40B4-BE49-F238E27FC236}">
                <a16:creationId xmlns:a16="http://schemas.microsoft.com/office/drawing/2014/main" id="{0C403ADD-2108-AEA9-728D-88816C3EFF53}"/>
              </a:ext>
            </a:extLst>
          </p:cNvPr>
          <p:cNvGrpSpPr/>
          <p:nvPr/>
        </p:nvGrpSpPr>
        <p:grpSpPr>
          <a:xfrm>
            <a:off x="3226624" y="2563136"/>
            <a:ext cx="514075" cy="201400"/>
            <a:chOff x="2704765" y="2021274"/>
            <a:chExt cx="698147" cy="273515"/>
          </a:xfrm>
          <a:solidFill>
            <a:srgbClr val="FF0000"/>
          </a:solidFill>
        </p:grpSpPr>
        <p:sp>
          <p:nvSpPr>
            <p:cNvPr id="636" name="Oval 635">
              <a:extLst>
                <a:ext uri="{FF2B5EF4-FFF2-40B4-BE49-F238E27FC236}">
                  <a16:creationId xmlns:a16="http://schemas.microsoft.com/office/drawing/2014/main" id="{2BBC9528-23A4-265E-A20B-D94AD895FB4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704765" y="2021274"/>
              <a:ext cx="274319" cy="273514"/>
            </a:xfrm>
            <a:prstGeom prst="ellipse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637" name="Oval 636">
              <a:extLst>
                <a:ext uri="{FF2B5EF4-FFF2-40B4-BE49-F238E27FC236}">
                  <a16:creationId xmlns:a16="http://schemas.microsoft.com/office/drawing/2014/main" id="{22997AFF-F60A-D334-84C3-AC7CEE2AF34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128592" y="2021274"/>
              <a:ext cx="274320" cy="273515"/>
            </a:xfrm>
            <a:prstGeom prst="ellipse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endParaRPr>
            </a:p>
          </p:txBody>
        </p:sp>
      </p:grpSp>
      <p:sp>
        <p:nvSpPr>
          <p:cNvPr id="638" name="Partial Circle 637">
            <a:extLst>
              <a:ext uri="{FF2B5EF4-FFF2-40B4-BE49-F238E27FC236}">
                <a16:creationId xmlns:a16="http://schemas.microsoft.com/office/drawing/2014/main" id="{9C8B7408-779A-10DB-53D0-C6E66DD75DFE}"/>
              </a:ext>
            </a:extLst>
          </p:cNvPr>
          <p:cNvSpPr>
            <a:spLocks noChangeAspect="1"/>
          </p:cNvSpPr>
          <p:nvPr/>
        </p:nvSpPr>
        <p:spPr>
          <a:xfrm rot="10800000">
            <a:off x="3250598" y="2575833"/>
            <a:ext cx="155691" cy="155233"/>
          </a:xfrm>
          <a:prstGeom prst="pie">
            <a:avLst>
              <a:gd name="adj1" fmla="val 0"/>
              <a:gd name="adj2" fmla="val 10817723"/>
            </a:avLst>
          </a:prstGeom>
          <a:solidFill>
            <a:srgbClr val="FF0000"/>
          </a:solidFill>
          <a:ln w="190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000" b="1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639" name="Partial Circle 638">
            <a:extLst>
              <a:ext uri="{FF2B5EF4-FFF2-40B4-BE49-F238E27FC236}">
                <a16:creationId xmlns:a16="http://schemas.microsoft.com/office/drawing/2014/main" id="{7F61CE35-B70E-8489-67C6-541C85DB1136}"/>
              </a:ext>
            </a:extLst>
          </p:cNvPr>
          <p:cNvSpPr>
            <a:spLocks noChangeAspect="1"/>
          </p:cNvSpPr>
          <p:nvPr/>
        </p:nvSpPr>
        <p:spPr>
          <a:xfrm rot="10800000">
            <a:off x="3562542" y="2580029"/>
            <a:ext cx="155691" cy="155233"/>
          </a:xfrm>
          <a:prstGeom prst="pie">
            <a:avLst>
              <a:gd name="adj1" fmla="val 0"/>
              <a:gd name="adj2" fmla="val 10817723"/>
            </a:avLst>
          </a:prstGeom>
          <a:solidFill>
            <a:srgbClr val="FF0000"/>
          </a:solidFill>
          <a:ln w="190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000" b="1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grpSp>
        <p:nvGrpSpPr>
          <p:cNvPr id="192" name="Group 191">
            <a:extLst>
              <a:ext uri="{FF2B5EF4-FFF2-40B4-BE49-F238E27FC236}">
                <a16:creationId xmlns:a16="http://schemas.microsoft.com/office/drawing/2014/main" id="{6C5EA6ED-EA56-2904-1F77-C21A7E6D5223}"/>
              </a:ext>
            </a:extLst>
          </p:cNvPr>
          <p:cNvGrpSpPr/>
          <p:nvPr/>
        </p:nvGrpSpPr>
        <p:grpSpPr>
          <a:xfrm>
            <a:off x="3910778" y="2550440"/>
            <a:ext cx="514075" cy="201400"/>
            <a:chOff x="2704765" y="2021274"/>
            <a:chExt cx="698147" cy="273515"/>
          </a:xfrm>
          <a:solidFill>
            <a:srgbClr val="FF0000"/>
          </a:solidFill>
        </p:grpSpPr>
        <p:sp>
          <p:nvSpPr>
            <p:cNvPr id="193" name="Oval 192">
              <a:extLst>
                <a:ext uri="{FF2B5EF4-FFF2-40B4-BE49-F238E27FC236}">
                  <a16:creationId xmlns:a16="http://schemas.microsoft.com/office/drawing/2014/main" id="{69EE49E9-F1BE-0405-0BAD-A5BF1A98019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704765" y="2021274"/>
              <a:ext cx="274319" cy="273514"/>
            </a:xfrm>
            <a:prstGeom prst="ellipse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94" name="Oval 193">
              <a:extLst>
                <a:ext uri="{FF2B5EF4-FFF2-40B4-BE49-F238E27FC236}">
                  <a16:creationId xmlns:a16="http://schemas.microsoft.com/office/drawing/2014/main" id="{E5BD736D-5FA3-2FAD-7383-0952FD5EBF1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128592" y="2021274"/>
              <a:ext cx="274320" cy="273515"/>
            </a:xfrm>
            <a:prstGeom prst="ellipse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endParaRPr>
            </a:p>
          </p:txBody>
        </p:sp>
      </p:grpSp>
      <p:sp>
        <p:nvSpPr>
          <p:cNvPr id="195" name="Partial Circle 194">
            <a:extLst>
              <a:ext uri="{FF2B5EF4-FFF2-40B4-BE49-F238E27FC236}">
                <a16:creationId xmlns:a16="http://schemas.microsoft.com/office/drawing/2014/main" id="{C6A5D334-B6B8-9EEE-FF4E-0E2E543280E7}"/>
              </a:ext>
            </a:extLst>
          </p:cNvPr>
          <p:cNvSpPr>
            <a:spLocks noChangeAspect="1"/>
          </p:cNvSpPr>
          <p:nvPr/>
        </p:nvSpPr>
        <p:spPr>
          <a:xfrm rot="10800000">
            <a:off x="3934752" y="2563137"/>
            <a:ext cx="155691" cy="155233"/>
          </a:xfrm>
          <a:prstGeom prst="pie">
            <a:avLst>
              <a:gd name="adj1" fmla="val 0"/>
              <a:gd name="adj2" fmla="val 10817723"/>
            </a:avLst>
          </a:prstGeom>
          <a:solidFill>
            <a:srgbClr val="FF0000"/>
          </a:solidFill>
          <a:ln w="190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000" b="1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96" name="Partial Circle 195">
            <a:extLst>
              <a:ext uri="{FF2B5EF4-FFF2-40B4-BE49-F238E27FC236}">
                <a16:creationId xmlns:a16="http://schemas.microsoft.com/office/drawing/2014/main" id="{94EA2D2E-4850-24F2-6C29-CE3B6797AC69}"/>
              </a:ext>
            </a:extLst>
          </p:cNvPr>
          <p:cNvSpPr>
            <a:spLocks noChangeAspect="1"/>
          </p:cNvSpPr>
          <p:nvPr/>
        </p:nvSpPr>
        <p:spPr>
          <a:xfrm rot="10800000">
            <a:off x="4246696" y="2567333"/>
            <a:ext cx="155691" cy="155233"/>
          </a:xfrm>
          <a:prstGeom prst="pie">
            <a:avLst>
              <a:gd name="adj1" fmla="val 0"/>
              <a:gd name="adj2" fmla="val 10817723"/>
            </a:avLst>
          </a:prstGeom>
          <a:solidFill>
            <a:srgbClr val="FF0000"/>
          </a:solidFill>
          <a:ln w="190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000" b="1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98" name="TextBox 197">
            <a:extLst>
              <a:ext uri="{FF2B5EF4-FFF2-40B4-BE49-F238E27FC236}">
                <a16:creationId xmlns:a16="http://schemas.microsoft.com/office/drawing/2014/main" id="{0F6D08C0-A7C4-02DB-81E4-6DF25FC69098}"/>
              </a:ext>
            </a:extLst>
          </p:cNvPr>
          <p:cNvSpPr txBox="1"/>
          <p:nvPr/>
        </p:nvSpPr>
        <p:spPr>
          <a:xfrm>
            <a:off x="4413310" y="2816554"/>
            <a:ext cx="5634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R15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99" name="Connector: Curved 198">
            <a:extLst>
              <a:ext uri="{FF2B5EF4-FFF2-40B4-BE49-F238E27FC236}">
                <a16:creationId xmlns:a16="http://schemas.microsoft.com/office/drawing/2014/main" id="{E8601ECF-A7D3-E6A6-692F-E15DE5ED4FA6}"/>
              </a:ext>
            </a:extLst>
          </p:cNvPr>
          <p:cNvCxnSpPr>
            <a:cxnSpLocks/>
          </p:cNvCxnSpPr>
          <p:nvPr/>
        </p:nvCxnSpPr>
        <p:spPr>
          <a:xfrm flipV="1">
            <a:off x="4541511" y="1571625"/>
            <a:ext cx="1823278" cy="1041392"/>
          </a:xfrm>
          <a:prstGeom prst="curvedConnector3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1" name="TextBox 200">
            <a:extLst>
              <a:ext uri="{FF2B5EF4-FFF2-40B4-BE49-F238E27FC236}">
                <a16:creationId xmlns:a16="http://schemas.microsoft.com/office/drawing/2014/main" id="{D4D54E06-CCEE-20E0-4E71-3E2F8CE518F5}"/>
              </a:ext>
            </a:extLst>
          </p:cNvPr>
          <p:cNvSpPr txBox="1"/>
          <p:nvPr/>
        </p:nvSpPr>
        <p:spPr>
          <a:xfrm>
            <a:off x="6096000" y="1206668"/>
            <a:ext cx="21588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the next group</a:t>
            </a:r>
          </a:p>
        </p:txBody>
      </p:sp>
      <p:sp>
        <p:nvSpPr>
          <p:cNvPr id="202" name="TextBox 201">
            <a:extLst>
              <a:ext uri="{FF2B5EF4-FFF2-40B4-BE49-F238E27FC236}">
                <a16:creationId xmlns:a16="http://schemas.microsoft.com/office/drawing/2014/main" id="{B8A25844-DFC3-25F5-9000-CE735955CDBF}"/>
              </a:ext>
            </a:extLst>
          </p:cNvPr>
          <p:cNvSpPr txBox="1"/>
          <p:nvPr/>
        </p:nvSpPr>
        <p:spPr>
          <a:xfrm>
            <a:off x="911478" y="3638228"/>
            <a:ext cx="56702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 we have more than 1 bit in each operand, we  add the Cout of the previous stage in the same way we add Cin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6130D72-840B-493E-56C5-BE72D864332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89488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>
          <a:extLst>
            <a:ext uri="{FF2B5EF4-FFF2-40B4-BE49-F238E27FC236}">
              <a16:creationId xmlns:a16="http://schemas.microsoft.com/office/drawing/2014/main" id="{9B98B729-2D56-3929-CD96-B157CBDD95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3">
            <a:extLst>
              <a:ext uri="{FF2B5EF4-FFF2-40B4-BE49-F238E27FC236}">
                <a16:creationId xmlns:a16="http://schemas.microsoft.com/office/drawing/2014/main" id="{8CA8F39A-4C19-0D0D-A4E0-6777C2DFED5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79409" y="297297"/>
            <a:ext cx="3477551" cy="437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Experiments &amp; Results</a:t>
            </a:r>
            <a:endParaRPr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7AA19FE-62AF-5183-62FE-CFF115B40883}"/>
              </a:ext>
            </a:extLst>
          </p:cNvPr>
          <p:cNvSpPr txBox="1"/>
          <p:nvPr/>
        </p:nvSpPr>
        <p:spPr>
          <a:xfrm>
            <a:off x="1166375" y="990863"/>
            <a:ext cx="5129922" cy="3202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</a:pPr>
            <a:r>
              <a:rPr lang="en-US" sz="1400" b="1" u="sng" dirty="0">
                <a:solidFill>
                  <a:schemeClr val="tx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Next: </a:t>
            </a:r>
            <a:r>
              <a:rPr lang="en-US" b="1" u="sng" dirty="0">
                <a:solidFill>
                  <a:schemeClr val="tx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Addition of more than 1 bit-length operands</a:t>
            </a:r>
            <a:endParaRPr lang="en-GB" sz="1400" b="1" u="sng" dirty="0">
              <a:solidFill>
                <a:schemeClr val="tx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6" name="Picture 5" descr="A graph with a line going up&#10;&#10;AI-generated content may be incorrect.">
            <a:extLst>
              <a:ext uri="{FF2B5EF4-FFF2-40B4-BE49-F238E27FC236}">
                <a16:creationId xmlns:a16="http://schemas.microsoft.com/office/drawing/2014/main" id="{BC97E0DF-A64F-B979-7EC9-AF79306889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788" y="1620053"/>
            <a:ext cx="3973285" cy="2979964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C43F9C-DE19-806B-A43F-72C704CE3FC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29</a:t>
            </a:fld>
            <a:endParaRPr lang="en-GB"/>
          </a:p>
        </p:txBody>
      </p:sp>
      <p:pic>
        <p:nvPicPr>
          <p:cNvPr id="11" name="Picture 10" descr="A graph with blue dots&#10;&#10;AI-generated content may be incorrect.">
            <a:extLst>
              <a:ext uri="{FF2B5EF4-FFF2-40B4-BE49-F238E27FC236}">
                <a16:creationId xmlns:a16="http://schemas.microsoft.com/office/drawing/2014/main" id="{1911BEAE-F4AC-F5FF-0C24-6D1FA26D68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3034" y="1620053"/>
            <a:ext cx="3973285" cy="2979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1483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>
          <a:extLst>
            <a:ext uri="{FF2B5EF4-FFF2-40B4-BE49-F238E27FC236}">
              <a16:creationId xmlns:a16="http://schemas.microsoft.com/office/drawing/2014/main" id="{F7991655-25D7-FCD0-1369-29EB8D913F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3">
            <a:extLst>
              <a:ext uri="{FF2B5EF4-FFF2-40B4-BE49-F238E27FC236}">
                <a16:creationId xmlns:a16="http://schemas.microsoft.com/office/drawing/2014/main" id="{6518CFFD-63E2-338A-60E8-70104F7DCE7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GB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  <a:endParaRPr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4" name="Google Shape;254;p3">
            <a:extLst>
              <a:ext uri="{FF2B5EF4-FFF2-40B4-BE49-F238E27FC236}">
                <a16:creationId xmlns:a16="http://schemas.microsoft.com/office/drawing/2014/main" id="{FEA450B5-277C-6C2A-60E7-F76D399D1D6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01444" y="1033346"/>
            <a:ext cx="8452623" cy="37440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</a:pPr>
            <a:r>
              <a:rPr lang="en-GB" sz="1400" b="1" u="sng" dirty="0">
                <a:solidFill>
                  <a:schemeClr val="tx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Modern Systems are Processor-Centric</a:t>
            </a:r>
          </a:p>
          <a:p>
            <a:pPr marL="742950" lvl="1" indent="-285750" algn="just">
              <a:buSzPts val="1300"/>
              <a:buFont typeface="Wingdings" panose="05000000000000000000" pitchFamily="2" charset="2"/>
              <a:buChar char="v"/>
            </a:pPr>
            <a:r>
              <a:rPr lang="en-GB" sz="120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Repeated Data Movement between CPU &amp; Memory</a:t>
            </a:r>
          </a:p>
          <a:p>
            <a:pPr marL="742950" lvl="1" indent="-285750" algn="just">
              <a:buSzPts val="1300"/>
              <a:buFont typeface="Wingdings" panose="05000000000000000000" pitchFamily="2" charset="2"/>
              <a:buChar char="v"/>
            </a:pPr>
            <a:r>
              <a:rPr lang="en-GB" sz="120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High Energy Consumption</a:t>
            </a:r>
          </a:p>
          <a:p>
            <a:pPr marL="742950" lvl="1" indent="-285750" algn="just">
              <a:buSzPts val="1300"/>
              <a:buFont typeface="Wingdings" panose="05000000000000000000" pitchFamily="2" charset="2"/>
              <a:buChar char="v"/>
            </a:pPr>
            <a:r>
              <a:rPr lang="en-GB" sz="120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Reduced Speed</a:t>
            </a:r>
            <a:endParaRPr sz="1200" dirty="0">
              <a:solidFill>
                <a:schemeClr val="bg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</a:pPr>
            <a:r>
              <a:rPr lang="en-GB" sz="1400" b="1" u="sng" dirty="0">
                <a:solidFill>
                  <a:schemeClr val="tx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"Memory Wall”</a:t>
            </a:r>
          </a:p>
          <a:p>
            <a:pPr marL="742950" lvl="1" indent="-285750" algn="just">
              <a:buSzPts val="1300"/>
              <a:buFont typeface="Wingdings" panose="05000000000000000000" pitchFamily="2" charset="2"/>
              <a:buChar char="v"/>
            </a:pPr>
            <a:r>
              <a:rPr lang="en-GB" sz="120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Multicore Architectures</a:t>
            </a:r>
          </a:p>
          <a:p>
            <a:pPr marL="742950" lvl="1" indent="-285750" algn="just">
              <a:buSzPts val="1300"/>
              <a:buFont typeface="Wingdings" panose="05000000000000000000" pitchFamily="2" charset="2"/>
              <a:buChar char="v"/>
            </a:pPr>
            <a:r>
              <a:rPr lang="en-GB" sz="120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Memory Latency Bottleneck</a:t>
            </a: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300"/>
              <a:buNone/>
            </a:pPr>
            <a:endParaRPr sz="14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" name="Θέση αριθμού διαφάνειας 1">
            <a:extLst>
              <a:ext uri="{FF2B5EF4-FFF2-40B4-BE49-F238E27FC236}">
                <a16:creationId xmlns:a16="http://schemas.microsoft.com/office/drawing/2014/main" id="{ECED37C0-EBD8-38D5-6A44-97892E1A54E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3</a:t>
            </a:fld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ECFE93F-1016-F814-73A0-920F262A0C32}"/>
              </a:ext>
            </a:extLst>
          </p:cNvPr>
          <p:cNvSpPr txBox="1"/>
          <p:nvPr/>
        </p:nvSpPr>
        <p:spPr>
          <a:xfrm>
            <a:off x="5245785" y="1835979"/>
            <a:ext cx="3496771" cy="773225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</a:pPr>
            <a:r>
              <a:rPr lang="en-GB" b="1" u="sng" dirty="0">
                <a:solidFill>
                  <a:schemeClr val="tx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Near Memory Computing</a:t>
            </a:r>
          </a:p>
          <a:p>
            <a:pPr marL="0" lvl="0" indent="0" algn="just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</a:pPr>
            <a:r>
              <a:rPr lang="en-GB" sz="140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Computation is moved near memory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E42E9FC-8180-A471-1022-B7A87C525646}"/>
              </a:ext>
            </a:extLst>
          </p:cNvPr>
          <p:cNvSpPr txBox="1"/>
          <p:nvPr/>
        </p:nvSpPr>
        <p:spPr>
          <a:xfrm>
            <a:off x="5245785" y="2830617"/>
            <a:ext cx="3496771" cy="773225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</a:pPr>
            <a:r>
              <a:rPr lang="en-GB" b="1" u="sng" dirty="0">
                <a:solidFill>
                  <a:schemeClr val="tx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Compute In Memory</a:t>
            </a:r>
          </a:p>
          <a:p>
            <a:pPr marL="0" lvl="0" indent="0" algn="just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</a:pPr>
            <a:r>
              <a:rPr lang="en-GB" sz="140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Computation is executed directly in memory</a:t>
            </a:r>
          </a:p>
        </p:txBody>
      </p:sp>
      <p:sp>
        <p:nvSpPr>
          <p:cNvPr id="7" name="Ορθογώνιο 6">
            <a:extLst>
              <a:ext uri="{FF2B5EF4-FFF2-40B4-BE49-F238E27FC236}">
                <a16:creationId xmlns:a16="http://schemas.microsoft.com/office/drawing/2014/main" id="{AD4992A8-7321-0E7F-E1F6-BFC4D80E8045}"/>
              </a:ext>
            </a:extLst>
          </p:cNvPr>
          <p:cNvSpPr/>
          <p:nvPr/>
        </p:nvSpPr>
        <p:spPr>
          <a:xfrm>
            <a:off x="5172804" y="2766495"/>
            <a:ext cx="3642732" cy="914100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cxnSp>
        <p:nvCxnSpPr>
          <p:cNvPr id="9" name="Ευθεία γραμμή σύνδεσης 8">
            <a:extLst>
              <a:ext uri="{FF2B5EF4-FFF2-40B4-BE49-F238E27FC236}">
                <a16:creationId xmlns:a16="http://schemas.microsoft.com/office/drawing/2014/main" id="{78230F3E-B246-DE8B-307F-E577B4DAB31B}"/>
              </a:ext>
            </a:extLst>
          </p:cNvPr>
          <p:cNvCxnSpPr>
            <a:cxnSpLocks/>
          </p:cNvCxnSpPr>
          <p:nvPr/>
        </p:nvCxnSpPr>
        <p:spPr>
          <a:xfrm>
            <a:off x="4293219" y="2766642"/>
            <a:ext cx="245327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Ευθεία γραμμή σύνδεσης 9">
            <a:extLst>
              <a:ext uri="{FF2B5EF4-FFF2-40B4-BE49-F238E27FC236}">
                <a16:creationId xmlns:a16="http://schemas.microsoft.com/office/drawing/2014/main" id="{C5C54EB8-58D3-B00F-CAC3-A9E93725865B}"/>
              </a:ext>
            </a:extLst>
          </p:cNvPr>
          <p:cNvCxnSpPr>
            <a:cxnSpLocks/>
          </p:cNvCxnSpPr>
          <p:nvPr/>
        </p:nvCxnSpPr>
        <p:spPr>
          <a:xfrm>
            <a:off x="4538546" y="2207924"/>
            <a:ext cx="0" cy="1117142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Ευθύγραμμο βέλος σύνδεσης 14">
            <a:extLst>
              <a:ext uri="{FF2B5EF4-FFF2-40B4-BE49-F238E27FC236}">
                <a16:creationId xmlns:a16="http://schemas.microsoft.com/office/drawing/2014/main" id="{8AB207D8-9EC4-108A-2638-6E736AB1C870}"/>
              </a:ext>
            </a:extLst>
          </p:cNvPr>
          <p:cNvCxnSpPr/>
          <p:nvPr/>
        </p:nvCxnSpPr>
        <p:spPr>
          <a:xfrm>
            <a:off x="4538546" y="2207924"/>
            <a:ext cx="602166" cy="0"/>
          </a:xfrm>
          <a:prstGeom prst="straightConnector1">
            <a:avLst/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Ευθύγραμμο βέλος σύνδεσης 15">
            <a:extLst>
              <a:ext uri="{FF2B5EF4-FFF2-40B4-BE49-F238E27FC236}">
                <a16:creationId xmlns:a16="http://schemas.microsoft.com/office/drawing/2014/main" id="{AE936CEB-1905-FEBD-649A-E41B75493C7C}"/>
              </a:ext>
            </a:extLst>
          </p:cNvPr>
          <p:cNvCxnSpPr/>
          <p:nvPr/>
        </p:nvCxnSpPr>
        <p:spPr>
          <a:xfrm>
            <a:off x="4538546" y="3325066"/>
            <a:ext cx="602166" cy="0"/>
          </a:xfrm>
          <a:prstGeom prst="straightConnector1">
            <a:avLst/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7586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>
          <a:extLst>
            <a:ext uri="{FF2B5EF4-FFF2-40B4-BE49-F238E27FC236}">
              <a16:creationId xmlns:a16="http://schemas.microsoft.com/office/drawing/2014/main" id="{56167E6E-6C04-3D2B-1B75-CC013BC634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3">
            <a:extLst>
              <a:ext uri="{FF2B5EF4-FFF2-40B4-BE49-F238E27FC236}">
                <a16:creationId xmlns:a16="http://schemas.microsoft.com/office/drawing/2014/main" id="{2D177102-22BA-0EA9-6EEF-31A987569BF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79409" y="297297"/>
            <a:ext cx="3477551" cy="437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Experiments &amp; Results</a:t>
            </a:r>
            <a:endParaRPr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AEA6A8D-CC2F-95A1-B3A8-580B42E0B61F}"/>
              </a:ext>
            </a:extLst>
          </p:cNvPr>
          <p:cNvSpPr txBox="1"/>
          <p:nvPr/>
        </p:nvSpPr>
        <p:spPr>
          <a:xfrm>
            <a:off x="1166375" y="990863"/>
            <a:ext cx="3670141" cy="3202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</a:pPr>
            <a:r>
              <a:rPr lang="en-US" sz="1400" b="1" u="sng" dirty="0">
                <a:solidFill>
                  <a:schemeClr val="tx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Next: Sum of more than two operands </a:t>
            </a:r>
            <a:endParaRPr lang="en-GB" sz="1400" b="1" u="sng" dirty="0">
              <a:solidFill>
                <a:schemeClr val="tx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700A39-4DD3-274D-79DB-3415C8B5DA8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30</a:t>
            </a:fld>
            <a:endParaRPr lang="en-GB" dirty="0"/>
          </a:p>
        </p:txBody>
      </p:sp>
      <p:pic>
        <p:nvPicPr>
          <p:cNvPr id="10" name="Picture 9" descr="A graph with blue dots&#10;&#10;AI-generated content may be incorrect.">
            <a:extLst>
              <a:ext uri="{FF2B5EF4-FFF2-40B4-BE49-F238E27FC236}">
                <a16:creationId xmlns:a16="http://schemas.microsoft.com/office/drawing/2014/main" id="{218E096E-29CB-B3C3-F692-567D64F684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672" y="1400031"/>
            <a:ext cx="3670141" cy="2752606"/>
          </a:xfrm>
          <a:prstGeom prst="rect">
            <a:avLst/>
          </a:prstGeom>
        </p:spPr>
      </p:pic>
      <p:pic>
        <p:nvPicPr>
          <p:cNvPr id="14" name="Picture 13" descr="A graph with blue dots&#10;&#10;AI-generated content may be incorrect.">
            <a:extLst>
              <a:ext uri="{FF2B5EF4-FFF2-40B4-BE49-F238E27FC236}">
                <a16:creationId xmlns:a16="http://schemas.microsoft.com/office/drawing/2014/main" id="{FB838367-C9E7-876D-F61C-6289CF411F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8186" y="1400032"/>
            <a:ext cx="3670141" cy="2752606"/>
          </a:xfrm>
          <a:prstGeom prst="rect">
            <a:avLst/>
          </a:prstGeom>
        </p:spPr>
      </p:pic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36D4C38D-3827-7705-B2DB-A054A5A34676}"/>
              </a:ext>
            </a:extLst>
          </p:cNvPr>
          <p:cNvSpPr/>
          <p:nvPr/>
        </p:nvSpPr>
        <p:spPr>
          <a:xfrm>
            <a:off x="2140035" y="4241526"/>
            <a:ext cx="5053246" cy="421692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need 45000 cycles to add 32 8-bit operands!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EA4F28E8-564A-3318-7189-E6793BA36AF4}"/>
              </a:ext>
            </a:extLst>
          </p:cNvPr>
          <p:cNvSpPr/>
          <p:nvPr/>
        </p:nvSpPr>
        <p:spPr>
          <a:xfrm>
            <a:off x="2140035" y="4635357"/>
            <a:ext cx="5053246" cy="421692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we exploit all the 65000 bit-lines?</a:t>
            </a:r>
          </a:p>
        </p:txBody>
      </p:sp>
    </p:spTree>
    <p:extLst>
      <p:ext uri="{BB962C8B-B14F-4D97-AF65-F5344CB8AC3E}">
        <p14:creationId xmlns:p14="http://schemas.microsoft.com/office/powerpoint/2010/main" val="30892678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>
          <a:extLst>
            <a:ext uri="{FF2B5EF4-FFF2-40B4-BE49-F238E27FC236}">
              <a16:creationId xmlns:a16="http://schemas.microsoft.com/office/drawing/2014/main" id="{552A9BBB-00AA-F11C-BB62-BE6D617D53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3">
            <a:extLst>
              <a:ext uri="{FF2B5EF4-FFF2-40B4-BE49-F238E27FC236}">
                <a16:creationId xmlns:a16="http://schemas.microsoft.com/office/drawing/2014/main" id="{EB80BAA4-D09F-BA73-D971-147BB726BEA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79409" y="297297"/>
            <a:ext cx="3477551" cy="437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Comments</a:t>
            </a:r>
            <a:endParaRPr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5EFC78C0-39C0-15A9-4FFA-A97108017CBB}"/>
              </a:ext>
            </a:extLst>
          </p:cNvPr>
          <p:cNvSpPr/>
          <p:nvPr/>
        </p:nvSpPr>
        <p:spPr>
          <a:xfrm>
            <a:off x="1593669" y="1045029"/>
            <a:ext cx="5547360" cy="801188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presented full-adder was designed in a general way using AND/OR logical gates based on Boolean algebra.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DDAA1C0-A6E0-E4C6-DD35-3AA68951865B}"/>
              </a:ext>
            </a:extLst>
          </p:cNvPr>
          <p:cNvSpPr/>
          <p:nvPr/>
        </p:nvSpPr>
        <p:spPr>
          <a:xfrm>
            <a:off x="1604632" y="2155061"/>
            <a:ext cx="5547360" cy="801188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can achieve better results by using Majority logic which must be specific for every function which is ~ 4x times faster 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2794769-0AA7-EF0F-DB30-210A362135C9}"/>
              </a:ext>
            </a:extLst>
          </p:cNvPr>
          <p:cNvGrpSpPr/>
          <p:nvPr/>
        </p:nvGrpSpPr>
        <p:grpSpPr>
          <a:xfrm>
            <a:off x="1279409" y="3474719"/>
            <a:ext cx="2363618" cy="1442357"/>
            <a:chOff x="5508472" y="4130912"/>
            <a:chExt cx="3173612" cy="1849383"/>
          </a:xfrm>
        </p:grpSpPr>
        <p:sp>
          <p:nvSpPr>
            <p:cNvPr id="7" name="Rounded Rectangle 928">
              <a:extLst>
                <a:ext uri="{FF2B5EF4-FFF2-40B4-BE49-F238E27FC236}">
                  <a16:creationId xmlns:a16="http://schemas.microsoft.com/office/drawing/2014/main" id="{3D471D15-5711-4651-19C7-8F34A93C6173}"/>
                </a:ext>
              </a:extLst>
            </p:cNvPr>
            <p:cNvSpPr/>
            <p:nvPr/>
          </p:nvSpPr>
          <p:spPr>
            <a:xfrm>
              <a:off x="5508472" y="4130912"/>
              <a:ext cx="3173612" cy="1849383"/>
            </a:xfrm>
            <a:prstGeom prst="roundRect">
              <a:avLst>
                <a:gd name="adj" fmla="val 4316"/>
              </a:avLst>
            </a:prstGeom>
            <a:solidFill>
              <a:schemeClr val="bg1">
                <a:lumMod val="95000"/>
              </a:schemeClr>
            </a:solidFill>
            <a:ln w="28575">
              <a:solidFill>
                <a:schemeClr val="tx1"/>
              </a:solidFill>
              <a:prstDash val="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t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CFFB2CF2-055B-4CE2-5298-82883640A56C}"/>
                </a:ext>
              </a:extLst>
            </p:cNvPr>
            <p:cNvGrpSpPr/>
            <p:nvPr/>
          </p:nvGrpSpPr>
          <p:grpSpPr>
            <a:xfrm>
              <a:off x="5526635" y="4276509"/>
              <a:ext cx="3141290" cy="1552062"/>
              <a:chOff x="5526635" y="4276509"/>
              <a:chExt cx="3141290" cy="1552062"/>
            </a:xfrm>
          </p:grpSpPr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F9B0356A-8163-6814-FAAE-DB1F399B5FC5}"/>
                  </a:ext>
                </a:extLst>
              </p:cNvPr>
              <p:cNvCxnSpPr>
                <a:cxnSpLocks/>
                <a:stCxn id="38" idx="6"/>
              </p:cNvCxnSpPr>
              <p:nvPr/>
            </p:nvCxnSpPr>
            <p:spPr>
              <a:xfrm flipH="1">
                <a:off x="6741726" y="4600031"/>
                <a:ext cx="1355103" cy="940"/>
              </a:xfrm>
              <a:prstGeom prst="line">
                <a:avLst/>
              </a:prstGeom>
              <a:solidFill>
                <a:schemeClr val="tx1"/>
              </a:solidFill>
              <a:ln w="3175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  <p:sp>
            <p:nvSpPr>
              <p:cNvPr id="11" name="Flowchart: Delay 3">
                <a:extLst>
                  <a:ext uri="{FF2B5EF4-FFF2-40B4-BE49-F238E27FC236}">
                    <a16:creationId xmlns:a16="http://schemas.microsoft.com/office/drawing/2014/main" id="{9A7A4D57-0FF0-35A8-8A45-15D5542D35CC}"/>
                  </a:ext>
                </a:extLst>
              </p:cNvPr>
              <p:cNvSpPr/>
              <p:nvPr/>
            </p:nvSpPr>
            <p:spPr>
              <a:xfrm>
                <a:off x="6543312" y="4363693"/>
                <a:ext cx="490427" cy="490427"/>
              </a:xfrm>
              <a:prstGeom prst="ellipse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28575" cap="flat" cmpd="sng" algn="ctr">
                <a:solidFill>
                  <a:schemeClr val="tx1"/>
                </a:solidFill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venir Next" panose="020B0503020202020204" pitchFamily="34" charset="0"/>
                    <a:ea typeface="+mn-ea"/>
                    <a:cs typeface="+mn-cs"/>
                  </a:rPr>
                  <a:t>MAJ</a:t>
                </a:r>
              </a:p>
            </p:txBody>
          </p:sp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FEFDF275-9CF7-E495-1C31-9C706C02EA58}"/>
                  </a:ext>
                </a:extLst>
              </p:cNvPr>
              <p:cNvGrpSpPr/>
              <p:nvPr/>
            </p:nvGrpSpPr>
            <p:grpSpPr>
              <a:xfrm>
                <a:off x="5571051" y="4637352"/>
                <a:ext cx="677189" cy="338554"/>
                <a:chOff x="5633392" y="4259433"/>
                <a:chExt cx="677189" cy="338554"/>
              </a:xfrm>
            </p:grpSpPr>
            <p:sp>
              <p:nvSpPr>
                <p:cNvPr id="46" name="Flowchart: Connector 8">
                  <a:extLst>
                    <a:ext uri="{FF2B5EF4-FFF2-40B4-BE49-F238E27FC236}">
                      <a16:creationId xmlns:a16="http://schemas.microsoft.com/office/drawing/2014/main" id="{12512813-2A55-B21A-5753-E7F4281BCDAC}"/>
                    </a:ext>
                  </a:extLst>
                </p:cNvPr>
                <p:cNvSpPr/>
                <p:nvPr/>
              </p:nvSpPr>
              <p:spPr>
                <a:xfrm>
                  <a:off x="5977273" y="4394785"/>
                  <a:ext cx="64008" cy="67301"/>
                </a:xfrm>
                <a:prstGeom prst="flowChartConnector">
                  <a:avLst/>
                </a:prstGeom>
                <a:solidFill>
                  <a:schemeClr val="tx1"/>
                </a:solidFill>
                <a:ln w="25400" cap="flat" cmpd="sng" algn="ctr">
                  <a:solidFill>
                    <a:schemeClr val="tx1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venir Next" panose="020B0503020202020204" pitchFamily="34" charset="0"/>
                    <a:ea typeface="+mn-ea"/>
                    <a:cs typeface="+mn-cs"/>
                  </a:endParaRPr>
                </a:p>
              </p:txBody>
            </p:sp>
            <p:grpSp>
              <p:nvGrpSpPr>
                <p:cNvPr id="47" name="Group 46">
                  <a:extLst>
                    <a:ext uri="{FF2B5EF4-FFF2-40B4-BE49-F238E27FC236}">
                      <a16:creationId xmlns:a16="http://schemas.microsoft.com/office/drawing/2014/main" id="{C903D7E3-450D-712B-87B8-256BA69D66FA}"/>
                    </a:ext>
                  </a:extLst>
                </p:cNvPr>
                <p:cNvGrpSpPr/>
                <p:nvPr/>
              </p:nvGrpSpPr>
              <p:grpSpPr>
                <a:xfrm>
                  <a:off x="5633392" y="4259433"/>
                  <a:ext cx="677189" cy="338554"/>
                  <a:chOff x="5633392" y="4259433"/>
                  <a:chExt cx="677189" cy="338554"/>
                </a:xfrm>
              </p:grpSpPr>
              <p:cxnSp>
                <p:nvCxnSpPr>
                  <p:cNvPr id="48" name="Straight Connector 47">
                    <a:extLst>
                      <a:ext uri="{FF2B5EF4-FFF2-40B4-BE49-F238E27FC236}">
                        <a16:creationId xmlns:a16="http://schemas.microsoft.com/office/drawing/2014/main" id="{0CDC4E7D-8C94-34C7-1B01-4762E774D8FD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6032825" y="4428435"/>
                    <a:ext cx="277756" cy="0"/>
                  </a:xfrm>
                  <a:prstGeom prst="line">
                    <a:avLst/>
                  </a:prstGeom>
                  <a:solidFill>
                    <a:schemeClr val="tx1"/>
                  </a:solidFill>
                  <a:ln w="31750" cap="flat" cmpd="sng" algn="ctr">
                    <a:solidFill>
                      <a:schemeClr val="tx1"/>
                    </a:solidFill>
                    <a:prstDash val="solid"/>
                  </a:ln>
                  <a:effectLst/>
                </p:spPr>
              </p:cxnSp>
              <p:sp>
                <p:nvSpPr>
                  <p:cNvPr id="49" name="Rectangle 48">
                    <a:extLst>
                      <a:ext uri="{FF2B5EF4-FFF2-40B4-BE49-F238E27FC236}">
                        <a16:creationId xmlns:a16="http://schemas.microsoft.com/office/drawing/2014/main" id="{B405C6AC-90B2-F121-B13A-11733548B6D7}"/>
                      </a:ext>
                    </a:extLst>
                  </p:cNvPr>
                  <p:cNvSpPr/>
                  <p:nvPr/>
                </p:nvSpPr>
                <p:spPr>
                  <a:xfrm>
                    <a:off x="5633392" y="4259433"/>
                    <a:ext cx="320922" cy="338554"/>
                  </a:xfrm>
                  <a:prstGeom prst="rect">
                    <a:avLst/>
                  </a:prstGeom>
                  <a:ln>
                    <a:noFill/>
                  </a:ln>
                </p:spPr>
                <p:txBody>
                  <a:bodyPr wrap="none">
                    <a:sp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venir Next" panose="020B0503020202020204" pitchFamily="34" charset="0"/>
                        <a:ea typeface="+mn-ea"/>
                        <a:cs typeface="+mn-cs"/>
                      </a:rPr>
                      <a:t>B</a:t>
                    </a:r>
                  </a:p>
                </p:txBody>
              </p:sp>
            </p:grpSp>
          </p:grp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FD26A475-9E41-D4BB-6667-6AD50543FC71}"/>
                  </a:ext>
                </a:extLst>
              </p:cNvPr>
              <p:cNvCxnSpPr>
                <a:cxnSpLocks/>
                <a:stCxn id="19" idx="2"/>
              </p:cNvCxnSpPr>
              <p:nvPr/>
            </p:nvCxnSpPr>
            <p:spPr>
              <a:xfrm flipH="1">
                <a:off x="6228064" y="5583357"/>
                <a:ext cx="315248" cy="0"/>
              </a:xfrm>
              <a:prstGeom prst="line">
                <a:avLst/>
              </a:prstGeom>
              <a:solidFill>
                <a:schemeClr val="tx1"/>
              </a:solidFill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F6E4AE8A-2C38-ABA3-706B-184325D9724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238449" y="4592990"/>
                <a:ext cx="0" cy="1004349"/>
              </a:xfrm>
              <a:prstGeom prst="line">
                <a:avLst/>
              </a:prstGeom>
              <a:ln w="31750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A43DAAFD-EF34-F7DB-1C0A-601A3CA810B6}"/>
                  </a:ext>
                </a:extLst>
              </p:cNvPr>
              <p:cNvGrpSpPr/>
              <p:nvPr/>
            </p:nvGrpSpPr>
            <p:grpSpPr>
              <a:xfrm>
                <a:off x="5558439" y="4276509"/>
                <a:ext cx="1056694" cy="407002"/>
                <a:chOff x="5628542" y="5588905"/>
                <a:chExt cx="1056694" cy="407002"/>
              </a:xfrm>
            </p:grpSpPr>
            <p:sp>
              <p:nvSpPr>
                <p:cNvPr id="42" name="Flowchart: Connector 9">
                  <a:extLst>
                    <a:ext uri="{FF2B5EF4-FFF2-40B4-BE49-F238E27FC236}">
                      <a16:creationId xmlns:a16="http://schemas.microsoft.com/office/drawing/2014/main" id="{6AC9C7B5-CF6C-F0B2-4145-8CE88B5877AF}"/>
                    </a:ext>
                  </a:extLst>
                </p:cNvPr>
                <p:cNvSpPr/>
                <p:nvPr/>
              </p:nvSpPr>
              <p:spPr>
                <a:xfrm>
                  <a:off x="5983247" y="5706480"/>
                  <a:ext cx="64008" cy="67300"/>
                </a:xfrm>
                <a:prstGeom prst="flowChartConnector">
                  <a:avLst/>
                </a:prstGeom>
                <a:solidFill>
                  <a:schemeClr val="tx1"/>
                </a:solidFill>
                <a:ln w="25400" cap="flat" cmpd="sng" algn="ctr">
                  <a:solidFill>
                    <a:schemeClr val="tx1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venir Next" panose="020B0503020202020204" pitchFamily="34" charset="0"/>
                    <a:ea typeface="+mn-ea"/>
                    <a:cs typeface="+mn-cs"/>
                  </a:endParaRPr>
                </a:p>
              </p:txBody>
            </p:sp>
            <p:grpSp>
              <p:nvGrpSpPr>
                <p:cNvPr id="43" name="Group 42">
                  <a:extLst>
                    <a:ext uri="{FF2B5EF4-FFF2-40B4-BE49-F238E27FC236}">
                      <a16:creationId xmlns:a16="http://schemas.microsoft.com/office/drawing/2014/main" id="{46D75566-53C1-D0D6-BDF3-70C63EF0FADF}"/>
                    </a:ext>
                  </a:extLst>
                </p:cNvPr>
                <p:cNvGrpSpPr/>
                <p:nvPr/>
              </p:nvGrpSpPr>
              <p:grpSpPr>
                <a:xfrm>
                  <a:off x="5628542" y="5588905"/>
                  <a:ext cx="1056694" cy="407002"/>
                  <a:chOff x="5628542" y="5588905"/>
                  <a:chExt cx="1056694" cy="407002"/>
                </a:xfrm>
              </p:grpSpPr>
              <p:cxnSp>
                <p:nvCxnSpPr>
                  <p:cNvPr id="44" name="Straight Connector 43">
                    <a:extLst>
                      <a:ext uri="{FF2B5EF4-FFF2-40B4-BE49-F238E27FC236}">
                        <a16:creationId xmlns:a16="http://schemas.microsoft.com/office/drawing/2014/main" id="{B0121A54-D084-9AE1-E394-D11FBA38E856}"/>
                      </a:ext>
                    </a:extLst>
                  </p:cNvPr>
                  <p:cNvCxnSpPr>
                    <a:cxnSpLocks/>
                    <a:stCxn id="11" idx="1"/>
                  </p:cNvCxnSpPr>
                  <p:nvPr/>
                </p:nvCxnSpPr>
                <p:spPr>
                  <a:xfrm flipH="1" flipV="1">
                    <a:off x="6004718" y="5740127"/>
                    <a:ext cx="680518" cy="7783"/>
                  </a:xfrm>
                  <a:prstGeom prst="line">
                    <a:avLst/>
                  </a:prstGeom>
                  <a:solidFill>
                    <a:schemeClr val="tx1"/>
                  </a:solidFill>
                  <a:ln w="31750" cap="flat" cmpd="sng" algn="ctr">
                    <a:solidFill>
                      <a:schemeClr val="tx1"/>
                    </a:solidFill>
                    <a:prstDash val="solid"/>
                  </a:ln>
                  <a:effectLst/>
                </p:spPr>
              </p:cxnSp>
              <p:sp>
                <p:nvSpPr>
                  <p:cNvPr id="45" name="Rectangle 44">
                    <a:extLst>
                      <a:ext uri="{FF2B5EF4-FFF2-40B4-BE49-F238E27FC236}">
                        <a16:creationId xmlns:a16="http://schemas.microsoft.com/office/drawing/2014/main" id="{3973802E-1952-47C4-ECFB-DDD2830A1513}"/>
                      </a:ext>
                    </a:extLst>
                  </p:cNvPr>
                  <p:cNvSpPr/>
                  <p:nvPr/>
                </p:nvSpPr>
                <p:spPr>
                  <a:xfrm>
                    <a:off x="5628542" y="5588905"/>
                    <a:ext cx="543827" cy="407002"/>
                  </a:xfrm>
                  <a:prstGeom prst="rect">
                    <a:avLst/>
                  </a:prstGeom>
                  <a:ln>
                    <a:noFill/>
                  </a:ln>
                </p:spPr>
                <p:txBody>
                  <a:bodyPr wrap="none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600" b="1" i="0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venir Next" panose="020B0503020202020204" pitchFamily="34" charset="0"/>
                        <a:ea typeface="+mn-ea"/>
                        <a:cs typeface="+mn-cs"/>
                      </a:rPr>
                      <a:t>C</a:t>
                    </a:r>
                    <a:r>
                      <a:rPr kumimoji="0" lang="en-US" sz="1600" b="1" i="0" u="none" strike="noStrike" kern="1200" cap="none" spc="0" normalizeH="0" baseline="-25000" noProof="0" dirty="0" err="1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venir Next" panose="020B0503020202020204" pitchFamily="34" charset="0"/>
                        <a:ea typeface="+mn-ea"/>
                        <a:cs typeface="+mn-cs"/>
                      </a:rPr>
                      <a:t>in</a:t>
                    </a:r>
                    <a:endParaRPr kumimoji="0" lang="en-US" sz="16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venir Next" panose="020B0503020202020204" pitchFamily="34" charset="0"/>
                      <a:ea typeface="+mn-ea"/>
                      <a:cs typeface="+mn-cs"/>
                    </a:endParaRPr>
                  </a:p>
                </p:txBody>
              </p:sp>
            </p:grpSp>
          </p:grpSp>
          <p:sp>
            <p:nvSpPr>
              <p:cNvPr id="19" name="Flowchart: Delay 3">
                <a:extLst>
                  <a:ext uri="{FF2B5EF4-FFF2-40B4-BE49-F238E27FC236}">
                    <a16:creationId xmlns:a16="http://schemas.microsoft.com/office/drawing/2014/main" id="{263AFE92-5B3F-7D26-3ECE-F953ABD949FD}"/>
                  </a:ext>
                </a:extLst>
              </p:cNvPr>
              <p:cNvSpPr/>
              <p:nvPr/>
            </p:nvSpPr>
            <p:spPr>
              <a:xfrm>
                <a:off x="6543312" y="5338143"/>
                <a:ext cx="490427" cy="490428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28575" cap="flat" cmpd="sng" algn="ctr">
                <a:solidFill>
                  <a:schemeClr val="tx1"/>
                </a:solidFill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venir Next" panose="020B0503020202020204" pitchFamily="34" charset="0"/>
                    <a:ea typeface="+mn-ea"/>
                    <a:cs typeface="+mn-cs"/>
                  </a:rPr>
                  <a:t>MAJ</a:t>
                </a:r>
              </a:p>
            </p:txBody>
          </p:sp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651B3C73-AD29-EB36-7709-8271D291354E}"/>
                  </a:ext>
                </a:extLst>
              </p:cNvPr>
              <p:cNvGrpSpPr/>
              <p:nvPr/>
            </p:nvGrpSpPr>
            <p:grpSpPr>
              <a:xfrm>
                <a:off x="5526635" y="4929746"/>
                <a:ext cx="1883576" cy="407002"/>
                <a:chOff x="5589001" y="4441271"/>
                <a:chExt cx="1883576" cy="407002"/>
              </a:xfrm>
            </p:grpSpPr>
            <p:cxnSp>
              <p:nvCxnSpPr>
                <p:cNvPr id="39" name="Straight Connector 38">
                  <a:extLst>
                    <a:ext uri="{FF2B5EF4-FFF2-40B4-BE49-F238E27FC236}">
                      <a16:creationId xmlns:a16="http://schemas.microsoft.com/office/drawing/2014/main" id="{9C953A9E-CB6E-0F2F-3381-A3626504E21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009835" y="4606569"/>
                  <a:ext cx="1462742" cy="0"/>
                </a:xfrm>
                <a:prstGeom prst="line">
                  <a:avLst/>
                </a:prstGeom>
                <a:ln w="317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40" name="Flowchart: Connector 8">
                  <a:extLst>
                    <a:ext uri="{FF2B5EF4-FFF2-40B4-BE49-F238E27FC236}">
                      <a16:creationId xmlns:a16="http://schemas.microsoft.com/office/drawing/2014/main" id="{6BFA6859-C4E0-D233-1BFD-830A9B0130C9}"/>
                    </a:ext>
                  </a:extLst>
                </p:cNvPr>
                <p:cNvSpPr/>
                <p:nvPr/>
              </p:nvSpPr>
              <p:spPr>
                <a:xfrm>
                  <a:off x="5976633" y="4577180"/>
                  <a:ext cx="64008" cy="64008"/>
                </a:xfrm>
                <a:prstGeom prst="flowChartConnector">
                  <a:avLst/>
                </a:prstGeom>
                <a:solidFill>
                  <a:schemeClr val="tx1"/>
                </a:solidFill>
                <a:ln w="25400" cap="flat" cmpd="sng" algn="ctr">
                  <a:solidFill>
                    <a:schemeClr val="tx1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venir Next" panose="020B0503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9356D533-05DE-8523-3881-9479318D9BCC}"/>
                    </a:ext>
                  </a:extLst>
                </p:cNvPr>
                <p:cNvSpPr/>
                <p:nvPr/>
              </p:nvSpPr>
              <p:spPr>
                <a:xfrm>
                  <a:off x="5589001" y="4441271"/>
                  <a:ext cx="401221" cy="407002"/>
                </a:xfrm>
                <a:prstGeom prst="rect">
                  <a:avLst/>
                </a:prstGeom>
                <a:ln>
                  <a:noFill/>
                </a:ln>
              </p:spPr>
              <p:txBody>
                <a:bodyPr wrap="none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venir Next" panose="020B0503020202020204" pitchFamily="34" charset="0"/>
                      <a:ea typeface="+mn-ea"/>
                      <a:cs typeface="+mn-cs"/>
                    </a:rPr>
                    <a:t>A</a:t>
                  </a:r>
                </a:p>
              </p:txBody>
            </p:sp>
          </p:grp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67439C40-850C-7A52-911A-D195CDE66D6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224923" y="4602400"/>
                <a:ext cx="324021" cy="6507"/>
              </a:xfrm>
              <a:prstGeom prst="line">
                <a:avLst/>
              </a:prstGeom>
              <a:solidFill>
                <a:schemeClr val="tx1"/>
              </a:solidFill>
              <a:ln w="3175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97FBCF5B-7E20-8634-59D2-88923695AB6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11338" y="4429208"/>
                <a:ext cx="0" cy="975623"/>
              </a:xfrm>
              <a:prstGeom prst="line">
                <a:avLst/>
              </a:prstGeom>
              <a:ln w="31750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A63C5C8B-4CBF-F338-262E-9C890BD8696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412918" y="4794809"/>
                <a:ext cx="0" cy="961869"/>
              </a:xfrm>
              <a:prstGeom prst="line">
                <a:avLst/>
              </a:prstGeom>
              <a:ln w="31750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44944DB3-D619-249C-0525-BEB98F78732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400306" y="4804970"/>
                <a:ext cx="239739" cy="0"/>
              </a:xfrm>
              <a:prstGeom prst="line">
                <a:avLst/>
              </a:prstGeom>
              <a:solidFill>
                <a:schemeClr val="tx1"/>
              </a:solidFill>
              <a:ln w="3175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21552B94-9734-E4C5-0379-653FFBD1CAE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398732" y="5772238"/>
                <a:ext cx="239739" cy="0"/>
              </a:xfrm>
              <a:prstGeom prst="line">
                <a:avLst/>
              </a:prstGeom>
              <a:solidFill>
                <a:schemeClr val="tx1"/>
              </a:solidFill>
              <a:ln w="3175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69525F6A-5B13-B7C9-2E87-DE65AC10588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102266" y="5396084"/>
                <a:ext cx="528257" cy="0"/>
              </a:xfrm>
              <a:prstGeom prst="line">
                <a:avLst/>
              </a:prstGeom>
              <a:solidFill>
                <a:schemeClr val="tx1"/>
              </a:solidFill>
              <a:ln w="3175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FADF39CE-6AA9-0886-0013-5F89932CEF4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251226" y="5281075"/>
                <a:ext cx="239739" cy="0"/>
              </a:xfrm>
              <a:prstGeom prst="line">
                <a:avLst/>
              </a:prstGeom>
              <a:solidFill>
                <a:schemeClr val="tx1"/>
              </a:solidFill>
              <a:ln w="3175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C6912A3B-83B1-E465-68AA-B86823844E8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271041" y="4901518"/>
                <a:ext cx="239739" cy="0"/>
              </a:xfrm>
              <a:prstGeom prst="line">
                <a:avLst/>
              </a:prstGeom>
              <a:solidFill>
                <a:schemeClr val="tx1"/>
              </a:solidFill>
              <a:ln w="3175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62A10CB0-DDF9-E03D-706C-4D634EA0719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56729" y="4592565"/>
                <a:ext cx="0" cy="323665"/>
              </a:xfrm>
              <a:prstGeom prst="line">
                <a:avLst/>
              </a:prstGeom>
              <a:ln w="31750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3F9FDCF9-280C-3400-D5A6-75280A13EEF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56729" y="5268934"/>
                <a:ext cx="0" cy="323665"/>
              </a:xfrm>
              <a:prstGeom prst="line">
                <a:avLst/>
              </a:prstGeom>
              <a:ln w="31750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7D5BE1C0-9894-20C6-5A5F-70E366EA1E8E}"/>
                  </a:ext>
                </a:extLst>
              </p:cNvPr>
              <p:cNvSpPr/>
              <p:nvPr/>
            </p:nvSpPr>
            <p:spPr>
              <a:xfrm>
                <a:off x="8045639" y="4923132"/>
                <a:ext cx="622286" cy="338554"/>
              </a:xfrm>
              <a:prstGeom prst="rect">
                <a:avLst/>
              </a:prstGeom>
              <a:ln>
                <a:noFill/>
              </a:ln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nir Next" panose="020B0503020202020204" pitchFamily="34" charset="0"/>
                    <a:ea typeface="+mn-ea"/>
                    <a:cs typeface="+mn-cs"/>
                  </a:rPr>
                  <a:t>Sum</a:t>
                </a:r>
                <a:endParaRPr kumimoji="0" lang="en-US" sz="16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venir Next" panose="020B0503020202020204" pitchFamily="34" charset="0"/>
                  <a:ea typeface="+mn-ea"/>
                  <a:cs typeface="+mn-cs"/>
                </a:endParaRPr>
              </a:p>
            </p:txBody>
          </p: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628BCF36-67F2-7BBC-5015-3647FCDD9085}"/>
                  </a:ext>
                </a:extLst>
              </p:cNvPr>
              <p:cNvCxnSpPr>
                <a:cxnSpLocks/>
                <a:stCxn id="34" idx="6"/>
                <a:endCxn id="33" idx="6"/>
              </p:cNvCxnSpPr>
              <p:nvPr/>
            </p:nvCxnSpPr>
            <p:spPr>
              <a:xfrm flipV="1">
                <a:off x="7894108" y="5091123"/>
                <a:ext cx="202721" cy="1193"/>
              </a:xfrm>
              <a:prstGeom prst="line">
                <a:avLst/>
              </a:prstGeom>
              <a:solidFill>
                <a:schemeClr val="tx1"/>
              </a:solidFill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" name="Flowchart: Connector 11">
                <a:extLst>
                  <a:ext uri="{FF2B5EF4-FFF2-40B4-BE49-F238E27FC236}">
                    <a16:creationId xmlns:a16="http://schemas.microsoft.com/office/drawing/2014/main" id="{9840B63E-DCA4-5996-6BBA-AC29632266DF}"/>
                  </a:ext>
                </a:extLst>
              </p:cNvPr>
              <p:cNvSpPr/>
              <p:nvPr/>
            </p:nvSpPr>
            <p:spPr>
              <a:xfrm>
                <a:off x="8032821" y="5057473"/>
                <a:ext cx="64008" cy="67300"/>
              </a:xfrm>
              <a:prstGeom prst="flowChartConnector">
                <a:avLst/>
              </a:prstGeom>
              <a:solidFill>
                <a:schemeClr val="tx1"/>
              </a:solidFill>
              <a:ln w="25400" cap="flat" cmpd="sng" algn="ctr">
                <a:solidFill>
                  <a:schemeClr val="tx1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venir Next" panose="020B0503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4" name="Flowchart: Delay 3">
                <a:extLst>
                  <a:ext uri="{FF2B5EF4-FFF2-40B4-BE49-F238E27FC236}">
                    <a16:creationId xmlns:a16="http://schemas.microsoft.com/office/drawing/2014/main" id="{FFC4BD71-1928-D1F8-50FA-1915A88B4A49}"/>
                  </a:ext>
                </a:extLst>
              </p:cNvPr>
              <p:cNvSpPr/>
              <p:nvPr/>
            </p:nvSpPr>
            <p:spPr>
              <a:xfrm>
                <a:off x="7403681" y="4847102"/>
                <a:ext cx="490427" cy="490428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28575" cap="flat" cmpd="sng" algn="ctr">
                <a:solidFill>
                  <a:schemeClr val="tx1"/>
                </a:solidFill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venir Next" panose="020B0503020202020204" pitchFamily="34" charset="0"/>
                    <a:ea typeface="+mn-ea"/>
                    <a:cs typeface="+mn-cs"/>
                  </a:rPr>
                  <a:t>MAJ</a:t>
                </a:r>
              </a:p>
            </p:txBody>
          </p: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618DB00B-6A9D-300E-13E9-A4BCAA4BF62A}"/>
                  </a:ext>
                </a:extLst>
              </p:cNvPr>
              <p:cNvCxnSpPr>
                <a:cxnSpLocks/>
                <a:endCxn id="19" idx="6"/>
              </p:cNvCxnSpPr>
              <p:nvPr/>
            </p:nvCxnSpPr>
            <p:spPr>
              <a:xfrm flipH="1">
                <a:off x="7033739" y="5583357"/>
                <a:ext cx="237302" cy="0"/>
              </a:xfrm>
              <a:prstGeom prst="line">
                <a:avLst/>
              </a:prstGeom>
              <a:solidFill>
                <a:schemeClr val="tx1"/>
              </a:solidFill>
              <a:ln w="3175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  <p:sp>
            <p:nvSpPr>
              <p:cNvPr id="36" name="Flowchart: Connector 11">
                <a:extLst>
                  <a:ext uri="{FF2B5EF4-FFF2-40B4-BE49-F238E27FC236}">
                    <a16:creationId xmlns:a16="http://schemas.microsoft.com/office/drawing/2014/main" id="{ED9BE3DA-DB25-92CF-F97A-5CBF0EA7B736}"/>
                  </a:ext>
                </a:extLst>
              </p:cNvPr>
              <p:cNvSpPr/>
              <p:nvPr/>
            </p:nvSpPr>
            <p:spPr>
              <a:xfrm>
                <a:off x="7415160" y="4864737"/>
                <a:ext cx="64008" cy="67300"/>
              </a:xfrm>
              <a:prstGeom prst="flowChartConnector">
                <a:avLst/>
              </a:prstGeom>
              <a:solidFill>
                <a:schemeClr val="bg1"/>
              </a:solidFill>
              <a:ln w="25400" cap="flat" cmpd="sng" algn="ctr">
                <a:solidFill>
                  <a:schemeClr val="tx1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venir Next" panose="020B0503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690757C6-939C-A678-667F-6F287D1BD515}"/>
                  </a:ext>
                </a:extLst>
              </p:cNvPr>
              <p:cNvSpPr/>
              <p:nvPr/>
            </p:nvSpPr>
            <p:spPr>
              <a:xfrm>
                <a:off x="8045639" y="4432040"/>
                <a:ext cx="548548" cy="338554"/>
              </a:xfrm>
              <a:prstGeom prst="rect">
                <a:avLst/>
              </a:prstGeom>
              <a:ln>
                <a:noFill/>
              </a:ln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nir Next" panose="020B0503020202020204" pitchFamily="34" charset="0"/>
                    <a:ea typeface="+mn-ea"/>
                    <a:cs typeface="+mn-cs"/>
                  </a:rPr>
                  <a:t>C</a:t>
                </a:r>
                <a:r>
                  <a:rPr kumimoji="0" lang="en-US" sz="1600" b="1" i="0" u="none" strike="noStrike" kern="1200" cap="none" spc="0" normalizeH="0" baseline="-2500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nir Next" panose="020B0503020202020204" pitchFamily="34" charset="0"/>
                    <a:ea typeface="+mn-ea"/>
                    <a:cs typeface="+mn-cs"/>
                  </a:rPr>
                  <a:t>out</a:t>
                </a:r>
                <a:endParaRPr kumimoji="0" lang="en-US" sz="16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venir Next" panose="020B0503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8" name="Flowchart: Connector 11">
                <a:extLst>
                  <a:ext uri="{FF2B5EF4-FFF2-40B4-BE49-F238E27FC236}">
                    <a16:creationId xmlns:a16="http://schemas.microsoft.com/office/drawing/2014/main" id="{B8897080-EC83-9A8C-DCAA-57060365644F}"/>
                  </a:ext>
                </a:extLst>
              </p:cNvPr>
              <p:cNvSpPr/>
              <p:nvPr/>
            </p:nvSpPr>
            <p:spPr>
              <a:xfrm>
                <a:off x="8032821" y="4566381"/>
                <a:ext cx="64008" cy="67300"/>
              </a:xfrm>
              <a:prstGeom prst="flowChartConnector">
                <a:avLst/>
              </a:prstGeom>
              <a:solidFill>
                <a:schemeClr val="tx1"/>
              </a:solidFill>
              <a:ln w="25400" cap="flat" cmpd="sng" algn="ctr">
                <a:solidFill>
                  <a:schemeClr val="tx1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venir Next" panose="020B0503020202020204" pitchFamily="34" charset="0"/>
                  <a:ea typeface="+mn-ea"/>
                  <a:cs typeface="+mn-cs"/>
                </a:endParaRPr>
              </a:p>
            </p:txBody>
          </p:sp>
        </p:grpSp>
      </p:grpSp>
      <p:sp>
        <p:nvSpPr>
          <p:cNvPr id="50" name="Flowchart: Connector 11">
            <a:extLst>
              <a:ext uri="{FF2B5EF4-FFF2-40B4-BE49-F238E27FC236}">
                <a16:creationId xmlns:a16="http://schemas.microsoft.com/office/drawing/2014/main" id="{BBFBEBAE-5CBC-5E9C-D644-ED2F4142E29C}"/>
              </a:ext>
            </a:extLst>
          </p:cNvPr>
          <p:cNvSpPr/>
          <p:nvPr/>
        </p:nvSpPr>
        <p:spPr>
          <a:xfrm>
            <a:off x="3653259" y="4708157"/>
            <a:ext cx="47672" cy="52488"/>
          </a:xfrm>
          <a:prstGeom prst="flowChartConnector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" panose="020B0503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908784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>
          <a:extLst>
            <a:ext uri="{FF2B5EF4-FFF2-40B4-BE49-F238E27FC236}">
              <a16:creationId xmlns:a16="http://schemas.microsoft.com/office/drawing/2014/main" id="{00E6F42D-B2F6-CB86-C212-1729B292DA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3">
            <a:extLst>
              <a:ext uri="{FF2B5EF4-FFF2-40B4-BE49-F238E27FC236}">
                <a16:creationId xmlns:a16="http://schemas.microsoft.com/office/drawing/2014/main" id="{3FD3610D-6B84-3501-F460-507E89AD78E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47957" y="115334"/>
            <a:ext cx="7038900" cy="9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DRAM-FPGA Co-Processing</a:t>
            </a:r>
            <a:endParaRPr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A5F817C9-D797-CC5B-AA07-892ED856290B}"/>
              </a:ext>
            </a:extLst>
          </p:cNvPr>
          <p:cNvSpPr/>
          <p:nvPr/>
        </p:nvSpPr>
        <p:spPr>
          <a:xfrm>
            <a:off x="89173" y="1495741"/>
            <a:ext cx="1771650" cy="301739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/>
              <a:t>DRAM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F3BDE7EA-48D9-A6E1-B04C-8A1A3E20CE30}"/>
              </a:ext>
            </a:extLst>
          </p:cNvPr>
          <p:cNvCxnSpPr/>
          <p:nvPr/>
        </p:nvCxnSpPr>
        <p:spPr>
          <a:xfrm>
            <a:off x="1828083" y="2945630"/>
            <a:ext cx="92392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AE954909-BDF0-E1DE-FC96-0619467F6A01}"/>
              </a:ext>
            </a:extLst>
          </p:cNvPr>
          <p:cNvSpPr txBox="1"/>
          <p:nvPr/>
        </p:nvSpPr>
        <p:spPr>
          <a:xfrm>
            <a:off x="927474" y="590440"/>
            <a:ext cx="457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b="1" u="sng" dirty="0" err="1">
                <a:solidFill>
                  <a:schemeClr val="tx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Interleaver</a:t>
            </a:r>
            <a:r>
              <a:rPr lang="en-GB" sz="1400" b="1" u="sng" dirty="0">
                <a:solidFill>
                  <a:schemeClr val="tx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with Ping-Pong buffers </a:t>
            </a:r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D136B1F-7D03-18CA-C952-434A6C722C04}"/>
              </a:ext>
            </a:extLst>
          </p:cNvPr>
          <p:cNvSpPr/>
          <p:nvPr/>
        </p:nvSpPr>
        <p:spPr>
          <a:xfrm>
            <a:off x="3751519" y="522802"/>
            <a:ext cx="1933903" cy="2230187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F73A4AC9-3548-CE29-8D13-B8C40B5E697E}"/>
              </a:ext>
            </a:extLst>
          </p:cNvPr>
          <p:cNvCxnSpPr>
            <a:cxnSpLocks/>
          </p:cNvCxnSpPr>
          <p:nvPr/>
        </p:nvCxnSpPr>
        <p:spPr>
          <a:xfrm flipV="1">
            <a:off x="2178875" y="2804784"/>
            <a:ext cx="111165" cy="2361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F77D5D52-5B51-6F7E-95FA-F47149A77017}"/>
              </a:ext>
            </a:extLst>
          </p:cNvPr>
          <p:cNvSpPr txBox="1"/>
          <p:nvPr/>
        </p:nvSpPr>
        <p:spPr>
          <a:xfrm>
            <a:off x="5787824" y="1326973"/>
            <a:ext cx="833917" cy="3145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bits</a:t>
            </a:r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AC0C92AC-2C71-34E5-C150-2F459395A71B}"/>
              </a:ext>
            </a:extLst>
          </p:cNvPr>
          <p:cNvCxnSpPr>
            <a:cxnSpLocks/>
          </p:cNvCxnSpPr>
          <p:nvPr/>
        </p:nvCxnSpPr>
        <p:spPr>
          <a:xfrm>
            <a:off x="3751519" y="764458"/>
            <a:ext cx="193390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01C21ED6-005F-CB66-3FBF-96E3C2712AD3}"/>
              </a:ext>
            </a:extLst>
          </p:cNvPr>
          <p:cNvCxnSpPr>
            <a:cxnSpLocks/>
          </p:cNvCxnSpPr>
          <p:nvPr/>
        </p:nvCxnSpPr>
        <p:spPr>
          <a:xfrm>
            <a:off x="3656925" y="1064003"/>
            <a:ext cx="206707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AC205458-C997-09E9-7AE7-7BFF560E20E4}"/>
              </a:ext>
            </a:extLst>
          </p:cNvPr>
          <p:cNvCxnSpPr>
            <a:cxnSpLocks/>
          </p:cNvCxnSpPr>
          <p:nvPr/>
        </p:nvCxnSpPr>
        <p:spPr>
          <a:xfrm>
            <a:off x="3723510" y="1371994"/>
            <a:ext cx="200049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65B3C129-815C-B150-E377-36B42B36441F}"/>
              </a:ext>
            </a:extLst>
          </p:cNvPr>
          <p:cNvCxnSpPr>
            <a:cxnSpLocks/>
          </p:cNvCxnSpPr>
          <p:nvPr/>
        </p:nvCxnSpPr>
        <p:spPr>
          <a:xfrm>
            <a:off x="3656925" y="1704344"/>
            <a:ext cx="206707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E49531EC-CF90-2D3A-D22B-CBD4D65B9C5B}"/>
              </a:ext>
            </a:extLst>
          </p:cNvPr>
          <p:cNvCxnSpPr>
            <a:cxnSpLocks/>
          </p:cNvCxnSpPr>
          <p:nvPr/>
        </p:nvCxnSpPr>
        <p:spPr>
          <a:xfrm>
            <a:off x="3656925" y="1987928"/>
            <a:ext cx="206707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5200AC48-6861-D71E-D678-B4D6D0ECDB38}"/>
              </a:ext>
            </a:extLst>
          </p:cNvPr>
          <p:cNvCxnSpPr>
            <a:cxnSpLocks/>
          </p:cNvCxnSpPr>
          <p:nvPr/>
        </p:nvCxnSpPr>
        <p:spPr>
          <a:xfrm>
            <a:off x="3684932" y="2265524"/>
            <a:ext cx="206707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91F2439D-C356-A9D1-4E2A-BD0E619E12F5}"/>
              </a:ext>
            </a:extLst>
          </p:cNvPr>
          <p:cNvCxnSpPr>
            <a:cxnSpLocks/>
          </p:cNvCxnSpPr>
          <p:nvPr/>
        </p:nvCxnSpPr>
        <p:spPr>
          <a:xfrm>
            <a:off x="3652087" y="2559428"/>
            <a:ext cx="206707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1" name="TextBox 60">
            <a:extLst>
              <a:ext uri="{FF2B5EF4-FFF2-40B4-BE49-F238E27FC236}">
                <a16:creationId xmlns:a16="http://schemas.microsoft.com/office/drawing/2014/main" id="{C46F55E3-9568-6AE6-136B-4CCE358F67D3}"/>
              </a:ext>
            </a:extLst>
          </p:cNvPr>
          <p:cNvSpPr txBox="1"/>
          <p:nvPr/>
        </p:nvSpPr>
        <p:spPr>
          <a:xfrm>
            <a:off x="4358932" y="498024"/>
            <a:ext cx="12751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8 bits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8545E449-D346-D8F7-B861-2DF72A19C944}"/>
              </a:ext>
            </a:extLst>
          </p:cNvPr>
          <p:cNvSpPr/>
          <p:nvPr/>
        </p:nvSpPr>
        <p:spPr>
          <a:xfrm>
            <a:off x="3751519" y="2826630"/>
            <a:ext cx="1933903" cy="2230187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7DE5B93E-5893-2731-E6A4-4DE36D9B2A1C}"/>
              </a:ext>
            </a:extLst>
          </p:cNvPr>
          <p:cNvCxnSpPr>
            <a:cxnSpLocks/>
          </p:cNvCxnSpPr>
          <p:nvPr/>
        </p:nvCxnSpPr>
        <p:spPr>
          <a:xfrm>
            <a:off x="3751519" y="3068286"/>
            <a:ext cx="193390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2" name="Straight Connector 191">
            <a:extLst>
              <a:ext uri="{FF2B5EF4-FFF2-40B4-BE49-F238E27FC236}">
                <a16:creationId xmlns:a16="http://schemas.microsoft.com/office/drawing/2014/main" id="{B36B12CB-4150-38D1-7B4F-4D34E8044DD4}"/>
              </a:ext>
            </a:extLst>
          </p:cNvPr>
          <p:cNvCxnSpPr>
            <a:cxnSpLocks/>
          </p:cNvCxnSpPr>
          <p:nvPr/>
        </p:nvCxnSpPr>
        <p:spPr>
          <a:xfrm>
            <a:off x="3656925" y="3367831"/>
            <a:ext cx="206707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3" name="Straight Connector 192">
            <a:extLst>
              <a:ext uri="{FF2B5EF4-FFF2-40B4-BE49-F238E27FC236}">
                <a16:creationId xmlns:a16="http://schemas.microsoft.com/office/drawing/2014/main" id="{DE0614D5-8FCE-1A3C-D10F-70924491C7C9}"/>
              </a:ext>
            </a:extLst>
          </p:cNvPr>
          <p:cNvCxnSpPr>
            <a:cxnSpLocks/>
          </p:cNvCxnSpPr>
          <p:nvPr/>
        </p:nvCxnSpPr>
        <p:spPr>
          <a:xfrm>
            <a:off x="3723510" y="3675822"/>
            <a:ext cx="200049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4" name="Straight Connector 193">
            <a:extLst>
              <a:ext uri="{FF2B5EF4-FFF2-40B4-BE49-F238E27FC236}">
                <a16:creationId xmlns:a16="http://schemas.microsoft.com/office/drawing/2014/main" id="{968B2B32-9A38-416D-EBA3-224821C55E66}"/>
              </a:ext>
            </a:extLst>
          </p:cNvPr>
          <p:cNvCxnSpPr>
            <a:cxnSpLocks/>
          </p:cNvCxnSpPr>
          <p:nvPr/>
        </p:nvCxnSpPr>
        <p:spPr>
          <a:xfrm>
            <a:off x="3656925" y="4008172"/>
            <a:ext cx="206707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5" name="Straight Connector 194">
            <a:extLst>
              <a:ext uri="{FF2B5EF4-FFF2-40B4-BE49-F238E27FC236}">
                <a16:creationId xmlns:a16="http://schemas.microsoft.com/office/drawing/2014/main" id="{C53F121C-83C4-2F98-5256-EBF844703692}"/>
              </a:ext>
            </a:extLst>
          </p:cNvPr>
          <p:cNvCxnSpPr>
            <a:cxnSpLocks/>
          </p:cNvCxnSpPr>
          <p:nvPr/>
        </p:nvCxnSpPr>
        <p:spPr>
          <a:xfrm>
            <a:off x="3656925" y="4291756"/>
            <a:ext cx="206707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6" name="Straight Connector 195">
            <a:extLst>
              <a:ext uri="{FF2B5EF4-FFF2-40B4-BE49-F238E27FC236}">
                <a16:creationId xmlns:a16="http://schemas.microsoft.com/office/drawing/2014/main" id="{BEE64D5E-B059-B91A-9B5B-52865F7A325B}"/>
              </a:ext>
            </a:extLst>
          </p:cNvPr>
          <p:cNvCxnSpPr>
            <a:cxnSpLocks/>
          </p:cNvCxnSpPr>
          <p:nvPr/>
        </p:nvCxnSpPr>
        <p:spPr>
          <a:xfrm>
            <a:off x="3684932" y="4569352"/>
            <a:ext cx="206707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7" name="Straight Connector 196">
            <a:extLst>
              <a:ext uri="{FF2B5EF4-FFF2-40B4-BE49-F238E27FC236}">
                <a16:creationId xmlns:a16="http://schemas.microsoft.com/office/drawing/2014/main" id="{13861C61-DA34-B0CF-098B-55F0A1A32288}"/>
              </a:ext>
            </a:extLst>
          </p:cNvPr>
          <p:cNvCxnSpPr>
            <a:cxnSpLocks/>
          </p:cNvCxnSpPr>
          <p:nvPr/>
        </p:nvCxnSpPr>
        <p:spPr>
          <a:xfrm>
            <a:off x="3652087" y="4863256"/>
            <a:ext cx="206707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8" name="TextBox 197">
            <a:extLst>
              <a:ext uri="{FF2B5EF4-FFF2-40B4-BE49-F238E27FC236}">
                <a16:creationId xmlns:a16="http://schemas.microsoft.com/office/drawing/2014/main" id="{228B9B42-3060-F049-F642-0FA54517D269}"/>
              </a:ext>
            </a:extLst>
          </p:cNvPr>
          <p:cNvSpPr txBox="1"/>
          <p:nvPr/>
        </p:nvSpPr>
        <p:spPr>
          <a:xfrm>
            <a:off x="4358932" y="2801852"/>
            <a:ext cx="12751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8 bits</a:t>
            </a:r>
          </a:p>
        </p:txBody>
      </p:sp>
      <p:cxnSp>
        <p:nvCxnSpPr>
          <p:cNvPr id="200" name="Straight Connector 199">
            <a:extLst>
              <a:ext uri="{FF2B5EF4-FFF2-40B4-BE49-F238E27FC236}">
                <a16:creationId xmlns:a16="http://schemas.microsoft.com/office/drawing/2014/main" id="{AED87D51-46A5-76BC-C298-8044F501A750}"/>
              </a:ext>
            </a:extLst>
          </p:cNvPr>
          <p:cNvCxnSpPr/>
          <p:nvPr/>
        </p:nvCxnSpPr>
        <p:spPr>
          <a:xfrm>
            <a:off x="6454225" y="1770918"/>
            <a:ext cx="0" cy="1589586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1" name="Straight Connector 200">
            <a:extLst>
              <a:ext uri="{FF2B5EF4-FFF2-40B4-BE49-F238E27FC236}">
                <a16:creationId xmlns:a16="http://schemas.microsoft.com/office/drawing/2014/main" id="{01C425E3-F705-B1FE-8DAF-DA3830C0B4B3}"/>
              </a:ext>
            </a:extLst>
          </p:cNvPr>
          <p:cNvCxnSpPr>
            <a:cxnSpLocks/>
          </p:cNvCxnSpPr>
          <p:nvPr/>
        </p:nvCxnSpPr>
        <p:spPr>
          <a:xfrm>
            <a:off x="6452851" y="1770918"/>
            <a:ext cx="428846" cy="419132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3" name="Straight Connector 202">
            <a:extLst>
              <a:ext uri="{FF2B5EF4-FFF2-40B4-BE49-F238E27FC236}">
                <a16:creationId xmlns:a16="http://schemas.microsoft.com/office/drawing/2014/main" id="{EF124291-1557-A42F-4462-E5967EBBBFAC}"/>
              </a:ext>
            </a:extLst>
          </p:cNvPr>
          <p:cNvCxnSpPr>
            <a:cxnSpLocks/>
          </p:cNvCxnSpPr>
          <p:nvPr/>
        </p:nvCxnSpPr>
        <p:spPr>
          <a:xfrm flipV="1">
            <a:off x="6454225" y="2978498"/>
            <a:ext cx="428159" cy="382006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" name="Straight Connector 207">
            <a:extLst>
              <a:ext uri="{FF2B5EF4-FFF2-40B4-BE49-F238E27FC236}">
                <a16:creationId xmlns:a16="http://schemas.microsoft.com/office/drawing/2014/main" id="{804D2034-B7D2-6684-E2D5-93641093BD2F}"/>
              </a:ext>
            </a:extLst>
          </p:cNvPr>
          <p:cNvCxnSpPr>
            <a:cxnSpLocks/>
          </p:cNvCxnSpPr>
          <p:nvPr/>
        </p:nvCxnSpPr>
        <p:spPr>
          <a:xfrm>
            <a:off x="6881697" y="2168619"/>
            <a:ext cx="0" cy="835819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2" name="TextBox 211">
            <a:extLst>
              <a:ext uri="{FF2B5EF4-FFF2-40B4-BE49-F238E27FC236}">
                <a16:creationId xmlns:a16="http://schemas.microsoft.com/office/drawing/2014/main" id="{872917FF-2C10-0D5B-E52F-30C3C3DF351F}"/>
              </a:ext>
            </a:extLst>
          </p:cNvPr>
          <p:cNvSpPr txBox="1"/>
          <p:nvPr/>
        </p:nvSpPr>
        <p:spPr>
          <a:xfrm>
            <a:off x="6460603" y="1540499"/>
            <a:ext cx="12221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MUX</a:t>
            </a:r>
          </a:p>
        </p:txBody>
      </p:sp>
      <p:cxnSp>
        <p:nvCxnSpPr>
          <p:cNvPr id="218" name="Connector: Elbow 217">
            <a:extLst>
              <a:ext uri="{FF2B5EF4-FFF2-40B4-BE49-F238E27FC236}">
                <a16:creationId xmlns:a16="http://schemas.microsoft.com/office/drawing/2014/main" id="{0358BCC8-4353-E622-CE36-CA9BE2BCB9C6}"/>
              </a:ext>
            </a:extLst>
          </p:cNvPr>
          <p:cNvCxnSpPr/>
          <p:nvPr/>
        </p:nvCxnSpPr>
        <p:spPr>
          <a:xfrm>
            <a:off x="5685422" y="1789007"/>
            <a:ext cx="775181" cy="483757"/>
          </a:xfrm>
          <a:prstGeom prst="bentConnector3">
            <a:avLst/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7" name="Connector: Elbow 226">
            <a:extLst>
              <a:ext uri="{FF2B5EF4-FFF2-40B4-BE49-F238E27FC236}">
                <a16:creationId xmlns:a16="http://schemas.microsoft.com/office/drawing/2014/main" id="{41C7F8AD-4DB8-18A9-FCED-88C3B9F87781}"/>
              </a:ext>
            </a:extLst>
          </p:cNvPr>
          <p:cNvCxnSpPr>
            <a:cxnSpLocks/>
          </p:cNvCxnSpPr>
          <p:nvPr/>
        </p:nvCxnSpPr>
        <p:spPr>
          <a:xfrm flipV="1">
            <a:off x="5697869" y="2955740"/>
            <a:ext cx="743908" cy="607536"/>
          </a:xfrm>
          <a:prstGeom prst="bentConnector3">
            <a:avLst/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1" name="Straight Connector 230">
            <a:extLst>
              <a:ext uri="{FF2B5EF4-FFF2-40B4-BE49-F238E27FC236}">
                <a16:creationId xmlns:a16="http://schemas.microsoft.com/office/drawing/2014/main" id="{4EB129C2-3ED6-0616-6E9E-2A6F868466CB}"/>
              </a:ext>
            </a:extLst>
          </p:cNvPr>
          <p:cNvCxnSpPr/>
          <p:nvPr/>
        </p:nvCxnSpPr>
        <p:spPr>
          <a:xfrm flipV="1">
            <a:off x="5918857" y="1694387"/>
            <a:ext cx="154155" cy="235466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2" name="Straight Connector 231">
            <a:extLst>
              <a:ext uri="{FF2B5EF4-FFF2-40B4-BE49-F238E27FC236}">
                <a16:creationId xmlns:a16="http://schemas.microsoft.com/office/drawing/2014/main" id="{92013391-E99A-7E9B-EEBC-DC13F3A88A09}"/>
              </a:ext>
            </a:extLst>
          </p:cNvPr>
          <p:cNvCxnSpPr/>
          <p:nvPr/>
        </p:nvCxnSpPr>
        <p:spPr>
          <a:xfrm flipV="1">
            <a:off x="5829105" y="3442948"/>
            <a:ext cx="154155" cy="235466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3" name="TextBox 232">
            <a:extLst>
              <a:ext uri="{FF2B5EF4-FFF2-40B4-BE49-F238E27FC236}">
                <a16:creationId xmlns:a16="http://schemas.microsoft.com/office/drawing/2014/main" id="{C8115874-3960-8619-4A64-88277E8E7A1A}"/>
              </a:ext>
            </a:extLst>
          </p:cNvPr>
          <p:cNvSpPr txBox="1"/>
          <p:nvPr/>
        </p:nvSpPr>
        <p:spPr>
          <a:xfrm>
            <a:off x="2166506" y="2595708"/>
            <a:ext cx="833917" cy="3145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bits</a:t>
            </a:r>
          </a:p>
        </p:txBody>
      </p:sp>
      <p:sp>
        <p:nvSpPr>
          <p:cNvPr id="234" name="TextBox 233">
            <a:extLst>
              <a:ext uri="{FF2B5EF4-FFF2-40B4-BE49-F238E27FC236}">
                <a16:creationId xmlns:a16="http://schemas.microsoft.com/office/drawing/2014/main" id="{383CF328-086B-714C-EF61-728557CEF8F0}"/>
              </a:ext>
            </a:extLst>
          </p:cNvPr>
          <p:cNvSpPr txBox="1"/>
          <p:nvPr/>
        </p:nvSpPr>
        <p:spPr>
          <a:xfrm>
            <a:off x="5685422" y="3743932"/>
            <a:ext cx="833917" cy="3145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bits</a:t>
            </a:r>
          </a:p>
        </p:txBody>
      </p:sp>
      <p:sp>
        <p:nvSpPr>
          <p:cNvPr id="239" name="TextBox 238">
            <a:extLst>
              <a:ext uri="{FF2B5EF4-FFF2-40B4-BE49-F238E27FC236}">
                <a16:creationId xmlns:a16="http://schemas.microsoft.com/office/drawing/2014/main" id="{4611F5C9-5A20-3CE1-3F5A-0EC58CD465FC}"/>
              </a:ext>
            </a:extLst>
          </p:cNvPr>
          <p:cNvSpPr txBox="1"/>
          <p:nvPr/>
        </p:nvSpPr>
        <p:spPr>
          <a:xfrm>
            <a:off x="4247704" y="225420"/>
            <a:ext cx="33169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Ping Pong Pipelined Buffers /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Interleaver</a:t>
            </a:r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41" name="Straight Arrow Connector 240">
            <a:extLst>
              <a:ext uri="{FF2B5EF4-FFF2-40B4-BE49-F238E27FC236}">
                <a16:creationId xmlns:a16="http://schemas.microsoft.com/office/drawing/2014/main" id="{6F55354A-3876-84D7-A8F6-F2D645B28983}"/>
              </a:ext>
            </a:extLst>
          </p:cNvPr>
          <p:cNvCxnSpPr>
            <a:cxnSpLocks/>
          </p:cNvCxnSpPr>
          <p:nvPr/>
        </p:nvCxnSpPr>
        <p:spPr>
          <a:xfrm>
            <a:off x="6881697" y="2609122"/>
            <a:ext cx="355126" cy="0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E109BE-8EB3-1103-D618-57109580E45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32</a:t>
            </a:fld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8221420-BDE1-3A4B-77B8-073A9BE72F77}"/>
              </a:ext>
            </a:extLst>
          </p:cNvPr>
          <p:cNvSpPr/>
          <p:nvPr/>
        </p:nvSpPr>
        <p:spPr>
          <a:xfrm>
            <a:off x="7261913" y="2392827"/>
            <a:ext cx="1055426" cy="4497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/>
              <a:t>Accumulator</a:t>
            </a:r>
            <a:endParaRPr lang="en-US" dirty="0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B506D53-1D18-8CC0-E059-CB06EDEEDB30}"/>
              </a:ext>
            </a:extLst>
          </p:cNvPr>
          <p:cNvCxnSpPr>
            <a:cxnSpLocks/>
          </p:cNvCxnSpPr>
          <p:nvPr/>
        </p:nvCxnSpPr>
        <p:spPr>
          <a:xfrm>
            <a:off x="8317339" y="2617691"/>
            <a:ext cx="517764" cy="0"/>
          </a:xfrm>
          <a:prstGeom prst="straightConnector1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1D0E426-537D-F29B-A334-FD90A75DC9D3}"/>
              </a:ext>
            </a:extLst>
          </p:cNvPr>
          <p:cNvCxnSpPr>
            <a:cxnSpLocks/>
          </p:cNvCxnSpPr>
          <p:nvPr/>
        </p:nvCxnSpPr>
        <p:spPr>
          <a:xfrm flipV="1">
            <a:off x="7784692" y="2812417"/>
            <a:ext cx="0" cy="357084"/>
          </a:xfrm>
          <a:prstGeom prst="straightConnector1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43FCBF2-4D1A-79BA-8E47-E5E561D206B1}"/>
              </a:ext>
            </a:extLst>
          </p:cNvPr>
          <p:cNvCxnSpPr>
            <a:cxnSpLocks/>
          </p:cNvCxnSpPr>
          <p:nvPr/>
        </p:nvCxnSpPr>
        <p:spPr>
          <a:xfrm>
            <a:off x="7784692" y="3157897"/>
            <a:ext cx="812753" cy="0"/>
          </a:xfrm>
          <a:prstGeom prst="line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FB94A1D-D1C8-4E13-B1CE-41FAC2C035F0}"/>
              </a:ext>
            </a:extLst>
          </p:cNvPr>
          <p:cNvCxnSpPr>
            <a:cxnSpLocks/>
          </p:cNvCxnSpPr>
          <p:nvPr/>
        </p:nvCxnSpPr>
        <p:spPr>
          <a:xfrm flipV="1">
            <a:off x="8597445" y="2648956"/>
            <a:ext cx="0" cy="508941"/>
          </a:xfrm>
          <a:prstGeom prst="line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8DEEABE4-F8CB-4AF5-8B80-B3D94E865867}"/>
              </a:ext>
            </a:extLst>
          </p:cNvPr>
          <p:cNvSpPr txBox="1"/>
          <p:nvPr/>
        </p:nvSpPr>
        <p:spPr>
          <a:xfrm>
            <a:off x="8418144" y="2176724"/>
            <a:ext cx="833917" cy="3145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SUM</a:t>
            </a:r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2DECE24A-5950-B8ED-7DC6-3558E68E676F}"/>
              </a:ext>
            </a:extLst>
          </p:cNvPr>
          <p:cNvCxnSpPr>
            <a:cxnSpLocks/>
          </p:cNvCxnSpPr>
          <p:nvPr/>
        </p:nvCxnSpPr>
        <p:spPr>
          <a:xfrm>
            <a:off x="5499474" y="498024"/>
            <a:ext cx="0" cy="228393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2FAC407B-1D25-CCCA-57A4-CADCC34F873A}"/>
              </a:ext>
            </a:extLst>
          </p:cNvPr>
          <p:cNvCxnSpPr>
            <a:cxnSpLocks/>
          </p:cNvCxnSpPr>
          <p:nvPr/>
        </p:nvCxnSpPr>
        <p:spPr>
          <a:xfrm>
            <a:off x="5499474" y="2812417"/>
            <a:ext cx="0" cy="228393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9" name="Rectangle: Rounded Corners 198">
            <a:extLst>
              <a:ext uri="{FF2B5EF4-FFF2-40B4-BE49-F238E27FC236}">
                <a16:creationId xmlns:a16="http://schemas.microsoft.com/office/drawing/2014/main" id="{B28F2096-D1D1-FA3D-67A4-EABAC3D20D34}"/>
              </a:ext>
            </a:extLst>
          </p:cNvPr>
          <p:cNvSpPr/>
          <p:nvPr/>
        </p:nvSpPr>
        <p:spPr>
          <a:xfrm>
            <a:off x="2055970" y="3986883"/>
            <a:ext cx="1560935" cy="636774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Interleaver</a:t>
            </a:r>
            <a:r>
              <a:rPr lang="en-US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en-US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Write per row</a:t>
            </a:r>
            <a:br>
              <a:rPr lang="en-US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Read per column</a:t>
            </a:r>
          </a:p>
        </p:txBody>
      </p:sp>
    </p:spTree>
    <p:extLst>
      <p:ext uri="{BB962C8B-B14F-4D97-AF65-F5344CB8AC3E}">
        <p14:creationId xmlns:p14="http://schemas.microsoft.com/office/powerpoint/2010/main" val="75034249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>
          <a:extLst>
            <a:ext uri="{FF2B5EF4-FFF2-40B4-BE49-F238E27FC236}">
              <a16:creationId xmlns:a16="http://schemas.microsoft.com/office/drawing/2014/main" id="{C5F668C3-C0D6-E497-F321-2BD85FFADB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3">
            <a:extLst>
              <a:ext uri="{FF2B5EF4-FFF2-40B4-BE49-F238E27FC236}">
                <a16:creationId xmlns:a16="http://schemas.microsoft.com/office/drawing/2014/main" id="{A039DB41-BABE-16C6-D1AE-150A30F7C7D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65969" y="238426"/>
            <a:ext cx="7038900" cy="9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DRAM-FPGA Co-Design</a:t>
            </a:r>
            <a:endParaRPr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B81A2C3-CC1B-A449-37CC-C2AA6222AF7A}"/>
              </a:ext>
            </a:extLst>
          </p:cNvPr>
          <p:cNvSpPr txBox="1"/>
          <p:nvPr/>
        </p:nvSpPr>
        <p:spPr>
          <a:xfrm>
            <a:off x="1157771" y="842597"/>
            <a:ext cx="457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u="sng" dirty="0" err="1">
                <a:solidFill>
                  <a:schemeClr val="tx2"/>
                </a:solidFill>
                <a:latin typeface="Times New Roman"/>
                <a:cs typeface="Times New Roman"/>
                <a:sym typeface="Times New Roman"/>
              </a:rPr>
              <a:t>Accelaration</a:t>
            </a:r>
            <a:r>
              <a:rPr lang="en-GB" b="1" u="sng" dirty="0">
                <a:solidFill>
                  <a:schemeClr val="tx2"/>
                </a:solidFill>
                <a:latin typeface="Times New Roman"/>
                <a:cs typeface="Times New Roman"/>
                <a:sym typeface="Times New Roman"/>
              </a:rPr>
              <a:t> of the sum-operation</a:t>
            </a:r>
            <a:endParaRPr lang="en-US" dirty="0"/>
          </a:p>
        </p:txBody>
      </p:sp>
      <p:cxnSp>
        <p:nvCxnSpPr>
          <p:cNvPr id="196" name="Straight Connector 195">
            <a:extLst>
              <a:ext uri="{FF2B5EF4-FFF2-40B4-BE49-F238E27FC236}">
                <a16:creationId xmlns:a16="http://schemas.microsoft.com/office/drawing/2014/main" id="{FDEC16E2-5157-B8AD-F4F2-8C03555BB96A}"/>
              </a:ext>
            </a:extLst>
          </p:cNvPr>
          <p:cNvCxnSpPr>
            <a:cxnSpLocks/>
          </p:cNvCxnSpPr>
          <p:nvPr/>
        </p:nvCxnSpPr>
        <p:spPr>
          <a:xfrm>
            <a:off x="4187896" y="4598627"/>
            <a:ext cx="206707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FBF88990-45D1-81C2-C4AA-5D3A12F04B4B}"/>
              </a:ext>
            </a:extLst>
          </p:cNvPr>
          <p:cNvCxnSpPr>
            <a:cxnSpLocks/>
          </p:cNvCxnSpPr>
          <p:nvPr/>
        </p:nvCxnSpPr>
        <p:spPr>
          <a:xfrm>
            <a:off x="2659117" y="1298379"/>
            <a:ext cx="0" cy="330024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6" name="Straight Connector 205">
            <a:extLst>
              <a:ext uri="{FF2B5EF4-FFF2-40B4-BE49-F238E27FC236}">
                <a16:creationId xmlns:a16="http://schemas.microsoft.com/office/drawing/2014/main" id="{D10FC266-9FF9-B40C-D87F-D9B511C0D966}"/>
              </a:ext>
            </a:extLst>
          </p:cNvPr>
          <p:cNvCxnSpPr>
            <a:cxnSpLocks/>
          </p:cNvCxnSpPr>
          <p:nvPr/>
        </p:nvCxnSpPr>
        <p:spPr>
          <a:xfrm>
            <a:off x="2970267" y="1302147"/>
            <a:ext cx="0" cy="330024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7" name="Straight Connector 206">
            <a:extLst>
              <a:ext uri="{FF2B5EF4-FFF2-40B4-BE49-F238E27FC236}">
                <a16:creationId xmlns:a16="http://schemas.microsoft.com/office/drawing/2014/main" id="{E99C4C02-1230-D178-D01A-C632AD81E77E}"/>
              </a:ext>
            </a:extLst>
          </p:cNvPr>
          <p:cNvCxnSpPr>
            <a:cxnSpLocks/>
          </p:cNvCxnSpPr>
          <p:nvPr/>
        </p:nvCxnSpPr>
        <p:spPr>
          <a:xfrm>
            <a:off x="3256017" y="1298379"/>
            <a:ext cx="0" cy="330024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9" name="Straight Connector 208">
            <a:extLst>
              <a:ext uri="{FF2B5EF4-FFF2-40B4-BE49-F238E27FC236}">
                <a16:creationId xmlns:a16="http://schemas.microsoft.com/office/drawing/2014/main" id="{9597D4C0-A179-AE8C-3ED5-6317D0FAA5C8}"/>
              </a:ext>
            </a:extLst>
          </p:cNvPr>
          <p:cNvCxnSpPr>
            <a:cxnSpLocks/>
          </p:cNvCxnSpPr>
          <p:nvPr/>
        </p:nvCxnSpPr>
        <p:spPr>
          <a:xfrm>
            <a:off x="3567167" y="1298379"/>
            <a:ext cx="0" cy="330024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0" name="Straight Connector 209">
            <a:extLst>
              <a:ext uri="{FF2B5EF4-FFF2-40B4-BE49-F238E27FC236}">
                <a16:creationId xmlns:a16="http://schemas.microsoft.com/office/drawing/2014/main" id="{F3076BAF-C76E-5A5D-8DA7-43FA1BBBEE7C}"/>
              </a:ext>
            </a:extLst>
          </p:cNvPr>
          <p:cNvCxnSpPr>
            <a:cxnSpLocks/>
          </p:cNvCxnSpPr>
          <p:nvPr/>
        </p:nvCxnSpPr>
        <p:spPr>
          <a:xfrm>
            <a:off x="3878317" y="1298379"/>
            <a:ext cx="0" cy="330024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1" name="Straight Connector 210">
            <a:extLst>
              <a:ext uri="{FF2B5EF4-FFF2-40B4-BE49-F238E27FC236}">
                <a16:creationId xmlns:a16="http://schemas.microsoft.com/office/drawing/2014/main" id="{D4E83E24-07E5-5E3C-9C31-738685D2AF16}"/>
              </a:ext>
            </a:extLst>
          </p:cNvPr>
          <p:cNvCxnSpPr>
            <a:cxnSpLocks/>
          </p:cNvCxnSpPr>
          <p:nvPr/>
        </p:nvCxnSpPr>
        <p:spPr>
          <a:xfrm>
            <a:off x="4187896" y="1298379"/>
            <a:ext cx="0" cy="330024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3" name="Straight Connector 212">
            <a:extLst>
              <a:ext uri="{FF2B5EF4-FFF2-40B4-BE49-F238E27FC236}">
                <a16:creationId xmlns:a16="http://schemas.microsoft.com/office/drawing/2014/main" id="{788CA67E-95A3-7A18-C324-512082F3E750}"/>
              </a:ext>
            </a:extLst>
          </p:cNvPr>
          <p:cNvCxnSpPr>
            <a:cxnSpLocks/>
          </p:cNvCxnSpPr>
          <p:nvPr/>
        </p:nvCxnSpPr>
        <p:spPr>
          <a:xfrm>
            <a:off x="4456167" y="1298379"/>
            <a:ext cx="0" cy="330024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5" name="TextBox 214">
            <a:extLst>
              <a:ext uri="{FF2B5EF4-FFF2-40B4-BE49-F238E27FC236}">
                <a16:creationId xmlns:a16="http://schemas.microsoft.com/office/drawing/2014/main" id="{52139299-734F-072E-5E1E-958EC8C9115D}"/>
              </a:ext>
            </a:extLst>
          </p:cNvPr>
          <p:cNvSpPr txBox="1"/>
          <p:nvPr/>
        </p:nvSpPr>
        <p:spPr>
          <a:xfrm rot="16200000">
            <a:off x="2981697" y="2567910"/>
            <a:ext cx="833917" cy="3145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bits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7E4ED0C-8085-E354-9635-606159C7D1B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33</a:t>
            </a:fld>
            <a:endParaRPr lang="en-GB"/>
          </a:p>
        </p:txBody>
      </p:sp>
      <p:pic>
        <p:nvPicPr>
          <p:cNvPr id="4" name="Picture 3" descr="A graph with blue dots&#10;&#10;AI-generated content may be incorrect.">
            <a:extLst>
              <a:ext uri="{FF2B5EF4-FFF2-40B4-BE49-F238E27FC236}">
                <a16:creationId xmlns:a16="http://schemas.microsoft.com/office/drawing/2014/main" id="{400B4FC0-B138-F667-FACD-389FD11334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136" y="1727078"/>
            <a:ext cx="3914852" cy="2936139"/>
          </a:xfrm>
          <a:prstGeom prst="rect">
            <a:avLst/>
          </a:prstGeom>
        </p:spPr>
      </p:pic>
      <p:pic>
        <p:nvPicPr>
          <p:cNvPr id="6" name="Picture 5" descr="A graph showing different numbers&#10;&#10;AI-generated content may be incorrect.">
            <a:extLst>
              <a:ext uri="{FF2B5EF4-FFF2-40B4-BE49-F238E27FC236}">
                <a16:creationId xmlns:a16="http://schemas.microsoft.com/office/drawing/2014/main" id="{B29F3854-141D-4823-FAA3-264F4A0787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19952" y="1720880"/>
            <a:ext cx="3931379" cy="2948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6467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>
          <a:extLst>
            <a:ext uri="{FF2B5EF4-FFF2-40B4-BE49-F238E27FC236}">
              <a16:creationId xmlns:a16="http://schemas.microsoft.com/office/drawing/2014/main" id="{98C82980-6653-0F68-3775-39AB4238C4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3">
            <a:extLst>
              <a:ext uri="{FF2B5EF4-FFF2-40B4-BE49-F238E27FC236}">
                <a16:creationId xmlns:a16="http://schemas.microsoft.com/office/drawing/2014/main" id="{39FDB05A-816E-08F6-1B4B-810200424CE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65969" y="238426"/>
            <a:ext cx="7038900" cy="9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Conclusions &amp; Future Work</a:t>
            </a:r>
            <a:endParaRPr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96" name="Straight Connector 195">
            <a:extLst>
              <a:ext uri="{FF2B5EF4-FFF2-40B4-BE49-F238E27FC236}">
                <a16:creationId xmlns:a16="http://schemas.microsoft.com/office/drawing/2014/main" id="{7E05E1CD-FAA3-6FEC-1816-31B12361D16D}"/>
              </a:ext>
            </a:extLst>
          </p:cNvPr>
          <p:cNvCxnSpPr>
            <a:cxnSpLocks/>
          </p:cNvCxnSpPr>
          <p:nvPr/>
        </p:nvCxnSpPr>
        <p:spPr>
          <a:xfrm>
            <a:off x="4187896" y="4598627"/>
            <a:ext cx="206707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68D82AEB-7AF4-18F1-6450-99AD762937F7}"/>
              </a:ext>
            </a:extLst>
          </p:cNvPr>
          <p:cNvCxnSpPr>
            <a:cxnSpLocks/>
          </p:cNvCxnSpPr>
          <p:nvPr/>
        </p:nvCxnSpPr>
        <p:spPr>
          <a:xfrm>
            <a:off x="2659117" y="1298379"/>
            <a:ext cx="0" cy="330024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6" name="Straight Connector 205">
            <a:extLst>
              <a:ext uri="{FF2B5EF4-FFF2-40B4-BE49-F238E27FC236}">
                <a16:creationId xmlns:a16="http://schemas.microsoft.com/office/drawing/2014/main" id="{15D9F645-4E8A-82EB-9356-8F7C9B8FA9BB}"/>
              </a:ext>
            </a:extLst>
          </p:cNvPr>
          <p:cNvCxnSpPr>
            <a:cxnSpLocks/>
          </p:cNvCxnSpPr>
          <p:nvPr/>
        </p:nvCxnSpPr>
        <p:spPr>
          <a:xfrm>
            <a:off x="2970267" y="1302147"/>
            <a:ext cx="0" cy="330024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7" name="Straight Connector 206">
            <a:extLst>
              <a:ext uri="{FF2B5EF4-FFF2-40B4-BE49-F238E27FC236}">
                <a16:creationId xmlns:a16="http://schemas.microsoft.com/office/drawing/2014/main" id="{02793516-9B52-B5A6-7AB2-BB1DBC71F4ED}"/>
              </a:ext>
            </a:extLst>
          </p:cNvPr>
          <p:cNvCxnSpPr>
            <a:cxnSpLocks/>
          </p:cNvCxnSpPr>
          <p:nvPr/>
        </p:nvCxnSpPr>
        <p:spPr>
          <a:xfrm>
            <a:off x="3256017" y="1298379"/>
            <a:ext cx="0" cy="330024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9" name="Straight Connector 208">
            <a:extLst>
              <a:ext uri="{FF2B5EF4-FFF2-40B4-BE49-F238E27FC236}">
                <a16:creationId xmlns:a16="http://schemas.microsoft.com/office/drawing/2014/main" id="{CC5C3E3D-EFAF-E7D9-A96E-645406B3C156}"/>
              </a:ext>
            </a:extLst>
          </p:cNvPr>
          <p:cNvCxnSpPr>
            <a:cxnSpLocks/>
          </p:cNvCxnSpPr>
          <p:nvPr/>
        </p:nvCxnSpPr>
        <p:spPr>
          <a:xfrm>
            <a:off x="3567167" y="1298379"/>
            <a:ext cx="0" cy="330024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0" name="Straight Connector 209">
            <a:extLst>
              <a:ext uri="{FF2B5EF4-FFF2-40B4-BE49-F238E27FC236}">
                <a16:creationId xmlns:a16="http://schemas.microsoft.com/office/drawing/2014/main" id="{F5E55C66-C9FD-CC1C-10E2-2F9B664A0B0B}"/>
              </a:ext>
            </a:extLst>
          </p:cNvPr>
          <p:cNvCxnSpPr>
            <a:cxnSpLocks/>
          </p:cNvCxnSpPr>
          <p:nvPr/>
        </p:nvCxnSpPr>
        <p:spPr>
          <a:xfrm>
            <a:off x="3878317" y="1298379"/>
            <a:ext cx="0" cy="330024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1" name="Straight Connector 210">
            <a:extLst>
              <a:ext uri="{FF2B5EF4-FFF2-40B4-BE49-F238E27FC236}">
                <a16:creationId xmlns:a16="http://schemas.microsoft.com/office/drawing/2014/main" id="{76571B40-F5BB-3B72-7B46-4D9F16493571}"/>
              </a:ext>
            </a:extLst>
          </p:cNvPr>
          <p:cNvCxnSpPr>
            <a:cxnSpLocks/>
          </p:cNvCxnSpPr>
          <p:nvPr/>
        </p:nvCxnSpPr>
        <p:spPr>
          <a:xfrm>
            <a:off x="4187896" y="1298379"/>
            <a:ext cx="0" cy="330024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3" name="Straight Connector 212">
            <a:extLst>
              <a:ext uri="{FF2B5EF4-FFF2-40B4-BE49-F238E27FC236}">
                <a16:creationId xmlns:a16="http://schemas.microsoft.com/office/drawing/2014/main" id="{46033E0F-EFA3-1846-9662-744AF1538215}"/>
              </a:ext>
            </a:extLst>
          </p:cNvPr>
          <p:cNvCxnSpPr>
            <a:cxnSpLocks/>
          </p:cNvCxnSpPr>
          <p:nvPr/>
        </p:nvCxnSpPr>
        <p:spPr>
          <a:xfrm>
            <a:off x="4456167" y="1298379"/>
            <a:ext cx="0" cy="330024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5" name="TextBox 214">
            <a:extLst>
              <a:ext uri="{FF2B5EF4-FFF2-40B4-BE49-F238E27FC236}">
                <a16:creationId xmlns:a16="http://schemas.microsoft.com/office/drawing/2014/main" id="{35827637-79E8-71BF-0490-56C0E12103E0}"/>
              </a:ext>
            </a:extLst>
          </p:cNvPr>
          <p:cNvSpPr txBox="1"/>
          <p:nvPr/>
        </p:nvSpPr>
        <p:spPr>
          <a:xfrm rot="16200000">
            <a:off x="2981697" y="2567910"/>
            <a:ext cx="833917" cy="3145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bits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DC67D4A-4D8D-DEC8-E10C-19C8B3A6017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34</a:t>
            </a:fld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341A40D-D038-9D6C-85B0-931432A53071}"/>
              </a:ext>
            </a:extLst>
          </p:cNvPr>
          <p:cNvSpPr txBox="1"/>
          <p:nvPr/>
        </p:nvSpPr>
        <p:spPr>
          <a:xfrm>
            <a:off x="1419497" y="1027611"/>
            <a:ext cx="653142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bg1"/>
              </a:buClr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small number of operands, we have no acceleration</a:t>
            </a:r>
          </a:p>
          <a:p>
            <a:pPr marL="342900" indent="-342900">
              <a:buClr>
                <a:schemeClr val="bg1"/>
              </a:buClr>
              <a:buFont typeface="+mj-lt"/>
              <a:buAutoNum type="arabicPeriod"/>
            </a:pPr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Clr>
                <a:schemeClr val="bg1"/>
              </a:buClr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larger number of operands, we have speed-up but with errors</a:t>
            </a:r>
          </a:p>
        </p:txBody>
      </p:sp>
      <p:pic>
        <p:nvPicPr>
          <p:cNvPr id="7" name="Picture 6" descr="A graph showing a number of data&#10;&#10;AI-generated content may be incorrect.">
            <a:extLst>
              <a:ext uri="{FF2B5EF4-FFF2-40B4-BE49-F238E27FC236}">
                <a16:creationId xmlns:a16="http://schemas.microsoft.com/office/drawing/2014/main" id="{5C266C9F-6CF3-A92B-1969-F554B99350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9116" y="2051425"/>
            <a:ext cx="3535469" cy="2651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43325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>
          <a:extLst>
            <a:ext uri="{FF2B5EF4-FFF2-40B4-BE49-F238E27FC236}">
              <a16:creationId xmlns:a16="http://schemas.microsoft.com/office/drawing/2014/main" id="{8DB40051-3A70-7331-0474-82D7880337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3">
            <a:extLst>
              <a:ext uri="{FF2B5EF4-FFF2-40B4-BE49-F238E27FC236}">
                <a16:creationId xmlns:a16="http://schemas.microsoft.com/office/drawing/2014/main" id="{D4C3B57A-163A-0D30-0C99-9C91E42F272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65969" y="238426"/>
            <a:ext cx="7038900" cy="9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Conclusions &amp; Future Work</a:t>
            </a:r>
            <a:endParaRPr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96" name="Straight Connector 195">
            <a:extLst>
              <a:ext uri="{FF2B5EF4-FFF2-40B4-BE49-F238E27FC236}">
                <a16:creationId xmlns:a16="http://schemas.microsoft.com/office/drawing/2014/main" id="{5A78FC44-43BB-FCD3-E27E-E4EDC2988469}"/>
              </a:ext>
            </a:extLst>
          </p:cNvPr>
          <p:cNvCxnSpPr>
            <a:cxnSpLocks/>
          </p:cNvCxnSpPr>
          <p:nvPr/>
        </p:nvCxnSpPr>
        <p:spPr>
          <a:xfrm>
            <a:off x="4187896" y="4598627"/>
            <a:ext cx="206707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755AB22F-6950-3B2C-C4BF-08BF638A1519}"/>
              </a:ext>
            </a:extLst>
          </p:cNvPr>
          <p:cNvCxnSpPr>
            <a:cxnSpLocks/>
          </p:cNvCxnSpPr>
          <p:nvPr/>
        </p:nvCxnSpPr>
        <p:spPr>
          <a:xfrm>
            <a:off x="2659117" y="1298379"/>
            <a:ext cx="0" cy="330024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6" name="Straight Connector 205">
            <a:extLst>
              <a:ext uri="{FF2B5EF4-FFF2-40B4-BE49-F238E27FC236}">
                <a16:creationId xmlns:a16="http://schemas.microsoft.com/office/drawing/2014/main" id="{6EFE81FF-21D3-DCCD-ACFB-84750E266ABA}"/>
              </a:ext>
            </a:extLst>
          </p:cNvPr>
          <p:cNvCxnSpPr>
            <a:cxnSpLocks/>
          </p:cNvCxnSpPr>
          <p:nvPr/>
        </p:nvCxnSpPr>
        <p:spPr>
          <a:xfrm>
            <a:off x="2970267" y="1302147"/>
            <a:ext cx="0" cy="330024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7" name="Straight Connector 206">
            <a:extLst>
              <a:ext uri="{FF2B5EF4-FFF2-40B4-BE49-F238E27FC236}">
                <a16:creationId xmlns:a16="http://schemas.microsoft.com/office/drawing/2014/main" id="{B4D976A8-B102-262F-EA87-783979890F3A}"/>
              </a:ext>
            </a:extLst>
          </p:cNvPr>
          <p:cNvCxnSpPr>
            <a:cxnSpLocks/>
          </p:cNvCxnSpPr>
          <p:nvPr/>
        </p:nvCxnSpPr>
        <p:spPr>
          <a:xfrm>
            <a:off x="3256017" y="1298379"/>
            <a:ext cx="0" cy="330024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9" name="Straight Connector 208">
            <a:extLst>
              <a:ext uri="{FF2B5EF4-FFF2-40B4-BE49-F238E27FC236}">
                <a16:creationId xmlns:a16="http://schemas.microsoft.com/office/drawing/2014/main" id="{11AD2740-A36F-3F95-0285-A23E71594B07}"/>
              </a:ext>
            </a:extLst>
          </p:cNvPr>
          <p:cNvCxnSpPr>
            <a:cxnSpLocks/>
          </p:cNvCxnSpPr>
          <p:nvPr/>
        </p:nvCxnSpPr>
        <p:spPr>
          <a:xfrm>
            <a:off x="3567167" y="1298379"/>
            <a:ext cx="0" cy="330024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0" name="Straight Connector 209">
            <a:extLst>
              <a:ext uri="{FF2B5EF4-FFF2-40B4-BE49-F238E27FC236}">
                <a16:creationId xmlns:a16="http://schemas.microsoft.com/office/drawing/2014/main" id="{8492A7C3-5113-9580-3DFF-BE965881317C}"/>
              </a:ext>
            </a:extLst>
          </p:cNvPr>
          <p:cNvCxnSpPr>
            <a:cxnSpLocks/>
          </p:cNvCxnSpPr>
          <p:nvPr/>
        </p:nvCxnSpPr>
        <p:spPr>
          <a:xfrm>
            <a:off x="3878317" y="1298379"/>
            <a:ext cx="0" cy="330024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1" name="Straight Connector 210">
            <a:extLst>
              <a:ext uri="{FF2B5EF4-FFF2-40B4-BE49-F238E27FC236}">
                <a16:creationId xmlns:a16="http://schemas.microsoft.com/office/drawing/2014/main" id="{A2A175E3-63AA-A375-644D-737BA28360FD}"/>
              </a:ext>
            </a:extLst>
          </p:cNvPr>
          <p:cNvCxnSpPr>
            <a:cxnSpLocks/>
          </p:cNvCxnSpPr>
          <p:nvPr/>
        </p:nvCxnSpPr>
        <p:spPr>
          <a:xfrm>
            <a:off x="4187896" y="1298379"/>
            <a:ext cx="0" cy="330024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3" name="Straight Connector 212">
            <a:extLst>
              <a:ext uri="{FF2B5EF4-FFF2-40B4-BE49-F238E27FC236}">
                <a16:creationId xmlns:a16="http://schemas.microsoft.com/office/drawing/2014/main" id="{0EAF24C3-ADFE-B5BB-FA87-A9ED391B35AD}"/>
              </a:ext>
            </a:extLst>
          </p:cNvPr>
          <p:cNvCxnSpPr>
            <a:cxnSpLocks/>
          </p:cNvCxnSpPr>
          <p:nvPr/>
        </p:nvCxnSpPr>
        <p:spPr>
          <a:xfrm>
            <a:off x="4456167" y="1298379"/>
            <a:ext cx="0" cy="330024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5" name="TextBox 214">
            <a:extLst>
              <a:ext uri="{FF2B5EF4-FFF2-40B4-BE49-F238E27FC236}">
                <a16:creationId xmlns:a16="http://schemas.microsoft.com/office/drawing/2014/main" id="{7FB1B31C-E641-1F68-3AB7-E2F87CD49E98}"/>
              </a:ext>
            </a:extLst>
          </p:cNvPr>
          <p:cNvSpPr txBox="1"/>
          <p:nvPr/>
        </p:nvSpPr>
        <p:spPr>
          <a:xfrm rot="16200000">
            <a:off x="2981697" y="2567910"/>
            <a:ext cx="833917" cy="3145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bits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B9AF522-5ED6-1E44-9737-FA88691A221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35</a:t>
            </a:fld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A5EC47C-07D5-8F0C-A7C4-2FD15D892971}"/>
              </a:ext>
            </a:extLst>
          </p:cNvPr>
          <p:cNvSpPr txBox="1"/>
          <p:nvPr/>
        </p:nvSpPr>
        <p:spPr>
          <a:xfrm>
            <a:off x="1306285" y="1232922"/>
            <a:ext cx="653142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bg1"/>
              </a:buClr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Explore the multiplication operator</a:t>
            </a:r>
          </a:p>
          <a:p>
            <a:pPr marL="342900" indent="-342900">
              <a:buClr>
                <a:schemeClr val="bg1"/>
              </a:buClr>
              <a:buFont typeface="+mj-lt"/>
              <a:buAutoNum type="arabicPeriod"/>
            </a:pPr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Clr>
                <a:schemeClr val="bg1"/>
              </a:buClr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Estimation of the Power Efficiency</a:t>
            </a:r>
          </a:p>
          <a:p>
            <a:pPr marL="342900" indent="-342900">
              <a:buClr>
                <a:schemeClr val="bg1"/>
              </a:buClr>
              <a:buFont typeface="+mj-lt"/>
              <a:buAutoNum type="arabicPeriod"/>
            </a:pPr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Clr>
                <a:schemeClr val="bg1"/>
              </a:buClr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DSP applications (thousands of Convolution Kernel multiplications via thousands of columns operating in parallel, such as Sobel, approximate Gauss)</a:t>
            </a:r>
          </a:p>
          <a:p>
            <a:pPr marL="342900" indent="-342900">
              <a:buClr>
                <a:schemeClr val="bg1"/>
              </a:buClr>
              <a:buFont typeface="+mj-lt"/>
              <a:buAutoNum type="arabicPeriod"/>
            </a:pPr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Clr>
                <a:schemeClr val="bg1"/>
              </a:buClr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ML applications where there is bit error tolerance</a:t>
            </a:r>
          </a:p>
          <a:p>
            <a:pPr marL="342900" indent="-342900">
              <a:buClr>
                <a:schemeClr val="bg1"/>
              </a:buClr>
              <a:buFont typeface="+mj-lt"/>
              <a:buAutoNum type="arabicPeriod"/>
            </a:pPr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chemeClr val="bg1"/>
              </a:buClr>
            </a:pPr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Clr>
                <a:schemeClr val="bg1"/>
              </a:buClr>
              <a:buFont typeface="+mj-lt"/>
              <a:buAutoNum type="arabicPeriod"/>
            </a:pPr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Clr>
                <a:schemeClr val="bg1"/>
              </a:buClr>
              <a:buFont typeface="+mj-lt"/>
              <a:buAutoNum type="arabicPeriod"/>
            </a:pPr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141983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>
          <a:extLst>
            <a:ext uri="{FF2B5EF4-FFF2-40B4-BE49-F238E27FC236}">
              <a16:creationId xmlns:a16="http://schemas.microsoft.com/office/drawing/2014/main" id="{0A309924-B68B-5102-D8BD-59581FB666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3">
            <a:extLst>
              <a:ext uri="{FF2B5EF4-FFF2-40B4-BE49-F238E27FC236}">
                <a16:creationId xmlns:a16="http://schemas.microsoft.com/office/drawing/2014/main" id="{1D315390-F9C1-2D1B-976D-4CE61DCE544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GB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  <a:endParaRPr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4" name="Google Shape;254;p3">
            <a:extLst>
              <a:ext uri="{FF2B5EF4-FFF2-40B4-BE49-F238E27FC236}">
                <a16:creationId xmlns:a16="http://schemas.microsoft.com/office/drawing/2014/main" id="{36C326C6-446C-5823-D66B-8ECD82D0410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01444" y="1033346"/>
            <a:ext cx="8452623" cy="37440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</a:pPr>
            <a:r>
              <a:rPr lang="en-GB" sz="1400" b="1" dirty="0">
                <a:solidFill>
                  <a:schemeClr val="tx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				</a:t>
            </a:r>
            <a:r>
              <a:rPr lang="en-GB" sz="1400" b="1" u="sng" dirty="0">
                <a:solidFill>
                  <a:schemeClr val="tx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Computations in Commercial DRAM chips</a:t>
            </a: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300"/>
              <a:buNone/>
            </a:pPr>
            <a:endParaRPr sz="14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" name="Θέση αριθμού διαφάνειας 1">
            <a:extLst>
              <a:ext uri="{FF2B5EF4-FFF2-40B4-BE49-F238E27FC236}">
                <a16:creationId xmlns:a16="http://schemas.microsoft.com/office/drawing/2014/main" id="{A1E366C3-0774-0480-F83D-6B6C573A7E5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4</a:t>
            </a:fld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A34E6B5-2EB4-7792-122A-8C90EA3E5C34}"/>
              </a:ext>
            </a:extLst>
          </p:cNvPr>
          <p:cNvSpPr txBox="1"/>
          <p:nvPr/>
        </p:nvSpPr>
        <p:spPr>
          <a:xfrm>
            <a:off x="362914" y="2410212"/>
            <a:ext cx="3496771" cy="773225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</a:pPr>
            <a:r>
              <a:rPr lang="en-GB" b="1" u="sng" dirty="0">
                <a:solidFill>
                  <a:schemeClr val="tx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Compute In Memory</a:t>
            </a:r>
          </a:p>
          <a:p>
            <a:pPr marL="0" lvl="0" indent="0" algn="just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</a:pPr>
            <a:r>
              <a:rPr lang="en-GB" sz="140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Computation is executed directly in memory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87EE217-19E8-C596-4131-959E7F2CBD6C}"/>
              </a:ext>
            </a:extLst>
          </p:cNvPr>
          <p:cNvSpPr txBox="1"/>
          <p:nvPr/>
        </p:nvSpPr>
        <p:spPr>
          <a:xfrm>
            <a:off x="4657458" y="1973572"/>
            <a:ext cx="391800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Previous work already show simple logical operations (AND/OR/NOT/ROW COPY) </a:t>
            </a:r>
          </a:p>
          <a:p>
            <a:pPr marL="400050" indent="-112713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e.g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Group Safari / O. Mutlu [1] [2] [3]</a:t>
            </a: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Current Thesis / Motivation: </a:t>
            </a:r>
            <a:b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is possible to develop extensions towards more complex logic/arithmetic functions </a:t>
            </a:r>
          </a:p>
          <a:p>
            <a:pPr marL="400050" lvl="8" indent="-112713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already available chips, in the field </a:t>
            </a: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5D8B788-4BBE-4F12-491A-45AC5E681984}"/>
              </a:ext>
            </a:extLst>
          </p:cNvPr>
          <p:cNvSpPr txBox="1"/>
          <p:nvPr/>
        </p:nvSpPr>
        <p:spPr>
          <a:xfrm>
            <a:off x="163161" y="4194582"/>
            <a:ext cx="8246167" cy="12695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[1] </a:t>
            </a:r>
            <a:r>
              <a:rPr lang="en-US" sz="100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Safari, Yuksel, I E PULSAR: Simultaneous Many-Row Activation for Reliable and High-Performance Computing in Off-the-Shelf DRAM Chips</a:t>
            </a:r>
          </a:p>
          <a:p>
            <a:endParaRPr lang="en-US" sz="105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05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[2]</a:t>
            </a:r>
            <a:r>
              <a:rPr lang="en-US" sz="100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Safari, Yuksel, I E  Functionally-Complete Boolean Logic in Real DRAM Chips: Experimental Characterization and Analysis</a:t>
            </a:r>
          </a:p>
          <a:p>
            <a:endParaRPr lang="en-US" sz="1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00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[3] Safari Nastanar Hajinazar SIMDRAM: An End-to-End Framework for Bit-Serial SIMD Computing in DRAM</a:t>
            </a:r>
          </a:p>
          <a:p>
            <a:endParaRPr lang="en-US" sz="1000" b="1" i="0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38228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>
          <a:extLst>
            <a:ext uri="{FF2B5EF4-FFF2-40B4-BE49-F238E27FC236}">
              <a16:creationId xmlns:a16="http://schemas.microsoft.com/office/drawing/2014/main" id="{AA73A64B-1E19-488F-90C0-B8DA81D73C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3AD6C27-30F2-550D-7A57-89B7539A19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07188" y="596706"/>
            <a:ext cx="7038900" cy="656361"/>
          </a:xfrm>
        </p:spPr>
        <p:txBody>
          <a:bodyPr/>
          <a:lstStyle/>
          <a:p>
            <a:pPr marL="146050" indent="0">
              <a:buNone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Contributions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CE2F83A-BE28-D997-B4A6-B0D8CB56B063}"/>
              </a:ext>
            </a:extLst>
          </p:cNvPr>
          <p:cNvSpPr txBox="1"/>
          <p:nvPr/>
        </p:nvSpPr>
        <p:spPr>
          <a:xfrm>
            <a:off x="645705" y="1771531"/>
            <a:ext cx="816186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bg1"/>
              </a:buClr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Simulation Level approximation of the timing Constraints</a:t>
            </a:r>
          </a:p>
          <a:p>
            <a:pPr marL="342900" indent="-342900">
              <a:buClr>
                <a:schemeClr val="bg1"/>
              </a:buClr>
              <a:buFont typeface="+mj-lt"/>
              <a:buAutoNum type="arabicPeriod"/>
            </a:pPr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Clr>
                <a:schemeClr val="bg1"/>
              </a:buClr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Developing a Full-Adder with 1, 2, 4, 8, 16 bits on actual commercial DRAM HW</a:t>
            </a:r>
          </a:p>
          <a:p>
            <a:pPr marL="342900" indent="-342900">
              <a:buClr>
                <a:schemeClr val="bg1"/>
              </a:buClr>
              <a:buFont typeface="+mj-lt"/>
              <a:buAutoNum type="arabicPeriod"/>
            </a:pPr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Clr>
                <a:schemeClr val="bg1"/>
              </a:buClr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Proof of Concept Function (Sum) with proposed FPGA-DRAM co-processing approach</a:t>
            </a:r>
          </a:p>
          <a:p>
            <a:pPr marL="342900" indent="-342900">
              <a:buClr>
                <a:schemeClr val="bg1"/>
              </a:buClr>
              <a:buFont typeface="+mj-lt"/>
              <a:buAutoNum type="arabicPeriod"/>
            </a:pPr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Clr>
                <a:schemeClr val="bg1"/>
              </a:buClr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Evaluation of Success Rate and Acceleration factors for multiple scenarios of logical operations</a:t>
            </a:r>
          </a:p>
          <a:p>
            <a:pPr>
              <a:buClr>
                <a:schemeClr val="bg1"/>
              </a:buClr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Θέση αριθμού διαφάνειας 1">
            <a:extLst>
              <a:ext uri="{FF2B5EF4-FFF2-40B4-BE49-F238E27FC236}">
                <a16:creationId xmlns:a16="http://schemas.microsoft.com/office/drawing/2014/main" id="{6E6D8917-BEBC-0694-1930-894CE40E2282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8279861" y="4385255"/>
            <a:ext cx="548700" cy="393600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14617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>
          <a:extLst>
            <a:ext uri="{FF2B5EF4-FFF2-40B4-BE49-F238E27FC236}">
              <a16:creationId xmlns:a16="http://schemas.microsoft.com/office/drawing/2014/main" id="{A171F1E1-6135-FB10-081F-E33C208635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3">
            <a:extLst>
              <a:ext uri="{FF2B5EF4-FFF2-40B4-BE49-F238E27FC236}">
                <a16:creationId xmlns:a16="http://schemas.microsoft.com/office/drawing/2014/main" id="{88D2F001-9AE0-54DF-4ACC-AF6450FA21C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07853" y="364645"/>
            <a:ext cx="7038900" cy="9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Background</a:t>
            </a:r>
            <a:endParaRPr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4" name="Google Shape;254;p3">
            <a:extLst>
              <a:ext uri="{FF2B5EF4-FFF2-40B4-BE49-F238E27FC236}">
                <a16:creationId xmlns:a16="http://schemas.microsoft.com/office/drawing/2014/main" id="{2C9D8972-4364-C9BC-9CE3-BC9AD87CB9B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049350" y="487682"/>
            <a:ext cx="8452623" cy="37440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</a:pPr>
            <a:r>
              <a:rPr lang="en-GB" sz="1400" b="1" u="sng" dirty="0">
                <a:solidFill>
                  <a:schemeClr val="tx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DRAM  Organization</a:t>
            </a:r>
          </a:p>
          <a:p>
            <a:pPr marL="0" lvl="0" indent="0" algn="just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</a:pPr>
            <a:endParaRPr lang="en-GB" sz="1400" b="1" u="sng" dirty="0">
              <a:solidFill>
                <a:schemeClr val="tx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" name="Θέση αριθμού διαφάνειας 1">
            <a:extLst>
              <a:ext uri="{FF2B5EF4-FFF2-40B4-BE49-F238E27FC236}">
                <a16:creationId xmlns:a16="http://schemas.microsoft.com/office/drawing/2014/main" id="{B2DCB30A-D4FC-1C72-F02F-094CA79A9ED6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8279861" y="4385255"/>
            <a:ext cx="548700" cy="393600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6</a:t>
            </a:fld>
            <a:endParaRPr lang="en-GB"/>
          </a:p>
        </p:txBody>
      </p:sp>
      <p:grpSp>
        <p:nvGrpSpPr>
          <p:cNvPr id="3" name="Grup 3">
            <a:extLst>
              <a:ext uri="{FF2B5EF4-FFF2-40B4-BE49-F238E27FC236}">
                <a16:creationId xmlns:a16="http://schemas.microsoft.com/office/drawing/2014/main" id="{095DFD5F-7FE8-330B-6636-576D2EDE529B}"/>
              </a:ext>
            </a:extLst>
          </p:cNvPr>
          <p:cNvGrpSpPr/>
          <p:nvPr/>
        </p:nvGrpSpPr>
        <p:grpSpPr>
          <a:xfrm>
            <a:off x="1981305" y="654425"/>
            <a:ext cx="6400800" cy="1502194"/>
            <a:chOff x="1877478" y="819639"/>
            <a:chExt cx="6400800" cy="1502194"/>
          </a:xfrm>
        </p:grpSpPr>
        <p:sp>
          <p:nvSpPr>
            <p:cNvPr id="4" name="Rounded Rectangle 4">
              <a:extLst>
                <a:ext uri="{FF2B5EF4-FFF2-40B4-BE49-F238E27FC236}">
                  <a16:creationId xmlns:a16="http://schemas.microsoft.com/office/drawing/2014/main" id="{02F8DFAF-2C61-A9CC-6391-F3767664D83E}"/>
                </a:ext>
              </a:extLst>
            </p:cNvPr>
            <p:cNvSpPr/>
            <p:nvPr/>
          </p:nvSpPr>
          <p:spPr>
            <a:xfrm rot="10800000">
              <a:off x="1877478" y="1246498"/>
              <a:ext cx="6400800" cy="1075335"/>
            </a:xfrm>
            <a:prstGeom prst="roundRect">
              <a:avLst>
                <a:gd name="adj" fmla="val 7500"/>
              </a:avLst>
            </a:prstGeom>
            <a:solidFill>
              <a:srgbClr val="00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5" name="Rounded Rectangle 6">
              <a:extLst>
                <a:ext uri="{FF2B5EF4-FFF2-40B4-BE49-F238E27FC236}">
                  <a16:creationId xmlns:a16="http://schemas.microsoft.com/office/drawing/2014/main" id="{9C6B9969-440C-346D-3797-8F5FC62BB2C5}"/>
                </a:ext>
              </a:extLst>
            </p:cNvPr>
            <p:cNvSpPr/>
            <p:nvPr/>
          </p:nvSpPr>
          <p:spPr>
            <a:xfrm rot="10800000">
              <a:off x="7363878" y="1411456"/>
              <a:ext cx="609600" cy="670804"/>
            </a:xfrm>
            <a:prstGeom prst="roundRect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6" name="Rounded Rectangle 7">
              <a:extLst>
                <a:ext uri="{FF2B5EF4-FFF2-40B4-BE49-F238E27FC236}">
                  <a16:creationId xmlns:a16="http://schemas.microsoft.com/office/drawing/2014/main" id="{179818A6-95E3-4CDE-2093-8647CA132A02}"/>
                </a:ext>
              </a:extLst>
            </p:cNvPr>
            <p:cNvSpPr/>
            <p:nvPr/>
          </p:nvSpPr>
          <p:spPr>
            <a:xfrm rot="10800000">
              <a:off x="6700938" y="1411456"/>
              <a:ext cx="609600" cy="670804"/>
            </a:xfrm>
            <a:prstGeom prst="roundRect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7" name="Rounded Rectangle 8">
              <a:extLst>
                <a:ext uri="{FF2B5EF4-FFF2-40B4-BE49-F238E27FC236}">
                  <a16:creationId xmlns:a16="http://schemas.microsoft.com/office/drawing/2014/main" id="{EF14C6F9-4C54-5AE8-0DC1-E4B23ED048A3}"/>
                </a:ext>
              </a:extLst>
            </p:cNvPr>
            <p:cNvSpPr/>
            <p:nvPr/>
          </p:nvSpPr>
          <p:spPr>
            <a:xfrm rot="10800000">
              <a:off x="6026568" y="1411456"/>
              <a:ext cx="609600" cy="670804"/>
            </a:xfrm>
            <a:prstGeom prst="roundRect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8" name="Rounded Rectangle 9">
              <a:extLst>
                <a:ext uri="{FF2B5EF4-FFF2-40B4-BE49-F238E27FC236}">
                  <a16:creationId xmlns:a16="http://schemas.microsoft.com/office/drawing/2014/main" id="{718E5A7B-A8AC-A604-BA39-DF07A1A4037D}"/>
                </a:ext>
              </a:extLst>
            </p:cNvPr>
            <p:cNvSpPr/>
            <p:nvPr/>
          </p:nvSpPr>
          <p:spPr>
            <a:xfrm rot="10800000">
              <a:off x="5371248" y="1411456"/>
              <a:ext cx="609600" cy="670804"/>
            </a:xfrm>
            <a:prstGeom prst="roundRect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9" name="Rounded Rectangle 10">
              <a:extLst>
                <a:ext uri="{FF2B5EF4-FFF2-40B4-BE49-F238E27FC236}">
                  <a16:creationId xmlns:a16="http://schemas.microsoft.com/office/drawing/2014/main" id="{1981172E-024E-F12C-2F50-23BD4512D03C}"/>
                </a:ext>
              </a:extLst>
            </p:cNvPr>
            <p:cNvSpPr/>
            <p:nvPr/>
          </p:nvSpPr>
          <p:spPr>
            <a:xfrm rot="10800000">
              <a:off x="4140618" y="1411456"/>
              <a:ext cx="609600" cy="670804"/>
            </a:xfrm>
            <a:prstGeom prst="roundRect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10" name="Rounded Rectangle 11">
              <a:extLst>
                <a:ext uri="{FF2B5EF4-FFF2-40B4-BE49-F238E27FC236}">
                  <a16:creationId xmlns:a16="http://schemas.microsoft.com/office/drawing/2014/main" id="{50171EA0-2CBE-784D-CC0D-7D94138E5727}"/>
                </a:ext>
              </a:extLst>
            </p:cNvPr>
            <p:cNvSpPr/>
            <p:nvPr/>
          </p:nvSpPr>
          <p:spPr>
            <a:xfrm rot="10800000">
              <a:off x="3477678" y="1411456"/>
              <a:ext cx="609600" cy="670804"/>
            </a:xfrm>
            <a:prstGeom prst="roundRect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11" name="Rounded Rectangle 12">
              <a:extLst>
                <a:ext uri="{FF2B5EF4-FFF2-40B4-BE49-F238E27FC236}">
                  <a16:creationId xmlns:a16="http://schemas.microsoft.com/office/drawing/2014/main" id="{D99087CB-D273-9AA9-846F-53D6F613DAE9}"/>
                </a:ext>
              </a:extLst>
            </p:cNvPr>
            <p:cNvSpPr/>
            <p:nvPr/>
          </p:nvSpPr>
          <p:spPr>
            <a:xfrm rot="10800000">
              <a:off x="2803308" y="1411456"/>
              <a:ext cx="609600" cy="670804"/>
            </a:xfrm>
            <a:prstGeom prst="roundRect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12" name="Rounded Rectangle 13">
              <a:extLst>
                <a:ext uri="{FF2B5EF4-FFF2-40B4-BE49-F238E27FC236}">
                  <a16:creationId xmlns:a16="http://schemas.microsoft.com/office/drawing/2014/main" id="{07EF2442-9AF5-E1C5-B880-DC4BC603712C}"/>
                </a:ext>
              </a:extLst>
            </p:cNvPr>
            <p:cNvSpPr/>
            <p:nvPr/>
          </p:nvSpPr>
          <p:spPr>
            <a:xfrm rot="10800000">
              <a:off x="2147988" y="1411456"/>
              <a:ext cx="609600" cy="670804"/>
            </a:xfrm>
            <a:prstGeom prst="roundRect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90662F2-E66E-CE39-8E9E-A8CCCAA75381}"/>
                </a:ext>
              </a:extLst>
            </p:cNvPr>
            <p:cNvSpPr txBox="1"/>
            <p:nvPr/>
          </p:nvSpPr>
          <p:spPr>
            <a:xfrm>
              <a:off x="4223483" y="819639"/>
              <a:ext cx="171713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DRAM Module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0FEC7DBC-E46D-1ACC-9583-D2EA56E6A3E0}"/>
              </a:ext>
            </a:extLst>
          </p:cNvPr>
          <p:cNvSpPr txBox="1"/>
          <p:nvPr/>
        </p:nvSpPr>
        <p:spPr>
          <a:xfrm>
            <a:off x="106612" y="2871664"/>
            <a:ext cx="8162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DRAM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Chip</a:t>
            </a:r>
          </a:p>
        </p:txBody>
      </p:sp>
      <p:grpSp>
        <p:nvGrpSpPr>
          <p:cNvPr id="18" name="Grup 14">
            <a:extLst>
              <a:ext uri="{FF2B5EF4-FFF2-40B4-BE49-F238E27FC236}">
                <a16:creationId xmlns:a16="http://schemas.microsoft.com/office/drawing/2014/main" id="{AA8AB81C-329B-1567-A6F2-429ECFA02340}"/>
              </a:ext>
            </a:extLst>
          </p:cNvPr>
          <p:cNvGrpSpPr/>
          <p:nvPr/>
        </p:nvGrpSpPr>
        <p:grpSpPr>
          <a:xfrm>
            <a:off x="973695" y="2325808"/>
            <a:ext cx="1778734" cy="2422192"/>
            <a:chOff x="292845" y="2845985"/>
            <a:chExt cx="2658334" cy="2728484"/>
          </a:xfrm>
        </p:grpSpPr>
        <p:sp>
          <p:nvSpPr>
            <p:cNvPr id="22" name="Dikdörtgen 234">
              <a:extLst>
                <a:ext uri="{FF2B5EF4-FFF2-40B4-BE49-F238E27FC236}">
                  <a16:creationId xmlns:a16="http://schemas.microsoft.com/office/drawing/2014/main" id="{5DE77648-7D0A-2ED3-22B3-C4D4DDE60E83}"/>
                </a:ext>
              </a:extLst>
            </p:cNvPr>
            <p:cNvSpPr/>
            <p:nvPr/>
          </p:nvSpPr>
          <p:spPr>
            <a:xfrm rot="16200000">
              <a:off x="188603" y="2950227"/>
              <a:ext cx="2728484" cy="2519999"/>
            </a:xfrm>
            <a:prstGeom prst="roundRect">
              <a:avLst>
                <a:gd name="adj" fmla="val 2984"/>
              </a:avLst>
            </a:prstGeom>
            <a:solidFill>
              <a:schemeClr val="bg1">
                <a:lumMod val="75000"/>
                <a:alpha val="52000"/>
              </a:schemeClr>
            </a:solidFill>
            <a:ln w="38100">
              <a:solidFill>
                <a:schemeClr val="tx2"/>
              </a:solidFill>
            </a:ln>
            <a:effectLst>
              <a:softEdge rad="0"/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scadia Mono" panose="020B0609020000020004" pitchFamily="49" charset="0"/>
              </a:endParaRPr>
            </a:p>
          </p:txBody>
        </p:sp>
        <p:sp>
          <p:nvSpPr>
            <p:cNvPr id="23" name="Metin kutusu 42">
              <a:extLst>
                <a:ext uri="{FF2B5EF4-FFF2-40B4-BE49-F238E27FC236}">
                  <a16:creationId xmlns:a16="http://schemas.microsoft.com/office/drawing/2014/main" id="{2B1EEF5E-3BDA-E9A3-2619-50D949A72F33}"/>
                </a:ext>
              </a:extLst>
            </p:cNvPr>
            <p:cNvSpPr txBox="1"/>
            <p:nvPr/>
          </p:nvSpPr>
          <p:spPr>
            <a:xfrm>
              <a:off x="1872306" y="4703831"/>
              <a:ext cx="303756" cy="3763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scadia Mono" panose="020B0609020000020004" pitchFamily="49" charset="0"/>
                </a:rPr>
                <a:t>…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scadia Mono" panose="020B0609020000020004" pitchFamily="49" charset="0"/>
              </a:endParaRPr>
            </a:p>
          </p:txBody>
        </p:sp>
        <p:sp>
          <p:nvSpPr>
            <p:cNvPr id="24" name="Metin kutusu 43">
              <a:extLst>
                <a:ext uri="{FF2B5EF4-FFF2-40B4-BE49-F238E27FC236}">
                  <a16:creationId xmlns:a16="http://schemas.microsoft.com/office/drawing/2014/main" id="{04D25DAA-5AA4-95DF-AA3A-B61491B00096}"/>
                </a:ext>
              </a:extLst>
            </p:cNvPr>
            <p:cNvSpPr txBox="1"/>
            <p:nvPr/>
          </p:nvSpPr>
          <p:spPr>
            <a:xfrm>
              <a:off x="1868458" y="3292316"/>
              <a:ext cx="303756" cy="3763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scadia Mono" panose="020B0609020000020004" pitchFamily="49" charset="0"/>
                </a:rPr>
                <a:t>…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scadia Mono" panose="020B0609020000020004" pitchFamily="49" charset="0"/>
              </a:endParaRPr>
            </a:p>
          </p:txBody>
        </p:sp>
        <p:cxnSp>
          <p:nvCxnSpPr>
            <p:cNvPr id="25" name="Düz Bağlayıcı 44">
              <a:extLst>
                <a:ext uri="{FF2B5EF4-FFF2-40B4-BE49-F238E27FC236}">
                  <a16:creationId xmlns:a16="http://schemas.microsoft.com/office/drawing/2014/main" id="{D4CC2971-B16C-6BC3-9631-21BCBE1887E1}"/>
                </a:ext>
              </a:extLst>
            </p:cNvPr>
            <p:cNvCxnSpPr>
              <a:cxnSpLocks/>
              <a:stCxn id="31" idx="2"/>
            </p:cNvCxnSpPr>
            <p:nvPr/>
          </p:nvCxnSpPr>
          <p:spPr>
            <a:xfrm>
              <a:off x="452996" y="4203582"/>
              <a:ext cx="2498183" cy="0"/>
            </a:xfrm>
            <a:prstGeom prst="line">
              <a:avLst/>
            </a:prstGeom>
            <a:ln w="28575">
              <a:solidFill>
                <a:srgbClr val="C0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Düz Bağlayıcı 60">
              <a:extLst>
                <a:ext uri="{FF2B5EF4-FFF2-40B4-BE49-F238E27FC236}">
                  <a16:creationId xmlns:a16="http://schemas.microsoft.com/office/drawing/2014/main" id="{793BAD8A-7B83-7C0D-9F40-DDCA61A6ABF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33457" y="4588706"/>
              <a:ext cx="1" cy="2"/>
            </a:xfrm>
            <a:prstGeom prst="line">
              <a:avLst/>
            </a:prstGeom>
            <a:ln w="381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Düz Bağlayıcı 61">
              <a:extLst>
                <a:ext uri="{FF2B5EF4-FFF2-40B4-BE49-F238E27FC236}">
                  <a16:creationId xmlns:a16="http://schemas.microsoft.com/office/drawing/2014/main" id="{BF3EA715-D8D9-9A95-3D98-48B3B06BE3F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441381" y="4588706"/>
              <a:ext cx="1" cy="2"/>
            </a:xfrm>
            <a:prstGeom prst="line">
              <a:avLst/>
            </a:prstGeom>
            <a:ln w="381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Düz Bağlayıcı 440">
              <a:extLst>
                <a:ext uri="{FF2B5EF4-FFF2-40B4-BE49-F238E27FC236}">
                  <a16:creationId xmlns:a16="http://schemas.microsoft.com/office/drawing/2014/main" id="{E4372AEC-6A33-95FF-6130-A5D9B5F2D649}"/>
                </a:ext>
              </a:extLst>
            </p:cNvPr>
            <p:cNvCxnSpPr>
              <a:cxnSpLocks/>
              <a:stCxn id="37" idx="1"/>
              <a:endCxn id="38" idx="3"/>
            </p:cNvCxnSpPr>
            <p:nvPr/>
          </p:nvCxnSpPr>
          <p:spPr>
            <a:xfrm>
              <a:off x="1114201" y="4050118"/>
              <a:ext cx="157" cy="320735"/>
            </a:xfrm>
            <a:prstGeom prst="line">
              <a:avLst/>
            </a:prstGeom>
            <a:ln w="28575">
              <a:solidFill>
                <a:srgbClr val="C0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Düz Bağlayıcı 440">
              <a:extLst>
                <a:ext uri="{FF2B5EF4-FFF2-40B4-BE49-F238E27FC236}">
                  <a16:creationId xmlns:a16="http://schemas.microsoft.com/office/drawing/2014/main" id="{CAB1928F-4BC5-1F7E-3C85-1F5A64059693}"/>
                </a:ext>
              </a:extLst>
            </p:cNvPr>
            <p:cNvCxnSpPr>
              <a:cxnSpLocks/>
              <a:stCxn id="35" idx="1"/>
              <a:endCxn id="36" idx="3"/>
            </p:cNvCxnSpPr>
            <p:nvPr/>
          </p:nvCxnSpPr>
          <p:spPr>
            <a:xfrm>
              <a:off x="1607678" y="4050116"/>
              <a:ext cx="13551" cy="309012"/>
            </a:xfrm>
            <a:prstGeom prst="line">
              <a:avLst/>
            </a:prstGeom>
            <a:ln w="28575">
              <a:solidFill>
                <a:srgbClr val="C0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Düz Bağlayıcı 440">
              <a:extLst>
                <a:ext uri="{FF2B5EF4-FFF2-40B4-BE49-F238E27FC236}">
                  <a16:creationId xmlns:a16="http://schemas.microsoft.com/office/drawing/2014/main" id="{9DC14684-B2BF-E6E5-EC00-98D630B14246}"/>
                </a:ext>
              </a:extLst>
            </p:cNvPr>
            <p:cNvCxnSpPr>
              <a:cxnSpLocks/>
              <a:stCxn id="39" idx="1"/>
              <a:endCxn id="40" idx="3"/>
            </p:cNvCxnSpPr>
            <p:nvPr/>
          </p:nvCxnSpPr>
          <p:spPr>
            <a:xfrm>
              <a:off x="2488044" y="2942034"/>
              <a:ext cx="0" cy="1428817"/>
            </a:xfrm>
            <a:prstGeom prst="line">
              <a:avLst/>
            </a:prstGeom>
            <a:ln w="28575">
              <a:solidFill>
                <a:srgbClr val="C0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Dikdörtgen 235">
              <a:extLst>
                <a:ext uri="{FF2B5EF4-FFF2-40B4-BE49-F238E27FC236}">
                  <a16:creationId xmlns:a16="http://schemas.microsoft.com/office/drawing/2014/main" id="{FB726935-B8F1-AF1E-114D-CE18BD82B307}"/>
                </a:ext>
              </a:extLst>
            </p:cNvPr>
            <p:cNvSpPr/>
            <p:nvPr/>
          </p:nvSpPr>
          <p:spPr>
            <a:xfrm rot="5400000">
              <a:off x="-608461" y="3988185"/>
              <a:ext cx="2553707" cy="430794"/>
            </a:xfrm>
            <a:prstGeom prst="roundRect">
              <a:avLst/>
            </a:prstGeom>
            <a:solidFill>
              <a:schemeClr val="accent1"/>
            </a:solidFill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scadia Mono" panose="020B0609020000020004" pitchFamily="49" charset="0"/>
                </a:rPr>
                <a:t>Chip I/O</a:t>
              </a:r>
            </a:p>
          </p:txBody>
        </p:sp>
        <p:grpSp>
          <p:nvGrpSpPr>
            <p:cNvPr id="32" name="Group 482">
              <a:extLst>
                <a:ext uri="{FF2B5EF4-FFF2-40B4-BE49-F238E27FC236}">
                  <a16:creationId xmlns:a16="http://schemas.microsoft.com/office/drawing/2014/main" id="{6CD88598-A54F-5C3D-07D8-187C418ED330}"/>
                </a:ext>
              </a:extLst>
            </p:cNvPr>
            <p:cNvGrpSpPr/>
            <p:nvPr/>
          </p:nvGrpSpPr>
          <p:grpSpPr>
            <a:xfrm>
              <a:off x="2310547" y="2942034"/>
              <a:ext cx="354995" cy="2550124"/>
              <a:chOff x="2603261" y="422266"/>
              <a:chExt cx="354995" cy="2550124"/>
            </a:xfrm>
          </p:grpSpPr>
          <p:sp>
            <p:nvSpPr>
              <p:cNvPr id="39" name="Dikdörtgen 253">
                <a:extLst>
                  <a:ext uri="{FF2B5EF4-FFF2-40B4-BE49-F238E27FC236}">
                    <a16:creationId xmlns:a16="http://schemas.microsoft.com/office/drawing/2014/main" id="{7ADE1D71-98E5-0DC2-7EDB-39CCA7E10C10}"/>
                  </a:ext>
                </a:extLst>
              </p:cNvPr>
              <p:cNvSpPr/>
              <p:nvPr/>
            </p:nvSpPr>
            <p:spPr>
              <a:xfrm rot="5400000">
                <a:off x="2220104" y="805423"/>
                <a:ext cx="1121307" cy="354994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Cascadia Mono" panose="020B0609020000020004" pitchFamily="49" charset="0"/>
                  </a:rPr>
                  <a:t>Bank</a:t>
                </a:r>
              </a:p>
            </p:txBody>
          </p:sp>
          <p:sp>
            <p:nvSpPr>
              <p:cNvPr id="40" name="Dikdörtgen 256">
                <a:extLst>
                  <a:ext uri="{FF2B5EF4-FFF2-40B4-BE49-F238E27FC236}">
                    <a16:creationId xmlns:a16="http://schemas.microsoft.com/office/drawing/2014/main" id="{21DF5C0D-2E84-4A90-D5CB-FC40EC5C76A9}"/>
                  </a:ext>
                </a:extLst>
              </p:cNvPr>
              <p:cNvSpPr/>
              <p:nvPr/>
            </p:nvSpPr>
            <p:spPr>
              <a:xfrm rot="16200000">
                <a:off x="2220105" y="2234240"/>
                <a:ext cx="1121307" cy="354994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scadia Mono" panose="020B0609020000020004" pitchFamily="49" charset="0"/>
                </a:endParaRPr>
              </a:p>
            </p:txBody>
          </p:sp>
        </p:grpSp>
        <p:grpSp>
          <p:nvGrpSpPr>
            <p:cNvPr id="33" name="Group 480">
              <a:extLst>
                <a:ext uri="{FF2B5EF4-FFF2-40B4-BE49-F238E27FC236}">
                  <a16:creationId xmlns:a16="http://schemas.microsoft.com/office/drawing/2014/main" id="{46592D70-AD79-A650-2854-A589E30CB2D9}"/>
                </a:ext>
              </a:extLst>
            </p:cNvPr>
            <p:cNvGrpSpPr/>
            <p:nvPr/>
          </p:nvGrpSpPr>
          <p:grpSpPr>
            <a:xfrm>
              <a:off x="936704" y="2928811"/>
              <a:ext cx="355152" cy="2563348"/>
              <a:chOff x="1229418" y="409043"/>
              <a:chExt cx="355152" cy="2563348"/>
            </a:xfrm>
          </p:grpSpPr>
          <p:sp>
            <p:nvSpPr>
              <p:cNvPr id="37" name="Dikdörtgen 256">
                <a:extLst>
                  <a:ext uri="{FF2B5EF4-FFF2-40B4-BE49-F238E27FC236}">
                    <a16:creationId xmlns:a16="http://schemas.microsoft.com/office/drawing/2014/main" id="{A968708E-DF13-1D31-DFE9-6E991E03CFCD}"/>
                  </a:ext>
                </a:extLst>
              </p:cNvPr>
              <p:cNvSpPr/>
              <p:nvPr/>
            </p:nvSpPr>
            <p:spPr>
              <a:xfrm rot="16200000">
                <a:off x="846261" y="792200"/>
                <a:ext cx="1121307" cy="354993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scadia Mono" panose="020B0609020000020004" pitchFamily="49" charset="0"/>
                </a:endParaRPr>
              </a:p>
            </p:txBody>
          </p:sp>
          <p:sp>
            <p:nvSpPr>
              <p:cNvPr id="38" name="Dikdörtgen 256">
                <a:extLst>
                  <a:ext uri="{FF2B5EF4-FFF2-40B4-BE49-F238E27FC236}">
                    <a16:creationId xmlns:a16="http://schemas.microsoft.com/office/drawing/2014/main" id="{4C00F804-A75F-58DA-E027-A6C82F57E0B5}"/>
                  </a:ext>
                </a:extLst>
              </p:cNvPr>
              <p:cNvSpPr/>
              <p:nvPr/>
            </p:nvSpPr>
            <p:spPr>
              <a:xfrm rot="16200000">
                <a:off x="846419" y="2234241"/>
                <a:ext cx="1121307" cy="354994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scadia Mono" panose="020B0609020000020004" pitchFamily="49" charset="0"/>
                </a:endParaRPr>
              </a:p>
            </p:txBody>
          </p:sp>
        </p:grpSp>
        <p:grpSp>
          <p:nvGrpSpPr>
            <p:cNvPr id="34" name="Group 481">
              <a:extLst>
                <a:ext uri="{FF2B5EF4-FFF2-40B4-BE49-F238E27FC236}">
                  <a16:creationId xmlns:a16="http://schemas.microsoft.com/office/drawing/2014/main" id="{82192A02-9082-C879-1549-BF648E18E5C6}"/>
                </a:ext>
              </a:extLst>
            </p:cNvPr>
            <p:cNvGrpSpPr/>
            <p:nvPr/>
          </p:nvGrpSpPr>
          <p:grpSpPr>
            <a:xfrm>
              <a:off x="1430182" y="2928810"/>
              <a:ext cx="368545" cy="2551625"/>
              <a:chOff x="1722896" y="409042"/>
              <a:chExt cx="368545" cy="2551625"/>
            </a:xfrm>
          </p:grpSpPr>
          <p:sp>
            <p:nvSpPr>
              <p:cNvPr id="35" name="Dikdörtgen 256">
                <a:extLst>
                  <a:ext uri="{FF2B5EF4-FFF2-40B4-BE49-F238E27FC236}">
                    <a16:creationId xmlns:a16="http://schemas.microsoft.com/office/drawing/2014/main" id="{A080BB01-067C-FBA9-DED2-4C3B02B7E07E}"/>
                  </a:ext>
                </a:extLst>
              </p:cNvPr>
              <p:cNvSpPr/>
              <p:nvPr/>
            </p:nvSpPr>
            <p:spPr>
              <a:xfrm rot="16200000">
                <a:off x="1339740" y="792198"/>
                <a:ext cx="1121307" cy="354995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scadia Mono" panose="020B0609020000020004" pitchFamily="49" charset="0"/>
                </a:endParaRPr>
              </a:p>
            </p:txBody>
          </p:sp>
          <p:sp>
            <p:nvSpPr>
              <p:cNvPr id="36" name="Dikdörtgen 256">
                <a:extLst>
                  <a:ext uri="{FF2B5EF4-FFF2-40B4-BE49-F238E27FC236}">
                    <a16:creationId xmlns:a16="http://schemas.microsoft.com/office/drawing/2014/main" id="{DD6380B8-E303-015A-87D8-62A361FC858D}"/>
                  </a:ext>
                </a:extLst>
              </p:cNvPr>
              <p:cNvSpPr/>
              <p:nvPr/>
            </p:nvSpPr>
            <p:spPr>
              <a:xfrm rot="16200000">
                <a:off x="1353290" y="2222517"/>
                <a:ext cx="1121307" cy="354994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scadia Mono" panose="020B0609020000020004" pitchFamily="49" charset="0"/>
                </a:endParaRPr>
              </a:p>
            </p:txBody>
          </p:sp>
        </p:grpSp>
      </p:grp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FD313B02-70EC-359E-32AA-7D438FA43924}"/>
              </a:ext>
            </a:extLst>
          </p:cNvPr>
          <p:cNvCxnSpPr>
            <a:cxnSpLocks/>
          </p:cNvCxnSpPr>
          <p:nvPr/>
        </p:nvCxnSpPr>
        <p:spPr>
          <a:xfrm flipH="1">
            <a:off x="2724637" y="1883697"/>
            <a:ext cx="99699" cy="484443"/>
          </a:xfrm>
          <a:prstGeom prst="line">
            <a:avLst/>
          </a:prstGeom>
          <a:ln w="38100">
            <a:solidFill>
              <a:schemeClr val="accent2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054731EB-70B1-53F0-89B5-A03903DD4D9E}"/>
              </a:ext>
            </a:extLst>
          </p:cNvPr>
          <p:cNvCxnSpPr>
            <a:cxnSpLocks/>
          </p:cNvCxnSpPr>
          <p:nvPr/>
        </p:nvCxnSpPr>
        <p:spPr>
          <a:xfrm flipH="1">
            <a:off x="1077119" y="1871605"/>
            <a:ext cx="1172510" cy="445361"/>
          </a:xfrm>
          <a:prstGeom prst="line">
            <a:avLst/>
          </a:prstGeom>
          <a:ln w="38100">
            <a:solidFill>
              <a:schemeClr val="accent2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1" name="Group 200">
            <a:extLst>
              <a:ext uri="{FF2B5EF4-FFF2-40B4-BE49-F238E27FC236}">
                <a16:creationId xmlns:a16="http://schemas.microsoft.com/office/drawing/2014/main" id="{1E65DCCF-EB50-D34E-B87C-136B558E9A88}"/>
              </a:ext>
            </a:extLst>
          </p:cNvPr>
          <p:cNvGrpSpPr/>
          <p:nvPr/>
        </p:nvGrpSpPr>
        <p:grpSpPr>
          <a:xfrm>
            <a:off x="2767640" y="2475754"/>
            <a:ext cx="2436807" cy="2226619"/>
            <a:chOff x="2706980" y="3285557"/>
            <a:chExt cx="3182342" cy="2836345"/>
          </a:xfrm>
        </p:grpSpPr>
        <p:sp>
          <p:nvSpPr>
            <p:cNvPr id="204" name="Rounded Rectangle 115">
              <a:extLst>
                <a:ext uri="{FF2B5EF4-FFF2-40B4-BE49-F238E27FC236}">
                  <a16:creationId xmlns:a16="http://schemas.microsoft.com/office/drawing/2014/main" id="{0E04D202-0EF9-4849-846F-A8FF85985E2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092601" y="3288213"/>
              <a:ext cx="2796721" cy="2367191"/>
            </a:xfrm>
            <a:prstGeom prst="roundRect">
              <a:avLst>
                <a:gd name="adj" fmla="val 5443"/>
              </a:avLst>
            </a:prstGeom>
            <a:solidFill>
              <a:srgbClr val="F2F8EE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600" b="1">
                <a:solidFill>
                  <a:schemeClr val="tx1"/>
                </a:solidFill>
              </a:endParaRPr>
            </a:p>
          </p:txBody>
        </p:sp>
        <p:sp>
          <p:nvSpPr>
            <p:cNvPr id="205" name="TextBox 257">
              <a:extLst>
                <a:ext uri="{FF2B5EF4-FFF2-40B4-BE49-F238E27FC236}">
                  <a16:creationId xmlns:a16="http://schemas.microsoft.com/office/drawing/2014/main" id="{C849D144-F61A-3E4C-B09C-69FC8C07C3E8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3327680" y="5839622"/>
              <a:ext cx="2202053" cy="28228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80000"/>
                </a:lnSpc>
              </a:pPr>
              <a:r>
                <a:rPr lang="en-US" b="1" dirty="0">
                  <a:solidFill>
                    <a:schemeClr val="bg1"/>
                  </a:solidFill>
                  <a:latin typeface="Cambria" panose="02040503050406030204" pitchFamily="18" charset="0"/>
                </a:rPr>
                <a:t>DRAM Bank</a:t>
              </a:r>
            </a:p>
          </p:txBody>
        </p:sp>
        <p:sp>
          <p:nvSpPr>
            <p:cNvPr id="206" name="Rounded Rectangle 234">
              <a:extLst>
                <a:ext uri="{FF2B5EF4-FFF2-40B4-BE49-F238E27FC236}">
                  <a16:creationId xmlns:a16="http://schemas.microsoft.com/office/drawing/2014/main" id="{3D1DAB69-2C3C-B342-9845-793230FC1FC5}"/>
                </a:ext>
              </a:extLst>
            </p:cNvPr>
            <p:cNvSpPr>
              <a:spLocks/>
            </p:cNvSpPr>
            <p:nvPr/>
          </p:nvSpPr>
          <p:spPr>
            <a:xfrm>
              <a:off x="3220967" y="3399597"/>
              <a:ext cx="2567959" cy="540000"/>
            </a:xfrm>
            <a:prstGeom prst="roundRect">
              <a:avLst>
                <a:gd name="adj" fmla="val 5443"/>
              </a:avLst>
            </a:prstGeom>
            <a:solidFill>
              <a:srgbClr val="EAEAE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90000"/>
                </a:lnSpc>
              </a:pPr>
              <a:r>
                <a:rPr lang="en-US" b="1" dirty="0">
                  <a:solidFill>
                    <a:schemeClr val="tx1"/>
                  </a:solidFill>
                  <a:latin typeface="Cambria" panose="02040503050406030204" pitchFamily="18" charset="0"/>
                </a:rPr>
                <a:t>Subarray</a:t>
              </a:r>
              <a:endParaRPr lang="en-US" sz="2300" b="1" dirty="0">
                <a:solidFill>
                  <a:schemeClr val="tx1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207" name="Rectangle 206">
              <a:extLst>
                <a:ext uri="{FF2B5EF4-FFF2-40B4-BE49-F238E27FC236}">
                  <a16:creationId xmlns:a16="http://schemas.microsoft.com/office/drawing/2014/main" id="{EB44F3E5-61D3-4347-A2D4-1FDA1AED32A7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4099503" y="4182558"/>
              <a:ext cx="780792" cy="609393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b="1">
                  <a:solidFill>
                    <a:schemeClr val="accent1">
                      <a:lumMod val="20000"/>
                      <a:lumOff val="80000"/>
                    </a:schemeClr>
                  </a:solidFill>
                </a:rPr>
                <a:t>. . .</a:t>
              </a:r>
            </a:p>
          </p:txBody>
        </p:sp>
        <p:sp>
          <p:nvSpPr>
            <p:cNvPr id="208" name="Rounded Rectangle 270">
              <a:extLst>
                <a:ext uri="{FF2B5EF4-FFF2-40B4-BE49-F238E27FC236}">
                  <a16:creationId xmlns:a16="http://schemas.microsoft.com/office/drawing/2014/main" id="{B7E04152-1796-154C-AF34-96D5FC1ED32E}"/>
                </a:ext>
              </a:extLst>
            </p:cNvPr>
            <p:cNvSpPr>
              <a:spLocks/>
            </p:cNvSpPr>
            <p:nvPr/>
          </p:nvSpPr>
          <p:spPr>
            <a:xfrm>
              <a:off x="3220967" y="4041898"/>
              <a:ext cx="2567959" cy="540000"/>
            </a:xfrm>
            <a:prstGeom prst="roundRect">
              <a:avLst>
                <a:gd name="adj" fmla="val 5443"/>
              </a:avLst>
            </a:prstGeom>
            <a:solidFill>
              <a:srgbClr val="EAEAE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600" b="1">
                <a:solidFill>
                  <a:schemeClr val="tx1"/>
                </a:solidFill>
              </a:endParaRPr>
            </a:p>
          </p:txBody>
        </p:sp>
        <p:sp>
          <p:nvSpPr>
            <p:cNvPr id="209" name="Rounded Rectangle 271">
              <a:extLst>
                <a:ext uri="{FF2B5EF4-FFF2-40B4-BE49-F238E27FC236}">
                  <a16:creationId xmlns:a16="http://schemas.microsoft.com/office/drawing/2014/main" id="{0EFF57F4-C787-6A43-8D85-F9DAA446F367}"/>
                </a:ext>
              </a:extLst>
            </p:cNvPr>
            <p:cNvSpPr>
              <a:spLocks/>
            </p:cNvSpPr>
            <p:nvPr/>
          </p:nvSpPr>
          <p:spPr>
            <a:xfrm>
              <a:off x="3215727" y="5030012"/>
              <a:ext cx="2567959" cy="540000"/>
            </a:xfrm>
            <a:prstGeom prst="roundRect">
              <a:avLst>
                <a:gd name="adj" fmla="val 5443"/>
              </a:avLst>
            </a:prstGeom>
            <a:solidFill>
              <a:srgbClr val="EAEAE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600" b="1">
                <a:solidFill>
                  <a:schemeClr val="tx1"/>
                </a:solidFill>
              </a:endParaRPr>
            </a:p>
          </p:txBody>
        </p:sp>
        <p:cxnSp>
          <p:nvCxnSpPr>
            <p:cNvPr id="210" name="Straight Connector 209">
              <a:extLst>
                <a:ext uri="{FF2B5EF4-FFF2-40B4-BE49-F238E27FC236}">
                  <a16:creationId xmlns:a16="http://schemas.microsoft.com/office/drawing/2014/main" id="{2F24B5AA-EA7A-F54C-A370-36AE5DE5E1C2}"/>
                </a:ext>
              </a:extLst>
            </p:cNvPr>
            <p:cNvCxnSpPr>
              <a:cxnSpLocks noChangeAspect="1"/>
            </p:cNvCxnSpPr>
            <p:nvPr/>
          </p:nvCxnSpPr>
          <p:spPr>
            <a:xfrm>
              <a:off x="2728563" y="4217615"/>
              <a:ext cx="361256" cy="1343854"/>
            </a:xfrm>
            <a:prstGeom prst="line">
              <a:avLst/>
            </a:prstGeom>
            <a:ln w="38100"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1" name="Straight Connector 210">
              <a:extLst>
                <a:ext uri="{FF2B5EF4-FFF2-40B4-BE49-F238E27FC236}">
                  <a16:creationId xmlns:a16="http://schemas.microsoft.com/office/drawing/2014/main" id="{23366E09-37FC-EC4B-88B7-D2452AFC17C3}"/>
                </a:ext>
              </a:extLst>
            </p:cNvPr>
            <p:cNvCxnSpPr>
              <a:cxnSpLocks noChangeAspect="1"/>
            </p:cNvCxnSpPr>
            <p:nvPr/>
          </p:nvCxnSpPr>
          <p:spPr>
            <a:xfrm rot="180000" flipV="1">
              <a:off x="2706980" y="3285557"/>
              <a:ext cx="459458" cy="109617"/>
            </a:xfrm>
            <a:prstGeom prst="line">
              <a:avLst/>
            </a:prstGeom>
            <a:ln w="38100"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203" name="Straight Connector 202">
            <a:extLst>
              <a:ext uri="{FF2B5EF4-FFF2-40B4-BE49-F238E27FC236}">
                <a16:creationId xmlns:a16="http://schemas.microsoft.com/office/drawing/2014/main" id="{96362446-B021-474C-8B23-7B1789872AA6}"/>
              </a:ext>
            </a:extLst>
          </p:cNvPr>
          <p:cNvCxnSpPr>
            <a:cxnSpLocks noChangeAspect="1"/>
          </p:cNvCxnSpPr>
          <p:nvPr/>
        </p:nvCxnSpPr>
        <p:spPr>
          <a:xfrm>
            <a:off x="5981911" y="2670239"/>
            <a:ext cx="217853" cy="1659280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4" name="Straight Connector 213">
            <a:extLst>
              <a:ext uri="{FF2B5EF4-FFF2-40B4-BE49-F238E27FC236}">
                <a16:creationId xmlns:a16="http://schemas.microsoft.com/office/drawing/2014/main" id="{F17AF0FF-A27A-9F76-890E-2B1E4ABAFE0C}"/>
              </a:ext>
            </a:extLst>
          </p:cNvPr>
          <p:cNvCxnSpPr>
            <a:cxnSpLocks/>
          </p:cNvCxnSpPr>
          <p:nvPr/>
        </p:nvCxnSpPr>
        <p:spPr>
          <a:xfrm flipH="1" flipV="1">
            <a:off x="2507731" y="3392921"/>
            <a:ext cx="630438" cy="971553"/>
          </a:xfrm>
          <a:prstGeom prst="line">
            <a:avLst/>
          </a:prstGeom>
          <a:ln w="38100">
            <a:solidFill>
              <a:schemeClr val="accent2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6" name="Straight Connector 215">
            <a:extLst>
              <a:ext uri="{FF2B5EF4-FFF2-40B4-BE49-F238E27FC236}">
                <a16:creationId xmlns:a16="http://schemas.microsoft.com/office/drawing/2014/main" id="{7B3215A7-B721-5F62-91D2-511697B20489}"/>
              </a:ext>
            </a:extLst>
          </p:cNvPr>
          <p:cNvCxnSpPr>
            <a:cxnSpLocks/>
          </p:cNvCxnSpPr>
          <p:nvPr/>
        </p:nvCxnSpPr>
        <p:spPr>
          <a:xfrm flipH="1" flipV="1">
            <a:off x="2512336" y="2460947"/>
            <a:ext cx="816361" cy="37298"/>
          </a:xfrm>
          <a:prstGeom prst="line">
            <a:avLst/>
          </a:prstGeom>
          <a:ln w="38100">
            <a:solidFill>
              <a:schemeClr val="accent2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9" name="DRAM Subarray Label">
            <a:extLst>
              <a:ext uri="{FF2B5EF4-FFF2-40B4-BE49-F238E27FC236}">
                <a16:creationId xmlns:a16="http://schemas.microsoft.com/office/drawing/2014/main" id="{02452888-B4C6-DF4B-BAC7-365912D049EB}"/>
              </a:ext>
            </a:extLst>
          </p:cNvPr>
          <p:cNvSpPr txBox="1">
            <a:spLocks noChangeAspect="1"/>
          </p:cNvSpPr>
          <p:nvPr/>
        </p:nvSpPr>
        <p:spPr>
          <a:xfrm>
            <a:off x="5275662" y="4447718"/>
            <a:ext cx="3040429" cy="2215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US" b="1" dirty="0">
                <a:solidFill>
                  <a:schemeClr val="bg1"/>
                </a:solidFill>
                <a:latin typeface="Cambria" panose="02040503050406030204" pitchFamily="18" charset="0"/>
              </a:rPr>
              <a:t>DRAM Subarray</a:t>
            </a:r>
          </a:p>
        </p:txBody>
      </p:sp>
      <p:sp>
        <p:nvSpPr>
          <p:cNvPr id="220" name="Subarray">
            <a:extLst>
              <a:ext uri="{FF2B5EF4-FFF2-40B4-BE49-F238E27FC236}">
                <a16:creationId xmlns:a16="http://schemas.microsoft.com/office/drawing/2014/main" id="{38AAB939-3B5C-EC44-B597-D33A21F589E4}"/>
              </a:ext>
            </a:extLst>
          </p:cNvPr>
          <p:cNvSpPr>
            <a:spLocks/>
          </p:cNvSpPr>
          <p:nvPr/>
        </p:nvSpPr>
        <p:spPr>
          <a:xfrm>
            <a:off x="5489833" y="2479250"/>
            <a:ext cx="2826251" cy="1800633"/>
          </a:xfrm>
          <a:prstGeom prst="roundRect">
            <a:avLst>
              <a:gd name="adj" fmla="val 5443"/>
            </a:avLst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600" b="1">
              <a:solidFill>
                <a:schemeClr val="tx1"/>
              </a:solidFill>
            </a:endParaRPr>
          </a:p>
        </p:txBody>
      </p:sp>
      <p:sp>
        <p:nvSpPr>
          <p:cNvPr id="221" name="RowBuffer">
            <a:extLst>
              <a:ext uri="{FF2B5EF4-FFF2-40B4-BE49-F238E27FC236}">
                <a16:creationId xmlns:a16="http://schemas.microsoft.com/office/drawing/2014/main" id="{17666F58-6C13-AA4B-A41C-1DFC098A11F8}"/>
              </a:ext>
            </a:extLst>
          </p:cNvPr>
          <p:cNvSpPr>
            <a:spLocks/>
          </p:cNvSpPr>
          <p:nvPr/>
        </p:nvSpPr>
        <p:spPr>
          <a:xfrm>
            <a:off x="5601683" y="3845207"/>
            <a:ext cx="2573020" cy="306535"/>
          </a:xfrm>
          <a:prstGeom prst="roundRect">
            <a:avLst>
              <a:gd name="adj" fmla="val 5443"/>
            </a:avLst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23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Cambria" panose="02040503050406030204" pitchFamily="18" charset="0"/>
              </a:rPr>
              <a:t>Row Buffer</a:t>
            </a:r>
          </a:p>
        </p:txBody>
      </p:sp>
      <p:grpSp>
        <p:nvGrpSpPr>
          <p:cNvPr id="222" name="Bitline">
            <a:extLst>
              <a:ext uri="{FF2B5EF4-FFF2-40B4-BE49-F238E27FC236}">
                <a16:creationId xmlns:a16="http://schemas.microsoft.com/office/drawing/2014/main" id="{8A61DA0B-0FE0-5447-90BD-A816C32CAB7B}"/>
              </a:ext>
            </a:extLst>
          </p:cNvPr>
          <p:cNvGrpSpPr/>
          <p:nvPr/>
        </p:nvGrpSpPr>
        <p:grpSpPr>
          <a:xfrm>
            <a:off x="5905498" y="2177175"/>
            <a:ext cx="2273386" cy="1668032"/>
            <a:chOff x="6445581" y="3560966"/>
            <a:chExt cx="2273386" cy="1668032"/>
          </a:xfrm>
        </p:grpSpPr>
        <p:cxnSp>
          <p:nvCxnSpPr>
            <p:cNvPr id="256" name="Straight Connector 255">
              <a:extLst>
                <a:ext uri="{FF2B5EF4-FFF2-40B4-BE49-F238E27FC236}">
                  <a16:creationId xmlns:a16="http://schemas.microsoft.com/office/drawing/2014/main" id="{2D1C8C40-772A-6D41-9DA5-7868FE85FFEF}"/>
                </a:ext>
              </a:extLst>
            </p:cNvPr>
            <p:cNvCxnSpPr>
              <a:cxnSpLocks noChangeAspect="1"/>
            </p:cNvCxnSpPr>
            <p:nvPr/>
          </p:nvCxnSpPr>
          <p:spPr>
            <a:xfrm flipV="1">
              <a:off x="8191500" y="3763932"/>
              <a:ext cx="0" cy="1465066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>
              <a:extLst>
                <a:ext uri="{FF2B5EF4-FFF2-40B4-BE49-F238E27FC236}">
                  <a16:creationId xmlns:a16="http://schemas.microsoft.com/office/drawing/2014/main" id="{F9C0EE09-A28F-1A4B-891C-A860C4695DB8}"/>
                </a:ext>
              </a:extLst>
            </p:cNvPr>
            <p:cNvCxnSpPr>
              <a:cxnSpLocks noChangeAspect="1"/>
            </p:cNvCxnSpPr>
            <p:nvPr/>
          </p:nvCxnSpPr>
          <p:spPr>
            <a:xfrm flipV="1">
              <a:off x="7772400" y="3747107"/>
              <a:ext cx="0" cy="1465066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>
              <a:extLst>
                <a:ext uri="{FF2B5EF4-FFF2-40B4-BE49-F238E27FC236}">
                  <a16:creationId xmlns:a16="http://schemas.microsoft.com/office/drawing/2014/main" id="{1FB6CC3A-35B9-4A40-9EA7-BCFBADF61A82}"/>
                </a:ext>
              </a:extLst>
            </p:cNvPr>
            <p:cNvCxnSpPr>
              <a:cxnSpLocks noChangeAspect="1"/>
            </p:cNvCxnSpPr>
            <p:nvPr/>
          </p:nvCxnSpPr>
          <p:spPr>
            <a:xfrm flipV="1">
              <a:off x="7348542" y="3747107"/>
              <a:ext cx="0" cy="1465066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>
              <a:extLst>
                <a:ext uri="{FF2B5EF4-FFF2-40B4-BE49-F238E27FC236}">
                  <a16:creationId xmlns:a16="http://schemas.microsoft.com/office/drawing/2014/main" id="{8E3DAFB5-F2F4-B743-B8B0-5FE88339BB0D}"/>
                </a:ext>
              </a:extLst>
            </p:cNvPr>
            <p:cNvCxnSpPr>
              <a:cxnSpLocks noChangeAspect="1"/>
            </p:cNvCxnSpPr>
            <p:nvPr/>
          </p:nvCxnSpPr>
          <p:spPr>
            <a:xfrm flipV="1">
              <a:off x="6506182" y="3739275"/>
              <a:ext cx="0" cy="1465066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>
              <a:extLst>
                <a:ext uri="{FF2B5EF4-FFF2-40B4-BE49-F238E27FC236}">
                  <a16:creationId xmlns:a16="http://schemas.microsoft.com/office/drawing/2014/main" id="{2FBBC45D-AF78-5345-BFA4-70702B19FE90}"/>
                </a:ext>
              </a:extLst>
            </p:cNvPr>
            <p:cNvCxnSpPr>
              <a:cxnSpLocks noChangeAspect="1"/>
            </p:cNvCxnSpPr>
            <p:nvPr/>
          </p:nvCxnSpPr>
          <p:spPr>
            <a:xfrm flipV="1">
              <a:off x="6934200" y="3739275"/>
              <a:ext cx="0" cy="1465066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1" name="Rectangle 260">
              <a:extLst>
                <a:ext uri="{FF2B5EF4-FFF2-40B4-BE49-F238E27FC236}">
                  <a16:creationId xmlns:a16="http://schemas.microsoft.com/office/drawing/2014/main" id="{DE64B3B7-565A-B24F-8F78-54C81420713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445581" y="3560966"/>
              <a:ext cx="763351" cy="289310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80000"/>
                </a:lnSpc>
              </a:pPr>
              <a:r>
                <a:rPr lang="en-US" sz="1600" dirty="0" err="1">
                  <a:solidFill>
                    <a:schemeClr val="accent2"/>
                  </a:solidFill>
                  <a:latin typeface="Cambria" panose="02040503050406030204" pitchFamily="18" charset="0"/>
                </a:rPr>
                <a:t>Bitline</a:t>
              </a:r>
              <a:endParaRPr lang="en-US" sz="1600" dirty="0">
                <a:solidFill>
                  <a:schemeClr val="accent2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262" name="Rectangle 261">
              <a:extLst>
                <a:ext uri="{FF2B5EF4-FFF2-40B4-BE49-F238E27FC236}">
                  <a16:creationId xmlns:a16="http://schemas.microsoft.com/office/drawing/2014/main" id="{69A75630-D470-D34A-8D22-BB557882F22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02902" y="4054719"/>
              <a:ext cx="397637" cy="289310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80000"/>
                </a:lnSpc>
              </a:pPr>
              <a:r>
                <a:rPr lang="en-US" sz="1600">
                  <a:solidFill>
                    <a:schemeClr val="accent2"/>
                  </a:solidFill>
                </a:rPr>
                <a:t>…</a:t>
              </a:r>
            </a:p>
          </p:txBody>
        </p:sp>
        <p:sp>
          <p:nvSpPr>
            <p:cNvPr id="263" name="Rectangle 262">
              <a:extLst>
                <a:ext uri="{FF2B5EF4-FFF2-40B4-BE49-F238E27FC236}">
                  <a16:creationId xmlns:a16="http://schemas.microsoft.com/office/drawing/2014/main" id="{FE58EA8F-293F-D747-A748-917ADDBDADF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21330" y="4353756"/>
              <a:ext cx="397637" cy="289310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80000"/>
                </a:lnSpc>
              </a:pPr>
              <a:r>
                <a:rPr lang="en-US" sz="1600">
                  <a:solidFill>
                    <a:schemeClr val="accent2"/>
                  </a:solidFill>
                </a:rPr>
                <a:t>…</a:t>
              </a:r>
            </a:p>
          </p:txBody>
        </p:sp>
      </p:grpSp>
      <p:grpSp>
        <p:nvGrpSpPr>
          <p:cNvPr id="223" name="Wordline">
            <a:extLst>
              <a:ext uri="{FF2B5EF4-FFF2-40B4-BE49-F238E27FC236}">
                <a16:creationId xmlns:a16="http://schemas.microsoft.com/office/drawing/2014/main" id="{2804D5F7-D42F-8B45-89AA-3E1D7D7550A7}"/>
              </a:ext>
            </a:extLst>
          </p:cNvPr>
          <p:cNvGrpSpPr/>
          <p:nvPr/>
        </p:nvGrpSpPr>
        <p:grpSpPr>
          <a:xfrm>
            <a:off x="5754573" y="2463699"/>
            <a:ext cx="3432256" cy="1362523"/>
            <a:chOff x="6141766" y="3840342"/>
            <a:chExt cx="3432256" cy="1362523"/>
          </a:xfrm>
        </p:grpSpPr>
        <p:cxnSp>
          <p:nvCxnSpPr>
            <p:cNvPr id="246" name="Straight Connector 245">
              <a:extLst>
                <a:ext uri="{FF2B5EF4-FFF2-40B4-BE49-F238E27FC236}">
                  <a16:creationId xmlns:a16="http://schemas.microsoft.com/office/drawing/2014/main" id="{15C22B0B-6422-484C-91AB-4FF5CB685AE1}"/>
                </a:ext>
              </a:extLst>
            </p:cNvPr>
            <p:cNvCxnSpPr>
              <a:cxnSpLocks noChangeAspect="1"/>
            </p:cNvCxnSpPr>
            <p:nvPr/>
          </p:nvCxnSpPr>
          <p:spPr>
            <a:xfrm>
              <a:off x="6141766" y="4687341"/>
              <a:ext cx="2573020" cy="0"/>
            </a:xfrm>
            <a:prstGeom prst="line">
              <a:avLst/>
            </a:prstGeom>
            <a:ln w="28575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7" name="Rectangle 246">
              <a:extLst>
                <a:ext uri="{FF2B5EF4-FFF2-40B4-BE49-F238E27FC236}">
                  <a16:creationId xmlns:a16="http://schemas.microsoft.com/office/drawing/2014/main" id="{EA57CF8B-54E0-FC46-AC0F-E9C9CEA4EA6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535596" y="3840342"/>
              <a:ext cx="1038426" cy="289310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80000"/>
                </a:lnSpc>
              </a:pPr>
              <a:r>
                <a:rPr lang="en-US" sz="1600" dirty="0">
                  <a:solidFill>
                    <a:schemeClr val="accent5"/>
                  </a:solidFill>
                  <a:latin typeface="Cambria" panose="02040503050406030204" pitchFamily="18" charset="0"/>
                </a:rPr>
                <a:t> </a:t>
              </a:r>
              <a:r>
                <a:rPr lang="en-US" sz="1600" dirty="0" err="1">
                  <a:solidFill>
                    <a:schemeClr val="accent5"/>
                  </a:solidFill>
                  <a:latin typeface="Cambria" panose="02040503050406030204" pitchFamily="18" charset="0"/>
                </a:rPr>
                <a:t>Wordline</a:t>
              </a:r>
              <a:endParaRPr lang="en-US" sz="1600" dirty="0">
                <a:solidFill>
                  <a:schemeClr val="accent5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248" name="Rectangle 247">
              <a:extLst>
                <a:ext uri="{FF2B5EF4-FFF2-40B4-BE49-F238E27FC236}">
                  <a16:creationId xmlns:a16="http://schemas.microsoft.com/office/drawing/2014/main" id="{478057A0-96DF-4343-8C2C-00305DF6060B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6562496" y="4830493"/>
              <a:ext cx="397637" cy="289310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80000"/>
                </a:lnSpc>
              </a:pPr>
              <a:r>
                <a:rPr lang="en-US" sz="1600">
                  <a:solidFill>
                    <a:schemeClr val="accent5"/>
                  </a:solidFill>
                </a:rPr>
                <a:t>…</a:t>
              </a:r>
            </a:p>
          </p:txBody>
        </p:sp>
        <p:cxnSp>
          <p:nvCxnSpPr>
            <p:cNvPr id="249" name="Straight Connector 248">
              <a:extLst>
                <a:ext uri="{FF2B5EF4-FFF2-40B4-BE49-F238E27FC236}">
                  <a16:creationId xmlns:a16="http://schemas.microsoft.com/office/drawing/2014/main" id="{47675B33-B9A8-4946-BAF0-0FFA700478B2}"/>
                </a:ext>
              </a:extLst>
            </p:cNvPr>
            <p:cNvCxnSpPr>
              <a:cxnSpLocks noChangeAspect="1"/>
            </p:cNvCxnSpPr>
            <p:nvPr/>
          </p:nvCxnSpPr>
          <p:spPr>
            <a:xfrm>
              <a:off x="6141766" y="4388303"/>
              <a:ext cx="2573020" cy="0"/>
            </a:xfrm>
            <a:prstGeom prst="line">
              <a:avLst/>
            </a:prstGeom>
            <a:ln w="28575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>
              <a:extLst>
                <a:ext uri="{FF2B5EF4-FFF2-40B4-BE49-F238E27FC236}">
                  <a16:creationId xmlns:a16="http://schemas.microsoft.com/office/drawing/2014/main" id="{EEBBA1AF-F619-6A46-B0BB-6A82BD7BD70A}"/>
                </a:ext>
              </a:extLst>
            </p:cNvPr>
            <p:cNvCxnSpPr>
              <a:cxnSpLocks noChangeAspect="1"/>
            </p:cNvCxnSpPr>
            <p:nvPr/>
          </p:nvCxnSpPr>
          <p:spPr>
            <a:xfrm>
              <a:off x="6141766" y="4080669"/>
              <a:ext cx="2573020" cy="0"/>
            </a:xfrm>
            <a:prstGeom prst="line">
              <a:avLst/>
            </a:prstGeom>
            <a:ln w="28575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1" name="Rectangle 250">
              <a:extLst>
                <a:ext uri="{FF2B5EF4-FFF2-40B4-BE49-F238E27FC236}">
                  <a16:creationId xmlns:a16="http://schemas.microsoft.com/office/drawing/2014/main" id="{05C32EAD-629E-4B48-89F0-2E0E6237F2AE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7008596" y="4837124"/>
              <a:ext cx="397637" cy="289310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80000"/>
                </a:lnSpc>
              </a:pPr>
              <a:r>
                <a:rPr lang="en-US" sz="1600">
                  <a:solidFill>
                    <a:schemeClr val="accent5"/>
                  </a:solidFill>
                </a:rPr>
                <a:t>…</a:t>
              </a:r>
            </a:p>
          </p:txBody>
        </p:sp>
        <p:sp>
          <p:nvSpPr>
            <p:cNvPr id="252" name="Rectangle 251">
              <a:extLst>
                <a:ext uri="{FF2B5EF4-FFF2-40B4-BE49-F238E27FC236}">
                  <a16:creationId xmlns:a16="http://schemas.microsoft.com/office/drawing/2014/main" id="{B95E8257-3C00-C841-AA58-15188D075FED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7414792" y="4846068"/>
              <a:ext cx="397637" cy="289310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80000"/>
                </a:lnSpc>
              </a:pPr>
              <a:r>
                <a:rPr lang="en-US" sz="1600">
                  <a:solidFill>
                    <a:schemeClr val="accent5"/>
                  </a:solidFill>
                </a:rPr>
                <a:t>…</a:t>
              </a:r>
            </a:p>
          </p:txBody>
        </p:sp>
        <p:sp>
          <p:nvSpPr>
            <p:cNvPr id="255" name="Rectangle 254">
              <a:extLst>
                <a:ext uri="{FF2B5EF4-FFF2-40B4-BE49-F238E27FC236}">
                  <a16:creationId xmlns:a16="http://schemas.microsoft.com/office/drawing/2014/main" id="{09ECB0C3-E22C-444C-B596-9422FF3267E4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7844255" y="4859392"/>
              <a:ext cx="397637" cy="289310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80000"/>
                </a:lnSpc>
              </a:pPr>
              <a:r>
                <a:rPr lang="en-US" sz="1600">
                  <a:solidFill>
                    <a:schemeClr val="accent5"/>
                  </a:solidFill>
                </a:rPr>
                <a:t>…</a:t>
              </a:r>
            </a:p>
          </p:txBody>
        </p:sp>
      </p:grpSp>
      <p:grpSp>
        <p:nvGrpSpPr>
          <p:cNvPr id="224" name="Cells">
            <a:extLst>
              <a:ext uri="{FF2B5EF4-FFF2-40B4-BE49-F238E27FC236}">
                <a16:creationId xmlns:a16="http://schemas.microsoft.com/office/drawing/2014/main" id="{E8B3A4F3-9884-D14E-8452-9B1E303D7E32}"/>
              </a:ext>
            </a:extLst>
          </p:cNvPr>
          <p:cNvGrpSpPr/>
          <p:nvPr/>
        </p:nvGrpSpPr>
        <p:grpSpPr>
          <a:xfrm>
            <a:off x="5852522" y="2574158"/>
            <a:ext cx="1926185" cy="860543"/>
            <a:chOff x="6392605" y="3957949"/>
            <a:chExt cx="1926185" cy="860543"/>
          </a:xfrm>
        </p:grpSpPr>
        <p:sp>
          <p:nvSpPr>
            <p:cNvPr id="231" name="Oval 230">
              <a:extLst>
                <a:ext uri="{FF2B5EF4-FFF2-40B4-BE49-F238E27FC236}">
                  <a16:creationId xmlns:a16="http://schemas.microsoft.com/office/drawing/2014/main" id="{F151E009-4668-A64A-AEDB-6972E0D8229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092476" y="4581898"/>
              <a:ext cx="226314" cy="226314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32" name="Oval 231">
              <a:extLst>
                <a:ext uri="{FF2B5EF4-FFF2-40B4-BE49-F238E27FC236}">
                  <a16:creationId xmlns:a16="http://schemas.microsoft.com/office/drawing/2014/main" id="{FF1CEF6F-C8D8-1D47-93C3-C950B621060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834381" y="4582779"/>
              <a:ext cx="226314" cy="226314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33" name="Oval 232">
              <a:extLst>
                <a:ext uri="{FF2B5EF4-FFF2-40B4-BE49-F238E27FC236}">
                  <a16:creationId xmlns:a16="http://schemas.microsoft.com/office/drawing/2014/main" id="{C0362BED-BF1B-1143-B935-946AC1BE2A8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668619" y="4290701"/>
              <a:ext cx="226314" cy="226314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34" name="Oval 233">
              <a:extLst>
                <a:ext uri="{FF2B5EF4-FFF2-40B4-BE49-F238E27FC236}">
                  <a16:creationId xmlns:a16="http://schemas.microsoft.com/office/drawing/2014/main" id="{A3511D03-3E6B-264C-B68D-86AD6DBABB5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084968" y="3960591"/>
              <a:ext cx="226314" cy="226314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35" name="Oval 234">
              <a:extLst>
                <a:ext uri="{FF2B5EF4-FFF2-40B4-BE49-F238E27FC236}">
                  <a16:creationId xmlns:a16="http://schemas.microsoft.com/office/drawing/2014/main" id="{F56C5440-2DED-B44D-81E7-1C8410815B0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832027" y="3960591"/>
              <a:ext cx="226314" cy="226314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36" name="Oval 235">
              <a:extLst>
                <a:ext uri="{FF2B5EF4-FFF2-40B4-BE49-F238E27FC236}">
                  <a16:creationId xmlns:a16="http://schemas.microsoft.com/office/drawing/2014/main" id="{25493F90-8D7D-DC44-BB8C-6BBC3B95C54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249061" y="4592178"/>
              <a:ext cx="226314" cy="226314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37" name="Oval 236">
              <a:extLst>
                <a:ext uri="{FF2B5EF4-FFF2-40B4-BE49-F238E27FC236}">
                  <a16:creationId xmlns:a16="http://schemas.microsoft.com/office/drawing/2014/main" id="{EA8630EB-9BD9-3342-B9A0-A29BAA78313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092476" y="4290701"/>
              <a:ext cx="226314" cy="226314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38" name="Oval 237">
              <a:extLst>
                <a:ext uri="{FF2B5EF4-FFF2-40B4-BE49-F238E27FC236}">
                  <a16:creationId xmlns:a16="http://schemas.microsoft.com/office/drawing/2014/main" id="{22E9EF32-72E2-BE43-B7CB-A555AF5C75F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832027" y="4275146"/>
              <a:ext cx="226314" cy="226314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39" name="Oval 238">
              <a:extLst>
                <a:ext uri="{FF2B5EF4-FFF2-40B4-BE49-F238E27FC236}">
                  <a16:creationId xmlns:a16="http://schemas.microsoft.com/office/drawing/2014/main" id="{1B3E9138-DC21-4545-A02D-906B41F5E4A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668215" y="3960591"/>
              <a:ext cx="226314" cy="226314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40" name="Oval 239">
              <a:extLst>
                <a:ext uri="{FF2B5EF4-FFF2-40B4-BE49-F238E27FC236}">
                  <a16:creationId xmlns:a16="http://schemas.microsoft.com/office/drawing/2014/main" id="{28DB7EEB-B66D-E14A-AD4F-A36F62F5557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392605" y="3960591"/>
              <a:ext cx="226314" cy="226314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41" name="Oval 240">
              <a:extLst>
                <a:ext uri="{FF2B5EF4-FFF2-40B4-BE49-F238E27FC236}">
                  <a16:creationId xmlns:a16="http://schemas.microsoft.com/office/drawing/2014/main" id="{B9487CFC-E86C-D14A-9A38-414DE8EAAE1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663741" y="4588263"/>
              <a:ext cx="226314" cy="226314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42" name="Oval 241">
              <a:extLst>
                <a:ext uri="{FF2B5EF4-FFF2-40B4-BE49-F238E27FC236}">
                  <a16:creationId xmlns:a16="http://schemas.microsoft.com/office/drawing/2014/main" id="{54767612-2AB0-F347-B59B-FA80057F978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396345" y="4588263"/>
              <a:ext cx="226314" cy="226314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43" name="Oval 242">
              <a:extLst>
                <a:ext uri="{FF2B5EF4-FFF2-40B4-BE49-F238E27FC236}">
                  <a16:creationId xmlns:a16="http://schemas.microsoft.com/office/drawing/2014/main" id="{5693B6F7-A429-694A-BD4B-F9FC07B0413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241286" y="4284545"/>
              <a:ext cx="226314" cy="226314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44" name="Oval 243">
              <a:extLst>
                <a:ext uri="{FF2B5EF4-FFF2-40B4-BE49-F238E27FC236}">
                  <a16:creationId xmlns:a16="http://schemas.microsoft.com/office/drawing/2014/main" id="{2F6ECC0C-4940-E540-92EC-E4A14CF9C13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392605" y="4284545"/>
              <a:ext cx="226314" cy="226314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45" name="Oval 244">
              <a:extLst>
                <a:ext uri="{FF2B5EF4-FFF2-40B4-BE49-F238E27FC236}">
                  <a16:creationId xmlns:a16="http://schemas.microsoft.com/office/drawing/2014/main" id="{F02D729C-2936-B446-B0A1-D8D3F53D9B1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234784" y="3957949"/>
              <a:ext cx="226314" cy="226314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cxnSp>
        <p:nvCxnSpPr>
          <p:cNvPr id="226" name="Straight Connector 225">
            <a:extLst>
              <a:ext uri="{FF2B5EF4-FFF2-40B4-BE49-F238E27FC236}">
                <a16:creationId xmlns:a16="http://schemas.microsoft.com/office/drawing/2014/main" id="{96362446-B021-474C-8B23-7B1789872AA6}"/>
              </a:ext>
            </a:extLst>
          </p:cNvPr>
          <p:cNvCxnSpPr>
            <a:cxnSpLocks noChangeAspect="1"/>
          </p:cNvCxnSpPr>
          <p:nvPr/>
        </p:nvCxnSpPr>
        <p:spPr>
          <a:xfrm>
            <a:off x="5275662" y="2555806"/>
            <a:ext cx="217853" cy="1659280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7" name="Rounded Rectangle 2">
            <a:extLst>
              <a:ext uri="{FF2B5EF4-FFF2-40B4-BE49-F238E27FC236}">
                <a16:creationId xmlns:a16="http://schemas.microsoft.com/office/drawing/2014/main" id="{BF4D8B37-BB98-8A49-8B6D-1AD7FDEF3A15}"/>
              </a:ext>
            </a:extLst>
          </p:cNvPr>
          <p:cNvSpPr/>
          <p:nvPr/>
        </p:nvSpPr>
        <p:spPr>
          <a:xfrm>
            <a:off x="5773631" y="2858697"/>
            <a:ext cx="2111829" cy="306752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28" name="TextBox 3">
            <a:extLst>
              <a:ext uri="{FF2B5EF4-FFF2-40B4-BE49-F238E27FC236}">
                <a16:creationId xmlns:a16="http://schemas.microsoft.com/office/drawing/2014/main" id="{276DC07E-88EB-AF44-A763-25933BB8355D}"/>
              </a:ext>
            </a:extLst>
          </p:cNvPr>
          <p:cNvSpPr txBox="1"/>
          <p:nvPr/>
        </p:nvSpPr>
        <p:spPr>
          <a:xfrm>
            <a:off x="7833973" y="2788680"/>
            <a:ext cx="775180" cy="502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620"/>
              </a:lnSpc>
            </a:pPr>
            <a:r>
              <a:rPr lang="en-US" sz="1600" b="1">
                <a:solidFill>
                  <a:srgbClr val="C00000"/>
                </a:solidFill>
                <a:latin typeface="Cambria" panose="02040503050406030204" pitchFamily="18" charset="0"/>
              </a:rPr>
              <a:t>DRAM Row</a:t>
            </a:r>
          </a:p>
        </p:txBody>
      </p:sp>
      <p:cxnSp>
        <p:nvCxnSpPr>
          <p:cNvPr id="266" name="Straight Connector 265">
            <a:extLst>
              <a:ext uri="{FF2B5EF4-FFF2-40B4-BE49-F238E27FC236}">
                <a16:creationId xmlns:a16="http://schemas.microsoft.com/office/drawing/2014/main" id="{6716D33B-C58A-AC85-2733-DD143AFF3928}"/>
              </a:ext>
            </a:extLst>
          </p:cNvPr>
          <p:cNvCxnSpPr>
            <a:cxnSpLocks/>
          </p:cNvCxnSpPr>
          <p:nvPr/>
        </p:nvCxnSpPr>
        <p:spPr>
          <a:xfrm flipH="1" flipV="1">
            <a:off x="5081652" y="2505926"/>
            <a:ext cx="816361" cy="37298"/>
          </a:xfrm>
          <a:prstGeom prst="line">
            <a:avLst/>
          </a:prstGeom>
          <a:ln w="38100">
            <a:solidFill>
              <a:schemeClr val="accent2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7" name="Straight Connector 266">
            <a:extLst>
              <a:ext uri="{FF2B5EF4-FFF2-40B4-BE49-F238E27FC236}">
                <a16:creationId xmlns:a16="http://schemas.microsoft.com/office/drawing/2014/main" id="{8EBCF9F8-3869-8E48-0110-3911D6217DF4}"/>
              </a:ext>
            </a:extLst>
          </p:cNvPr>
          <p:cNvCxnSpPr>
            <a:cxnSpLocks/>
          </p:cNvCxnSpPr>
          <p:nvPr/>
        </p:nvCxnSpPr>
        <p:spPr>
          <a:xfrm flipH="1">
            <a:off x="5081652" y="4267525"/>
            <a:ext cx="816361" cy="103074"/>
          </a:xfrm>
          <a:prstGeom prst="line">
            <a:avLst/>
          </a:prstGeom>
          <a:ln w="38100">
            <a:solidFill>
              <a:schemeClr val="accent2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11A3AD95-0413-3E32-0C92-2A3B76BF4B3F}"/>
              </a:ext>
            </a:extLst>
          </p:cNvPr>
          <p:cNvSpPr txBox="1"/>
          <p:nvPr/>
        </p:nvSpPr>
        <p:spPr>
          <a:xfrm>
            <a:off x="90055" y="4842164"/>
            <a:ext cx="8839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Safari, Yuksel, I E Pulsar: </a:t>
            </a:r>
            <a:r>
              <a:rPr lang="en-US" sz="7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Simultaneous </a:t>
            </a:r>
            <a:r>
              <a:rPr lang="en-US" sz="700" b="1" i="1" dirty="0">
                <a:solidFill>
                  <a:schemeClr val="bg1"/>
                </a:solidFill>
              </a:rPr>
              <a:t>Many-Row Activation in Off-the-Shelf DRAM Chips </a:t>
            </a:r>
            <a:r>
              <a:rPr lang="en-US" sz="600" b="1" i="1" dirty="0">
                <a:solidFill>
                  <a:schemeClr val="bg1"/>
                </a:solidFill>
                <a:cs typeface="Segoe UI" panose="020B0502040204020203" pitchFamily="34" charset="0"/>
              </a:rPr>
              <a:t>Experimental Characterization and Analysis</a:t>
            </a:r>
            <a:br>
              <a:rPr lang="en-US" sz="700" b="1" i="1" dirty="0">
                <a:solidFill>
                  <a:schemeClr val="bg1"/>
                </a:solidFill>
              </a:rPr>
            </a:br>
            <a:endParaRPr lang="en-US" sz="700" dirty="0"/>
          </a:p>
        </p:txBody>
      </p:sp>
    </p:spTree>
    <p:extLst>
      <p:ext uri="{BB962C8B-B14F-4D97-AF65-F5344CB8AC3E}">
        <p14:creationId xmlns:p14="http://schemas.microsoft.com/office/powerpoint/2010/main" val="1148043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/>
      <p:bldP spid="219" grpId="0"/>
      <p:bldP spid="220" grpId="0" animBg="1"/>
      <p:bldP spid="221" grpId="0" animBg="1"/>
      <p:bldP spid="227" grpId="0" animBg="1"/>
      <p:bldP spid="22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>
          <a:extLst>
            <a:ext uri="{FF2B5EF4-FFF2-40B4-BE49-F238E27FC236}">
              <a16:creationId xmlns:a16="http://schemas.microsoft.com/office/drawing/2014/main" id="{4CCB362D-14FA-A69E-66E5-97DD89AF47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3">
            <a:extLst>
              <a:ext uri="{FF2B5EF4-FFF2-40B4-BE49-F238E27FC236}">
                <a16:creationId xmlns:a16="http://schemas.microsoft.com/office/drawing/2014/main" id="{E8899747-B31D-D820-0451-F404469B7F8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56226" y="304982"/>
            <a:ext cx="7038900" cy="9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Background</a:t>
            </a:r>
            <a:endParaRPr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Θέση αριθμού διαφάνειας 1">
            <a:extLst>
              <a:ext uri="{FF2B5EF4-FFF2-40B4-BE49-F238E27FC236}">
                <a16:creationId xmlns:a16="http://schemas.microsoft.com/office/drawing/2014/main" id="{507B5640-C907-6B25-F9F1-F710D2B23F1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7</a:t>
            </a:fld>
            <a:endParaRPr lang="en-GB"/>
          </a:p>
        </p:txBody>
      </p:sp>
      <p:sp>
        <p:nvSpPr>
          <p:cNvPr id="3" name="Subarray">
            <a:extLst>
              <a:ext uri="{FF2B5EF4-FFF2-40B4-BE49-F238E27FC236}">
                <a16:creationId xmlns:a16="http://schemas.microsoft.com/office/drawing/2014/main" id="{8A048CC6-2FBB-BB40-AE83-50CCCF3589C3}"/>
              </a:ext>
            </a:extLst>
          </p:cNvPr>
          <p:cNvSpPr>
            <a:spLocks/>
          </p:cNvSpPr>
          <p:nvPr/>
        </p:nvSpPr>
        <p:spPr>
          <a:xfrm>
            <a:off x="755598" y="1557087"/>
            <a:ext cx="3040429" cy="2367191"/>
          </a:xfrm>
          <a:prstGeom prst="roundRect">
            <a:avLst>
              <a:gd name="adj" fmla="val 5443"/>
            </a:avLst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4" name="DRAM Subarray Label">
            <a:extLst>
              <a:ext uri="{FF2B5EF4-FFF2-40B4-BE49-F238E27FC236}">
                <a16:creationId xmlns:a16="http://schemas.microsoft.com/office/drawing/2014/main" id="{B045840B-004C-3042-A45B-2FB202541A82}"/>
              </a:ext>
            </a:extLst>
          </p:cNvPr>
          <p:cNvSpPr txBox="1">
            <a:spLocks noChangeAspect="1"/>
          </p:cNvSpPr>
          <p:nvPr/>
        </p:nvSpPr>
        <p:spPr>
          <a:xfrm rot="16200000">
            <a:off x="-603782" y="2594506"/>
            <a:ext cx="2370304" cy="2954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US" sz="2400" b="1" dirty="0">
                <a:solidFill>
                  <a:schemeClr val="bg1"/>
                </a:solidFill>
                <a:latin typeface="Cambria" panose="02040503050406030204" pitchFamily="18" charset="0"/>
              </a:rPr>
              <a:t>DRAM Subarray</a:t>
            </a:r>
          </a:p>
        </p:txBody>
      </p:sp>
      <p:grpSp>
        <p:nvGrpSpPr>
          <p:cNvPr id="5" name="Bitline">
            <a:extLst>
              <a:ext uri="{FF2B5EF4-FFF2-40B4-BE49-F238E27FC236}">
                <a16:creationId xmlns:a16="http://schemas.microsoft.com/office/drawing/2014/main" id="{127E8D71-492E-A048-8BB7-ECB92BBC07FB}"/>
              </a:ext>
            </a:extLst>
          </p:cNvPr>
          <p:cNvGrpSpPr/>
          <p:nvPr/>
        </p:nvGrpSpPr>
        <p:grpSpPr>
          <a:xfrm>
            <a:off x="856226" y="1653897"/>
            <a:ext cx="2588423" cy="1835705"/>
            <a:chOff x="6130544" y="3393293"/>
            <a:chExt cx="2588423" cy="1835705"/>
          </a:xfrm>
        </p:grpSpPr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F256F1C6-4FB5-9240-A209-C4970F54FF90}"/>
                </a:ext>
              </a:extLst>
            </p:cNvPr>
            <p:cNvCxnSpPr>
              <a:cxnSpLocks noChangeAspect="1"/>
            </p:cNvCxnSpPr>
            <p:nvPr/>
          </p:nvCxnSpPr>
          <p:spPr>
            <a:xfrm flipV="1">
              <a:off x="8191500" y="3763932"/>
              <a:ext cx="0" cy="1465066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6B7F4DBE-EE32-454B-8318-B001B0E490B1}"/>
                </a:ext>
              </a:extLst>
            </p:cNvPr>
            <p:cNvCxnSpPr>
              <a:cxnSpLocks noChangeAspect="1"/>
            </p:cNvCxnSpPr>
            <p:nvPr/>
          </p:nvCxnSpPr>
          <p:spPr>
            <a:xfrm flipV="1">
              <a:off x="7772400" y="3747107"/>
              <a:ext cx="0" cy="1465066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28DD52A2-3712-6141-A07F-4AE2C58C8565}"/>
                </a:ext>
              </a:extLst>
            </p:cNvPr>
            <p:cNvCxnSpPr>
              <a:cxnSpLocks noChangeAspect="1"/>
            </p:cNvCxnSpPr>
            <p:nvPr/>
          </p:nvCxnSpPr>
          <p:spPr>
            <a:xfrm flipV="1">
              <a:off x="7348542" y="3747107"/>
              <a:ext cx="0" cy="1465066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13CF881D-46BF-1044-B0C3-CC99E37EF511}"/>
                </a:ext>
              </a:extLst>
            </p:cNvPr>
            <p:cNvCxnSpPr>
              <a:cxnSpLocks noChangeAspect="1"/>
            </p:cNvCxnSpPr>
            <p:nvPr/>
          </p:nvCxnSpPr>
          <p:spPr>
            <a:xfrm flipV="1">
              <a:off x="6506182" y="3739275"/>
              <a:ext cx="0" cy="1465066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E997CE2A-7941-2F46-8A1D-479B48F35DD3}"/>
                </a:ext>
              </a:extLst>
            </p:cNvPr>
            <p:cNvCxnSpPr>
              <a:cxnSpLocks noChangeAspect="1"/>
            </p:cNvCxnSpPr>
            <p:nvPr/>
          </p:nvCxnSpPr>
          <p:spPr>
            <a:xfrm flipV="1">
              <a:off x="6934200" y="3739275"/>
              <a:ext cx="0" cy="1465066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CC6EBEAC-06A5-5E43-8011-ADB0EE85B45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130544" y="3393293"/>
              <a:ext cx="763351" cy="289310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80000"/>
                </a:lnSpc>
              </a:pPr>
              <a:r>
                <a:rPr lang="en-US" sz="1600" err="1">
                  <a:solidFill>
                    <a:schemeClr val="accent2"/>
                  </a:solidFill>
                  <a:latin typeface="Cambria" panose="02040503050406030204" pitchFamily="18" charset="0"/>
                </a:rPr>
                <a:t>Bitline</a:t>
              </a:r>
              <a:endParaRPr lang="en-US" sz="1600">
                <a:solidFill>
                  <a:schemeClr val="accent2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DD3A8BBA-A46C-4347-ACA5-E12A5F5ACFE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02902" y="4054719"/>
              <a:ext cx="397637" cy="289310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80000"/>
                </a:lnSpc>
              </a:pPr>
              <a:r>
                <a:rPr lang="en-US" sz="1600">
                  <a:solidFill>
                    <a:schemeClr val="accent2"/>
                  </a:solidFill>
                </a:rPr>
                <a:t>…</a:t>
              </a: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9EA54E30-8EC6-9740-9651-ACF4870108F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21330" y="4353756"/>
              <a:ext cx="397637" cy="289310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80000"/>
                </a:lnSpc>
              </a:pPr>
              <a:r>
                <a:rPr lang="en-US" sz="1600">
                  <a:solidFill>
                    <a:schemeClr val="accent2"/>
                  </a:solidFill>
                </a:rPr>
                <a:t>…</a:t>
              </a:r>
            </a:p>
          </p:txBody>
        </p:sp>
      </p:grpSp>
      <p:grpSp>
        <p:nvGrpSpPr>
          <p:cNvPr id="6" name="Wordline">
            <a:extLst>
              <a:ext uri="{FF2B5EF4-FFF2-40B4-BE49-F238E27FC236}">
                <a16:creationId xmlns:a16="http://schemas.microsoft.com/office/drawing/2014/main" id="{77953502-D264-6540-AFB1-6EE3E6A7CEB0}"/>
              </a:ext>
            </a:extLst>
          </p:cNvPr>
          <p:cNvGrpSpPr/>
          <p:nvPr/>
        </p:nvGrpSpPr>
        <p:grpSpPr>
          <a:xfrm>
            <a:off x="867448" y="2011536"/>
            <a:ext cx="2996877" cy="1451933"/>
            <a:chOff x="6141766" y="3750932"/>
            <a:chExt cx="2996877" cy="1451933"/>
          </a:xfrm>
        </p:grpSpPr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C22B954B-838C-784C-8CCC-90B6D03639AD}"/>
                </a:ext>
              </a:extLst>
            </p:cNvPr>
            <p:cNvCxnSpPr>
              <a:cxnSpLocks noChangeAspect="1"/>
            </p:cNvCxnSpPr>
            <p:nvPr/>
          </p:nvCxnSpPr>
          <p:spPr>
            <a:xfrm>
              <a:off x="6141766" y="4687341"/>
              <a:ext cx="2573020" cy="0"/>
            </a:xfrm>
            <a:prstGeom prst="line">
              <a:avLst/>
            </a:prstGeom>
            <a:ln w="28575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F8C45EED-6556-544E-AF65-B0800D2D2CD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149783" y="3750932"/>
              <a:ext cx="988860" cy="289310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80000"/>
                </a:lnSpc>
              </a:pPr>
              <a:r>
                <a:rPr lang="en-US" sz="1600">
                  <a:solidFill>
                    <a:schemeClr val="accent5"/>
                  </a:solidFill>
                  <a:latin typeface="Cambria" panose="02040503050406030204" pitchFamily="18" charset="0"/>
                </a:rPr>
                <a:t>Wordline</a:t>
              </a: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DC38F3BE-6ED9-DF4E-A0C2-ADD3C83976DC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6562496" y="4830493"/>
              <a:ext cx="397637" cy="289310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80000"/>
                </a:lnSpc>
              </a:pPr>
              <a:r>
                <a:rPr lang="en-US" sz="1600">
                  <a:solidFill>
                    <a:schemeClr val="accent5"/>
                  </a:solidFill>
                </a:rPr>
                <a:t>…</a:t>
              </a:r>
            </a:p>
          </p:txBody>
        </p: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3156408C-2E54-1943-A734-5E58084E7FE7}"/>
                </a:ext>
              </a:extLst>
            </p:cNvPr>
            <p:cNvCxnSpPr>
              <a:cxnSpLocks noChangeAspect="1"/>
            </p:cNvCxnSpPr>
            <p:nvPr/>
          </p:nvCxnSpPr>
          <p:spPr>
            <a:xfrm>
              <a:off x="6141766" y="4388303"/>
              <a:ext cx="2573020" cy="0"/>
            </a:xfrm>
            <a:prstGeom prst="line">
              <a:avLst/>
            </a:prstGeom>
            <a:ln w="28575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FAEC0654-ABD1-E140-BD41-4C3CD472F65C}"/>
                </a:ext>
              </a:extLst>
            </p:cNvPr>
            <p:cNvCxnSpPr>
              <a:cxnSpLocks noChangeAspect="1"/>
            </p:cNvCxnSpPr>
            <p:nvPr/>
          </p:nvCxnSpPr>
          <p:spPr>
            <a:xfrm>
              <a:off x="6141766" y="4080669"/>
              <a:ext cx="2573020" cy="0"/>
            </a:xfrm>
            <a:prstGeom prst="line">
              <a:avLst/>
            </a:prstGeom>
            <a:ln w="28575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AEB1F823-11F4-0F48-A33E-20D78B185C62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7008596" y="4837124"/>
              <a:ext cx="397637" cy="289310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80000"/>
                </a:lnSpc>
              </a:pPr>
              <a:r>
                <a:rPr lang="en-US" sz="1600">
                  <a:solidFill>
                    <a:schemeClr val="accent5"/>
                  </a:solidFill>
                </a:rPr>
                <a:t>…</a:t>
              </a: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7E0DFCB4-C9D7-434F-90A8-5A23817C42C1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7414792" y="4846068"/>
              <a:ext cx="397637" cy="289310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80000"/>
                </a:lnSpc>
              </a:pPr>
              <a:r>
                <a:rPr lang="en-US" sz="1600">
                  <a:solidFill>
                    <a:schemeClr val="accent5"/>
                  </a:solidFill>
                </a:rPr>
                <a:t>…</a:t>
              </a: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6CFAF016-6F4D-4B46-98AD-44E8E6A47C73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7844255" y="4859392"/>
              <a:ext cx="397637" cy="289310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80000"/>
                </a:lnSpc>
              </a:pPr>
              <a:r>
                <a:rPr lang="en-US" sz="1600">
                  <a:solidFill>
                    <a:schemeClr val="accent5"/>
                  </a:solidFill>
                </a:rPr>
                <a:t>…</a:t>
              </a:r>
            </a:p>
          </p:txBody>
        </p:sp>
      </p:grpSp>
      <p:grpSp>
        <p:nvGrpSpPr>
          <p:cNvPr id="7" name="Cells">
            <a:extLst>
              <a:ext uri="{FF2B5EF4-FFF2-40B4-BE49-F238E27FC236}">
                <a16:creationId xmlns:a16="http://schemas.microsoft.com/office/drawing/2014/main" id="{2CA0A78A-DD8D-E34E-B868-2D72CDE3507C}"/>
              </a:ext>
            </a:extLst>
          </p:cNvPr>
          <p:cNvGrpSpPr/>
          <p:nvPr/>
        </p:nvGrpSpPr>
        <p:grpSpPr>
          <a:xfrm>
            <a:off x="1118287" y="1733384"/>
            <a:ext cx="1926185" cy="1345712"/>
            <a:chOff x="6392605" y="3472780"/>
            <a:chExt cx="1926185" cy="1345712"/>
          </a:xfrm>
        </p:grpSpPr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236AEE50-5E30-DB43-8A8B-47F209226355}"/>
                </a:ext>
              </a:extLst>
            </p:cNvPr>
            <p:cNvCxnSpPr>
              <a:cxnSpLocks noChangeAspect="1"/>
            </p:cNvCxnSpPr>
            <p:nvPr/>
          </p:nvCxnSpPr>
          <p:spPr>
            <a:xfrm flipV="1">
              <a:off x="7002300" y="3727542"/>
              <a:ext cx="184739" cy="237614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018DB8D8-8F5E-D64E-81AB-DFAA9A702C7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910491" y="3472780"/>
              <a:ext cx="1116011" cy="289310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80000"/>
                </a:lnSpc>
              </a:pPr>
              <a:r>
                <a:rPr lang="en-US" sz="1600">
                  <a:latin typeface="Cambria" panose="02040503050406030204" pitchFamily="18" charset="0"/>
                </a:rPr>
                <a:t>DRAM Cell</a:t>
              </a: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7E212294-B185-CF41-9657-3708D4A87AD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092476" y="4581898"/>
              <a:ext cx="226314" cy="226314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14E01417-7CA4-884E-9647-35853120002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834381" y="4582779"/>
              <a:ext cx="226314" cy="226314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AB54781B-731B-794B-9DB5-195CF84C600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668619" y="4290701"/>
              <a:ext cx="226314" cy="226314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19BBFD79-A462-1840-8F9D-0E900FCA4C5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084968" y="3960591"/>
              <a:ext cx="226314" cy="226314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3FD65356-BB9E-C045-AB0C-32AF7CA8E52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832027" y="3960591"/>
              <a:ext cx="226314" cy="226314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9F4CF76C-3136-E748-A4A4-5E14EF5AF8C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249061" y="4592178"/>
              <a:ext cx="226314" cy="226314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74ADF7A4-8812-4241-B8D2-34F73947BCD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092476" y="4290701"/>
              <a:ext cx="226314" cy="226314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C6A68082-82A5-1D4D-87E9-346750A6F41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832027" y="4275146"/>
              <a:ext cx="226314" cy="226314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5F0A3BDA-CF12-C54E-AC33-1F4C14049DB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668215" y="3960591"/>
              <a:ext cx="226314" cy="226314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ABA60784-D787-8A42-84E7-BAFE2C7A75F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392605" y="3960591"/>
              <a:ext cx="226314" cy="226314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E1C554B3-6545-BD42-A15C-6E40E76D078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663741" y="4588263"/>
              <a:ext cx="226314" cy="226314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554CF82E-91B5-4444-8556-DFF47A92CA6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396345" y="4588263"/>
              <a:ext cx="226314" cy="226314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F8FFB54B-0D01-2140-AAC4-9D499E55361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241286" y="4284545"/>
              <a:ext cx="226314" cy="226314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736AFBAD-295E-E046-93FC-118916BC863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392605" y="4284545"/>
              <a:ext cx="226314" cy="226314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B9150812-874C-3240-A201-BE22DE3AC80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234784" y="3957949"/>
              <a:ext cx="226314" cy="226314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8" name="RowBuffer">
            <a:extLst>
              <a:ext uri="{FF2B5EF4-FFF2-40B4-BE49-F238E27FC236}">
                <a16:creationId xmlns:a16="http://schemas.microsoft.com/office/drawing/2014/main" id="{16F050E2-6030-CB48-8464-4FA93CBAF1D4}"/>
              </a:ext>
            </a:extLst>
          </p:cNvPr>
          <p:cNvSpPr>
            <a:spLocks/>
          </p:cNvSpPr>
          <p:nvPr/>
        </p:nvSpPr>
        <p:spPr>
          <a:xfrm>
            <a:off x="867448" y="3489602"/>
            <a:ext cx="2573020" cy="306535"/>
          </a:xfrm>
          <a:prstGeom prst="roundRect">
            <a:avLst>
              <a:gd name="adj" fmla="val 5443"/>
            </a:avLst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2400" b="1">
                <a:solidFill>
                  <a:schemeClr val="accent1">
                    <a:lumMod val="20000"/>
                    <a:lumOff val="80000"/>
                  </a:schemeClr>
                </a:solidFill>
                <a:latin typeface="Cambria" panose="02040503050406030204" pitchFamily="18" charset="0"/>
              </a:rPr>
              <a:t>Row Buffer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E8C7687A-B640-B04D-85A1-C5BEDCC2D5F1}"/>
              </a:ext>
            </a:extLst>
          </p:cNvPr>
          <p:cNvGrpSpPr/>
          <p:nvPr/>
        </p:nvGrpSpPr>
        <p:grpSpPr>
          <a:xfrm>
            <a:off x="874170" y="3796137"/>
            <a:ext cx="2573019" cy="910939"/>
            <a:chOff x="579679" y="2605503"/>
            <a:chExt cx="2573019" cy="910939"/>
          </a:xfrm>
        </p:grpSpPr>
        <p:sp>
          <p:nvSpPr>
            <p:cNvPr id="11" name="TextBox 58">
              <a:extLst>
                <a:ext uri="{FF2B5EF4-FFF2-40B4-BE49-F238E27FC236}">
                  <a16:creationId xmlns:a16="http://schemas.microsoft.com/office/drawing/2014/main" id="{B4387A36-D093-B944-B3A1-6817C5507D4A}"/>
                </a:ext>
              </a:extLst>
            </p:cNvPr>
            <p:cNvSpPr txBox="1"/>
            <p:nvPr/>
          </p:nvSpPr>
          <p:spPr>
            <a:xfrm>
              <a:off x="579679" y="3116332"/>
              <a:ext cx="2573019" cy="40011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>
                  <a:solidFill>
                    <a:srgbClr val="BD5511"/>
                  </a:solidFill>
                  <a:latin typeface="Cambria" panose="02040503050406030204" pitchFamily="18" charset="0"/>
                </a:rPr>
                <a:t>I/O Circuitry</a:t>
              </a:r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872C184A-0284-974A-AAF5-5837F1F9828E}"/>
                </a:ext>
              </a:extLst>
            </p:cNvPr>
            <p:cNvCxnSpPr>
              <a:cxnSpLocks/>
              <a:stCxn id="8" idx="2"/>
              <a:endCxn id="11" idx="0"/>
            </p:cNvCxnSpPr>
            <p:nvPr/>
          </p:nvCxnSpPr>
          <p:spPr>
            <a:xfrm>
              <a:off x="1859467" y="2605503"/>
              <a:ext cx="6722" cy="510829"/>
            </a:xfrm>
            <a:prstGeom prst="straightConnector1">
              <a:avLst/>
            </a:prstGeom>
            <a:ln w="38100">
              <a:solidFill>
                <a:srgbClr val="BD541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2" name="Cell">
            <a:extLst>
              <a:ext uri="{FF2B5EF4-FFF2-40B4-BE49-F238E27FC236}">
                <a16:creationId xmlns:a16="http://schemas.microsoft.com/office/drawing/2014/main" id="{76C71C2A-4BD6-5840-ADFE-8466C2D6BCA5}"/>
              </a:ext>
            </a:extLst>
          </p:cNvPr>
          <p:cNvGrpSpPr/>
          <p:nvPr/>
        </p:nvGrpSpPr>
        <p:grpSpPr>
          <a:xfrm>
            <a:off x="5335294" y="1275750"/>
            <a:ext cx="2898066" cy="2526080"/>
            <a:chOff x="141900" y="3780266"/>
            <a:chExt cx="2898066" cy="2526080"/>
          </a:xfrm>
        </p:grpSpPr>
        <p:sp>
          <p:nvSpPr>
            <p:cNvPr id="239" name="Oval 238">
              <a:extLst>
                <a:ext uri="{FF2B5EF4-FFF2-40B4-BE49-F238E27FC236}">
                  <a16:creationId xmlns:a16="http://schemas.microsoft.com/office/drawing/2014/main" id="{C4E06862-3AA6-6449-876C-B70B1B8AC0C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19500" y="3780266"/>
              <a:ext cx="2520466" cy="25200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40" name="DRAM Subarray Label">
              <a:extLst>
                <a:ext uri="{FF2B5EF4-FFF2-40B4-BE49-F238E27FC236}">
                  <a16:creationId xmlns:a16="http://schemas.microsoft.com/office/drawing/2014/main" id="{CF659F83-F9AE-094D-BF77-0F430986B35D}"/>
                </a:ext>
              </a:extLst>
            </p:cNvPr>
            <p:cNvSpPr txBox="1">
              <a:spLocks noChangeAspect="1"/>
            </p:cNvSpPr>
            <p:nvPr/>
          </p:nvSpPr>
          <p:spPr>
            <a:xfrm rot="16200000">
              <a:off x="-895519" y="4973461"/>
              <a:ext cx="2370304" cy="2954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80000"/>
                </a:lnSpc>
              </a:pPr>
              <a:r>
                <a:rPr lang="en-US" sz="2400" b="1" dirty="0">
                  <a:solidFill>
                    <a:schemeClr val="bg1"/>
                  </a:solidFill>
                  <a:latin typeface="Cambria" panose="02040503050406030204" pitchFamily="18" charset="0"/>
                </a:rPr>
                <a:t>DRAM Cell</a:t>
              </a:r>
            </a:p>
          </p:txBody>
        </p:sp>
      </p:grpSp>
      <p:grpSp>
        <p:nvGrpSpPr>
          <p:cNvPr id="213" name="cellcircuitry">
            <a:extLst>
              <a:ext uri="{FF2B5EF4-FFF2-40B4-BE49-F238E27FC236}">
                <a16:creationId xmlns:a16="http://schemas.microsoft.com/office/drawing/2014/main" id="{46DF6924-BE1E-C849-BBC4-19C1A272BB4B}"/>
              </a:ext>
            </a:extLst>
          </p:cNvPr>
          <p:cNvGrpSpPr>
            <a:grpSpLocks noChangeAspect="1"/>
          </p:cNvGrpSpPr>
          <p:nvPr/>
        </p:nvGrpSpPr>
        <p:grpSpPr>
          <a:xfrm>
            <a:off x="5810579" y="1600265"/>
            <a:ext cx="2134603" cy="1883010"/>
            <a:chOff x="2503373" y="1725956"/>
            <a:chExt cx="3956413" cy="3490094"/>
          </a:xfrm>
        </p:grpSpPr>
        <p:sp>
          <p:nvSpPr>
            <p:cNvPr id="218" name="Rectangle 217">
              <a:extLst>
                <a:ext uri="{FF2B5EF4-FFF2-40B4-BE49-F238E27FC236}">
                  <a16:creationId xmlns:a16="http://schemas.microsoft.com/office/drawing/2014/main" id="{6BCF1DD3-7069-304F-A7DA-2B3412AB7E30}"/>
                </a:ext>
              </a:extLst>
            </p:cNvPr>
            <p:cNvSpPr/>
            <p:nvPr/>
          </p:nvSpPr>
          <p:spPr>
            <a:xfrm>
              <a:off x="3057157" y="1725956"/>
              <a:ext cx="2337083" cy="425765"/>
            </a:xfrm>
            <a:prstGeom prst="rect">
              <a:avLst/>
            </a:prstGeom>
            <a:noFill/>
            <a:ln w="381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err="1">
                  <a:solidFill>
                    <a:srgbClr val="4472C4"/>
                  </a:solidFill>
                  <a:latin typeface="Cambria" panose="02040503050406030204" pitchFamily="18" charset="0"/>
                </a:rPr>
                <a:t>Wordline</a:t>
              </a:r>
              <a:endParaRPr lang="en-US" sz="1600">
                <a:solidFill>
                  <a:srgbClr val="4472C4"/>
                </a:solidFill>
                <a:latin typeface="Cambria" panose="02040503050406030204" pitchFamily="18" charset="0"/>
              </a:endParaRPr>
            </a:p>
          </p:txBody>
        </p:sp>
        <p:cxnSp>
          <p:nvCxnSpPr>
            <p:cNvPr id="219" name="Straight Arrow Connector 218">
              <a:extLst>
                <a:ext uri="{FF2B5EF4-FFF2-40B4-BE49-F238E27FC236}">
                  <a16:creationId xmlns:a16="http://schemas.microsoft.com/office/drawing/2014/main" id="{C052F46A-1077-7542-BBFA-856672359DB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100178" y="2195146"/>
              <a:ext cx="3116691" cy="0"/>
            </a:xfrm>
            <a:prstGeom prst="straightConnector1">
              <a:avLst/>
            </a:prstGeom>
            <a:ln w="25400" cap="rnd">
              <a:solidFill>
                <a:srgbClr val="4472C4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0" name="Rectangle 219">
              <a:extLst>
                <a:ext uri="{FF2B5EF4-FFF2-40B4-BE49-F238E27FC236}">
                  <a16:creationId xmlns:a16="http://schemas.microsoft.com/office/drawing/2014/main" id="{B93E37DB-43B9-6A4B-A6E6-2B91C6B133BB}"/>
                </a:ext>
              </a:extLst>
            </p:cNvPr>
            <p:cNvSpPr/>
            <p:nvPr/>
          </p:nvSpPr>
          <p:spPr>
            <a:xfrm rot="16200000">
              <a:off x="1992555" y="3889642"/>
              <a:ext cx="2274939" cy="377877"/>
            </a:xfrm>
            <a:prstGeom prst="rect">
              <a:avLst/>
            </a:prstGeom>
            <a:noFill/>
            <a:ln w="381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>
                  <a:solidFill>
                    <a:srgbClr val="C00000"/>
                  </a:solidFill>
                  <a:latin typeface="Cambria" panose="02040503050406030204" pitchFamily="18" charset="0"/>
                </a:rPr>
                <a:t>Capacitor</a:t>
              </a:r>
            </a:p>
          </p:txBody>
        </p:sp>
        <p:sp>
          <p:nvSpPr>
            <p:cNvPr id="221" name="Rectangle 220">
              <a:extLst>
                <a:ext uri="{FF2B5EF4-FFF2-40B4-BE49-F238E27FC236}">
                  <a16:creationId xmlns:a16="http://schemas.microsoft.com/office/drawing/2014/main" id="{A313AABF-20EF-794E-BB12-5EDDEF53BDFD}"/>
                </a:ext>
              </a:extLst>
            </p:cNvPr>
            <p:cNvSpPr/>
            <p:nvPr/>
          </p:nvSpPr>
          <p:spPr>
            <a:xfrm>
              <a:off x="2503373" y="2429645"/>
              <a:ext cx="1915832" cy="465934"/>
            </a:xfrm>
            <a:prstGeom prst="rect">
              <a:avLst/>
            </a:prstGeom>
            <a:noFill/>
            <a:ln w="381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lnSpc>
                  <a:spcPts val="1200"/>
                </a:lnSpc>
              </a:pPr>
              <a:r>
                <a:rPr lang="en-US" sz="1600" i="1">
                  <a:solidFill>
                    <a:schemeClr val="tx1"/>
                  </a:solidFill>
                  <a:latin typeface="Cambria" panose="02040503050406030204" pitchFamily="18" charset="0"/>
                </a:rPr>
                <a:t>Access transistor</a:t>
              </a:r>
            </a:p>
          </p:txBody>
        </p:sp>
        <p:sp>
          <p:nvSpPr>
            <p:cNvPr id="222" name="Rectangle 221">
              <a:extLst>
                <a:ext uri="{FF2B5EF4-FFF2-40B4-BE49-F238E27FC236}">
                  <a16:creationId xmlns:a16="http://schemas.microsoft.com/office/drawing/2014/main" id="{D6437664-3173-D741-BE03-EE15F300DC1E}"/>
                </a:ext>
              </a:extLst>
            </p:cNvPr>
            <p:cNvSpPr/>
            <p:nvPr/>
          </p:nvSpPr>
          <p:spPr>
            <a:xfrm rot="5400000">
              <a:off x="5296737" y="3760834"/>
              <a:ext cx="1898125" cy="427973"/>
            </a:xfrm>
            <a:prstGeom prst="rect">
              <a:avLst/>
            </a:prstGeom>
            <a:noFill/>
            <a:ln w="381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err="1">
                  <a:solidFill>
                    <a:srgbClr val="ED7D30"/>
                  </a:solidFill>
                  <a:latin typeface="Cambria" panose="02040503050406030204" pitchFamily="18" charset="0"/>
                </a:rPr>
                <a:t>Bitline</a:t>
              </a:r>
              <a:endParaRPr lang="en-US" sz="1600">
                <a:solidFill>
                  <a:srgbClr val="ED7D30"/>
                </a:solidFill>
                <a:latin typeface="Cambria" panose="02040503050406030204" pitchFamily="18" charset="0"/>
              </a:endParaRPr>
            </a:p>
          </p:txBody>
        </p:sp>
        <p:cxnSp>
          <p:nvCxnSpPr>
            <p:cNvPr id="223" name="Straight Arrow Connector 222">
              <a:extLst>
                <a:ext uri="{FF2B5EF4-FFF2-40B4-BE49-F238E27FC236}">
                  <a16:creationId xmlns:a16="http://schemas.microsoft.com/office/drawing/2014/main" id="{02482588-6540-6F45-BE62-C51B52C61F46}"/>
                </a:ext>
              </a:extLst>
            </p:cNvPr>
            <p:cNvCxnSpPr/>
            <p:nvPr/>
          </p:nvCxnSpPr>
          <p:spPr>
            <a:xfrm flipV="1">
              <a:off x="5929194" y="1893565"/>
              <a:ext cx="0" cy="3030317"/>
            </a:xfrm>
            <a:prstGeom prst="straightConnector1">
              <a:avLst/>
            </a:prstGeom>
            <a:ln w="25400" cap="rnd">
              <a:solidFill>
                <a:srgbClr val="ED7D30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Arrow Connector 223">
              <a:extLst>
                <a:ext uri="{FF2B5EF4-FFF2-40B4-BE49-F238E27FC236}">
                  <a16:creationId xmlns:a16="http://schemas.microsoft.com/office/drawing/2014/main" id="{67817F79-466E-E541-9326-B6A6EAE093EE}"/>
                </a:ext>
              </a:extLst>
            </p:cNvPr>
            <p:cNvCxnSpPr/>
            <p:nvPr/>
          </p:nvCxnSpPr>
          <p:spPr>
            <a:xfrm flipV="1">
              <a:off x="4662341" y="2492189"/>
              <a:ext cx="0" cy="155572"/>
            </a:xfrm>
            <a:prstGeom prst="straightConnector1">
              <a:avLst/>
            </a:prstGeom>
            <a:ln w="508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Arrow Connector 224">
              <a:extLst>
                <a:ext uri="{FF2B5EF4-FFF2-40B4-BE49-F238E27FC236}">
                  <a16:creationId xmlns:a16="http://schemas.microsoft.com/office/drawing/2014/main" id="{4A048790-DE7A-DB4E-A4E0-C9F6C492A708}"/>
                </a:ext>
              </a:extLst>
            </p:cNvPr>
            <p:cNvCxnSpPr/>
            <p:nvPr/>
          </p:nvCxnSpPr>
          <p:spPr>
            <a:xfrm flipH="1">
              <a:off x="4411958" y="2654972"/>
              <a:ext cx="499012" cy="0"/>
            </a:xfrm>
            <a:prstGeom prst="straightConnector1">
              <a:avLst/>
            </a:prstGeom>
            <a:ln w="508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Arrow Connector 225">
              <a:extLst>
                <a:ext uri="{FF2B5EF4-FFF2-40B4-BE49-F238E27FC236}">
                  <a16:creationId xmlns:a16="http://schemas.microsoft.com/office/drawing/2014/main" id="{2FF85791-878D-2743-AE84-431CB159E26B}"/>
                </a:ext>
              </a:extLst>
            </p:cNvPr>
            <p:cNvCxnSpPr/>
            <p:nvPr/>
          </p:nvCxnSpPr>
          <p:spPr>
            <a:xfrm flipH="1" flipV="1">
              <a:off x="4910967" y="2766192"/>
              <a:ext cx="1" cy="259566"/>
            </a:xfrm>
            <a:prstGeom prst="straightConnector1">
              <a:avLst/>
            </a:prstGeom>
            <a:ln w="508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Arrow Connector 226">
              <a:extLst>
                <a:ext uri="{FF2B5EF4-FFF2-40B4-BE49-F238E27FC236}">
                  <a16:creationId xmlns:a16="http://schemas.microsoft.com/office/drawing/2014/main" id="{43F581E3-1341-204E-8866-3199BA957DDD}"/>
                </a:ext>
              </a:extLst>
            </p:cNvPr>
            <p:cNvCxnSpPr/>
            <p:nvPr/>
          </p:nvCxnSpPr>
          <p:spPr>
            <a:xfrm flipH="1">
              <a:off x="4411958" y="2766192"/>
              <a:ext cx="499012" cy="0"/>
            </a:xfrm>
            <a:prstGeom prst="straightConnector1">
              <a:avLst/>
            </a:prstGeom>
            <a:ln w="508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Arrow Connector 227">
              <a:extLst>
                <a:ext uri="{FF2B5EF4-FFF2-40B4-BE49-F238E27FC236}">
                  <a16:creationId xmlns:a16="http://schemas.microsoft.com/office/drawing/2014/main" id="{76BC63D4-F5CD-0D4F-A655-81F4FF8B31E6}"/>
                </a:ext>
              </a:extLst>
            </p:cNvPr>
            <p:cNvCxnSpPr/>
            <p:nvPr/>
          </p:nvCxnSpPr>
          <p:spPr>
            <a:xfrm>
              <a:off x="4910967" y="3025758"/>
              <a:ext cx="193166" cy="0"/>
            </a:xfrm>
            <a:prstGeom prst="straightConnector1">
              <a:avLst/>
            </a:prstGeom>
            <a:ln w="508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Arrow Connector 228">
              <a:extLst>
                <a:ext uri="{FF2B5EF4-FFF2-40B4-BE49-F238E27FC236}">
                  <a16:creationId xmlns:a16="http://schemas.microsoft.com/office/drawing/2014/main" id="{957406BD-028A-094D-A661-DCB36E83F0AB}"/>
                </a:ext>
              </a:extLst>
            </p:cNvPr>
            <p:cNvCxnSpPr/>
            <p:nvPr/>
          </p:nvCxnSpPr>
          <p:spPr>
            <a:xfrm>
              <a:off x="4218791" y="3025758"/>
              <a:ext cx="193167" cy="0"/>
            </a:xfrm>
            <a:prstGeom prst="straightConnector1">
              <a:avLst/>
            </a:prstGeom>
            <a:ln w="508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Arrow Connector 229">
              <a:extLst>
                <a:ext uri="{FF2B5EF4-FFF2-40B4-BE49-F238E27FC236}">
                  <a16:creationId xmlns:a16="http://schemas.microsoft.com/office/drawing/2014/main" id="{CAC7F58A-CAA4-0343-BC92-9F8CB583DFB9}"/>
                </a:ext>
              </a:extLst>
            </p:cNvPr>
            <p:cNvCxnSpPr/>
            <p:nvPr/>
          </p:nvCxnSpPr>
          <p:spPr>
            <a:xfrm flipH="1" flipV="1">
              <a:off x="4411957" y="2766192"/>
              <a:ext cx="1" cy="259566"/>
            </a:xfrm>
            <a:prstGeom prst="straightConnector1">
              <a:avLst/>
            </a:prstGeom>
            <a:ln w="508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1" name="Straight Arrow Connector 230">
              <a:extLst>
                <a:ext uri="{FF2B5EF4-FFF2-40B4-BE49-F238E27FC236}">
                  <a16:creationId xmlns:a16="http://schemas.microsoft.com/office/drawing/2014/main" id="{D1FFB667-2872-7446-B648-3CB8CAE00854}"/>
                </a:ext>
              </a:extLst>
            </p:cNvPr>
            <p:cNvCxnSpPr/>
            <p:nvPr/>
          </p:nvCxnSpPr>
          <p:spPr>
            <a:xfrm>
              <a:off x="4662341" y="2195147"/>
              <a:ext cx="1" cy="321296"/>
            </a:xfrm>
            <a:prstGeom prst="straightConnector1">
              <a:avLst/>
            </a:prstGeom>
            <a:ln w="254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Straight Arrow Connector 231">
              <a:extLst>
                <a:ext uri="{FF2B5EF4-FFF2-40B4-BE49-F238E27FC236}">
                  <a16:creationId xmlns:a16="http://schemas.microsoft.com/office/drawing/2014/main" id="{EECF5817-489C-E644-911C-81A8EB620CF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04135" y="3025757"/>
              <a:ext cx="813905" cy="0"/>
            </a:xfrm>
            <a:prstGeom prst="straightConnector1">
              <a:avLst/>
            </a:prstGeom>
            <a:ln w="254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3" name="Elbow Connector 82">
              <a:extLst>
                <a:ext uri="{FF2B5EF4-FFF2-40B4-BE49-F238E27FC236}">
                  <a16:creationId xmlns:a16="http://schemas.microsoft.com/office/drawing/2014/main" id="{5C019236-72BE-594C-9F95-570010000624}"/>
                </a:ext>
              </a:extLst>
            </p:cNvPr>
            <p:cNvCxnSpPr/>
            <p:nvPr/>
          </p:nvCxnSpPr>
          <p:spPr>
            <a:xfrm rot="5400000">
              <a:off x="3572140" y="3155982"/>
              <a:ext cx="774172" cy="519135"/>
            </a:xfrm>
            <a:prstGeom prst="bentConnector3">
              <a:avLst>
                <a:gd name="adj1" fmla="val -293"/>
              </a:avLst>
            </a:prstGeom>
            <a:ln w="254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4" name="Straight Arrow Connector 233">
              <a:extLst>
                <a:ext uri="{FF2B5EF4-FFF2-40B4-BE49-F238E27FC236}">
                  <a16:creationId xmlns:a16="http://schemas.microsoft.com/office/drawing/2014/main" id="{CD4C3E1D-6D52-734E-AAE8-A9B62618D456}"/>
                </a:ext>
              </a:extLst>
            </p:cNvPr>
            <p:cNvCxnSpPr/>
            <p:nvPr/>
          </p:nvCxnSpPr>
          <p:spPr>
            <a:xfrm>
              <a:off x="3699658" y="4343967"/>
              <a:ext cx="0" cy="318185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none" w="lg" len="med"/>
              <a:tailEnd type="triangl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" name="Straight Arrow Connector 234">
              <a:extLst>
                <a:ext uri="{FF2B5EF4-FFF2-40B4-BE49-F238E27FC236}">
                  <a16:creationId xmlns:a16="http://schemas.microsoft.com/office/drawing/2014/main" id="{963F6331-DFA3-1340-9556-45F275EFA4C3}"/>
                </a:ext>
              </a:extLst>
            </p:cNvPr>
            <p:cNvCxnSpPr/>
            <p:nvPr/>
          </p:nvCxnSpPr>
          <p:spPr>
            <a:xfrm flipV="1">
              <a:off x="3699658" y="3796933"/>
              <a:ext cx="0" cy="151697"/>
            </a:xfrm>
            <a:prstGeom prst="straightConnector1">
              <a:avLst/>
            </a:prstGeom>
            <a:ln w="50800" cap="rnd">
              <a:solidFill>
                <a:srgbClr val="C00000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Straight Arrow Connector 235">
              <a:extLst>
                <a:ext uri="{FF2B5EF4-FFF2-40B4-BE49-F238E27FC236}">
                  <a16:creationId xmlns:a16="http://schemas.microsoft.com/office/drawing/2014/main" id="{38313F1E-09AD-6E4B-B302-87C7B0CF7BE8}"/>
                </a:ext>
              </a:extLst>
            </p:cNvPr>
            <p:cNvCxnSpPr/>
            <p:nvPr/>
          </p:nvCxnSpPr>
          <p:spPr>
            <a:xfrm flipH="1">
              <a:off x="3440094" y="4213787"/>
              <a:ext cx="519130" cy="0"/>
            </a:xfrm>
            <a:prstGeom prst="straightConnector1">
              <a:avLst/>
            </a:prstGeom>
            <a:ln w="50800" cap="rnd">
              <a:solidFill>
                <a:srgbClr val="C00000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Arrow Connector 236">
              <a:extLst>
                <a:ext uri="{FF2B5EF4-FFF2-40B4-BE49-F238E27FC236}">
                  <a16:creationId xmlns:a16="http://schemas.microsoft.com/office/drawing/2014/main" id="{8220A518-72C3-FB4E-BDE1-87F0BEF09161}"/>
                </a:ext>
              </a:extLst>
            </p:cNvPr>
            <p:cNvCxnSpPr/>
            <p:nvPr/>
          </p:nvCxnSpPr>
          <p:spPr>
            <a:xfrm flipH="1">
              <a:off x="3440094" y="3948630"/>
              <a:ext cx="519130" cy="0"/>
            </a:xfrm>
            <a:prstGeom prst="straightConnector1">
              <a:avLst/>
            </a:prstGeom>
            <a:ln w="50800" cap="rnd">
              <a:solidFill>
                <a:srgbClr val="C00000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Arrow Connector 237">
              <a:extLst>
                <a:ext uri="{FF2B5EF4-FFF2-40B4-BE49-F238E27FC236}">
                  <a16:creationId xmlns:a16="http://schemas.microsoft.com/office/drawing/2014/main" id="{F74061FB-216C-594F-804D-E874B943514B}"/>
                </a:ext>
              </a:extLst>
            </p:cNvPr>
            <p:cNvCxnSpPr/>
            <p:nvPr/>
          </p:nvCxnSpPr>
          <p:spPr>
            <a:xfrm flipV="1">
              <a:off x="3699658" y="4213788"/>
              <a:ext cx="0" cy="130178"/>
            </a:xfrm>
            <a:prstGeom prst="straightConnector1">
              <a:avLst/>
            </a:prstGeom>
            <a:ln w="50800" cap="rnd">
              <a:solidFill>
                <a:srgbClr val="C00000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4" name="leakagepaths">
            <a:extLst>
              <a:ext uri="{FF2B5EF4-FFF2-40B4-BE49-F238E27FC236}">
                <a16:creationId xmlns:a16="http://schemas.microsoft.com/office/drawing/2014/main" id="{E61A3EBE-E793-1A45-8CC0-ACC4CE1750A4}"/>
              </a:ext>
            </a:extLst>
          </p:cNvPr>
          <p:cNvGrpSpPr/>
          <p:nvPr/>
        </p:nvGrpSpPr>
        <p:grpSpPr>
          <a:xfrm>
            <a:off x="6752190" y="2448603"/>
            <a:ext cx="921274" cy="925681"/>
            <a:chOff x="3989848" y="3270498"/>
            <a:chExt cx="921274" cy="925681"/>
          </a:xfrm>
        </p:grpSpPr>
        <p:cxnSp>
          <p:nvCxnSpPr>
            <p:cNvPr id="215" name="Straight Arrow Connector 214">
              <a:extLst>
                <a:ext uri="{FF2B5EF4-FFF2-40B4-BE49-F238E27FC236}">
                  <a16:creationId xmlns:a16="http://schemas.microsoft.com/office/drawing/2014/main" id="{CB441B1E-D173-D84C-B5E8-9B459FD4BD0B}"/>
                </a:ext>
              </a:extLst>
            </p:cNvPr>
            <p:cNvCxnSpPr>
              <a:cxnSpLocks/>
            </p:cNvCxnSpPr>
            <p:nvPr/>
          </p:nvCxnSpPr>
          <p:spPr>
            <a:xfrm>
              <a:off x="3989848" y="3375855"/>
              <a:ext cx="0" cy="670376"/>
            </a:xfrm>
            <a:prstGeom prst="straightConnector1">
              <a:avLst/>
            </a:prstGeom>
            <a:ln w="57150">
              <a:solidFill>
                <a:srgbClr val="C0000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Arrow Connector 215">
              <a:extLst>
                <a:ext uri="{FF2B5EF4-FFF2-40B4-BE49-F238E27FC236}">
                  <a16:creationId xmlns:a16="http://schemas.microsoft.com/office/drawing/2014/main" id="{73BCD128-3AF3-B74E-8B06-109D35BE0770}"/>
                </a:ext>
              </a:extLst>
            </p:cNvPr>
            <p:cNvCxnSpPr>
              <a:cxnSpLocks/>
            </p:cNvCxnSpPr>
            <p:nvPr/>
          </p:nvCxnSpPr>
          <p:spPr>
            <a:xfrm>
              <a:off x="4010043" y="3270498"/>
              <a:ext cx="782661" cy="0"/>
            </a:xfrm>
            <a:prstGeom prst="straightConnector1">
              <a:avLst/>
            </a:prstGeom>
            <a:ln w="57150">
              <a:solidFill>
                <a:srgbClr val="C0000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7" name="Rectangle 216">
              <a:extLst>
                <a:ext uri="{FF2B5EF4-FFF2-40B4-BE49-F238E27FC236}">
                  <a16:creationId xmlns:a16="http://schemas.microsoft.com/office/drawing/2014/main" id="{929345BF-1F4C-1D45-A4C8-26212938D649}"/>
                </a:ext>
              </a:extLst>
            </p:cNvPr>
            <p:cNvSpPr/>
            <p:nvPr/>
          </p:nvSpPr>
          <p:spPr>
            <a:xfrm>
              <a:off x="4062685" y="3334405"/>
              <a:ext cx="848437" cy="861774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>
                  <a:solidFill>
                    <a:srgbClr val="C00000"/>
                  </a:solidFill>
                  <a:latin typeface="Cambria" panose="02040503050406030204" pitchFamily="18" charset="0"/>
                </a:rPr>
                <a:t>charge</a:t>
              </a:r>
            </a:p>
            <a:p>
              <a:pPr algn="ctr"/>
              <a:r>
                <a:rPr lang="en-US" sz="1600">
                  <a:solidFill>
                    <a:srgbClr val="C00000"/>
                  </a:solidFill>
                  <a:latin typeface="Cambria" panose="02040503050406030204" pitchFamily="18" charset="0"/>
                </a:rPr>
                <a:t>leakage</a:t>
              </a:r>
            </a:p>
            <a:p>
              <a:pPr algn="ctr"/>
              <a:r>
                <a:rPr lang="en-US" sz="1600">
                  <a:solidFill>
                    <a:srgbClr val="C00000"/>
                  </a:solidFill>
                  <a:latin typeface="Cambria" panose="02040503050406030204" pitchFamily="18" charset="0"/>
                </a:rPr>
                <a:t>paths</a:t>
              </a:r>
            </a:p>
          </p:txBody>
        </p:sp>
      </p:grpSp>
      <p:cxnSp>
        <p:nvCxnSpPr>
          <p:cNvPr id="246" name="Straight Arrow Connector 245">
            <a:extLst>
              <a:ext uri="{FF2B5EF4-FFF2-40B4-BE49-F238E27FC236}">
                <a16:creationId xmlns:a16="http://schemas.microsoft.com/office/drawing/2014/main" id="{8EC8E91A-E91F-4D8B-CD51-2C95B49BB881}"/>
              </a:ext>
            </a:extLst>
          </p:cNvPr>
          <p:cNvCxnSpPr>
            <a:cxnSpLocks/>
            <a:stCxn id="26" idx="7"/>
            <a:endCxn id="239" idx="0"/>
          </p:cNvCxnSpPr>
          <p:nvPr/>
        </p:nvCxnSpPr>
        <p:spPr>
          <a:xfrm flipV="1">
            <a:off x="3011329" y="1275750"/>
            <a:ext cx="3961798" cy="13086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49" name="Straight Arrow Connector 248">
            <a:extLst>
              <a:ext uri="{FF2B5EF4-FFF2-40B4-BE49-F238E27FC236}">
                <a16:creationId xmlns:a16="http://schemas.microsoft.com/office/drawing/2014/main" id="{7664B641-A32D-2795-FFAF-D68672D0F730}"/>
              </a:ext>
            </a:extLst>
          </p:cNvPr>
          <p:cNvCxnSpPr>
            <a:cxnSpLocks/>
            <a:stCxn id="26" idx="5"/>
            <a:endCxn id="239" idx="4"/>
          </p:cNvCxnSpPr>
          <p:nvPr/>
        </p:nvCxnSpPr>
        <p:spPr>
          <a:xfrm>
            <a:off x="3011329" y="2744476"/>
            <a:ext cx="3961798" cy="10512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14D00FBF-A033-3F9E-A0DB-9EB26B4EA994}"/>
              </a:ext>
            </a:extLst>
          </p:cNvPr>
          <p:cNvSpPr txBox="1"/>
          <p:nvPr/>
        </p:nvSpPr>
        <p:spPr>
          <a:xfrm>
            <a:off x="90055" y="4842164"/>
            <a:ext cx="8839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Safari, Yuksel, I E Pulsar: </a:t>
            </a:r>
            <a:r>
              <a:rPr lang="en-US" sz="7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Simultaneous </a:t>
            </a:r>
            <a:r>
              <a:rPr lang="en-US" sz="700" b="1" i="1" dirty="0">
                <a:solidFill>
                  <a:schemeClr val="bg1"/>
                </a:solidFill>
              </a:rPr>
              <a:t>Many-Row Activation in Off-the-Shelf DRAM Chips </a:t>
            </a:r>
            <a:r>
              <a:rPr lang="en-US" sz="600" b="1" i="1" dirty="0">
                <a:solidFill>
                  <a:schemeClr val="bg1"/>
                </a:solidFill>
                <a:cs typeface="Segoe UI" panose="020B0502040204020203" pitchFamily="34" charset="0"/>
              </a:rPr>
              <a:t>Experimental Characterization and Analysis</a:t>
            </a:r>
            <a:br>
              <a:rPr lang="en-US" sz="700" b="1" i="1" dirty="0">
                <a:solidFill>
                  <a:schemeClr val="bg1"/>
                </a:solidFill>
              </a:rPr>
            </a:br>
            <a:endParaRPr lang="en-US" sz="700" dirty="0"/>
          </a:p>
        </p:txBody>
      </p:sp>
    </p:spTree>
    <p:extLst>
      <p:ext uri="{BB962C8B-B14F-4D97-AF65-F5344CB8AC3E}">
        <p14:creationId xmlns:p14="http://schemas.microsoft.com/office/powerpoint/2010/main" val="18820235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>
          <a:extLst>
            <a:ext uri="{FF2B5EF4-FFF2-40B4-BE49-F238E27FC236}">
              <a16:creationId xmlns:a16="http://schemas.microsoft.com/office/drawing/2014/main" id="{366A5327-E7BE-676E-824D-AA427A43C4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3">
            <a:extLst>
              <a:ext uri="{FF2B5EF4-FFF2-40B4-BE49-F238E27FC236}">
                <a16:creationId xmlns:a16="http://schemas.microsoft.com/office/drawing/2014/main" id="{F7B51F5E-6271-7489-0896-502D294BE43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Related Work</a:t>
            </a:r>
            <a:endParaRPr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4" name="Google Shape;254;p3">
            <a:extLst>
              <a:ext uri="{FF2B5EF4-FFF2-40B4-BE49-F238E27FC236}">
                <a16:creationId xmlns:a16="http://schemas.microsoft.com/office/drawing/2014/main" id="{EBA6D342-01B2-1C84-F740-C206ACD5C4E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01444" y="1033346"/>
            <a:ext cx="8452623" cy="37440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</a:pPr>
            <a:r>
              <a:rPr lang="en-GB" sz="1400" b="1" u="sng" dirty="0">
                <a:solidFill>
                  <a:schemeClr val="tx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ROW-COPY</a:t>
            </a: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300"/>
              <a:buNone/>
            </a:pPr>
            <a:endParaRPr sz="14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" name="Θέση αριθμού διαφάνειας 1">
            <a:extLst>
              <a:ext uri="{FF2B5EF4-FFF2-40B4-BE49-F238E27FC236}">
                <a16:creationId xmlns:a16="http://schemas.microsoft.com/office/drawing/2014/main" id="{D3D996D9-F628-E0F1-D74E-217ACC0E41C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8</a:t>
            </a:fld>
            <a:endParaRPr lang="en-GB"/>
          </a:p>
        </p:txBody>
      </p:sp>
      <p:sp>
        <p:nvSpPr>
          <p:cNvPr id="3" name="Dikdörtgen 256">
            <a:extLst>
              <a:ext uri="{FF2B5EF4-FFF2-40B4-BE49-F238E27FC236}">
                <a16:creationId xmlns:a16="http://schemas.microsoft.com/office/drawing/2014/main" id="{227F00BE-FE64-6D0C-BC17-E11F22262070}"/>
              </a:ext>
            </a:extLst>
          </p:cNvPr>
          <p:cNvSpPr/>
          <p:nvPr/>
        </p:nvSpPr>
        <p:spPr>
          <a:xfrm>
            <a:off x="2640222" y="894824"/>
            <a:ext cx="1769017" cy="532326"/>
          </a:xfrm>
          <a:prstGeom prst="roundRect">
            <a:avLst/>
          </a:prstGeom>
          <a:solidFill>
            <a:schemeClr val="accent3">
              <a:lumMod val="20000"/>
              <a:lumOff val="80000"/>
              <a:alpha val="78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1B587C"/>
                </a:solidFill>
                <a:effectLst/>
                <a:uLnTx/>
                <a:uFillTx/>
                <a:latin typeface="Aptos Display"/>
                <a:ea typeface="Cambria" panose="02040503050406030204" pitchFamily="18" charset="0"/>
                <a:cs typeface="Cascadia Mono" panose="020B0609020000020004" pitchFamily="49" charset="0"/>
              </a:rPr>
              <a:t>ACT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1B587C"/>
                </a:solidFill>
                <a:effectLst/>
                <a:uLnTx/>
                <a:uFillTx/>
                <a:latin typeface="Aptos Display"/>
                <a:ea typeface="Cambria" panose="02040503050406030204" pitchFamily="18" charset="0"/>
                <a:cs typeface="Cascadia Mono" panose="020B0609020000020004" pitchFamily="49" charset="0"/>
              </a:rPr>
              <a:t>src</a:t>
            </a:r>
            <a:endParaRPr kumimoji="0" lang="en-US" sz="2000" b="1" i="0" u="none" strike="noStrike" kern="1200" cap="none" spc="0" normalizeH="0" baseline="-25000" noProof="0" dirty="0">
              <a:ln>
                <a:noFill/>
              </a:ln>
              <a:solidFill>
                <a:srgbClr val="1B587C"/>
              </a:solidFill>
              <a:effectLst/>
              <a:uLnTx/>
              <a:uFillTx/>
              <a:latin typeface="Aptos Display"/>
              <a:ea typeface="Cambria" panose="02040503050406030204" pitchFamily="18" charset="0"/>
              <a:cs typeface="Cascadia Mono" panose="020B0609020000020004" pitchFamily="49" charset="0"/>
            </a:endParaRPr>
          </a:p>
        </p:txBody>
      </p:sp>
      <p:sp>
        <p:nvSpPr>
          <p:cNvPr id="4" name="Dikdörtgen 251">
            <a:extLst>
              <a:ext uri="{FF2B5EF4-FFF2-40B4-BE49-F238E27FC236}">
                <a16:creationId xmlns:a16="http://schemas.microsoft.com/office/drawing/2014/main" id="{45041F27-5C7C-EB37-5CFC-343576B7FAE2}"/>
              </a:ext>
            </a:extLst>
          </p:cNvPr>
          <p:cNvSpPr/>
          <p:nvPr/>
        </p:nvSpPr>
        <p:spPr>
          <a:xfrm>
            <a:off x="2687348" y="1660849"/>
            <a:ext cx="2260600" cy="2997201"/>
          </a:xfrm>
          <a:prstGeom prst="roundRect">
            <a:avLst>
              <a:gd name="adj" fmla="val 4605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Aptos Display"/>
              <a:ea typeface="Cambria" panose="02040503050406030204" pitchFamily="18" charset="0"/>
              <a:cs typeface="Cascadia Mono" panose="020B0609020000020004" pitchFamily="49" charset="0"/>
            </a:endParaRPr>
          </a:p>
        </p:txBody>
      </p:sp>
      <p:cxnSp>
        <p:nvCxnSpPr>
          <p:cNvPr id="5" name="Düz Bağlayıcı 440">
            <a:extLst>
              <a:ext uri="{FF2B5EF4-FFF2-40B4-BE49-F238E27FC236}">
                <a16:creationId xmlns:a16="http://schemas.microsoft.com/office/drawing/2014/main" id="{2F6530E2-07E2-B846-EE14-E43443E2293C}"/>
              </a:ext>
            </a:extLst>
          </p:cNvPr>
          <p:cNvCxnSpPr>
            <a:cxnSpLocks/>
          </p:cNvCxnSpPr>
          <p:nvPr/>
        </p:nvCxnSpPr>
        <p:spPr>
          <a:xfrm>
            <a:off x="2776939" y="2093644"/>
            <a:ext cx="2051999" cy="0"/>
          </a:xfrm>
          <a:prstGeom prst="line">
            <a:avLst/>
          </a:prstGeom>
          <a:ln w="38100" cap="rnd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ounded Rectangle 73">
            <a:extLst>
              <a:ext uri="{FF2B5EF4-FFF2-40B4-BE49-F238E27FC236}">
                <a16:creationId xmlns:a16="http://schemas.microsoft.com/office/drawing/2014/main" id="{C23A9C6F-62FD-F64F-4B14-9D9741D975CA}"/>
              </a:ext>
            </a:extLst>
          </p:cNvPr>
          <p:cNvSpPr/>
          <p:nvPr/>
        </p:nvSpPr>
        <p:spPr>
          <a:xfrm>
            <a:off x="289933" y="1772647"/>
            <a:ext cx="2352619" cy="792000"/>
          </a:xfrm>
          <a:prstGeom prst="roundRect">
            <a:avLst>
              <a:gd name="adj" fmla="val 8811"/>
            </a:avLst>
          </a:prstGeom>
          <a:noFill/>
          <a:ln w="381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27432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Fetch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src’s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content </a:t>
            </a:r>
            <a:b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into the sense amplifiers</a:t>
            </a:r>
          </a:p>
        </p:txBody>
      </p:sp>
      <p:cxnSp>
        <p:nvCxnSpPr>
          <p:cNvPr id="7" name="Düz Bağlayıcı 440">
            <a:extLst>
              <a:ext uri="{FF2B5EF4-FFF2-40B4-BE49-F238E27FC236}">
                <a16:creationId xmlns:a16="http://schemas.microsoft.com/office/drawing/2014/main" id="{B46C80A3-4D44-3322-F7D3-5BE20ED8F7A3}"/>
              </a:ext>
            </a:extLst>
          </p:cNvPr>
          <p:cNvCxnSpPr>
            <a:cxnSpLocks/>
          </p:cNvCxnSpPr>
          <p:nvPr/>
        </p:nvCxnSpPr>
        <p:spPr>
          <a:xfrm flipH="1">
            <a:off x="3279175" y="1895263"/>
            <a:ext cx="3745" cy="2125263"/>
          </a:xfrm>
          <a:prstGeom prst="line">
            <a:avLst/>
          </a:prstGeom>
          <a:ln w="38100" cap="rnd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Düz Bağlayıcı 440">
            <a:extLst>
              <a:ext uri="{FF2B5EF4-FFF2-40B4-BE49-F238E27FC236}">
                <a16:creationId xmlns:a16="http://schemas.microsoft.com/office/drawing/2014/main" id="{5A5CD9DA-8CB6-86AD-2710-817D4B375560}"/>
              </a:ext>
            </a:extLst>
          </p:cNvPr>
          <p:cNvCxnSpPr>
            <a:cxnSpLocks/>
          </p:cNvCxnSpPr>
          <p:nvPr/>
        </p:nvCxnSpPr>
        <p:spPr>
          <a:xfrm>
            <a:off x="3878880" y="2292024"/>
            <a:ext cx="3359" cy="1728501"/>
          </a:xfrm>
          <a:prstGeom prst="line">
            <a:avLst/>
          </a:prstGeom>
          <a:ln w="38100" cap="rnd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Düz Bağlayıcı 440">
            <a:extLst>
              <a:ext uri="{FF2B5EF4-FFF2-40B4-BE49-F238E27FC236}">
                <a16:creationId xmlns:a16="http://schemas.microsoft.com/office/drawing/2014/main" id="{B5BEF58A-FE70-E7AB-A98C-6357AE51F10C}"/>
              </a:ext>
            </a:extLst>
          </p:cNvPr>
          <p:cNvCxnSpPr>
            <a:cxnSpLocks/>
          </p:cNvCxnSpPr>
          <p:nvPr/>
        </p:nvCxnSpPr>
        <p:spPr>
          <a:xfrm>
            <a:off x="4474841" y="2292024"/>
            <a:ext cx="10462" cy="1728501"/>
          </a:xfrm>
          <a:prstGeom prst="line">
            <a:avLst/>
          </a:prstGeom>
          <a:ln w="38100" cap="rnd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Düz Bağlayıcı 440">
            <a:extLst>
              <a:ext uri="{FF2B5EF4-FFF2-40B4-BE49-F238E27FC236}">
                <a16:creationId xmlns:a16="http://schemas.microsoft.com/office/drawing/2014/main" id="{E1F70DDC-8E21-2A16-025B-CC2BFB3091D5}"/>
              </a:ext>
            </a:extLst>
          </p:cNvPr>
          <p:cNvCxnSpPr>
            <a:cxnSpLocks/>
          </p:cNvCxnSpPr>
          <p:nvPr/>
        </p:nvCxnSpPr>
        <p:spPr>
          <a:xfrm>
            <a:off x="2776939" y="2625985"/>
            <a:ext cx="2051999" cy="0"/>
          </a:xfrm>
          <a:prstGeom prst="line">
            <a:avLst/>
          </a:prstGeom>
          <a:ln w="38100" cap="rnd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Düz Bağlayıcı 440">
            <a:extLst>
              <a:ext uri="{FF2B5EF4-FFF2-40B4-BE49-F238E27FC236}">
                <a16:creationId xmlns:a16="http://schemas.microsoft.com/office/drawing/2014/main" id="{6746707D-D9EA-0AC7-6897-4FC8A253F5F9}"/>
              </a:ext>
            </a:extLst>
          </p:cNvPr>
          <p:cNvCxnSpPr>
            <a:cxnSpLocks/>
          </p:cNvCxnSpPr>
          <p:nvPr/>
        </p:nvCxnSpPr>
        <p:spPr>
          <a:xfrm>
            <a:off x="3282918" y="1795488"/>
            <a:ext cx="0" cy="396762"/>
          </a:xfrm>
          <a:prstGeom prst="line">
            <a:avLst/>
          </a:prstGeom>
          <a:ln w="38100" cap="rnd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Düz Bağlayıcı 440">
            <a:extLst>
              <a:ext uri="{FF2B5EF4-FFF2-40B4-BE49-F238E27FC236}">
                <a16:creationId xmlns:a16="http://schemas.microsoft.com/office/drawing/2014/main" id="{853C21E0-3168-4790-66FC-67B023BF17A7}"/>
              </a:ext>
            </a:extLst>
          </p:cNvPr>
          <p:cNvCxnSpPr>
            <a:cxnSpLocks/>
          </p:cNvCxnSpPr>
          <p:nvPr/>
        </p:nvCxnSpPr>
        <p:spPr>
          <a:xfrm>
            <a:off x="3878880" y="1795488"/>
            <a:ext cx="0" cy="396762"/>
          </a:xfrm>
          <a:prstGeom prst="line">
            <a:avLst/>
          </a:prstGeom>
          <a:ln w="38100" cap="rnd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Düz Bağlayıcı 440">
            <a:extLst>
              <a:ext uri="{FF2B5EF4-FFF2-40B4-BE49-F238E27FC236}">
                <a16:creationId xmlns:a16="http://schemas.microsoft.com/office/drawing/2014/main" id="{B58758CC-2D58-3E90-4DA0-4B2B47595E1E}"/>
              </a:ext>
            </a:extLst>
          </p:cNvPr>
          <p:cNvCxnSpPr>
            <a:cxnSpLocks/>
          </p:cNvCxnSpPr>
          <p:nvPr/>
        </p:nvCxnSpPr>
        <p:spPr>
          <a:xfrm>
            <a:off x="4474841" y="1795488"/>
            <a:ext cx="0" cy="396762"/>
          </a:xfrm>
          <a:prstGeom prst="line">
            <a:avLst/>
          </a:prstGeom>
          <a:ln w="38100" cap="rnd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Düz Bağlayıcı 440">
            <a:extLst>
              <a:ext uri="{FF2B5EF4-FFF2-40B4-BE49-F238E27FC236}">
                <a16:creationId xmlns:a16="http://schemas.microsoft.com/office/drawing/2014/main" id="{66EEC762-90BD-83BC-3213-BF5C76CEDACA}"/>
              </a:ext>
            </a:extLst>
          </p:cNvPr>
          <p:cNvCxnSpPr>
            <a:cxnSpLocks/>
          </p:cNvCxnSpPr>
          <p:nvPr/>
        </p:nvCxnSpPr>
        <p:spPr>
          <a:xfrm>
            <a:off x="4474841" y="1795488"/>
            <a:ext cx="0" cy="396762"/>
          </a:xfrm>
          <a:prstGeom prst="line">
            <a:avLst/>
          </a:prstGeom>
          <a:ln w="38100" cap="rnd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Düz Bağlayıcı 440">
            <a:extLst>
              <a:ext uri="{FF2B5EF4-FFF2-40B4-BE49-F238E27FC236}">
                <a16:creationId xmlns:a16="http://schemas.microsoft.com/office/drawing/2014/main" id="{7FFE99F8-3AD2-9DF9-99F9-DF480E1B43C2}"/>
              </a:ext>
            </a:extLst>
          </p:cNvPr>
          <p:cNvCxnSpPr>
            <a:cxnSpLocks/>
          </p:cNvCxnSpPr>
          <p:nvPr/>
        </p:nvCxnSpPr>
        <p:spPr>
          <a:xfrm>
            <a:off x="2776939" y="3158325"/>
            <a:ext cx="2051999" cy="0"/>
          </a:xfrm>
          <a:prstGeom prst="line">
            <a:avLst/>
          </a:prstGeom>
          <a:ln w="38100" cap="rnd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>
            <a:extLst>
              <a:ext uri="{FF2B5EF4-FFF2-40B4-BE49-F238E27FC236}">
                <a16:creationId xmlns:a16="http://schemas.microsoft.com/office/drawing/2014/main" id="{646A2F18-F4AF-F964-BAB3-F45724876E31}"/>
              </a:ext>
            </a:extLst>
          </p:cNvPr>
          <p:cNvSpPr/>
          <p:nvPr/>
        </p:nvSpPr>
        <p:spPr>
          <a:xfrm>
            <a:off x="3084669" y="2959943"/>
            <a:ext cx="396503" cy="39676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H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 Display"/>
              <a:ea typeface="Cambria" panose="02040503050406030204" pitchFamily="18" charset="0"/>
              <a:cs typeface="+mn-cs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38360C86-248B-3858-8532-4A2A1FC6809A}"/>
              </a:ext>
            </a:extLst>
          </p:cNvPr>
          <p:cNvSpPr/>
          <p:nvPr/>
        </p:nvSpPr>
        <p:spPr>
          <a:xfrm>
            <a:off x="3680628" y="2959943"/>
            <a:ext cx="396503" cy="39676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H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 Display"/>
              <a:ea typeface="Cambria" panose="02040503050406030204" pitchFamily="18" charset="0"/>
              <a:cs typeface="+mn-cs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EB9D9437-AD05-E97D-4220-7BB6B52357DB}"/>
              </a:ext>
            </a:extLst>
          </p:cNvPr>
          <p:cNvSpPr/>
          <p:nvPr/>
        </p:nvSpPr>
        <p:spPr>
          <a:xfrm>
            <a:off x="4276589" y="2959943"/>
            <a:ext cx="396503" cy="39676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H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 Display"/>
              <a:ea typeface="Cambria" panose="02040503050406030204" pitchFamily="18" charset="0"/>
              <a:cs typeface="+mn-cs"/>
            </a:endParaRPr>
          </a:p>
        </p:txBody>
      </p:sp>
      <p:cxnSp>
        <p:nvCxnSpPr>
          <p:cNvPr id="19" name="Düz Bağlayıcı 440">
            <a:extLst>
              <a:ext uri="{FF2B5EF4-FFF2-40B4-BE49-F238E27FC236}">
                <a16:creationId xmlns:a16="http://schemas.microsoft.com/office/drawing/2014/main" id="{7756AAA6-5E52-D863-70C7-926FF0BE71B6}"/>
              </a:ext>
            </a:extLst>
          </p:cNvPr>
          <p:cNvCxnSpPr>
            <a:cxnSpLocks/>
          </p:cNvCxnSpPr>
          <p:nvPr/>
        </p:nvCxnSpPr>
        <p:spPr>
          <a:xfrm>
            <a:off x="2776939" y="3690664"/>
            <a:ext cx="2051999" cy="0"/>
          </a:xfrm>
          <a:prstGeom prst="line">
            <a:avLst/>
          </a:prstGeom>
          <a:ln w="38100" cap="rnd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>
            <a:extLst>
              <a:ext uri="{FF2B5EF4-FFF2-40B4-BE49-F238E27FC236}">
                <a16:creationId xmlns:a16="http://schemas.microsoft.com/office/drawing/2014/main" id="{2C181757-26EF-7ABD-0095-B2C9B85BA564}"/>
              </a:ext>
            </a:extLst>
          </p:cNvPr>
          <p:cNvSpPr/>
          <p:nvPr/>
        </p:nvSpPr>
        <p:spPr>
          <a:xfrm>
            <a:off x="3084669" y="3492282"/>
            <a:ext cx="396503" cy="39676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Display"/>
                <a:ea typeface="Cambria" panose="02040503050406030204" pitchFamily="18" charset="0"/>
                <a:cs typeface="+mn-cs"/>
              </a:rPr>
              <a:t>d</a:t>
            </a:r>
            <a:endParaRPr kumimoji="0" lang="en-CH" sz="2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 Display"/>
              <a:ea typeface="Cambria" panose="02040503050406030204" pitchFamily="18" charset="0"/>
              <a:cs typeface="+mn-cs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BC347F9E-4D96-44D3-7FC3-CF53D8CDF4E6}"/>
              </a:ext>
            </a:extLst>
          </p:cNvPr>
          <p:cNvSpPr/>
          <p:nvPr/>
        </p:nvSpPr>
        <p:spPr>
          <a:xfrm>
            <a:off x="3680628" y="3492282"/>
            <a:ext cx="396503" cy="39676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Display"/>
                <a:ea typeface="Cambria" panose="02040503050406030204" pitchFamily="18" charset="0"/>
                <a:cs typeface="+mn-cs"/>
              </a:rPr>
              <a:t>s</a:t>
            </a:r>
            <a:endParaRPr kumimoji="0" lang="en-CH" sz="2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 Display"/>
              <a:ea typeface="Cambria" panose="02040503050406030204" pitchFamily="18" charset="0"/>
              <a:cs typeface="+mn-cs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A4AB1E8D-37A7-A8F8-A260-2F0EC33859FE}"/>
              </a:ext>
            </a:extLst>
          </p:cNvPr>
          <p:cNvSpPr/>
          <p:nvPr/>
        </p:nvSpPr>
        <p:spPr>
          <a:xfrm>
            <a:off x="4276589" y="3492282"/>
            <a:ext cx="396503" cy="39676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Display"/>
                <a:ea typeface="Cambria" panose="02040503050406030204" pitchFamily="18" charset="0"/>
                <a:cs typeface="+mn-cs"/>
              </a:rPr>
              <a:t>t</a:t>
            </a:r>
            <a:endParaRPr kumimoji="0" lang="en-CH" sz="2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 Display"/>
              <a:ea typeface="Cambria" panose="02040503050406030204" pitchFamily="18" charset="0"/>
              <a:cs typeface="+mn-cs"/>
            </a:endParaRPr>
          </a:p>
        </p:txBody>
      </p:sp>
      <p:grpSp>
        <p:nvGrpSpPr>
          <p:cNvPr id="23" name="Grup 7">
            <a:extLst>
              <a:ext uri="{FF2B5EF4-FFF2-40B4-BE49-F238E27FC236}">
                <a16:creationId xmlns:a16="http://schemas.microsoft.com/office/drawing/2014/main" id="{C8B17F84-526B-B7C7-86DC-8AB8FDB4A97B}"/>
              </a:ext>
            </a:extLst>
          </p:cNvPr>
          <p:cNvGrpSpPr/>
          <p:nvPr/>
        </p:nvGrpSpPr>
        <p:grpSpPr>
          <a:xfrm>
            <a:off x="3282919" y="1738321"/>
            <a:ext cx="1206128" cy="2272542"/>
            <a:chOff x="1941770" y="2061657"/>
            <a:chExt cx="1206128" cy="2272542"/>
          </a:xfrm>
        </p:grpSpPr>
        <p:cxnSp>
          <p:nvCxnSpPr>
            <p:cNvPr id="24" name="Straight Connector 267">
              <a:extLst>
                <a:ext uri="{FF2B5EF4-FFF2-40B4-BE49-F238E27FC236}">
                  <a16:creationId xmlns:a16="http://schemas.microsoft.com/office/drawing/2014/main" id="{F69DA29A-4A9E-080F-5C05-C5B58E07993F}"/>
                </a:ext>
              </a:extLst>
            </p:cNvPr>
            <p:cNvCxnSpPr>
              <a:cxnSpLocks/>
            </p:cNvCxnSpPr>
            <p:nvPr/>
          </p:nvCxnSpPr>
          <p:spPr>
            <a:xfrm>
              <a:off x="1941770" y="2061657"/>
              <a:ext cx="0" cy="2272542"/>
            </a:xfrm>
            <a:prstGeom prst="line">
              <a:avLst/>
            </a:prstGeom>
            <a:solidFill>
              <a:sysClr val="window" lastClr="FFFFFF">
                <a:lumMod val="85000"/>
              </a:sysClr>
            </a:solidFill>
            <a:ln w="76200" cap="flat" cmpd="sng" algn="ctr">
              <a:solidFill>
                <a:schemeClr val="accent2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25" name="Straight Connector 268">
              <a:extLst>
                <a:ext uri="{FF2B5EF4-FFF2-40B4-BE49-F238E27FC236}">
                  <a16:creationId xmlns:a16="http://schemas.microsoft.com/office/drawing/2014/main" id="{25152831-C59A-F103-F52F-6444ED8ABC83}"/>
                </a:ext>
              </a:extLst>
            </p:cNvPr>
            <p:cNvCxnSpPr>
              <a:cxnSpLocks/>
            </p:cNvCxnSpPr>
            <p:nvPr/>
          </p:nvCxnSpPr>
          <p:spPr>
            <a:xfrm>
              <a:off x="2541840" y="2061657"/>
              <a:ext cx="0" cy="2272542"/>
            </a:xfrm>
            <a:prstGeom prst="line">
              <a:avLst/>
            </a:prstGeom>
            <a:solidFill>
              <a:sysClr val="window" lastClr="FFFFFF">
                <a:lumMod val="85000"/>
              </a:sysClr>
            </a:solidFill>
            <a:ln w="76200" cap="flat" cmpd="sng" algn="ctr">
              <a:solidFill>
                <a:schemeClr val="accent2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26" name="Straight Connector 269">
              <a:extLst>
                <a:ext uri="{FF2B5EF4-FFF2-40B4-BE49-F238E27FC236}">
                  <a16:creationId xmlns:a16="http://schemas.microsoft.com/office/drawing/2014/main" id="{85D8FD0F-96C1-6E7E-8809-1226A44DF951}"/>
                </a:ext>
              </a:extLst>
            </p:cNvPr>
            <p:cNvCxnSpPr>
              <a:cxnSpLocks/>
            </p:cNvCxnSpPr>
            <p:nvPr/>
          </p:nvCxnSpPr>
          <p:spPr>
            <a:xfrm>
              <a:off x="3147898" y="2061657"/>
              <a:ext cx="0" cy="2272542"/>
            </a:xfrm>
            <a:prstGeom prst="line">
              <a:avLst/>
            </a:prstGeom>
            <a:solidFill>
              <a:sysClr val="window" lastClr="FFFFFF">
                <a:lumMod val="85000"/>
              </a:sysClr>
            </a:solidFill>
            <a:ln w="76200" cap="flat" cmpd="sng" algn="ctr">
              <a:solidFill>
                <a:schemeClr val="accent2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7" name="Grup 2">
            <a:extLst>
              <a:ext uri="{FF2B5EF4-FFF2-40B4-BE49-F238E27FC236}">
                <a16:creationId xmlns:a16="http://schemas.microsoft.com/office/drawing/2014/main" id="{81D01B74-9507-E99A-DC2A-C295EAE8BF6A}"/>
              </a:ext>
            </a:extLst>
          </p:cNvPr>
          <p:cNvGrpSpPr/>
          <p:nvPr/>
        </p:nvGrpSpPr>
        <p:grpSpPr>
          <a:xfrm>
            <a:off x="3084669" y="4024621"/>
            <a:ext cx="1565267" cy="515803"/>
            <a:chOff x="1743520" y="4347957"/>
            <a:chExt cx="1565267" cy="515803"/>
          </a:xfrm>
        </p:grpSpPr>
        <p:sp>
          <p:nvSpPr>
            <p:cNvPr id="28" name="Dikdörtgen 256">
              <a:extLst>
                <a:ext uri="{FF2B5EF4-FFF2-40B4-BE49-F238E27FC236}">
                  <a16:creationId xmlns:a16="http://schemas.microsoft.com/office/drawing/2014/main" id="{6FEF7BB0-0385-662F-CE8A-5E6BC231C3A0}"/>
                </a:ext>
              </a:extLst>
            </p:cNvPr>
            <p:cNvSpPr/>
            <p:nvPr/>
          </p:nvSpPr>
          <p:spPr>
            <a:xfrm>
              <a:off x="2346584" y="4351528"/>
              <a:ext cx="358739" cy="512232"/>
            </a:xfrm>
            <a:prstGeom prst="roundRect">
              <a:avLst/>
            </a:prstGeom>
            <a:solidFill>
              <a:schemeClr val="accent2"/>
            </a:solidFill>
            <a:ln w="3810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 Display"/>
                  <a:ea typeface="Cambria" panose="02040503050406030204" pitchFamily="18" charset="0"/>
                  <a:cs typeface="Cascadia Mono" panose="020B0609020000020004" pitchFamily="49" charset="0"/>
                </a:rPr>
                <a:t>r</a:t>
              </a:r>
            </a:p>
          </p:txBody>
        </p:sp>
        <p:sp>
          <p:nvSpPr>
            <p:cNvPr id="29" name="Dikdörtgen 256">
              <a:extLst>
                <a:ext uri="{FF2B5EF4-FFF2-40B4-BE49-F238E27FC236}">
                  <a16:creationId xmlns:a16="http://schemas.microsoft.com/office/drawing/2014/main" id="{DDB0B21A-9482-92F5-3210-1B4BAD211C5F}"/>
                </a:ext>
              </a:extLst>
            </p:cNvPr>
            <p:cNvSpPr/>
            <p:nvPr/>
          </p:nvSpPr>
          <p:spPr>
            <a:xfrm>
              <a:off x="2950048" y="4347957"/>
              <a:ext cx="358739" cy="512232"/>
            </a:xfrm>
            <a:prstGeom prst="roundRect">
              <a:avLst/>
            </a:prstGeom>
            <a:solidFill>
              <a:schemeClr val="accent2"/>
            </a:solidFill>
            <a:ln w="3810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 Display"/>
                  <a:ea typeface="Cambria" panose="02040503050406030204" pitchFamily="18" charset="0"/>
                  <a:cs typeface="Cascadia Mono" panose="020B0609020000020004" pitchFamily="49" charset="0"/>
                </a:rPr>
                <a:t>c</a:t>
              </a:r>
            </a:p>
          </p:txBody>
        </p:sp>
        <p:sp>
          <p:nvSpPr>
            <p:cNvPr id="30" name="Dikdörtgen 256">
              <a:extLst>
                <a:ext uri="{FF2B5EF4-FFF2-40B4-BE49-F238E27FC236}">
                  <a16:creationId xmlns:a16="http://schemas.microsoft.com/office/drawing/2014/main" id="{0094B2F9-4BBC-B24C-0D7D-37120AFFA7A4}"/>
                </a:ext>
              </a:extLst>
            </p:cNvPr>
            <p:cNvSpPr/>
            <p:nvPr/>
          </p:nvSpPr>
          <p:spPr>
            <a:xfrm>
              <a:off x="1743520" y="4351528"/>
              <a:ext cx="358739" cy="512232"/>
            </a:xfrm>
            <a:prstGeom prst="roundRect">
              <a:avLst/>
            </a:prstGeom>
            <a:solidFill>
              <a:schemeClr val="accent2"/>
            </a:solidFill>
            <a:ln w="3810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 Display"/>
                  <a:ea typeface="Cambria" panose="02040503050406030204" pitchFamily="18" charset="0"/>
                  <a:cs typeface="Cascadia Mono" panose="020B0609020000020004" pitchFamily="49" charset="0"/>
                </a:rPr>
                <a:t>s</a:t>
              </a:r>
            </a:p>
          </p:txBody>
        </p:sp>
      </p:grpSp>
      <p:sp>
        <p:nvSpPr>
          <p:cNvPr id="31" name="Dikdörtgen 256">
            <a:extLst>
              <a:ext uri="{FF2B5EF4-FFF2-40B4-BE49-F238E27FC236}">
                <a16:creationId xmlns:a16="http://schemas.microsoft.com/office/drawing/2014/main" id="{38CE218B-9F4A-2E2F-A2F3-02064A28F54C}"/>
              </a:ext>
            </a:extLst>
          </p:cNvPr>
          <p:cNvSpPr/>
          <p:nvPr/>
        </p:nvSpPr>
        <p:spPr>
          <a:xfrm>
            <a:off x="3702871" y="4020526"/>
            <a:ext cx="358739" cy="518108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 Display"/>
              <a:ea typeface="Cambria" panose="02040503050406030204" pitchFamily="18" charset="0"/>
              <a:cs typeface="Cascadia Mono" panose="020B0609020000020004" pitchFamily="49" charset="0"/>
            </a:endParaRPr>
          </a:p>
        </p:txBody>
      </p:sp>
      <p:sp>
        <p:nvSpPr>
          <p:cNvPr id="32" name="Dikdörtgen 256">
            <a:extLst>
              <a:ext uri="{FF2B5EF4-FFF2-40B4-BE49-F238E27FC236}">
                <a16:creationId xmlns:a16="http://schemas.microsoft.com/office/drawing/2014/main" id="{A37D508A-5E51-5FBF-93DF-E9699F72861E}"/>
              </a:ext>
            </a:extLst>
          </p:cNvPr>
          <p:cNvSpPr/>
          <p:nvPr/>
        </p:nvSpPr>
        <p:spPr>
          <a:xfrm>
            <a:off x="4305935" y="4020526"/>
            <a:ext cx="358739" cy="518108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 Display"/>
              <a:ea typeface="Cambria" panose="02040503050406030204" pitchFamily="18" charset="0"/>
              <a:cs typeface="Cascadia Mono" panose="020B0609020000020004" pitchFamily="49" charset="0"/>
            </a:endParaRPr>
          </a:p>
        </p:txBody>
      </p:sp>
      <p:sp>
        <p:nvSpPr>
          <p:cNvPr id="33" name="Dikdörtgen 256">
            <a:extLst>
              <a:ext uri="{FF2B5EF4-FFF2-40B4-BE49-F238E27FC236}">
                <a16:creationId xmlns:a16="http://schemas.microsoft.com/office/drawing/2014/main" id="{29ED4B53-65AE-E4D4-DFFB-1AC9A0566659}"/>
              </a:ext>
            </a:extLst>
          </p:cNvPr>
          <p:cNvSpPr/>
          <p:nvPr/>
        </p:nvSpPr>
        <p:spPr>
          <a:xfrm>
            <a:off x="3099807" y="4020526"/>
            <a:ext cx="358739" cy="518108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 Display"/>
              <a:ea typeface="Cambria" panose="02040503050406030204" pitchFamily="18" charset="0"/>
              <a:cs typeface="Cascadia Mono" panose="020B0609020000020004" pitchFamily="49" charset="0"/>
            </a:endParaRPr>
          </a:p>
        </p:txBody>
      </p:sp>
      <p:cxnSp>
        <p:nvCxnSpPr>
          <p:cNvPr id="34" name="Curved Connector 64">
            <a:extLst>
              <a:ext uri="{FF2B5EF4-FFF2-40B4-BE49-F238E27FC236}">
                <a16:creationId xmlns:a16="http://schemas.microsoft.com/office/drawing/2014/main" id="{04CA845B-8633-A97D-CE5F-C2C68A39274A}"/>
              </a:ext>
            </a:extLst>
          </p:cNvPr>
          <p:cNvCxnSpPr>
            <a:cxnSpLocks/>
            <a:endCxn id="33" idx="1"/>
          </p:cNvCxnSpPr>
          <p:nvPr/>
        </p:nvCxnSpPr>
        <p:spPr>
          <a:xfrm rot="10800000" flipH="1" flipV="1">
            <a:off x="3084669" y="2625984"/>
            <a:ext cx="15138" cy="1653596"/>
          </a:xfrm>
          <a:prstGeom prst="curvedConnector3">
            <a:avLst>
              <a:gd name="adj1" fmla="val -6986623"/>
            </a:avLst>
          </a:prstGeom>
          <a:ln w="38100">
            <a:solidFill>
              <a:schemeClr val="accent2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Oval 34">
            <a:extLst>
              <a:ext uri="{FF2B5EF4-FFF2-40B4-BE49-F238E27FC236}">
                <a16:creationId xmlns:a16="http://schemas.microsoft.com/office/drawing/2014/main" id="{439B5F52-F4CD-C39B-12D1-9DD0CFC8C59A}"/>
              </a:ext>
            </a:extLst>
          </p:cNvPr>
          <p:cNvSpPr/>
          <p:nvPr/>
        </p:nvSpPr>
        <p:spPr>
          <a:xfrm>
            <a:off x="3084669" y="1895263"/>
            <a:ext cx="396503" cy="396762"/>
          </a:xfrm>
          <a:prstGeom prst="ellipse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Display"/>
                <a:ea typeface="Cambria" panose="02040503050406030204" pitchFamily="18" charset="0"/>
                <a:cs typeface="+mn-cs"/>
              </a:rPr>
              <a:t>d</a:t>
            </a:r>
            <a:endParaRPr kumimoji="0" lang="en-CH" sz="2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 Display"/>
              <a:ea typeface="Cambria" panose="02040503050406030204" pitchFamily="18" charset="0"/>
              <a:cs typeface="+mn-cs"/>
            </a:endParaRP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D402B787-0BDC-C2CE-CCDE-B784D45E87EF}"/>
              </a:ext>
            </a:extLst>
          </p:cNvPr>
          <p:cNvSpPr/>
          <p:nvPr/>
        </p:nvSpPr>
        <p:spPr>
          <a:xfrm>
            <a:off x="3680628" y="1895263"/>
            <a:ext cx="396503" cy="396762"/>
          </a:xfrm>
          <a:prstGeom prst="ellipse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Display"/>
                <a:ea typeface="Cambria" panose="02040503050406030204" pitchFamily="18" charset="0"/>
                <a:cs typeface="+mn-cs"/>
              </a:rPr>
              <a:t>s</a:t>
            </a:r>
            <a:endParaRPr kumimoji="0" lang="en-CH" sz="2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 Display"/>
              <a:ea typeface="Cambria" panose="02040503050406030204" pitchFamily="18" charset="0"/>
              <a:cs typeface="+mn-cs"/>
            </a:endParaRP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AF3E1004-2BBE-40BE-33A3-2ABE03FB2084}"/>
              </a:ext>
            </a:extLst>
          </p:cNvPr>
          <p:cNvSpPr/>
          <p:nvPr/>
        </p:nvSpPr>
        <p:spPr>
          <a:xfrm>
            <a:off x="4276589" y="1895263"/>
            <a:ext cx="396503" cy="396762"/>
          </a:xfrm>
          <a:prstGeom prst="ellipse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Display"/>
                <a:ea typeface="Cambria" panose="02040503050406030204" pitchFamily="18" charset="0"/>
                <a:cs typeface="+mn-cs"/>
              </a:rPr>
              <a:t>t</a:t>
            </a:r>
            <a:endParaRPr kumimoji="0" lang="en-CH" sz="2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 Display"/>
              <a:ea typeface="Cambria" panose="02040503050406030204" pitchFamily="18" charset="0"/>
              <a:cs typeface="+mn-cs"/>
            </a:endParaRPr>
          </a:p>
        </p:txBody>
      </p:sp>
      <p:cxnSp>
        <p:nvCxnSpPr>
          <p:cNvPr id="38" name="Düz Bağlayıcı 440">
            <a:extLst>
              <a:ext uri="{FF2B5EF4-FFF2-40B4-BE49-F238E27FC236}">
                <a16:creationId xmlns:a16="http://schemas.microsoft.com/office/drawing/2014/main" id="{3C150F79-12E8-EA52-0E9E-61F1DA7C18BA}"/>
              </a:ext>
            </a:extLst>
          </p:cNvPr>
          <p:cNvCxnSpPr>
            <a:cxnSpLocks/>
          </p:cNvCxnSpPr>
          <p:nvPr/>
        </p:nvCxnSpPr>
        <p:spPr>
          <a:xfrm flipV="1">
            <a:off x="2743946" y="2625984"/>
            <a:ext cx="2084992" cy="7652"/>
          </a:xfrm>
          <a:prstGeom prst="line">
            <a:avLst/>
          </a:prstGeom>
          <a:ln w="76200" cap="rnd">
            <a:solidFill>
              <a:schemeClr val="accent3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Oval 38">
            <a:extLst>
              <a:ext uri="{FF2B5EF4-FFF2-40B4-BE49-F238E27FC236}">
                <a16:creationId xmlns:a16="http://schemas.microsoft.com/office/drawing/2014/main" id="{3EEEB7AF-5A7C-2CF2-0931-8EA60FE17609}"/>
              </a:ext>
            </a:extLst>
          </p:cNvPr>
          <p:cNvSpPr/>
          <p:nvPr/>
        </p:nvSpPr>
        <p:spPr>
          <a:xfrm>
            <a:off x="3084669" y="2427603"/>
            <a:ext cx="396503" cy="396762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Display"/>
                <a:ea typeface="Cambria" panose="02040503050406030204" pitchFamily="18" charset="0"/>
                <a:cs typeface="+mn-cs"/>
              </a:rPr>
              <a:t>s</a:t>
            </a:r>
            <a:endParaRPr kumimoji="0" lang="en-CH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 Display"/>
              <a:ea typeface="Cambria" panose="02040503050406030204" pitchFamily="18" charset="0"/>
              <a:cs typeface="+mn-cs"/>
            </a:endParaRP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AB0DA8D4-1065-6BCB-C6B3-E636A943BC1E}"/>
              </a:ext>
            </a:extLst>
          </p:cNvPr>
          <p:cNvSpPr/>
          <p:nvPr/>
        </p:nvSpPr>
        <p:spPr>
          <a:xfrm>
            <a:off x="3680628" y="2427603"/>
            <a:ext cx="396503" cy="396762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Display"/>
                <a:ea typeface="Cambria" panose="02040503050406030204" pitchFamily="18" charset="0"/>
                <a:cs typeface="+mn-cs"/>
              </a:rPr>
              <a:t>r</a:t>
            </a:r>
            <a:endParaRPr kumimoji="0" lang="en-CH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 Display"/>
              <a:ea typeface="Cambria" panose="02040503050406030204" pitchFamily="18" charset="0"/>
              <a:cs typeface="+mn-cs"/>
            </a:endParaRP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044ECBAF-0E3D-8BB2-F1F3-FA2FB96BD139}"/>
              </a:ext>
            </a:extLst>
          </p:cNvPr>
          <p:cNvSpPr/>
          <p:nvPr/>
        </p:nvSpPr>
        <p:spPr>
          <a:xfrm>
            <a:off x="4276589" y="2427603"/>
            <a:ext cx="396503" cy="396762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Display"/>
                <a:ea typeface="Cambria" panose="02040503050406030204" pitchFamily="18" charset="0"/>
                <a:cs typeface="+mn-cs"/>
              </a:rPr>
              <a:t>c</a:t>
            </a:r>
            <a:endParaRPr kumimoji="0" lang="en-CH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 Display"/>
              <a:ea typeface="Cambria" panose="02040503050406030204" pitchFamily="18" charset="0"/>
              <a:cs typeface="+mn-cs"/>
            </a:endParaRPr>
          </a:p>
        </p:txBody>
      </p:sp>
      <p:cxnSp>
        <p:nvCxnSpPr>
          <p:cNvPr id="42" name="Connector: Curved 41">
            <a:extLst>
              <a:ext uri="{FF2B5EF4-FFF2-40B4-BE49-F238E27FC236}">
                <a16:creationId xmlns:a16="http://schemas.microsoft.com/office/drawing/2014/main" id="{DB29EBD3-3E4D-C5BF-A347-130CCFB1F6B8}"/>
              </a:ext>
            </a:extLst>
          </p:cNvPr>
          <p:cNvCxnSpPr>
            <a:cxnSpLocks/>
            <a:stCxn id="6" idx="2"/>
          </p:cNvCxnSpPr>
          <p:nvPr/>
        </p:nvCxnSpPr>
        <p:spPr>
          <a:xfrm rot="16200000" flipH="1">
            <a:off x="1289829" y="2741061"/>
            <a:ext cx="882256" cy="529428"/>
          </a:xfrm>
          <a:prstGeom prst="curvedConnector3">
            <a:avLst>
              <a:gd name="adj1" fmla="val 50000"/>
            </a:avLst>
          </a:prstGeom>
          <a:ln w="38100">
            <a:solidFill>
              <a:schemeClr val="accent4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ounded Rectangle 73">
            <a:extLst>
              <a:ext uri="{FF2B5EF4-FFF2-40B4-BE49-F238E27FC236}">
                <a16:creationId xmlns:a16="http://schemas.microsoft.com/office/drawing/2014/main" id="{EC4B7BEA-625A-C5EF-D41C-207E0629F9E7}"/>
              </a:ext>
            </a:extLst>
          </p:cNvPr>
          <p:cNvSpPr/>
          <p:nvPr/>
        </p:nvSpPr>
        <p:spPr>
          <a:xfrm>
            <a:off x="5041396" y="2539004"/>
            <a:ext cx="1679152" cy="811071"/>
          </a:xfrm>
          <a:prstGeom prst="roundRect">
            <a:avLst>
              <a:gd name="adj" fmla="val 8811"/>
            </a:avLst>
          </a:prstGeom>
          <a:noFill/>
          <a:ln w="381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27432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kern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Enabe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src’s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wordline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4" name="Connector: Curved 43">
            <a:extLst>
              <a:ext uri="{FF2B5EF4-FFF2-40B4-BE49-F238E27FC236}">
                <a16:creationId xmlns:a16="http://schemas.microsoft.com/office/drawing/2014/main" id="{09E6D896-84C5-1B6F-3ACE-3D4D84E22E12}"/>
              </a:ext>
            </a:extLst>
          </p:cNvPr>
          <p:cNvCxnSpPr>
            <a:cxnSpLocks/>
            <a:stCxn id="43" idx="2"/>
          </p:cNvCxnSpPr>
          <p:nvPr/>
        </p:nvCxnSpPr>
        <p:spPr>
          <a:xfrm rot="5400000" flipH="1">
            <a:off x="5003223" y="2472327"/>
            <a:ext cx="641065" cy="1114432"/>
          </a:xfrm>
          <a:prstGeom prst="curvedConnector4">
            <a:avLst>
              <a:gd name="adj1" fmla="val -35659"/>
              <a:gd name="adj2" fmla="val 87668"/>
            </a:avLst>
          </a:prstGeom>
          <a:ln w="38100">
            <a:solidFill>
              <a:schemeClr val="accent4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6DF9560C-3D4C-B0E3-5782-E44AA4646C02}"/>
              </a:ext>
            </a:extLst>
          </p:cNvPr>
          <p:cNvSpPr txBox="1"/>
          <p:nvPr/>
        </p:nvSpPr>
        <p:spPr>
          <a:xfrm>
            <a:off x="90055" y="4842164"/>
            <a:ext cx="8839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Safari, Yuksel, I E Pulsar: </a:t>
            </a:r>
            <a:r>
              <a:rPr lang="en-US" sz="7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Simultaneous </a:t>
            </a:r>
            <a:r>
              <a:rPr lang="en-US" sz="700" b="1" i="1" dirty="0">
                <a:solidFill>
                  <a:schemeClr val="bg1"/>
                </a:solidFill>
              </a:rPr>
              <a:t>Many-Row Activation in Off-the-Shelf DRAM Chips </a:t>
            </a:r>
            <a:r>
              <a:rPr lang="en-US" sz="600" b="1" i="1" dirty="0">
                <a:solidFill>
                  <a:schemeClr val="bg1"/>
                </a:solidFill>
                <a:cs typeface="Segoe UI" panose="020B0502040204020203" pitchFamily="34" charset="0"/>
              </a:rPr>
              <a:t>Experimental Characterization and Analysis</a:t>
            </a:r>
            <a:br>
              <a:rPr lang="en-US" sz="700" b="1" i="1" dirty="0">
                <a:solidFill>
                  <a:schemeClr val="bg1"/>
                </a:solidFill>
              </a:rPr>
            </a:br>
            <a:endParaRPr lang="en-US" sz="700" dirty="0"/>
          </a:p>
        </p:txBody>
      </p:sp>
    </p:spTree>
    <p:extLst>
      <p:ext uri="{BB962C8B-B14F-4D97-AF65-F5344CB8AC3E}">
        <p14:creationId xmlns:p14="http://schemas.microsoft.com/office/powerpoint/2010/main" val="3672231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  <p:bldP spid="4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>
          <a:extLst>
            <a:ext uri="{FF2B5EF4-FFF2-40B4-BE49-F238E27FC236}">
              <a16:creationId xmlns:a16="http://schemas.microsoft.com/office/drawing/2014/main" id="{1CE169C3-2DBC-9684-1D60-8AA7CCACC5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3">
            <a:extLst>
              <a:ext uri="{FF2B5EF4-FFF2-40B4-BE49-F238E27FC236}">
                <a16:creationId xmlns:a16="http://schemas.microsoft.com/office/drawing/2014/main" id="{BA5307CB-F37E-B3B0-CFC4-B4B3D75D123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Related Work</a:t>
            </a:r>
            <a:endParaRPr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4" name="Google Shape;254;p3">
            <a:extLst>
              <a:ext uri="{FF2B5EF4-FFF2-40B4-BE49-F238E27FC236}">
                <a16:creationId xmlns:a16="http://schemas.microsoft.com/office/drawing/2014/main" id="{D0A5687A-1AEB-BE1C-803A-61FE910FB5B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01444" y="1033346"/>
            <a:ext cx="8452623" cy="37440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</a:pPr>
            <a:r>
              <a:rPr lang="en-GB" sz="1400" b="1" u="sng" dirty="0">
                <a:solidFill>
                  <a:schemeClr val="tx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ROW-COPY</a:t>
            </a: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300"/>
              <a:buNone/>
            </a:pPr>
            <a:endParaRPr sz="14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" name="Θέση αριθμού διαφάνειας 1">
            <a:extLst>
              <a:ext uri="{FF2B5EF4-FFF2-40B4-BE49-F238E27FC236}">
                <a16:creationId xmlns:a16="http://schemas.microsoft.com/office/drawing/2014/main" id="{12DB1885-99EF-077D-DA39-12162656541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9</a:t>
            </a:fld>
            <a:endParaRPr lang="en-GB"/>
          </a:p>
        </p:txBody>
      </p:sp>
      <p:sp>
        <p:nvSpPr>
          <p:cNvPr id="45" name="Dikdörtgen 251">
            <a:extLst>
              <a:ext uri="{FF2B5EF4-FFF2-40B4-BE49-F238E27FC236}">
                <a16:creationId xmlns:a16="http://schemas.microsoft.com/office/drawing/2014/main" id="{1D93BAEB-B057-8D43-0A56-06E2557664AA}"/>
              </a:ext>
            </a:extLst>
          </p:cNvPr>
          <p:cNvSpPr/>
          <p:nvPr/>
        </p:nvSpPr>
        <p:spPr>
          <a:xfrm>
            <a:off x="3857027" y="1838929"/>
            <a:ext cx="2260600" cy="2997201"/>
          </a:xfrm>
          <a:prstGeom prst="roundRect">
            <a:avLst>
              <a:gd name="adj" fmla="val 4605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Aptos Display"/>
              <a:ea typeface="Cambria" panose="02040503050406030204" pitchFamily="18" charset="0"/>
              <a:cs typeface="Cascadia Mono" panose="020B0609020000020004" pitchFamily="49" charset="0"/>
            </a:endParaRPr>
          </a:p>
        </p:txBody>
      </p:sp>
      <p:cxnSp>
        <p:nvCxnSpPr>
          <p:cNvPr id="46" name="Düz Bağlayıcı 440">
            <a:extLst>
              <a:ext uri="{FF2B5EF4-FFF2-40B4-BE49-F238E27FC236}">
                <a16:creationId xmlns:a16="http://schemas.microsoft.com/office/drawing/2014/main" id="{91F5F510-B4A9-871C-0E58-903BF79C237B}"/>
              </a:ext>
            </a:extLst>
          </p:cNvPr>
          <p:cNvCxnSpPr>
            <a:cxnSpLocks/>
          </p:cNvCxnSpPr>
          <p:nvPr/>
        </p:nvCxnSpPr>
        <p:spPr>
          <a:xfrm>
            <a:off x="3946618" y="2271724"/>
            <a:ext cx="2051999" cy="0"/>
          </a:xfrm>
          <a:prstGeom prst="line">
            <a:avLst/>
          </a:prstGeom>
          <a:ln w="38100" cap="rnd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Düz Bağlayıcı 440">
            <a:extLst>
              <a:ext uri="{FF2B5EF4-FFF2-40B4-BE49-F238E27FC236}">
                <a16:creationId xmlns:a16="http://schemas.microsoft.com/office/drawing/2014/main" id="{6E91BD18-1E6C-ADB2-08D5-178B785E4507}"/>
              </a:ext>
            </a:extLst>
          </p:cNvPr>
          <p:cNvCxnSpPr>
            <a:cxnSpLocks/>
          </p:cNvCxnSpPr>
          <p:nvPr/>
        </p:nvCxnSpPr>
        <p:spPr>
          <a:xfrm>
            <a:off x="3946618" y="2271724"/>
            <a:ext cx="2051999" cy="0"/>
          </a:xfrm>
          <a:prstGeom prst="line">
            <a:avLst/>
          </a:prstGeom>
          <a:ln w="76200" cap="rnd">
            <a:solidFill>
              <a:schemeClr val="accent3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ounded Rectangle 73">
            <a:extLst>
              <a:ext uri="{FF2B5EF4-FFF2-40B4-BE49-F238E27FC236}">
                <a16:creationId xmlns:a16="http://schemas.microsoft.com/office/drawing/2014/main" id="{5409F565-78A9-DEF3-8912-CE2ABB9AC90E}"/>
              </a:ext>
            </a:extLst>
          </p:cNvPr>
          <p:cNvSpPr/>
          <p:nvPr/>
        </p:nvSpPr>
        <p:spPr>
          <a:xfrm>
            <a:off x="241442" y="3488814"/>
            <a:ext cx="3600000" cy="792000"/>
          </a:xfrm>
          <a:prstGeom prst="roundRect">
            <a:avLst>
              <a:gd name="adj" fmla="val 8811"/>
            </a:avLst>
          </a:prstGeom>
          <a:noFill/>
          <a:ln w="381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27432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4E8542">
                  <a:lumMod val="75000"/>
                </a:srgbClr>
              </a:solidFill>
              <a:effectLst/>
              <a:uLnTx/>
              <a:uFillTx/>
              <a:latin typeface="Aptos Display"/>
              <a:ea typeface="+mn-ea"/>
              <a:cs typeface="+mn-cs"/>
            </a:endParaRPr>
          </a:p>
        </p:txBody>
      </p:sp>
      <p:cxnSp>
        <p:nvCxnSpPr>
          <p:cNvPr id="49" name="Düz Bağlayıcı 440">
            <a:extLst>
              <a:ext uri="{FF2B5EF4-FFF2-40B4-BE49-F238E27FC236}">
                <a16:creationId xmlns:a16="http://schemas.microsoft.com/office/drawing/2014/main" id="{35907580-4088-B61D-D9EA-BD16C8F3A1B7}"/>
              </a:ext>
            </a:extLst>
          </p:cNvPr>
          <p:cNvCxnSpPr>
            <a:cxnSpLocks/>
          </p:cNvCxnSpPr>
          <p:nvPr/>
        </p:nvCxnSpPr>
        <p:spPr>
          <a:xfrm flipH="1">
            <a:off x="4448854" y="2073343"/>
            <a:ext cx="3745" cy="2125263"/>
          </a:xfrm>
          <a:prstGeom prst="line">
            <a:avLst/>
          </a:prstGeom>
          <a:ln w="38100" cap="rnd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Düz Bağlayıcı 440">
            <a:extLst>
              <a:ext uri="{FF2B5EF4-FFF2-40B4-BE49-F238E27FC236}">
                <a16:creationId xmlns:a16="http://schemas.microsoft.com/office/drawing/2014/main" id="{B6871779-338C-FAA3-3C7B-4A551617466B}"/>
              </a:ext>
            </a:extLst>
          </p:cNvPr>
          <p:cNvCxnSpPr>
            <a:cxnSpLocks/>
          </p:cNvCxnSpPr>
          <p:nvPr/>
        </p:nvCxnSpPr>
        <p:spPr>
          <a:xfrm>
            <a:off x="5048559" y="2470104"/>
            <a:ext cx="3359" cy="1728501"/>
          </a:xfrm>
          <a:prstGeom prst="line">
            <a:avLst/>
          </a:prstGeom>
          <a:ln w="38100" cap="rnd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Düz Bağlayıcı 440">
            <a:extLst>
              <a:ext uri="{FF2B5EF4-FFF2-40B4-BE49-F238E27FC236}">
                <a16:creationId xmlns:a16="http://schemas.microsoft.com/office/drawing/2014/main" id="{BE8D8992-A67F-7756-95CD-590A834E3D6F}"/>
              </a:ext>
            </a:extLst>
          </p:cNvPr>
          <p:cNvCxnSpPr>
            <a:cxnSpLocks/>
          </p:cNvCxnSpPr>
          <p:nvPr/>
        </p:nvCxnSpPr>
        <p:spPr>
          <a:xfrm>
            <a:off x="5644520" y="2470104"/>
            <a:ext cx="10462" cy="1728501"/>
          </a:xfrm>
          <a:prstGeom prst="line">
            <a:avLst/>
          </a:prstGeom>
          <a:ln w="38100" cap="rnd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Düz Bağlayıcı 440">
            <a:extLst>
              <a:ext uri="{FF2B5EF4-FFF2-40B4-BE49-F238E27FC236}">
                <a16:creationId xmlns:a16="http://schemas.microsoft.com/office/drawing/2014/main" id="{E034C6AF-5778-A401-E32C-A9DEA80FA7B3}"/>
              </a:ext>
            </a:extLst>
          </p:cNvPr>
          <p:cNvCxnSpPr>
            <a:cxnSpLocks/>
          </p:cNvCxnSpPr>
          <p:nvPr/>
        </p:nvCxnSpPr>
        <p:spPr>
          <a:xfrm>
            <a:off x="3946618" y="2804065"/>
            <a:ext cx="2051999" cy="0"/>
          </a:xfrm>
          <a:prstGeom prst="line">
            <a:avLst/>
          </a:prstGeom>
          <a:ln w="38100" cap="rnd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Düz Bağlayıcı 440">
            <a:extLst>
              <a:ext uri="{FF2B5EF4-FFF2-40B4-BE49-F238E27FC236}">
                <a16:creationId xmlns:a16="http://schemas.microsoft.com/office/drawing/2014/main" id="{7FAA17B6-AA4B-C0FF-B0B4-C328F1C62C7D}"/>
              </a:ext>
            </a:extLst>
          </p:cNvPr>
          <p:cNvCxnSpPr>
            <a:cxnSpLocks/>
          </p:cNvCxnSpPr>
          <p:nvPr/>
        </p:nvCxnSpPr>
        <p:spPr>
          <a:xfrm>
            <a:off x="4452597" y="1973568"/>
            <a:ext cx="0" cy="396762"/>
          </a:xfrm>
          <a:prstGeom prst="line">
            <a:avLst/>
          </a:prstGeom>
          <a:ln w="38100" cap="rnd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Düz Bağlayıcı 440">
            <a:extLst>
              <a:ext uri="{FF2B5EF4-FFF2-40B4-BE49-F238E27FC236}">
                <a16:creationId xmlns:a16="http://schemas.microsoft.com/office/drawing/2014/main" id="{8A1B0B9C-11A8-E2A7-7B4E-62D4DE8262D9}"/>
              </a:ext>
            </a:extLst>
          </p:cNvPr>
          <p:cNvCxnSpPr>
            <a:cxnSpLocks/>
          </p:cNvCxnSpPr>
          <p:nvPr/>
        </p:nvCxnSpPr>
        <p:spPr>
          <a:xfrm>
            <a:off x="5048559" y="1973568"/>
            <a:ext cx="0" cy="396762"/>
          </a:xfrm>
          <a:prstGeom prst="line">
            <a:avLst/>
          </a:prstGeom>
          <a:ln w="38100" cap="rnd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Düz Bağlayıcı 440">
            <a:extLst>
              <a:ext uri="{FF2B5EF4-FFF2-40B4-BE49-F238E27FC236}">
                <a16:creationId xmlns:a16="http://schemas.microsoft.com/office/drawing/2014/main" id="{CA6A4B24-22FD-644E-3468-EAA997D2A9C4}"/>
              </a:ext>
            </a:extLst>
          </p:cNvPr>
          <p:cNvCxnSpPr>
            <a:cxnSpLocks/>
          </p:cNvCxnSpPr>
          <p:nvPr/>
        </p:nvCxnSpPr>
        <p:spPr>
          <a:xfrm>
            <a:off x="5644520" y="1973568"/>
            <a:ext cx="0" cy="396762"/>
          </a:xfrm>
          <a:prstGeom prst="line">
            <a:avLst/>
          </a:prstGeom>
          <a:ln w="38100" cap="rnd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Düz Bağlayıcı 440">
            <a:extLst>
              <a:ext uri="{FF2B5EF4-FFF2-40B4-BE49-F238E27FC236}">
                <a16:creationId xmlns:a16="http://schemas.microsoft.com/office/drawing/2014/main" id="{5B51D0AD-6BFD-3558-CF0D-CF4CE6604B9B}"/>
              </a:ext>
            </a:extLst>
          </p:cNvPr>
          <p:cNvCxnSpPr>
            <a:cxnSpLocks/>
          </p:cNvCxnSpPr>
          <p:nvPr/>
        </p:nvCxnSpPr>
        <p:spPr>
          <a:xfrm>
            <a:off x="5644520" y="1973568"/>
            <a:ext cx="0" cy="396762"/>
          </a:xfrm>
          <a:prstGeom prst="line">
            <a:avLst/>
          </a:prstGeom>
          <a:ln w="38100" cap="rnd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Düz Bağlayıcı 440">
            <a:extLst>
              <a:ext uri="{FF2B5EF4-FFF2-40B4-BE49-F238E27FC236}">
                <a16:creationId xmlns:a16="http://schemas.microsoft.com/office/drawing/2014/main" id="{F95C07ED-EE81-2DAD-D88F-9A490500F787}"/>
              </a:ext>
            </a:extLst>
          </p:cNvPr>
          <p:cNvCxnSpPr>
            <a:cxnSpLocks/>
          </p:cNvCxnSpPr>
          <p:nvPr/>
        </p:nvCxnSpPr>
        <p:spPr>
          <a:xfrm>
            <a:off x="3946618" y="3336405"/>
            <a:ext cx="2051999" cy="0"/>
          </a:xfrm>
          <a:prstGeom prst="line">
            <a:avLst/>
          </a:prstGeom>
          <a:ln w="38100" cap="rnd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Oval 57">
            <a:extLst>
              <a:ext uri="{FF2B5EF4-FFF2-40B4-BE49-F238E27FC236}">
                <a16:creationId xmlns:a16="http://schemas.microsoft.com/office/drawing/2014/main" id="{C57B964F-6BB9-6F36-A53D-B982F33372B1}"/>
              </a:ext>
            </a:extLst>
          </p:cNvPr>
          <p:cNvSpPr/>
          <p:nvPr/>
        </p:nvSpPr>
        <p:spPr>
          <a:xfrm>
            <a:off x="4254348" y="3138023"/>
            <a:ext cx="396503" cy="39676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H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 Display"/>
              <a:ea typeface="Cambria" panose="02040503050406030204" pitchFamily="18" charset="0"/>
              <a:cs typeface="+mn-cs"/>
            </a:endParaRPr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4126E8F2-3A11-F584-F2CF-5BC3661B374B}"/>
              </a:ext>
            </a:extLst>
          </p:cNvPr>
          <p:cNvSpPr/>
          <p:nvPr/>
        </p:nvSpPr>
        <p:spPr>
          <a:xfrm>
            <a:off x="4850307" y="3138023"/>
            <a:ext cx="396503" cy="39676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H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 Display"/>
              <a:ea typeface="Cambria" panose="02040503050406030204" pitchFamily="18" charset="0"/>
              <a:cs typeface="+mn-cs"/>
            </a:endParaRPr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1F1386B1-1635-9FAC-8A8E-CBF2538CF2D6}"/>
              </a:ext>
            </a:extLst>
          </p:cNvPr>
          <p:cNvSpPr/>
          <p:nvPr/>
        </p:nvSpPr>
        <p:spPr>
          <a:xfrm>
            <a:off x="5446268" y="3138023"/>
            <a:ext cx="396503" cy="39676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H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 Display"/>
              <a:ea typeface="Cambria" panose="02040503050406030204" pitchFamily="18" charset="0"/>
              <a:cs typeface="+mn-cs"/>
            </a:endParaRPr>
          </a:p>
        </p:txBody>
      </p:sp>
      <p:cxnSp>
        <p:nvCxnSpPr>
          <p:cNvPr id="61" name="Düz Bağlayıcı 440">
            <a:extLst>
              <a:ext uri="{FF2B5EF4-FFF2-40B4-BE49-F238E27FC236}">
                <a16:creationId xmlns:a16="http://schemas.microsoft.com/office/drawing/2014/main" id="{6F113671-BFDD-A451-E1CD-FEEFBE40B605}"/>
              </a:ext>
            </a:extLst>
          </p:cNvPr>
          <p:cNvCxnSpPr>
            <a:cxnSpLocks/>
          </p:cNvCxnSpPr>
          <p:nvPr/>
        </p:nvCxnSpPr>
        <p:spPr>
          <a:xfrm>
            <a:off x="3946618" y="3868744"/>
            <a:ext cx="2051999" cy="0"/>
          </a:xfrm>
          <a:prstGeom prst="line">
            <a:avLst/>
          </a:prstGeom>
          <a:ln w="38100" cap="rnd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Oval 61">
            <a:extLst>
              <a:ext uri="{FF2B5EF4-FFF2-40B4-BE49-F238E27FC236}">
                <a16:creationId xmlns:a16="http://schemas.microsoft.com/office/drawing/2014/main" id="{BAF86C6D-BAAB-DB04-D70B-0E410B06CBD3}"/>
              </a:ext>
            </a:extLst>
          </p:cNvPr>
          <p:cNvSpPr/>
          <p:nvPr/>
        </p:nvSpPr>
        <p:spPr>
          <a:xfrm>
            <a:off x="4254348" y="3670362"/>
            <a:ext cx="396503" cy="39676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Display"/>
                <a:ea typeface="Cambria" panose="02040503050406030204" pitchFamily="18" charset="0"/>
                <a:cs typeface="+mn-cs"/>
              </a:rPr>
              <a:t>d</a:t>
            </a:r>
            <a:endParaRPr kumimoji="0" lang="en-CH" sz="2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 Display"/>
              <a:ea typeface="Cambria" panose="02040503050406030204" pitchFamily="18" charset="0"/>
              <a:cs typeface="+mn-cs"/>
            </a:endParaRPr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A23338B3-CB2E-740A-0D84-EB693A2B4294}"/>
              </a:ext>
            </a:extLst>
          </p:cNvPr>
          <p:cNvSpPr/>
          <p:nvPr/>
        </p:nvSpPr>
        <p:spPr>
          <a:xfrm>
            <a:off x="4850307" y="3670362"/>
            <a:ext cx="396503" cy="39676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Display"/>
                <a:ea typeface="Cambria" panose="02040503050406030204" pitchFamily="18" charset="0"/>
                <a:cs typeface="+mn-cs"/>
              </a:rPr>
              <a:t>s</a:t>
            </a:r>
            <a:endParaRPr kumimoji="0" lang="en-CH" sz="2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 Display"/>
              <a:ea typeface="Cambria" panose="02040503050406030204" pitchFamily="18" charset="0"/>
              <a:cs typeface="+mn-cs"/>
            </a:endParaRPr>
          </a:p>
        </p:txBody>
      </p:sp>
      <p:sp>
        <p:nvSpPr>
          <p:cNvPr id="192" name="Oval 191">
            <a:extLst>
              <a:ext uri="{FF2B5EF4-FFF2-40B4-BE49-F238E27FC236}">
                <a16:creationId xmlns:a16="http://schemas.microsoft.com/office/drawing/2014/main" id="{3A682EE9-6B88-FBB4-4444-AC66ACB20292}"/>
              </a:ext>
            </a:extLst>
          </p:cNvPr>
          <p:cNvSpPr/>
          <p:nvPr/>
        </p:nvSpPr>
        <p:spPr>
          <a:xfrm>
            <a:off x="5446268" y="3670362"/>
            <a:ext cx="396503" cy="39676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Display"/>
                <a:ea typeface="Cambria" panose="02040503050406030204" pitchFamily="18" charset="0"/>
                <a:cs typeface="+mn-cs"/>
              </a:rPr>
              <a:t>t</a:t>
            </a:r>
            <a:endParaRPr kumimoji="0" lang="en-CH" sz="2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 Display"/>
              <a:ea typeface="Cambria" panose="02040503050406030204" pitchFamily="18" charset="0"/>
              <a:cs typeface="+mn-cs"/>
            </a:endParaRPr>
          </a:p>
        </p:txBody>
      </p:sp>
      <p:grpSp>
        <p:nvGrpSpPr>
          <p:cNvPr id="193" name="Grup 7">
            <a:extLst>
              <a:ext uri="{FF2B5EF4-FFF2-40B4-BE49-F238E27FC236}">
                <a16:creationId xmlns:a16="http://schemas.microsoft.com/office/drawing/2014/main" id="{335305EB-39FA-6D4F-A459-3987CF4B6A0B}"/>
              </a:ext>
            </a:extLst>
          </p:cNvPr>
          <p:cNvGrpSpPr/>
          <p:nvPr/>
        </p:nvGrpSpPr>
        <p:grpSpPr>
          <a:xfrm>
            <a:off x="4452598" y="1916401"/>
            <a:ext cx="1206128" cy="2272542"/>
            <a:chOff x="1941770" y="2061657"/>
            <a:chExt cx="1206128" cy="2272542"/>
          </a:xfrm>
        </p:grpSpPr>
        <p:cxnSp>
          <p:nvCxnSpPr>
            <p:cNvPr id="194" name="Straight Connector 267">
              <a:extLst>
                <a:ext uri="{FF2B5EF4-FFF2-40B4-BE49-F238E27FC236}">
                  <a16:creationId xmlns:a16="http://schemas.microsoft.com/office/drawing/2014/main" id="{9787622E-FA8F-C66D-90BA-76D6206D426A}"/>
                </a:ext>
              </a:extLst>
            </p:cNvPr>
            <p:cNvCxnSpPr>
              <a:cxnSpLocks/>
            </p:cNvCxnSpPr>
            <p:nvPr/>
          </p:nvCxnSpPr>
          <p:spPr>
            <a:xfrm>
              <a:off x="1941770" y="2061657"/>
              <a:ext cx="0" cy="2272542"/>
            </a:xfrm>
            <a:prstGeom prst="line">
              <a:avLst/>
            </a:prstGeom>
            <a:solidFill>
              <a:sysClr val="window" lastClr="FFFFFF">
                <a:lumMod val="85000"/>
              </a:sysClr>
            </a:solidFill>
            <a:ln w="76200" cap="flat" cmpd="sng" algn="ctr">
              <a:solidFill>
                <a:schemeClr val="accent2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195" name="Straight Connector 268">
              <a:extLst>
                <a:ext uri="{FF2B5EF4-FFF2-40B4-BE49-F238E27FC236}">
                  <a16:creationId xmlns:a16="http://schemas.microsoft.com/office/drawing/2014/main" id="{8066E6FF-1014-0C20-EEA4-C329EBE9C8EF}"/>
                </a:ext>
              </a:extLst>
            </p:cNvPr>
            <p:cNvCxnSpPr>
              <a:cxnSpLocks/>
            </p:cNvCxnSpPr>
            <p:nvPr/>
          </p:nvCxnSpPr>
          <p:spPr>
            <a:xfrm>
              <a:off x="2541840" y="2061657"/>
              <a:ext cx="0" cy="2272542"/>
            </a:xfrm>
            <a:prstGeom prst="line">
              <a:avLst/>
            </a:prstGeom>
            <a:solidFill>
              <a:sysClr val="window" lastClr="FFFFFF">
                <a:lumMod val="85000"/>
              </a:sysClr>
            </a:solidFill>
            <a:ln w="76200" cap="flat" cmpd="sng" algn="ctr">
              <a:solidFill>
                <a:schemeClr val="accent2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196" name="Straight Connector 269">
              <a:extLst>
                <a:ext uri="{FF2B5EF4-FFF2-40B4-BE49-F238E27FC236}">
                  <a16:creationId xmlns:a16="http://schemas.microsoft.com/office/drawing/2014/main" id="{D8799557-D437-AC01-C835-BD732425822A}"/>
                </a:ext>
              </a:extLst>
            </p:cNvPr>
            <p:cNvCxnSpPr>
              <a:cxnSpLocks/>
            </p:cNvCxnSpPr>
            <p:nvPr/>
          </p:nvCxnSpPr>
          <p:spPr>
            <a:xfrm>
              <a:off x="3147898" y="2061657"/>
              <a:ext cx="0" cy="2272542"/>
            </a:xfrm>
            <a:prstGeom prst="line">
              <a:avLst/>
            </a:prstGeom>
            <a:solidFill>
              <a:sysClr val="window" lastClr="FFFFFF">
                <a:lumMod val="85000"/>
              </a:sysClr>
            </a:solidFill>
            <a:ln w="76200" cap="flat" cmpd="sng" algn="ctr">
              <a:solidFill>
                <a:schemeClr val="accent2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97" name="Grup 2">
            <a:extLst>
              <a:ext uri="{FF2B5EF4-FFF2-40B4-BE49-F238E27FC236}">
                <a16:creationId xmlns:a16="http://schemas.microsoft.com/office/drawing/2014/main" id="{9662D004-3221-809A-0B97-93A6F26E72E4}"/>
              </a:ext>
            </a:extLst>
          </p:cNvPr>
          <p:cNvGrpSpPr/>
          <p:nvPr/>
        </p:nvGrpSpPr>
        <p:grpSpPr>
          <a:xfrm>
            <a:off x="4254348" y="4202701"/>
            <a:ext cx="1565267" cy="515803"/>
            <a:chOff x="1743520" y="4347957"/>
            <a:chExt cx="1565267" cy="515803"/>
          </a:xfrm>
        </p:grpSpPr>
        <p:sp>
          <p:nvSpPr>
            <p:cNvPr id="198" name="Dikdörtgen 256">
              <a:extLst>
                <a:ext uri="{FF2B5EF4-FFF2-40B4-BE49-F238E27FC236}">
                  <a16:creationId xmlns:a16="http://schemas.microsoft.com/office/drawing/2014/main" id="{820F2D12-2AB1-EFF0-4BCA-76343B1014D1}"/>
                </a:ext>
              </a:extLst>
            </p:cNvPr>
            <p:cNvSpPr/>
            <p:nvPr/>
          </p:nvSpPr>
          <p:spPr>
            <a:xfrm>
              <a:off x="2346584" y="4351528"/>
              <a:ext cx="358739" cy="512232"/>
            </a:xfrm>
            <a:prstGeom prst="roundRect">
              <a:avLst/>
            </a:prstGeom>
            <a:solidFill>
              <a:schemeClr val="accent2"/>
            </a:solidFill>
            <a:ln w="3810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 Display"/>
                  <a:ea typeface="Cambria" panose="02040503050406030204" pitchFamily="18" charset="0"/>
                  <a:cs typeface="Cascadia Mono" panose="020B0609020000020004" pitchFamily="49" charset="0"/>
                </a:rPr>
                <a:t>r</a:t>
              </a:r>
            </a:p>
          </p:txBody>
        </p:sp>
        <p:sp>
          <p:nvSpPr>
            <p:cNvPr id="199" name="Dikdörtgen 256">
              <a:extLst>
                <a:ext uri="{FF2B5EF4-FFF2-40B4-BE49-F238E27FC236}">
                  <a16:creationId xmlns:a16="http://schemas.microsoft.com/office/drawing/2014/main" id="{102B32E2-44E6-8A4B-D5A6-93AF8C91FF26}"/>
                </a:ext>
              </a:extLst>
            </p:cNvPr>
            <p:cNvSpPr/>
            <p:nvPr/>
          </p:nvSpPr>
          <p:spPr>
            <a:xfrm>
              <a:off x="2950048" y="4347957"/>
              <a:ext cx="358739" cy="512232"/>
            </a:xfrm>
            <a:prstGeom prst="roundRect">
              <a:avLst/>
            </a:prstGeom>
            <a:solidFill>
              <a:schemeClr val="accent2"/>
            </a:solidFill>
            <a:ln w="3810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 Display"/>
                  <a:ea typeface="Cambria" panose="02040503050406030204" pitchFamily="18" charset="0"/>
                  <a:cs typeface="Cascadia Mono" panose="020B0609020000020004" pitchFamily="49" charset="0"/>
                </a:rPr>
                <a:t>c</a:t>
              </a:r>
            </a:p>
          </p:txBody>
        </p:sp>
        <p:sp>
          <p:nvSpPr>
            <p:cNvPr id="200" name="Dikdörtgen 256">
              <a:extLst>
                <a:ext uri="{FF2B5EF4-FFF2-40B4-BE49-F238E27FC236}">
                  <a16:creationId xmlns:a16="http://schemas.microsoft.com/office/drawing/2014/main" id="{B5D37A96-0B74-99A4-81EF-F5A7AFB961A0}"/>
                </a:ext>
              </a:extLst>
            </p:cNvPr>
            <p:cNvSpPr/>
            <p:nvPr/>
          </p:nvSpPr>
          <p:spPr>
            <a:xfrm>
              <a:off x="1743520" y="4351528"/>
              <a:ext cx="358739" cy="512232"/>
            </a:xfrm>
            <a:prstGeom prst="roundRect">
              <a:avLst/>
            </a:prstGeom>
            <a:solidFill>
              <a:schemeClr val="accent2"/>
            </a:solidFill>
            <a:ln w="3810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 Display"/>
                  <a:ea typeface="Cambria" panose="02040503050406030204" pitchFamily="18" charset="0"/>
                  <a:cs typeface="Cascadia Mono" panose="020B0609020000020004" pitchFamily="49" charset="0"/>
                </a:rPr>
                <a:t>s</a:t>
              </a:r>
            </a:p>
          </p:txBody>
        </p:sp>
      </p:grpSp>
      <p:sp>
        <p:nvSpPr>
          <p:cNvPr id="201" name="Dikdörtgen 256">
            <a:extLst>
              <a:ext uri="{FF2B5EF4-FFF2-40B4-BE49-F238E27FC236}">
                <a16:creationId xmlns:a16="http://schemas.microsoft.com/office/drawing/2014/main" id="{0229F14A-4BDE-E5E5-625E-EE057FFFE504}"/>
              </a:ext>
            </a:extLst>
          </p:cNvPr>
          <p:cNvSpPr/>
          <p:nvPr/>
        </p:nvSpPr>
        <p:spPr>
          <a:xfrm>
            <a:off x="4872550" y="4198606"/>
            <a:ext cx="358739" cy="518108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 Display"/>
              <a:ea typeface="Cambria" panose="02040503050406030204" pitchFamily="18" charset="0"/>
              <a:cs typeface="Cascadia Mono" panose="020B0609020000020004" pitchFamily="49" charset="0"/>
            </a:endParaRPr>
          </a:p>
        </p:txBody>
      </p:sp>
      <p:sp>
        <p:nvSpPr>
          <p:cNvPr id="202" name="Dikdörtgen 256">
            <a:extLst>
              <a:ext uri="{FF2B5EF4-FFF2-40B4-BE49-F238E27FC236}">
                <a16:creationId xmlns:a16="http://schemas.microsoft.com/office/drawing/2014/main" id="{935D8F25-BBB9-F406-4526-A6DB8AC11507}"/>
              </a:ext>
            </a:extLst>
          </p:cNvPr>
          <p:cNvSpPr/>
          <p:nvPr/>
        </p:nvSpPr>
        <p:spPr>
          <a:xfrm>
            <a:off x="5475614" y="4198606"/>
            <a:ext cx="358739" cy="518108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 Display"/>
              <a:ea typeface="Cambria" panose="02040503050406030204" pitchFamily="18" charset="0"/>
              <a:cs typeface="Cascadia Mono" panose="020B0609020000020004" pitchFamily="49" charset="0"/>
            </a:endParaRPr>
          </a:p>
        </p:txBody>
      </p:sp>
      <p:sp>
        <p:nvSpPr>
          <p:cNvPr id="203" name="Dikdörtgen 256">
            <a:extLst>
              <a:ext uri="{FF2B5EF4-FFF2-40B4-BE49-F238E27FC236}">
                <a16:creationId xmlns:a16="http://schemas.microsoft.com/office/drawing/2014/main" id="{8495726F-31C4-DFB5-4B61-5ED8943F8ED4}"/>
              </a:ext>
            </a:extLst>
          </p:cNvPr>
          <p:cNvSpPr/>
          <p:nvPr/>
        </p:nvSpPr>
        <p:spPr>
          <a:xfrm>
            <a:off x="4269486" y="4198606"/>
            <a:ext cx="358739" cy="518108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 Display"/>
              <a:ea typeface="Cambria" panose="02040503050406030204" pitchFamily="18" charset="0"/>
              <a:cs typeface="Cascadia Mono" panose="020B0609020000020004" pitchFamily="49" charset="0"/>
            </a:endParaRPr>
          </a:p>
        </p:txBody>
      </p:sp>
      <p:cxnSp>
        <p:nvCxnSpPr>
          <p:cNvPr id="204" name="Curved Connector 64">
            <a:extLst>
              <a:ext uri="{FF2B5EF4-FFF2-40B4-BE49-F238E27FC236}">
                <a16:creationId xmlns:a16="http://schemas.microsoft.com/office/drawing/2014/main" id="{636F5897-234F-45C3-4143-1C618CCFEDEB}"/>
              </a:ext>
            </a:extLst>
          </p:cNvPr>
          <p:cNvCxnSpPr>
            <a:cxnSpLocks/>
            <a:stCxn id="202" idx="3"/>
          </p:cNvCxnSpPr>
          <p:nvPr/>
        </p:nvCxnSpPr>
        <p:spPr>
          <a:xfrm flipV="1">
            <a:off x="5834353" y="2271724"/>
            <a:ext cx="8418" cy="2185936"/>
          </a:xfrm>
          <a:prstGeom prst="curvedConnector3">
            <a:avLst>
              <a:gd name="adj1" fmla="val 11525469"/>
            </a:avLst>
          </a:prstGeom>
          <a:ln w="38100">
            <a:solidFill>
              <a:schemeClr val="accent2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" name="Oval 204">
            <a:extLst>
              <a:ext uri="{FF2B5EF4-FFF2-40B4-BE49-F238E27FC236}">
                <a16:creationId xmlns:a16="http://schemas.microsoft.com/office/drawing/2014/main" id="{B8605EF0-3EEC-677B-4332-3CEC01EAB668}"/>
              </a:ext>
            </a:extLst>
          </p:cNvPr>
          <p:cNvSpPr/>
          <p:nvPr/>
        </p:nvSpPr>
        <p:spPr>
          <a:xfrm>
            <a:off x="4254348" y="2073343"/>
            <a:ext cx="396503" cy="396762"/>
          </a:xfrm>
          <a:prstGeom prst="ellipse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Display"/>
                <a:ea typeface="Cambria" panose="02040503050406030204" pitchFamily="18" charset="0"/>
                <a:cs typeface="+mn-cs"/>
              </a:rPr>
              <a:t>d</a:t>
            </a:r>
            <a:endParaRPr kumimoji="0" lang="en-CH" sz="2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 Display"/>
              <a:ea typeface="Cambria" panose="02040503050406030204" pitchFamily="18" charset="0"/>
              <a:cs typeface="+mn-cs"/>
            </a:endParaRPr>
          </a:p>
        </p:txBody>
      </p:sp>
      <p:sp>
        <p:nvSpPr>
          <p:cNvPr id="206" name="Oval 205">
            <a:extLst>
              <a:ext uri="{FF2B5EF4-FFF2-40B4-BE49-F238E27FC236}">
                <a16:creationId xmlns:a16="http://schemas.microsoft.com/office/drawing/2014/main" id="{8F37F01A-15DF-2CA1-0349-7031D20EBCF6}"/>
              </a:ext>
            </a:extLst>
          </p:cNvPr>
          <p:cNvSpPr/>
          <p:nvPr/>
        </p:nvSpPr>
        <p:spPr>
          <a:xfrm>
            <a:off x="4850307" y="2073343"/>
            <a:ext cx="396503" cy="396762"/>
          </a:xfrm>
          <a:prstGeom prst="ellipse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Display"/>
                <a:ea typeface="Cambria" panose="02040503050406030204" pitchFamily="18" charset="0"/>
                <a:cs typeface="+mn-cs"/>
              </a:rPr>
              <a:t>s</a:t>
            </a:r>
            <a:endParaRPr kumimoji="0" lang="en-CH" sz="2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 Display"/>
              <a:ea typeface="Cambria" panose="02040503050406030204" pitchFamily="18" charset="0"/>
              <a:cs typeface="+mn-cs"/>
            </a:endParaRPr>
          </a:p>
        </p:txBody>
      </p:sp>
      <p:sp>
        <p:nvSpPr>
          <p:cNvPr id="207" name="Oval 206">
            <a:extLst>
              <a:ext uri="{FF2B5EF4-FFF2-40B4-BE49-F238E27FC236}">
                <a16:creationId xmlns:a16="http://schemas.microsoft.com/office/drawing/2014/main" id="{4FE61C67-FD78-1635-7866-59B1A7B71EE7}"/>
              </a:ext>
            </a:extLst>
          </p:cNvPr>
          <p:cNvSpPr/>
          <p:nvPr/>
        </p:nvSpPr>
        <p:spPr>
          <a:xfrm>
            <a:off x="5446268" y="2073343"/>
            <a:ext cx="396503" cy="396762"/>
          </a:xfrm>
          <a:prstGeom prst="ellipse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Display"/>
                <a:ea typeface="Cambria" panose="02040503050406030204" pitchFamily="18" charset="0"/>
                <a:cs typeface="+mn-cs"/>
              </a:rPr>
              <a:t>t</a:t>
            </a:r>
            <a:endParaRPr kumimoji="0" lang="en-CH" sz="2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 Display"/>
              <a:ea typeface="Cambria" panose="02040503050406030204" pitchFamily="18" charset="0"/>
              <a:cs typeface="+mn-cs"/>
            </a:endParaRPr>
          </a:p>
        </p:txBody>
      </p:sp>
      <p:sp>
        <p:nvSpPr>
          <p:cNvPr id="208" name="Oval 207">
            <a:extLst>
              <a:ext uri="{FF2B5EF4-FFF2-40B4-BE49-F238E27FC236}">
                <a16:creationId xmlns:a16="http://schemas.microsoft.com/office/drawing/2014/main" id="{AB1198EA-5232-8927-B411-DF86965F97C7}"/>
              </a:ext>
            </a:extLst>
          </p:cNvPr>
          <p:cNvSpPr/>
          <p:nvPr/>
        </p:nvSpPr>
        <p:spPr>
          <a:xfrm>
            <a:off x="4254347" y="2070951"/>
            <a:ext cx="396503" cy="396762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Display"/>
                <a:ea typeface="Cambria" panose="02040503050406030204" pitchFamily="18" charset="0"/>
                <a:cs typeface="+mn-cs"/>
              </a:rPr>
              <a:t>s</a:t>
            </a:r>
            <a:endParaRPr kumimoji="0" lang="en-CH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 Display"/>
              <a:ea typeface="Cambria" panose="02040503050406030204" pitchFamily="18" charset="0"/>
              <a:cs typeface="+mn-cs"/>
            </a:endParaRPr>
          </a:p>
        </p:txBody>
      </p:sp>
      <p:sp>
        <p:nvSpPr>
          <p:cNvPr id="209" name="Oval 208">
            <a:extLst>
              <a:ext uri="{FF2B5EF4-FFF2-40B4-BE49-F238E27FC236}">
                <a16:creationId xmlns:a16="http://schemas.microsoft.com/office/drawing/2014/main" id="{8C6A4D7C-39A4-F65A-FB43-D11C2D0CCFFD}"/>
              </a:ext>
            </a:extLst>
          </p:cNvPr>
          <p:cNvSpPr/>
          <p:nvPr/>
        </p:nvSpPr>
        <p:spPr>
          <a:xfrm>
            <a:off x="4850306" y="2070951"/>
            <a:ext cx="396503" cy="396762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Display"/>
                <a:ea typeface="Cambria" panose="02040503050406030204" pitchFamily="18" charset="0"/>
                <a:cs typeface="+mn-cs"/>
              </a:rPr>
              <a:t>r</a:t>
            </a:r>
            <a:endParaRPr kumimoji="0" lang="en-CH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 Display"/>
              <a:ea typeface="Cambria" panose="02040503050406030204" pitchFamily="18" charset="0"/>
              <a:cs typeface="+mn-cs"/>
            </a:endParaRPr>
          </a:p>
        </p:txBody>
      </p:sp>
      <p:sp>
        <p:nvSpPr>
          <p:cNvPr id="210" name="Oval 209">
            <a:extLst>
              <a:ext uri="{FF2B5EF4-FFF2-40B4-BE49-F238E27FC236}">
                <a16:creationId xmlns:a16="http://schemas.microsoft.com/office/drawing/2014/main" id="{48E4BB6C-CC4C-2F69-23FB-127CB4E53623}"/>
              </a:ext>
            </a:extLst>
          </p:cNvPr>
          <p:cNvSpPr/>
          <p:nvPr/>
        </p:nvSpPr>
        <p:spPr>
          <a:xfrm>
            <a:off x="5446267" y="2070951"/>
            <a:ext cx="396503" cy="396762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Display"/>
                <a:ea typeface="Cambria" panose="02040503050406030204" pitchFamily="18" charset="0"/>
                <a:cs typeface="+mn-cs"/>
              </a:rPr>
              <a:t>c</a:t>
            </a:r>
            <a:endParaRPr kumimoji="0" lang="en-CH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 Display"/>
              <a:ea typeface="Cambria" panose="02040503050406030204" pitchFamily="18" charset="0"/>
              <a:cs typeface="+mn-cs"/>
            </a:endParaRPr>
          </a:p>
        </p:txBody>
      </p:sp>
      <p:sp>
        <p:nvSpPr>
          <p:cNvPr id="211" name="Rounded Rectangle 74">
            <a:extLst>
              <a:ext uri="{FF2B5EF4-FFF2-40B4-BE49-F238E27FC236}">
                <a16:creationId xmlns:a16="http://schemas.microsoft.com/office/drawing/2014/main" id="{41B94A69-BD12-29EF-713D-27745EE833C4}"/>
              </a:ext>
            </a:extLst>
          </p:cNvPr>
          <p:cNvSpPr/>
          <p:nvPr/>
        </p:nvSpPr>
        <p:spPr>
          <a:xfrm>
            <a:off x="6620397" y="1916401"/>
            <a:ext cx="1990203" cy="792000"/>
          </a:xfrm>
          <a:prstGeom prst="roundRect">
            <a:avLst>
              <a:gd name="adj" fmla="val 7939"/>
            </a:avLst>
          </a:prstGeom>
          <a:noFill/>
          <a:ln w="381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27432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src’s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content </a:t>
            </a:r>
            <a:b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is copied to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dst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12" name="Düz Bağlayıcı 440">
            <a:extLst>
              <a:ext uri="{FF2B5EF4-FFF2-40B4-BE49-F238E27FC236}">
                <a16:creationId xmlns:a16="http://schemas.microsoft.com/office/drawing/2014/main" id="{3970ADAE-BE41-1781-8D6A-392F87094CD8}"/>
              </a:ext>
            </a:extLst>
          </p:cNvPr>
          <p:cNvCxnSpPr>
            <a:cxnSpLocks/>
          </p:cNvCxnSpPr>
          <p:nvPr/>
        </p:nvCxnSpPr>
        <p:spPr>
          <a:xfrm>
            <a:off x="3946618" y="2791752"/>
            <a:ext cx="2051999" cy="0"/>
          </a:xfrm>
          <a:prstGeom prst="line">
            <a:avLst/>
          </a:prstGeom>
          <a:ln w="76200" cap="rnd">
            <a:solidFill>
              <a:schemeClr val="accent3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3" name="Oval 212">
            <a:extLst>
              <a:ext uri="{FF2B5EF4-FFF2-40B4-BE49-F238E27FC236}">
                <a16:creationId xmlns:a16="http://schemas.microsoft.com/office/drawing/2014/main" id="{2F8FB758-7D6E-2DAB-4204-49FAFF171728}"/>
              </a:ext>
            </a:extLst>
          </p:cNvPr>
          <p:cNvSpPr/>
          <p:nvPr/>
        </p:nvSpPr>
        <p:spPr>
          <a:xfrm>
            <a:off x="4254348" y="2605683"/>
            <a:ext cx="396503" cy="396762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Display"/>
                <a:ea typeface="Cambria" panose="02040503050406030204" pitchFamily="18" charset="0"/>
                <a:cs typeface="+mn-cs"/>
              </a:rPr>
              <a:t>s</a:t>
            </a:r>
            <a:endParaRPr kumimoji="0" lang="en-CH" sz="2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 Display"/>
              <a:ea typeface="Cambria" panose="02040503050406030204" pitchFamily="18" charset="0"/>
              <a:cs typeface="+mn-cs"/>
            </a:endParaRPr>
          </a:p>
        </p:txBody>
      </p:sp>
      <p:sp>
        <p:nvSpPr>
          <p:cNvPr id="214" name="Oval 213">
            <a:extLst>
              <a:ext uri="{FF2B5EF4-FFF2-40B4-BE49-F238E27FC236}">
                <a16:creationId xmlns:a16="http://schemas.microsoft.com/office/drawing/2014/main" id="{CA33C212-6484-4C4D-8DB7-E6022405A873}"/>
              </a:ext>
            </a:extLst>
          </p:cNvPr>
          <p:cNvSpPr/>
          <p:nvPr/>
        </p:nvSpPr>
        <p:spPr>
          <a:xfrm>
            <a:off x="4850307" y="2605683"/>
            <a:ext cx="396503" cy="396762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Display"/>
                <a:ea typeface="Cambria" panose="02040503050406030204" pitchFamily="18" charset="0"/>
                <a:cs typeface="+mn-cs"/>
              </a:rPr>
              <a:t>r</a:t>
            </a:r>
            <a:endParaRPr kumimoji="0" lang="en-CH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 Display"/>
              <a:ea typeface="Cambria" panose="02040503050406030204" pitchFamily="18" charset="0"/>
              <a:cs typeface="+mn-cs"/>
            </a:endParaRPr>
          </a:p>
        </p:txBody>
      </p:sp>
      <p:sp>
        <p:nvSpPr>
          <p:cNvPr id="215" name="Oval 214">
            <a:extLst>
              <a:ext uri="{FF2B5EF4-FFF2-40B4-BE49-F238E27FC236}">
                <a16:creationId xmlns:a16="http://schemas.microsoft.com/office/drawing/2014/main" id="{DFB8ADB6-131A-70BB-EF83-58CEA4A424F7}"/>
              </a:ext>
            </a:extLst>
          </p:cNvPr>
          <p:cNvSpPr/>
          <p:nvPr/>
        </p:nvSpPr>
        <p:spPr>
          <a:xfrm>
            <a:off x="5446268" y="2605683"/>
            <a:ext cx="396503" cy="396762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Display"/>
                <a:ea typeface="Cambria" panose="02040503050406030204" pitchFamily="18" charset="0"/>
                <a:cs typeface="+mn-cs"/>
              </a:rPr>
              <a:t>c</a:t>
            </a:r>
            <a:endParaRPr kumimoji="0" lang="en-CH" sz="2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 Display"/>
              <a:ea typeface="Cambria" panose="02040503050406030204" pitchFamily="18" charset="0"/>
              <a:cs typeface="+mn-cs"/>
            </a:endParaRPr>
          </a:p>
        </p:txBody>
      </p:sp>
      <p:sp>
        <p:nvSpPr>
          <p:cNvPr id="216" name="Dikdörtgen 256">
            <a:extLst>
              <a:ext uri="{FF2B5EF4-FFF2-40B4-BE49-F238E27FC236}">
                <a16:creationId xmlns:a16="http://schemas.microsoft.com/office/drawing/2014/main" id="{DF4C6F0F-966F-1A34-BB8C-AE284568ECCC}"/>
              </a:ext>
            </a:extLst>
          </p:cNvPr>
          <p:cNvSpPr/>
          <p:nvPr/>
        </p:nvSpPr>
        <p:spPr>
          <a:xfrm>
            <a:off x="2336123" y="1033346"/>
            <a:ext cx="1719297" cy="473546"/>
          </a:xfrm>
          <a:prstGeom prst="roundRect">
            <a:avLst/>
          </a:prstGeom>
          <a:solidFill>
            <a:schemeClr val="accent3">
              <a:lumMod val="20000"/>
              <a:lumOff val="80000"/>
              <a:alpha val="78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B587C"/>
                </a:solidFill>
                <a:effectLst/>
                <a:uLnTx/>
                <a:uFillTx/>
                <a:latin typeface="Aptos Display"/>
                <a:ea typeface="Cambria" panose="02040503050406030204" pitchFamily="18" charset="0"/>
                <a:cs typeface="Cascadia Mono" panose="020B0609020000020004" pitchFamily="49" charset="0"/>
              </a:rPr>
              <a:t>ACT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1B587C"/>
                </a:solidFill>
                <a:effectLst/>
                <a:uLnTx/>
                <a:uFillTx/>
                <a:latin typeface="Aptos Display"/>
                <a:ea typeface="Cambria" panose="02040503050406030204" pitchFamily="18" charset="0"/>
                <a:cs typeface="Cascadia Mono" panose="020B0609020000020004" pitchFamily="49" charset="0"/>
              </a:rPr>
              <a:t>src</a:t>
            </a:r>
            <a:endParaRPr kumimoji="0" lang="en-US" sz="2400" b="1" i="0" u="none" strike="noStrike" kern="1200" cap="none" spc="0" normalizeH="0" baseline="-25000" noProof="0" dirty="0">
              <a:ln>
                <a:noFill/>
              </a:ln>
              <a:solidFill>
                <a:srgbClr val="1B587C"/>
              </a:solidFill>
              <a:effectLst/>
              <a:uLnTx/>
              <a:uFillTx/>
              <a:latin typeface="Aptos Display"/>
              <a:ea typeface="Cambria" panose="02040503050406030204" pitchFamily="18" charset="0"/>
              <a:cs typeface="Cascadia Mono" panose="020B0609020000020004" pitchFamily="49" charset="0"/>
            </a:endParaRPr>
          </a:p>
        </p:txBody>
      </p:sp>
      <p:cxnSp>
        <p:nvCxnSpPr>
          <p:cNvPr id="217" name="Düz Ok Bağlayıcısı 52">
            <a:extLst>
              <a:ext uri="{FF2B5EF4-FFF2-40B4-BE49-F238E27FC236}">
                <a16:creationId xmlns:a16="http://schemas.microsoft.com/office/drawing/2014/main" id="{FA9974A8-24E0-85BF-590E-C81B57B189B1}"/>
              </a:ext>
            </a:extLst>
          </p:cNvPr>
          <p:cNvCxnSpPr>
            <a:cxnSpLocks/>
            <a:stCxn id="216" idx="3"/>
          </p:cNvCxnSpPr>
          <p:nvPr/>
        </p:nvCxnSpPr>
        <p:spPr>
          <a:xfrm flipV="1">
            <a:off x="4055420" y="1240729"/>
            <a:ext cx="1367778" cy="2939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8" name="Dikdörtgen 256">
            <a:extLst>
              <a:ext uri="{FF2B5EF4-FFF2-40B4-BE49-F238E27FC236}">
                <a16:creationId xmlns:a16="http://schemas.microsoft.com/office/drawing/2014/main" id="{D8D827C4-6045-1E8F-1F75-6F1067E8EF64}"/>
              </a:ext>
            </a:extLst>
          </p:cNvPr>
          <p:cNvSpPr/>
          <p:nvPr/>
        </p:nvSpPr>
        <p:spPr>
          <a:xfrm>
            <a:off x="6158619" y="1031425"/>
            <a:ext cx="1719297" cy="473546"/>
          </a:xfrm>
          <a:prstGeom prst="roundRect">
            <a:avLst/>
          </a:prstGeom>
          <a:solidFill>
            <a:schemeClr val="accent3">
              <a:lumMod val="20000"/>
              <a:lumOff val="80000"/>
              <a:alpha val="78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B587C"/>
                </a:solidFill>
                <a:effectLst/>
                <a:uLnTx/>
                <a:uFillTx/>
                <a:latin typeface="Aptos Display"/>
                <a:ea typeface="Cambria" panose="02040503050406030204" pitchFamily="18" charset="0"/>
                <a:cs typeface="Cascadia Mono" panose="020B0609020000020004" pitchFamily="49" charset="0"/>
              </a:rPr>
              <a:t>ACT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1B587C"/>
                </a:solidFill>
                <a:effectLst/>
                <a:uLnTx/>
                <a:uFillTx/>
                <a:latin typeface="Aptos Display"/>
                <a:ea typeface="Cambria" panose="02040503050406030204" pitchFamily="18" charset="0"/>
                <a:cs typeface="Cascadia Mono" panose="020B0609020000020004" pitchFamily="49" charset="0"/>
              </a:rPr>
              <a:t>dst</a:t>
            </a:r>
            <a:endParaRPr kumimoji="0" lang="en-US" sz="2400" b="1" i="0" u="none" strike="noStrike" kern="1200" cap="none" spc="0" normalizeH="0" baseline="-25000" noProof="0" dirty="0">
              <a:ln>
                <a:noFill/>
              </a:ln>
              <a:solidFill>
                <a:srgbClr val="1B587C"/>
              </a:solidFill>
              <a:effectLst/>
              <a:uLnTx/>
              <a:uFillTx/>
              <a:latin typeface="Aptos Display"/>
              <a:ea typeface="Cambria" panose="02040503050406030204" pitchFamily="18" charset="0"/>
              <a:cs typeface="Cascadia Mono" panose="020B0609020000020004" pitchFamily="49" charset="0"/>
            </a:endParaRPr>
          </a:p>
        </p:txBody>
      </p:sp>
      <p:sp>
        <p:nvSpPr>
          <p:cNvPr id="221" name="Rounded Rectangle 73">
            <a:extLst>
              <a:ext uri="{FF2B5EF4-FFF2-40B4-BE49-F238E27FC236}">
                <a16:creationId xmlns:a16="http://schemas.microsoft.com/office/drawing/2014/main" id="{575BF8B3-A704-13C0-9F55-42061C1DBBE9}"/>
              </a:ext>
            </a:extLst>
          </p:cNvPr>
          <p:cNvSpPr/>
          <p:nvPr/>
        </p:nvSpPr>
        <p:spPr>
          <a:xfrm>
            <a:off x="1736626" y="1999753"/>
            <a:ext cx="2158740" cy="792000"/>
          </a:xfrm>
          <a:prstGeom prst="roundRect">
            <a:avLst>
              <a:gd name="adj" fmla="val 8811"/>
            </a:avLst>
          </a:prstGeom>
          <a:noFill/>
          <a:ln w="381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27432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Bitlines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are still at </a:t>
            </a:r>
            <a:r>
              <a:rPr kumimoji="0" lang="en-US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src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voltage</a:t>
            </a:r>
          </a:p>
        </p:txBody>
      </p:sp>
      <p:cxnSp>
        <p:nvCxnSpPr>
          <p:cNvPr id="222" name="Connector: Curved 221">
            <a:extLst>
              <a:ext uri="{FF2B5EF4-FFF2-40B4-BE49-F238E27FC236}">
                <a16:creationId xmlns:a16="http://schemas.microsoft.com/office/drawing/2014/main" id="{4C04718B-AE30-86FF-9C67-911805F80E9A}"/>
              </a:ext>
            </a:extLst>
          </p:cNvPr>
          <p:cNvCxnSpPr>
            <a:cxnSpLocks/>
            <a:stCxn id="221" idx="2"/>
          </p:cNvCxnSpPr>
          <p:nvPr/>
        </p:nvCxnSpPr>
        <p:spPr>
          <a:xfrm rot="16200000" flipH="1">
            <a:off x="3212498" y="2395251"/>
            <a:ext cx="814502" cy="1607506"/>
          </a:xfrm>
          <a:prstGeom prst="curvedConnector2">
            <a:avLst/>
          </a:prstGeom>
          <a:ln w="38100">
            <a:solidFill>
              <a:schemeClr val="accent4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6" name="Dikdörtgen 256">
            <a:extLst>
              <a:ext uri="{FF2B5EF4-FFF2-40B4-BE49-F238E27FC236}">
                <a16:creationId xmlns:a16="http://schemas.microsoft.com/office/drawing/2014/main" id="{8F17B017-FEB4-5654-BE46-8D8F6FE58F7B}"/>
              </a:ext>
            </a:extLst>
          </p:cNvPr>
          <p:cNvSpPr/>
          <p:nvPr/>
        </p:nvSpPr>
        <p:spPr>
          <a:xfrm>
            <a:off x="4222511" y="1033345"/>
            <a:ext cx="1432471" cy="461379"/>
          </a:xfrm>
          <a:prstGeom prst="roundRect">
            <a:avLst/>
          </a:prstGeom>
          <a:solidFill>
            <a:schemeClr val="accent3">
              <a:lumMod val="20000"/>
              <a:lumOff val="80000"/>
              <a:alpha val="78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kern="1200" dirty="0">
                <a:solidFill>
                  <a:srgbClr val="1B587C"/>
                </a:solidFill>
                <a:latin typeface="Aptos Display"/>
                <a:ea typeface="Cambria" panose="02040503050406030204" pitchFamily="18" charset="0"/>
                <a:cs typeface="Cascadia Mono" panose="020B0609020000020004" pitchFamily="49" charset="0"/>
              </a:rPr>
              <a:t>PRE</a:t>
            </a:r>
            <a:endParaRPr kumimoji="0" lang="en-US" sz="2400" b="1" i="0" u="none" strike="noStrike" kern="1200" cap="none" spc="0" normalizeH="0" baseline="-25000" noProof="0" dirty="0">
              <a:ln>
                <a:noFill/>
              </a:ln>
              <a:solidFill>
                <a:srgbClr val="1B587C"/>
              </a:solidFill>
              <a:effectLst/>
              <a:uLnTx/>
              <a:uFillTx/>
              <a:latin typeface="Aptos Display"/>
              <a:ea typeface="Cambria" panose="02040503050406030204" pitchFamily="18" charset="0"/>
              <a:cs typeface="Cascadia Mono" panose="020B0609020000020004" pitchFamily="49" charset="0"/>
            </a:endParaRPr>
          </a:p>
        </p:txBody>
      </p:sp>
      <p:sp>
        <p:nvSpPr>
          <p:cNvPr id="228" name="Arc 227">
            <a:extLst>
              <a:ext uri="{FF2B5EF4-FFF2-40B4-BE49-F238E27FC236}">
                <a16:creationId xmlns:a16="http://schemas.microsoft.com/office/drawing/2014/main" id="{7FC3BC85-A9D3-69D1-0E46-C0D84F13C6C8}"/>
              </a:ext>
            </a:extLst>
          </p:cNvPr>
          <p:cNvSpPr/>
          <p:nvPr/>
        </p:nvSpPr>
        <p:spPr>
          <a:xfrm>
            <a:off x="3488373" y="700668"/>
            <a:ext cx="1512823" cy="412206"/>
          </a:xfrm>
          <a:prstGeom prst="arc">
            <a:avLst>
              <a:gd name="adj1" fmla="val 10760651"/>
              <a:gd name="adj2" fmla="val 0"/>
            </a:avLst>
          </a:prstGeom>
          <a:ln w="38100"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9" name="Arc 228">
            <a:extLst>
              <a:ext uri="{FF2B5EF4-FFF2-40B4-BE49-F238E27FC236}">
                <a16:creationId xmlns:a16="http://schemas.microsoft.com/office/drawing/2014/main" id="{08DDC977-BD77-64C6-411F-1160DA65242F}"/>
              </a:ext>
            </a:extLst>
          </p:cNvPr>
          <p:cNvSpPr/>
          <p:nvPr/>
        </p:nvSpPr>
        <p:spPr>
          <a:xfrm>
            <a:off x="5640245" y="734135"/>
            <a:ext cx="1512823" cy="412206"/>
          </a:xfrm>
          <a:prstGeom prst="arc">
            <a:avLst>
              <a:gd name="adj1" fmla="val 10760651"/>
              <a:gd name="adj2" fmla="val 0"/>
            </a:avLst>
          </a:prstGeom>
          <a:ln w="38100"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0" name="TextBox 229">
            <a:extLst>
              <a:ext uri="{FF2B5EF4-FFF2-40B4-BE49-F238E27FC236}">
                <a16:creationId xmlns:a16="http://schemas.microsoft.com/office/drawing/2014/main" id="{3D120399-6ECF-F2ED-F621-8A2124AEABBC}"/>
              </a:ext>
            </a:extLst>
          </p:cNvPr>
          <p:cNvSpPr txBox="1"/>
          <p:nvPr/>
        </p:nvSpPr>
        <p:spPr>
          <a:xfrm>
            <a:off x="3539836" y="325582"/>
            <a:ext cx="160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 time violation</a:t>
            </a:r>
          </a:p>
        </p:txBody>
      </p:sp>
      <p:sp>
        <p:nvSpPr>
          <p:cNvPr id="231" name="TextBox 230">
            <a:extLst>
              <a:ext uri="{FF2B5EF4-FFF2-40B4-BE49-F238E27FC236}">
                <a16:creationId xmlns:a16="http://schemas.microsoft.com/office/drawing/2014/main" id="{5B0349F1-DF99-B620-28C1-AD4FB24681CB}"/>
              </a:ext>
            </a:extLst>
          </p:cNvPr>
          <p:cNvSpPr txBox="1"/>
          <p:nvPr/>
        </p:nvSpPr>
        <p:spPr>
          <a:xfrm>
            <a:off x="5782172" y="322705"/>
            <a:ext cx="160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Time Violation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6E1606D-73AE-EB3A-0BA2-E9F0640048B1}"/>
              </a:ext>
            </a:extLst>
          </p:cNvPr>
          <p:cNvSpPr txBox="1"/>
          <p:nvPr/>
        </p:nvSpPr>
        <p:spPr>
          <a:xfrm>
            <a:off x="90055" y="4842164"/>
            <a:ext cx="8839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Safari, Yuksel, I E Pulsar: </a:t>
            </a:r>
            <a:r>
              <a:rPr lang="en-US" sz="7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Simultaneous </a:t>
            </a:r>
            <a:r>
              <a:rPr lang="en-US" sz="700" b="1" i="1" dirty="0">
                <a:solidFill>
                  <a:schemeClr val="bg1"/>
                </a:solidFill>
              </a:rPr>
              <a:t>Many-Row Activation in Off-the-Shelf DRAM Chips </a:t>
            </a:r>
            <a:r>
              <a:rPr lang="en-US" sz="600" b="1" i="1" dirty="0">
                <a:solidFill>
                  <a:schemeClr val="bg1"/>
                </a:solidFill>
                <a:cs typeface="Segoe UI" panose="020B0502040204020203" pitchFamily="34" charset="0"/>
              </a:rPr>
              <a:t>Experimental Characterization and Analysis</a:t>
            </a:r>
            <a:br>
              <a:rPr lang="en-US" sz="700" b="1" i="1" dirty="0">
                <a:solidFill>
                  <a:schemeClr val="bg1"/>
                </a:solidFill>
              </a:rPr>
            </a:br>
            <a:endParaRPr lang="en-US" sz="700" dirty="0"/>
          </a:p>
        </p:txBody>
      </p:sp>
    </p:spTree>
    <p:extLst>
      <p:ext uri="{BB962C8B-B14F-4D97-AF65-F5344CB8AC3E}">
        <p14:creationId xmlns:p14="http://schemas.microsoft.com/office/powerpoint/2010/main" val="322337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8" grpId="0" animBg="1"/>
      <p:bldP spid="209" grpId="0" animBg="1"/>
      <p:bldP spid="210" grpId="0" animBg="1"/>
      <p:bldP spid="211" grpId="0"/>
      <p:bldP spid="218" grpId="0" animBg="1"/>
      <p:bldP spid="221" grpId="0"/>
      <p:bldP spid="229" grpId="0" animBg="1"/>
      <p:bldP spid="231" grpId="0"/>
    </p:bldLst>
  </p:timing>
</p:sld>
</file>

<file path=ppt/theme/theme1.xml><?xml version="1.0" encoding="utf-8"?>
<a:theme xmlns:a="http://schemas.openxmlformats.org/drawingml/2006/main" name="Focus">
  <a:themeElements>
    <a:clrScheme name="Focus">
      <a:dk1>
        <a:srgbClr val="1B212C"/>
      </a:dk1>
      <a:lt1>
        <a:srgbClr val="FFFFFF"/>
      </a:lt1>
      <a:dk2>
        <a:srgbClr val="D9D9D9"/>
      </a:dk2>
      <a:lt2>
        <a:srgbClr val="82C7A5"/>
      </a:lt2>
      <a:accent1>
        <a:srgbClr val="0145AC"/>
      </a:accent1>
      <a:accent2>
        <a:srgbClr val="EECE1A"/>
      </a:accent2>
      <a:accent3>
        <a:srgbClr val="4E5567"/>
      </a:accent3>
      <a:accent4>
        <a:srgbClr val="F4D6AD"/>
      </a:accent4>
      <a:accent5>
        <a:srgbClr val="7890CD"/>
      </a:accent5>
      <a:accent6>
        <a:srgbClr val="F15E22"/>
      </a:accent6>
      <a:hlink>
        <a:srgbClr val="7890CD"/>
      </a:hlink>
      <a:folHlink>
        <a:srgbClr val="7890C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Έγγραφο" ma:contentTypeID="0x010100D2186B130FC3FC4B978332C7CA112A2B" ma:contentTypeVersion="16" ma:contentTypeDescription="Δημιουργία νέου εγγράφου" ma:contentTypeScope="" ma:versionID="fb33719eb7dddd7988a0638836da59a6">
  <xsd:schema xmlns:xsd="http://www.w3.org/2001/XMLSchema" xmlns:xs="http://www.w3.org/2001/XMLSchema" xmlns:p="http://schemas.microsoft.com/office/2006/metadata/properties" xmlns:ns3="9268c65c-65b3-4c95-b04d-394fcd99f611" xmlns:ns4="d75cd6ad-89e0-4ed5-99a0-a963f754d78f" targetNamespace="http://schemas.microsoft.com/office/2006/metadata/properties" ma:root="true" ma:fieldsID="4100c40adce32cd9203c7c49972694b2" ns3:_="" ns4:_="">
    <xsd:import namespace="9268c65c-65b3-4c95-b04d-394fcd99f611"/>
    <xsd:import namespace="d75cd6ad-89e0-4ed5-99a0-a963f754d78f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LengthInSeconds" minOccurs="0"/>
                <xsd:element ref="ns3:_activity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268c65c-65b3-4c95-b04d-394fcd99f61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_activity" ma:index="21" nillable="true" ma:displayName="_activity" ma:hidden="true" ma:internalName="_activity">
      <xsd:simpleType>
        <xsd:restriction base="dms:Note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5cd6ad-89e0-4ed5-99a0-a963f754d78f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Κοινή χρήση με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Κοινή χρήση με λεπτομέρειες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Κοινή χρήση κατακερματισμού υπόδειξης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Τύπος περιεχομένου"/>
        <xsd:element ref="dc:title" minOccurs="0" maxOccurs="1" ma:index="4" ma:displayName="Τίτλο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9268c65c-65b3-4c95-b04d-394fcd99f611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5832417-C045-4482-8EA4-281B78A320A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268c65c-65b3-4c95-b04d-394fcd99f611"/>
    <ds:schemaRef ds:uri="d75cd6ad-89e0-4ed5-99a0-a963f754d78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BB251C4-F920-47E3-A16D-3ACE9FBE78C2}">
  <ds:schemaRefs>
    <ds:schemaRef ds:uri="http://purl.org/dc/terms/"/>
    <ds:schemaRef ds:uri="http://schemas.openxmlformats.org/package/2006/metadata/core-properties"/>
    <ds:schemaRef ds:uri="http://schemas.microsoft.com/office/2006/metadata/properties"/>
    <ds:schemaRef ds:uri="http://schemas.microsoft.com/office/2006/documentManagement/types"/>
    <ds:schemaRef ds:uri="http://purl.org/dc/elements/1.1/"/>
    <ds:schemaRef ds:uri="9268c65c-65b3-4c95-b04d-394fcd99f611"/>
    <ds:schemaRef ds:uri="http://www.w3.org/XML/1998/namespace"/>
    <ds:schemaRef ds:uri="http://schemas.microsoft.com/office/infopath/2007/PartnerControls"/>
    <ds:schemaRef ds:uri="d75cd6ad-89e0-4ed5-99a0-a963f754d78f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599A285D-2226-47B7-B054-C0D2FADB1F1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3348</TotalTime>
  <Words>1781</Words>
  <Application>Microsoft Office PowerPoint</Application>
  <PresentationFormat>On-screen Show (16:9)</PresentationFormat>
  <Paragraphs>520</Paragraphs>
  <Slides>35</Slides>
  <Notes>35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7" baseType="lpstr">
      <vt:lpstr>Wingdings</vt:lpstr>
      <vt:lpstr>-apple-system</vt:lpstr>
      <vt:lpstr>Cambria Math</vt:lpstr>
      <vt:lpstr>Montserrat</vt:lpstr>
      <vt:lpstr>Times New Roman</vt:lpstr>
      <vt:lpstr>Arial</vt:lpstr>
      <vt:lpstr>Aptos Display</vt:lpstr>
      <vt:lpstr>Avenir Next</vt:lpstr>
      <vt:lpstr>Lato</vt:lpstr>
      <vt:lpstr>Segoe UI</vt:lpstr>
      <vt:lpstr>Cambria</vt:lpstr>
      <vt:lpstr>Focus</vt:lpstr>
      <vt:lpstr>Harnessing CIM techniques for accelerating sum operations in FPGA-DRAM architectures</vt:lpstr>
      <vt:lpstr>Context</vt:lpstr>
      <vt:lpstr>Introduction</vt:lpstr>
      <vt:lpstr>Introduction</vt:lpstr>
      <vt:lpstr>PowerPoint Presentation</vt:lpstr>
      <vt:lpstr>Background</vt:lpstr>
      <vt:lpstr>Background</vt:lpstr>
      <vt:lpstr>Related Work</vt:lpstr>
      <vt:lpstr>Related Work</vt:lpstr>
      <vt:lpstr>Related Work</vt:lpstr>
      <vt:lpstr>Related Work</vt:lpstr>
      <vt:lpstr>Related Work</vt:lpstr>
      <vt:lpstr>Related Work</vt:lpstr>
      <vt:lpstr>Proposed Solutions</vt:lpstr>
      <vt:lpstr>Methodology &amp; Design Space Exploration for improving Accuracy and Speed </vt:lpstr>
      <vt:lpstr>Setup</vt:lpstr>
      <vt:lpstr>Experiments &amp; Results</vt:lpstr>
      <vt:lpstr>Experiments &amp; Results</vt:lpstr>
      <vt:lpstr>Experiments &amp; Results</vt:lpstr>
      <vt:lpstr>Experiments &amp; Results</vt:lpstr>
      <vt:lpstr>Experiments &amp; Results</vt:lpstr>
      <vt:lpstr>Experiments &amp; Results</vt:lpstr>
      <vt:lpstr>Experiments &amp; Results</vt:lpstr>
      <vt:lpstr>Experiments &amp; Results</vt:lpstr>
      <vt:lpstr>Experiments &amp; Results</vt:lpstr>
      <vt:lpstr>Experiments &amp; Results</vt:lpstr>
      <vt:lpstr>Experiments &amp; Results</vt:lpstr>
      <vt:lpstr>Experiments &amp; Results</vt:lpstr>
      <vt:lpstr>Experiments &amp; Results</vt:lpstr>
      <vt:lpstr>Experiments &amp; Results</vt:lpstr>
      <vt:lpstr>Comments</vt:lpstr>
      <vt:lpstr>DRAM-FPGA Co-Processing</vt:lpstr>
      <vt:lpstr>DRAM-FPGA Co-Design</vt:lpstr>
      <vt:lpstr>Conclusions &amp; Future Work</vt:lpstr>
      <vt:lpstr>Conclusions &amp; Future Work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Θεοχάρης Διαμαντίδης</dc:creator>
  <cp:lastModifiedBy>Θεοχαρης Διαμαντιδης</cp:lastModifiedBy>
  <cp:revision>8</cp:revision>
  <dcterms:modified xsi:type="dcterms:W3CDTF">2025-03-19T07:32:33Z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0x010100D2186B130FC3FC4B978332C7CA112A2B</vt:lpwstr>
  </property>
</Properties>
</file>