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6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7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8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0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1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2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3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4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5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6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7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8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9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40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1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5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6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7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8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50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1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52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53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54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55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56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7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58.xml" ContentType="application/vnd.openxmlformats-officedocument.theme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59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60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61.xml" ContentType="application/vnd.openxmlformats-officedocument.theme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theme/theme62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65" r:id="rId23"/>
    <p:sldMasterId id="2147485714" r:id="rId24"/>
    <p:sldMasterId id="2147486472" r:id="rId25"/>
    <p:sldMasterId id="2147486594" r:id="rId26"/>
    <p:sldMasterId id="2147486871" r:id="rId27"/>
    <p:sldMasterId id="2147487120" r:id="rId28"/>
    <p:sldMasterId id="2147487144" r:id="rId29"/>
    <p:sldMasterId id="2147487194" r:id="rId30"/>
    <p:sldMasterId id="2147487206" r:id="rId31"/>
    <p:sldMasterId id="2147487258" r:id="rId32"/>
    <p:sldMasterId id="2147487574" r:id="rId33"/>
    <p:sldMasterId id="2147487623" r:id="rId34"/>
    <p:sldMasterId id="2147487743" r:id="rId35"/>
    <p:sldMasterId id="2147488085" r:id="rId36"/>
    <p:sldMasterId id="2147488097" r:id="rId37"/>
    <p:sldMasterId id="2147488265" r:id="rId38"/>
    <p:sldMasterId id="2147488340" r:id="rId39"/>
    <p:sldMasterId id="2147488378" r:id="rId40"/>
    <p:sldMasterId id="2147488559" r:id="rId41"/>
    <p:sldMasterId id="2147488624" r:id="rId42"/>
    <p:sldMasterId id="2147488637" r:id="rId43"/>
    <p:sldMasterId id="2147488747" r:id="rId44"/>
    <p:sldMasterId id="2147488978" r:id="rId45"/>
    <p:sldMasterId id="2147488991" r:id="rId46"/>
    <p:sldMasterId id="2147489016" r:id="rId47"/>
    <p:sldMasterId id="2147489028" r:id="rId48"/>
    <p:sldMasterId id="2147489216" r:id="rId49"/>
    <p:sldMasterId id="2147489228" r:id="rId50"/>
    <p:sldMasterId id="2147489252" r:id="rId51"/>
    <p:sldMasterId id="2147489265" r:id="rId52"/>
    <p:sldMasterId id="2147489277" r:id="rId53"/>
    <p:sldMasterId id="2147489289" r:id="rId54"/>
    <p:sldMasterId id="2147489550" r:id="rId55"/>
    <p:sldMasterId id="2147489562" r:id="rId56"/>
    <p:sldMasterId id="2147489587" r:id="rId57"/>
    <p:sldMasterId id="2147489643" r:id="rId58"/>
    <p:sldMasterId id="2147489805" r:id="rId59"/>
    <p:sldMasterId id="2147489925" r:id="rId60"/>
    <p:sldMasterId id="2147489950" r:id="rId61"/>
    <p:sldMasterId id="2147490040" r:id="rId62"/>
    <p:sldMasterId id="2147490114" r:id="rId63"/>
  </p:sldMasterIdLst>
  <p:notesMasterIdLst>
    <p:notesMasterId r:id="rId73"/>
  </p:notesMasterIdLst>
  <p:handoutMasterIdLst>
    <p:handoutMasterId r:id="rId74"/>
  </p:handoutMasterIdLst>
  <p:sldIdLst>
    <p:sldId id="7250" r:id="rId64"/>
    <p:sldId id="7681" r:id="rId65"/>
    <p:sldId id="2147470628" r:id="rId66"/>
    <p:sldId id="2147470634" r:id="rId67"/>
    <p:sldId id="2147470621" r:id="rId68"/>
    <p:sldId id="2147470637" r:id="rId69"/>
    <p:sldId id="2147470638" r:id="rId70"/>
    <p:sldId id="2147470633" r:id="rId71"/>
    <p:sldId id="2147470639" r:id="rId7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432FF"/>
    <a:srgbClr val="1A5712"/>
    <a:srgbClr val="8C0000"/>
    <a:srgbClr val="FF00C4"/>
    <a:srgbClr val="948A54"/>
    <a:srgbClr val="2A55D6"/>
    <a:srgbClr val="663D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5872" autoAdjust="0"/>
  </p:normalViewPr>
  <p:slideViewPr>
    <p:cSldViewPr>
      <p:cViewPr varScale="1">
        <p:scale>
          <a:sx n="121" d="100"/>
          <a:sy n="121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3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1.xml"/><Relationship Id="rId69" Type="http://schemas.openxmlformats.org/officeDocument/2006/relationships/slide" Target="slides/slide6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6/7/25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1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3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5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DFE-E98A-254F-BFEC-3824591F8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27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Relationship Id="rId4" Type="http://schemas.openxmlformats.org/officeDocument/2006/relationships/image" Target="../media/image9.jpeg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6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6908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4275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834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984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1066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8682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831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76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0184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17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688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48827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48648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9474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732729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46972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0569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324575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07855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798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9324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8652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2364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1478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85520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8452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80095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6310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2776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079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9975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8246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25495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731054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116492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44510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70744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2394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52822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8627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878341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44539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205396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DC00C90-2B48-774D-9D10-ACD2AA1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9AEA994-74D3-F245-934E-07CD18FA4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503ED410-A9AE-8449-9FA1-D23B9ED458F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096B33-C878-B64E-8604-BF7B85404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E56938-326F-5F44-80B6-62A0071E3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A28E5-8C47-A644-82FE-3D3608916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5068BFD-CE97-1846-81A4-E105DC1B4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2193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C7EF4DF-9854-0047-B390-FE28470869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5A02980-DCD2-954D-8D11-E3B6E3D1C2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F17A-3047-224B-BC46-DD606BE3B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6076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49ADBD-06B6-8446-AA68-DEB60554B8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FB0AD4B-F99D-A04F-AFEA-C26A531657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45C1-562E-0B43-8BA6-CECFB3DB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17747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B0B1CC9-3AFE-3B4A-916B-FD0123FECD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0ADB426-B89D-CE46-AC70-3C1BF392FD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BB3E-5830-2B45-BB27-0294365D1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301775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38422B8E-BA55-FE4A-81E9-8B46CBC0B3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2E94FC70-3D31-9340-9E6C-A712F6C3A5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B2BF-590A-6A48-A02A-D30AA8542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90492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F3CC42-0BD2-394C-8B7F-5631AD30E6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4679DEDC-0C3A-3C44-A2D5-4BD3691757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530E-84F0-4E4D-97EC-F41FDF532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072469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E18DF1E5-E2E8-6947-99AF-7738B051B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9663BC53-9B1F-B146-8B0E-991A309917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5C33-E6A1-4847-95A7-3EBF9E8B9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52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E7E5B98-DD40-5A4E-A09F-1A9E05C90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4051EDA-0257-094E-A24D-0D703F040B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F150-A575-9E40-AA2B-9458DBEC6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11488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7DFFAD8-B4E9-194F-A4BA-0165982615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D408619-7AF3-7B4F-BD18-D47A85A559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B256-FDB8-A24A-BC54-E455A5EB8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563859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9E45739-2222-874D-9ADA-D29F4ED43F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334804F-BD3E-3B41-A0D1-E466DD49F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26D8-7164-314F-AD57-1692E7A0E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24471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2887B67-9E93-F84F-9444-CEA91BB1C9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9B68B1E-88E7-FB46-BF5C-290B340EE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F8DB-66A4-8F4B-9ECB-5597B3DAF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51418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5F49D8D-996B-D84B-BAC3-E81FCC0D2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B64841AC-0C79-4A4E-B268-24574D7151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FE76-E591-2347-A8E7-E38782B1C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17424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58042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5802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6446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1253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734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20122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14594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02520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9863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04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16007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4961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93371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0152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6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07654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7788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430946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67233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46969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9528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07998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1412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3005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194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6919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1919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8868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1794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40252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0753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8659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61845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7757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94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4263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7394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4173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69503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42624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63842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0434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4124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0896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6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1770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03353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81052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93815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6137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7529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7467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2110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7201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69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75152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7546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3949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68767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0157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8310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51675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21418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5277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69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4101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8968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9631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391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82950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84604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5679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05328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9480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51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0101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5113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0776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3890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7218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7697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24017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3395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92406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46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9538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0286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7046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7253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5676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90546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00005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6819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12476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93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81763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3731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35776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6877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33599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04900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27032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05307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13287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55167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4607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04225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446272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50429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27147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3565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2260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38494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73774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503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841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7304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4893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2785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0012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2628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0839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34247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47196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3713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6267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16184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61187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29227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94000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94084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03525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29388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3703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32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587689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73210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937945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41826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22207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80840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30875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288215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303478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020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455392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93594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418167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2955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7346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1311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33677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937851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82459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569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670780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4815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1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804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41329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89935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7157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314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0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984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237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931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582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509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2162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85493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2941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8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996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0370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0778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12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8815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94551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722346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66905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35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08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26197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488599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865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77468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33227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53654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86398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>
            <a:extLst>
              <a:ext uri="{FF2B5EF4-FFF2-40B4-BE49-F238E27FC236}">
                <a16:creationId xmlns:a16="http://schemas.microsoft.com/office/drawing/2014/main" id="{9CD35D2D-5E91-46D5-981B-E75BA6DA7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A21EAFC-4035-4857-807A-CB62B3BF44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888C28F-145F-424D-84CC-5AE9AF6843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6BB2-7A42-4BD5-B790-DBCEF432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10822"/>
      </p:ext>
    </p:extLst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09AC565-7350-4525-9420-2EB7757D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AA7F312-6BE9-48B6-AA7B-A6D10D628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D7DF-598B-483B-A6D0-8553CDFAE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98078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08787426-EFB2-4064-9F82-5B1B136B39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038527-DAED-4D79-A54B-129F6A20F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7C19-8364-4600-B88B-828769DCB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1128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B333F77-5829-459B-B71C-A401B0AC83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C357D67-E160-41BD-A8F4-591D3B61CA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DAC-3FCE-4406-AD14-A59ECE86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372309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D26DBB79-5AEF-450D-8A69-9E473A6D46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5613F326-A967-4A16-9691-5994EAA77F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AB56-7687-49EE-9BFA-357DD2115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744262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C5F115-951D-416A-8367-F27935F17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FA67899-1E4C-4F33-994F-0FE9DDF922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BE56-5E07-4208-997F-19E78ED34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879376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A3210EB8-01E8-436A-B41F-069A2DB8B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88357862-E4F0-4312-AEFB-533810CEB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2353-6DA2-4969-8B9B-3DBC4F842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53564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D8C17F0-0F2C-4BA2-ACAD-9F9DD7E1D7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1206954-09DD-443F-8138-FD04D7E910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94FE-CC9E-4E10-B310-514CFBF72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566870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D2B0F18-FF15-4EF6-984A-01641DEDA2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E37D587-FAF0-4764-AD77-644AFEF730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DEC2-A46B-4DF0-9B6D-3DA55177C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5019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A08B9B-687C-4AD3-8C6D-FA4C5E16A3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BE2A02B-D63E-4DD6-9FFA-98D71570A2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04B9-2B86-45E3-BC5C-2F3F28BAA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58119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62CEBD1-E2A7-41F0-A158-62153EC297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11B996-071A-4884-856A-6B25C3879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C64C-0813-4AB1-8463-69A3B31B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9212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55989F0-9C2F-467D-8A2B-E760CFC57E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76D41D7-E031-46E6-8D53-528FF913A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357D-5951-4316-833F-FB5D4423D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91627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36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05809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204A7A-FB0E-A441-B9F5-28F279051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6449551"/>
            <a:ext cx="1867175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1B3916-F58F-6644-9FA8-ED642158E8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1263518" y="6510185"/>
            <a:ext cx="589994" cy="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58891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387842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F7A59-CF4E-EC20-68A0-390CB76C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6" name="Picture 5" descr="safari.png">
            <a:extLst>
              <a:ext uri="{FF2B5EF4-FFF2-40B4-BE49-F238E27FC236}">
                <a16:creationId xmlns:a16="http://schemas.microsoft.com/office/drawing/2014/main" id="{4F195A89-C410-BCD9-0B74-E87F1A163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B7FAED6D-FE25-984D-F3D8-912BF36CF3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53966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0D64B3-47B9-4B80-8494-C2463AAD59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DDEC7-5C22-7ADB-60BD-945BAEBC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96494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F1544-24EE-9F40-92D1-5F7EF27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5" name="Picture 4" descr="safari.png">
            <a:extLst>
              <a:ext uri="{FF2B5EF4-FFF2-40B4-BE49-F238E27FC236}">
                <a16:creationId xmlns:a16="http://schemas.microsoft.com/office/drawing/2014/main" id="{BCE086F2-9422-3233-969B-2DF0AF8C2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D73B27A-EBF7-DCCC-F4F6-DD46A37DA7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B119B3-1AA6-94B9-13B9-6E10CE82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178792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2D26D-6A0A-80F5-0467-32E58CC08E88}"/>
              </a:ext>
            </a:extLst>
          </p:cNvPr>
          <p:cNvSpPr txBox="1">
            <a:spLocks/>
          </p:cNvSpPr>
          <p:nvPr userDrawn="1"/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7" name="Picture 6" descr="safari.png">
            <a:extLst>
              <a:ext uri="{FF2B5EF4-FFF2-40B4-BE49-F238E27FC236}">
                <a16:creationId xmlns:a16="http://schemas.microsoft.com/office/drawing/2014/main" id="{AE34FD6A-B99A-3D50-4BF8-F449A040C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3891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Trebuchet MS" panose="020B0603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023519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56617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103E0A-1103-4E2A-80B9-427ECF501675}"/>
              </a:ext>
            </a:extLst>
          </p:cNvPr>
          <p:cNvSpPr/>
          <p:nvPr userDrawn="1"/>
        </p:nvSpPr>
        <p:spPr>
          <a:xfrm>
            <a:off x="0" y="-1"/>
            <a:ext cx="9144000" cy="8257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8815517" cy="753812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8" y="1021492"/>
            <a:ext cx="8815517" cy="5368993"/>
          </a:xfrm>
        </p:spPr>
        <p:txBody>
          <a:bodyPr>
            <a:norm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E0A3EE-6483-4E65-823F-5E7E920D7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94338"/>
            <a:ext cx="1180720" cy="22714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FD7A5-C69D-412C-8DA5-5AA06BC4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9353" y="6494338"/>
            <a:ext cx="643730" cy="280288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9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3A1B36-F75C-4B3A-8AC7-B38B97092F73}"/>
              </a:ext>
            </a:extLst>
          </p:cNvPr>
          <p:cNvSpPr/>
          <p:nvPr userDrawn="1"/>
        </p:nvSpPr>
        <p:spPr>
          <a:xfrm>
            <a:off x="0" y="-1"/>
            <a:ext cx="9144000" cy="8903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7D2451-9D72-4A45-A1BA-585E5FC3C46D}"/>
              </a:ext>
            </a:extLst>
          </p:cNvPr>
          <p:cNvSpPr txBox="1">
            <a:spLocks/>
          </p:cNvSpPr>
          <p:nvPr userDrawn="1"/>
        </p:nvSpPr>
        <p:spPr>
          <a:xfrm>
            <a:off x="155488" y="70610"/>
            <a:ext cx="8815517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CB8A4C-6108-4DBB-AB3B-F36B31AA7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5E13529-B30F-4988-A788-9A2F9C01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4024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10755F8-9E4F-4AC1-934C-4503FD0A5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3FBD0FA-D9BB-45FA-A53B-03090A5B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3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5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Relationship Id="rId14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6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0.xml"/><Relationship Id="rId10" Type="http://schemas.openxmlformats.org/officeDocument/2006/relationships/slideLayout" Target="../slideLayouts/slideLayout565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5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84.xml"/><Relationship Id="rId12" Type="http://schemas.openxmlformats.org/officeDocument/2006/relationships/slideLayout" Target="../slideLayouts/slideLayout589.xml"/><Relationship Id="rId2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78.xml"/><Relationship Id="rId6" Type="http://schemas.openxmlformats.org/officeDocument/2006/relationships/slideLayout" Target="../slideLayouts/slideLayout583.xml"/><Relationship Id="rId11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82.xml"/><Relationship Id="rId10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81.xml"/><Relationship Id="rId9" Type="http://schemas.openxmlformats.org/officeDocument/2006/relationships/slideLayout" Target="../slideLayouts/slideLayout586.xml"/><Relationship Id="rId14" Type="http://schemas.openxmlformats.org/officeDocument/2006/relationships/image" Target="../media/image1.pn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6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1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7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2.xml"/><Relationship Id="rId1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6.xml"/><Relationship Id="rId11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4.xml"/><Relationship Id="rId9" Type="http://schemas.openxmlformats.org/officeDocument/2006/relationships/slideLayout" Target="../slideLayouts/slideLayout609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3.xml"/><Relationship Id="rId2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630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5.xml"/><Relationship Id="rId1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32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2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37.xml"/><Relationship Id="rId7" Type="http://schemas.openxmlformats.org/officeDocument/2006/relationships/slideLayout" Target="../slideLayouts/slideLayout641.xml"/><Relationship Id="rId12" Type="http://schemas.openxmlformats.org/officeDocument/2006/relationships/slideLayout" Target="../slideLayouts/slideLayout646.xml"/><Relationship Id="rId2" Type="http://schemas.openxmlformats.org/officeDocument/2006/relationships/slideLayout" Target="../slideLayouts/slideLayout636.xml"/><Relationship Id="rId1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40.xml"/><Relationship Id="rId11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4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1.xml"/><Relationship Id="rId10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Relationship Id="rId14" Type="http://schemas.openxmlformats.org/officeDocument/2006/relationships/image" Target="../media/image1.pn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5" Type="http://schemas.openxmlformats.org/officeDocument/2006/relationships/theme" Target="../theme/theme61.xml"/><Relationship Id="rId4" Type="http://schemas.openxmlformats.org/officeDocument/2006/relationships/slideLayout" Target="../slideLayouts/slideLayout662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5.xml"/><Relationship Id="rId2" Type="http://schemas.openxmlformats.org/officeDocument/2006/relationships/slideLayout" Target="../slideLayouts/slideLayout664.xml"/><Relationship Id="rId1" Type="http://schemas.openxmlformats.org/officeDocument/2006/relationships/slideLayout" Target="../slideLayouts/slideLayout663.xml"/><Relationship Id="rId5" Type="http://schemas.openxmlformats.org/officeDocument/2006/relationships/theme" Target="../theme/theme62.xml"/><Relationship Id="rId4" Type="http://schemas.openxmlformats.org/officeDocument/2006/relationships/slideLayout" Target="../slideLayouts/slideLayout666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68.xml"/><Relationship Id="rId1" Type="http://schemas.openxmlformats.org/officeDocument/2006/relationships/slideLayout" Target="../slideLayouts/slideLayout667.xml"/><Relationship Id="rId6" Type="http://schemas.openxmlformats.org/officeDocument/2006/relationships/theme" Target="../theme/theme63.xml"/><Relationship Id="rId5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2025. 6. 7.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6/7/25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72694B9D-8BFE-654E-8D86-2D1B27ECA5D0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1" r:id="rId1"/>
    <p:sldLayoutId id="2147488342" r:id="rId2"/>
    <p:sldLayoutId id="2147488343" r:id="rId3"/>
    <p:sldLayoutId id="2147488344" r:id="rId4"/>
    <p:sldLayoutId id="2147488345" r:id="rId5"/>
    <p:sldLayoutId id="2147488346" r:id="rId6"/>
    <p:sldLayoutId id="2147488347" r:id="rId7"/>
    <p:sldLayoutId id="2147488348" r:id="rId8"/>
    <p:sldLayoutId id="2147488349" r:id="rId9"/>
    <p:sldLayoutId id="2147488350" r:id="rId10"/>
    <p:sldLayoutId id="214748835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defTabSz="9140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79" r:id="rId1"/>
    <p:sldLayoutId id="2147488380" r:id="rId2"/>
    <p:sldLayoutId id="2147488381" r:id="rId3"/>
    <p:sldLayoutId id="2147488382" r:id="rId4"/>
    <p:sldLayoutId id="2147488383" r:id="rId5"/>
    <p:sldLayoutId id="2147488384" r:id="rId6"/>
    <p:sldLayoutId id="2147488385" r:id="rId7"/>
    <p:sldLayoutId id="2147488386" r:id="rId8"/>
    <p:sldLayoutId id="2147488387" r:id="rId9"/>
    <p:sldLayoutId id="2147488388" r:id="rId10"/>
    <p:sldLayoutId id="214748838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0" r:id="rId1"/>
    <p:sldLayoutId id="2147488561" r:id="rId2"/>
    <p:sldLayoutId id="2147488562" r:id="rId3"/>
    <p:sldLayoutId id="2147488563" r:id="rId4"/>
    <p:sldLayoutId id="2147488564" r:id="rId5"/>
    <p:sldLayoutId id="2147488565" r:id="rId6"/>
    <p:sldLayoutId id="2147488566" r:id="rId7"/>
    <p:sldLayoutId id="2147488567" r:id="rId8"/>
    <p:sldLayoutId id="2147488568" r:id="rId9"/>
    <p:sldLayoutId id="2147488569" r:id="rId10"/>
    <p:sldLayoutId id="214748857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50C7FBDD-E441-CD4F-8D0B-986DA964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4C961336-C8C0-B349-AA8E-7AF2E5542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59B2321-3A35-4A4F-B784-F9EB82CDF0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803C6AB3-8E66-0C47-9AFC-E6BBCC8598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1D4941C2-832B-CE44-A6CD-6ECEF1806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032">
            <a:extLst>
              <a:ext uri="{FF2B5EF4-FFF2-40B4-BE49-F238E27FC236}">
                <a16:creationId xmlns:a16="http://schemas.microsoft.com/office/drawing/2014/main" id="{84905974-26AA-1845-8C01-E86327ED2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>
            <a:extLst>
              <a:ext uri="{FF2B5EF4-FFF2-40B4-BE49-F238E27FC236}">
                <a16:creationId xmlns:a16="http://schemas.microsoft.com/office/drawing/2014/main" id="{E18BF5C3-4749-A240-A740-B055888360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25" r:id="rId1"/>
    <p:sldLayoutId id="2147488626" r:id="rId2"/>
    <p:sldLayoutId id="2147488627" r:id="rId3"/>
    <p:sldLayoutId id="2147488628" r:id="rId4"/>
    <p:sldLayoutId id="2147488629" r:id="rId5"/>
    <p:sldLayoutId id="2147488630" r:id="rId6"/>
    <p:sldLayoutId id="2147488631" r:id="rId7"/>
    <p:sldLayoutId id="2147488632" r:id="rId8"/>
    <p:sldLayoutId id="2147488633" r:id="rId9"/>
    <p:sldLayoutId id="2147488634" r:id="rId10"/>
    <p:sldLayoutId id="2147488635" r:id="rId11"/>
    <p:sldLayoutId id="214748863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8" r:id="rId1"/>
    <p:sldLayoutId id="2147488639" r:id="rId2"/>
    <p:sldLayoutId id="2147488640" r:id="rId3"/>
    <p:sldLayoutId id="2147488641" r:id="rId4"/>
    <p:sldLayoutId id="2147488642" r:id="rId5"/>
    <p:sldLayoutId id="2147488643" r:id="rId6"/>
    <p:sldLayoutId id="2147488644" r:id="rId7"/>
    <p:sldLayoutId id="2147488645" r:id="rId8"/>
    <p:sldLayoutId id="2147488646" r:id="rId9"/>
    <p:sldLayoutId id="2147488647" r:id="rId10"/>
    <p:sldLayoutId id="214748864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48" r:id="rId1"/>
    <p:sldLayoutId id="2147488749" r:id="rId2"/>
    <p:sldLayoutId id="2147488750" r:id="rId3"/>
    <p:sldLayoutId id="2147488751" r:id="rId4"/>
    <p:sldLayoutId id="2147488752" r:id="rId5"/>
    <p:sldLayoutId id="2147488753" r:id="rId6"/>
    <p:sldLayoutId id="2147488754" r:id="rId7"/>
    <p:sldLayoutId id="2147488755" r:id="rId8"/>
    <p:sldLayoutId id="2147488756" r:id="rId9"/>
    <p:sldLayoutId id="2147488757" r:id="rId10"/>
    <p:sldLayoutId id="214748875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9" r:id="rId1"/>
    <p:sldLayoutId id="2147488980" r:id="rId2"/>
    <p:sldLayoutId id="2147488981" r:id="rId3"/>
    <p:sldLayoutId id="2147488982" r:id="rId4"/>
    <p:sldLayoutId id="2147488983" r:id="rId5"/>
    <p:sldLayoutId id="2147488984" r:id="rId6"/>
    <p:sldLayoutId id="2147488985" r:id="rId7"/>
    <p:sldLayoutId id="2147488986" r:id="rId8"/>
    <p:sldLayoutId id="2147488987" r:id="rId9"/>
    <p:sldLayoutId id="2147488988" r:id="rId10"/>
    <p:sldLayoutId id="2147488989" r:id="rId11"/>
    <p:sldLayoutId id="2147488990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92" r:id="rId1"/>
    <p:sldLayoutId id="2147488993" r:id="rId2"/>
    <p:sldLayoutId id="2147488994" r:id="rId3"/>
    <p:sldLayoutId id="2147488995" r:id="rId4"/>
    <p:sldLayoutId id="2147488996" r:id="rId5"/>
    <p:sldLayoutId id="2147488997" r:id="rId6"/>
    <p:sldLayoutId id="2147488998" r:id="rId7"/>
    <p:sldLayoutId id="2147488999" r:id="rId8"/>
    <p:sldLayoutId id="2147489000" r:id="rId9"/>
    <p:sldLayoutId id="2147489001" r:id="rId10"/>
    <p:sldLayoutId id="214748900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17" r:id="rId1"/>
    <p:sldLayoutId id="2147489018" r:id="rId2"/>
    <p:sldLayoutId id="2147489019" r:id="rId3"/>
    <p:sldLayoutId id="2147489020" r:id="rId4"/>
    <p:sldLayoutId id="2147489021" r:id="rId5"/>
    <p:sldLayoutId id="2147489022" r:id="rId6"/>
    <p:sldLayoutId id="2147489023" r:id="rId7"/>
    <p:sldLayoutId id="2147489024" r:id="rId8"/>
    <p:sldLayoutId id="2147489025" r:id="rId9"/>
    <p:sldLayoutId id="2147489026" r:id="rId10"/>
    <p:sldLayoutId id="2147489027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29" r:id="rId1"/>
    <p:sldLayoutId id="2147489030" r:id="rId2"/>
    <p:sldLayoutId id="2147489031" r:id="rId3"/>
    <p:sldLayoutId id="2147489032" r:id="rId4"/>
    <p:sldLayoutId id="2147489033" r:id="rId5"/>
    <p:sldLayoutId id="2147489034" r:id="rId6"/>
    <p:sldLayoutId id="2147489035" r:id="rId7"/>
    <p:sldLayoutId id="2147489036" r:id="rId8"/>
    <p:sldLayoutId id="2147489037" r:id="rId9"/>
    <p:sldLayoutId id="2147489038" r:id="rId10"/>
    <p:sldLayoutId id="214748903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17" r:id="rId1"/>
    <p:sldLayoutId id="2147489218" r:id="rId2"/>
    <p:sldLayoutId id="2147489219" r:id="rId3"/>
    <p:sldLayoutId id="2147489220" r:id="rId4"/>
    <p:sldLayoutId id="2147489221" r:id="rId5"/>
    <p:sldLayoutId id="2147489222" r:id="rId6"/>
    <p:sldLayoutId id="2147489223" r:id="rId7"/>
    <p:sldLayoutId id="2147489224" r:id="rId8"/>
    <p:sldLayoutId id="2147489225" r:id="rId9"/>
    <p:sldLayoutId id="2147489226" r:id="rId10"/>
    <p:sldLayoutId id="214748922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29" r:id="rId1"/>
    <p:sldLayoutId id="2147489230" r:id="rId2"/>
    <p:sldLayoutId id="2147489231" r:id="rId3"/>
    <p:sldLayoutId id="2147489232" r:id="rId4"/>
    <p:sldLayoutId id="2147489233" r:id="rId5"/>
    <p:sldLayoutId id="2147489234" r:id="rId6"/>
    <p:sldLayoutId id="2147489235" r:id="rId7"/>
    <p:sldLayoutId id="2147489236" r:id="rId8"/>
    <p:sldLayoutId id="2147489237" r:id="rId9"/>
    <p:sldLayoutId id="2147489238" r:id="rId10"/>
    <p:sldLayoutId id="21474892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53" r:id="rId1"/>
    <p:sldLayoutId id="2147489254" r:id="rId2"/>
    <p:sldLayoutId id="2147489255" r:id="rId3"/>
    <p:sldLayoutId id="2147489256" r:id="rId4"/>
    <p:sldLayoutId id="2147489257" r:id="rId5"/>
    <p:sldLayoutId id="2147489258" r:id="rId6"/>
    <p:sldLayoutId id="2147489259" r:id="rId7"/>
    <p:sldLayoutId id="2147489260" r:id="rId8"/>
    <p:sldLayoutId id="2147489261" r:id="rId9"/>
    <p:sldLayoutId id="2147489262" r:id="rId10"/>
    <p:sldLayoutId id="2147489263" r:id="rId11"/>
    <p:sldLayoutId id="214748926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66" r:id="rId1"/>
    <p:sldLayoutId id="2147489267" r:id="rId2"/>
    <p:sldLayoutId id="2147489268" r:id="rId3"/>
    <p:sldLayoutId id="2147489269" r:id="rId4"/>
    <p:sldLayoutId id="2147489270" r:id="rId5"/>
    <p:sldLayoutId id="2147489271" r:id="rId6"/>
    <p:sldLayoutId id="2147489272" r:id="rId7"/>
    <p:sldLayoutId id="2147489273" r:id="rId8"/>
    <p:sldLayoutId id="2147489274" r:id="rId9"/>
    <p:sldLayoutId id="2147489275" r:id="rId10"/>
    <p:sldLayoutId id="2147489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78" r:id="rId1"/>
    <p:sldLayoutId id="2147489279" r:id="rId2"/>
    <p:sldLayoutId id="2147489280" r:id="rId3"/>
    <p:sldLayoutId id="2147489281" r:id="rId4"/>
    <p:sldLayoutId id="2147489282" r:id="rId5"/>
    <p:sldLayoutId id="2147489283" r:id="rId6"/>
    <p:sldLayoutId id="2147489284" r:id="rId7"/>
    <p:sldLayoutId id="2147489285" r:id="rId8"/>
    <p:sldLayoutId id="2147489286" r:id="rId9"/>
    <p:sldLayoutId id="2147489287" r:id="rId10"/>
    <p:sldLayoutId id="21474892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  <p:sldLayoutId id="2147489291" r:id="rId2"/>
    <p:sldLayoutId id="2147489292" r:id="rId3"/>
    <p:sldLayoutId id="2147489293" r:id="rId4"/>
    <p:sldLayoutId id="2147489294" r:id="rId5"/>
    <p:sldLayoutId id="2147489295" r:id="rId6"/>
    <p:sldLayoutId id="2147489296" r:id="rId7"/>
    <p:sldLayoutId id="2147489297" r:id="rId8"/>
    <p:sldLayoutId id="2147489298" r:id="rId9"/>
    <p:sldLayoutId id="2147489299" r:id="rId10"/>
    <p:sldLayoutId id="2147489300" r:id="rId11"/>
    <p:sldLayoutId id="2147489301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63" r:id="rId1"/>
    <p:sldLayoutId id="2147489564" r:id="rId2"/>
    <p:sldLayoutId id="2147489565" r:id="rId3"/>
    <p:sldLayoutId id="2147489566" r:id="rId4"/>
    <p:sldLayoutId id="2147489567" r:id="rId5"/>
    <p:sldLayoutId id="2147489568" r:id="rId6"/>
    <p:sldLayoutId id="2147489569" r:id="rId7"/>
    <p:sldLayoutId id="2147489570" r:id="rId8"/>
    <p:sldLayoutId id="2147489571" r:id="rId9"/>
    <p:sldLayoutId id="2147489572" r:id="rId10"/>
    <p:sldLayoutId id="2147489573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88" r:id="rId1"/>
    <p:sldLayoutId id="2147489589" r:id="rId2"/>
    <p:sldLayoutId id="2147489590" r:id="rId3"/>
    <p:sldLayoutId id="2147489591" r:id="rId4"/>
    <p:sldLayoutId id="2147489592" r:id="rId5"/>
    <p:sldLayoutId id="2147489593" r:id="rId6"/>
    <p:sldLayoutId id="2147489594" r:id="rId7"/>
    <p:sldLayoutId id="2147489595" r:id="rId8"/>
    <p:sldLayoutId id="2147489596" r:id="rId9"/>
    <p:sldLayoutId id="2147489597" r:id="rId10"/>
    <p:sldLayoutId id="2147489598" r:id="rId11"/>
    <p:sldLayoutId id="2147489599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44" r:id="rId1"/>
    <p:sldLayoutId id="2147489645" r:id="rId2"/>
    <p:sldLayoutId id="2147489646" r:id="rId3"/>
    <p:sldLayoutId id="2147489647" r:id="rId4"/>
    <p:sldLayoutId id="2147489648" r:id="rId5"/>
    <p:sldLayoutId id="2147489649" r:id="rId6"/>
    <p:sldLayoutId id="2147489650" r:id="rId7"/>
    <p:sldLayoutId id="2147489651" r:id="rId8"/>
    <p:sldLayoutId id="2147489652" r:id="rId9"/>
    <p:sldLayoutId id="2147489653" r:id="rId10"/>
    <p:sldLayoutId id="214748965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06" r:id="rId1"/>
    <p:sldLayoutId id="2147489807" r:id="rId2"/>
    <p:sldLayoutId id="2147489808" r:id="rId3"/>
    <p:sldLayoutId id="2147489809" r:id="rId4"/>
    <p:sldLayoutId id="2147489810" r:id="rId5"/>
    <p:sldLayoutId id="2147489811" r:id="rId6"/>
    <p:sldLayoutId id="2147489812" r:id="rId7"/>
    <p:sldLayoutId id="2147489813" r:id="rId8"/>
    <p:sldLayoutId id="2147489814" r:id="rId9"/>
    <p:sldLayoutId id="2147489815" r:id="rId10"/>
    <p:sldLayoutId id="2147489816" r:id="rId11"/>
    <p:sldLayoutId id="214748981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>
            <a:extLst>
              <a:ext uri="{FF2B5EF4-FFF2-40B4-BE49-F238E27FC236}">
                <a16:creationId xmlns:a16="http://schemas.microsoft.com/office/drawing/2014/main" id="{4100DFBF-1FEE-4ACB-900C-42CD990BE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027">
            <a:extLst>
              <a:ext uri="{FF2B5EF4-FFF2-40B4-BE49-F238E27FC236}">
                <a16:creationId xmlns:a16="http://schemas.microsoft.com/office/drawing/2014/main" id="{7B86C5D9-AB13-4DED-A44A-D17CB1C1F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D84474C4-284F-9440-A98C-FA4AB90F7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653E7E89-9F9B-F740-A030-C38912ADA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A6BA0A0-A7BE-4DC4-A1D2-67560873B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Line 1032">
            <a:extLst>
              <a:ext uri="{FF2B5EF4-FFF2-40B4-BE49-F238E27FC236}">
                <a16:creationId xmlns:a16="http://schemas.microsoft.com/office/drawing/2014/main" id="{B2BA4185-DAF2-4408-906B-C503302DE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1033">
            <a:extLst>
              <a:ext uri="{FF2B5EF4-FFF2-40B4-BE49-F238E27FC236}">
                <a16:creationId xmlns:a16="http://schemas.microsoft.com/office/drawing/2014/main" id="{BFB13A2A-7836-4554-BA73-7213A39EA2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7" descr="safari.png">
            <a:extLst>
              <a:ext uri="{FF2B5EF4-FFF2-40B4-BE49-F238E27FC236}">
                <a16:creationId xmlns:a16="http://schemas.microsoft.com/office/drawing/2014/main" id="{1177FD16-61A1-4390-9ECA-67D35227FB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26" r:id="rId1"/>
    <p:sldLayoutId id="2147489927" r:id="rId2"/>
    <p:sldLayoutId id="2147489928" r:id="rId3"/>
    <p:sldLayoutId id="2147489929" r:id="rId4"/>
    <p:sldLayoutId id="2147489930" r:id="rId5"/>
    <p:sldLayoutId id="2147489931" r:id="rId6"/>
    <p:sldLayoutId id="2147489932" r:id="rId7"/>
    <p:sldLayoutId id="2147489933" r:id="rId8"/>
    <p:sldLayoutId id="2147489934" r:id="rId9"/>
    <p:sldLayoutId id="2147489935" r:id="rId10"/>
    <p:sldLayoutId id="2147489936" r:id="rId11"/>
    <p:sldLayoutId id="214748993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0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1" r:id="rId1"/>
    <p:sldLayoutId id="2147489952" r:id="rId2"/>
    <p:sldLayoutId id="2147489953" r:id="rId3"/>
    <p:sldLayoutId id="214748995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5EADF-E8A8-9548-6E81-2DAF4AC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91AB1-7A0A-F67A-A59E-47B51F0A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56271B-B905-57CC-06C2-739306F4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7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41" r:id="rId1"/>
    <p:sldLayoutId id="2147490042" r:id="rId2"/>
    <p:sldLayoutId id="2147490043" r:id="rId3"/>
    <p:sldLayoutId id="214749004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365126"/>
            <a:ext cx="8638674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1335505"/>
            <a:ext cx="8638674" cy="48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77A21B-5E9D-45BB-84A5-530574EDE4F4}"/>
              </a:ext>
            </a:extLst>
          </p:cNvPr>
          <p:cNvSpPr/>
          <p:nvPr userDrawn="1"/>
        </p:nvSpPr>
        <p:spPr>
          <a:xfrm>
            <a:off x="8386618" y="5132173"/>
            <a:ext cx="757382" cy="1725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382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15" r:id="rId1"/>
    <p:sldLayoutId id="2147490116" r:id="rId2"/>
    <p:sldLayoutId id="2147490117" r:id="rId3"/>
    <p:sldLayoutId id="2147490118" r:id="rId4"/>
    <p:sldLayoutId id="2147490119" r:id="rId5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eraldofojunior.github.io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ldofojunior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safari.ethz.ch/" TargetMode="External"/><Relationship Id="rId4" Type="http://schemas.openxmlformats.org/officeDocument/2006/relationships/hyperlink" Target="mailto:agyaglikc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vents.safari.ethz.ch/asplos25-MCCSys/doku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-mHpDvAAAAAJ" TargetMode="External"/><Relationship Id="rId2" Type="http://schemas.openxmlformats.org/officeDocument/2006/relationships/hyperlink" Target="https://geraldofojunior.github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people.inf.ethz.ch/omutlu/index.html" TargetMode="External"/><Relationship Id="rId4" Type="http://schemas.openxmlformats.org/officeDocument/2006/relationships/hyperlink" Target="https://ataberkolgu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safari.ethz.ch/asplos25-MCCSys/doku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eraldofojunior.github.io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2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nd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Logistics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Geraldo F. Oliveira</a:t>
            </a:r>
          </a:p>
          <a:p>
            <a:pPr eaLnBrk="1" hangingPunct="1"/>
            <a:r>
              <a:rPr lang="en-US" altLang="en-US" sz="3200" kern="0" dirty="0">
                <a:ea typeface="ＭＳ Ｐゴシック" panose="020B0600070205080204" pitchFamily="34" charset="-128"/>
                <a:hlinkClick r:id="rId5"/>
              </a:rPr>
              <a:t>https://geraldofojunior.github.io</a:t>
            </a:r>
            <a:br>
              <a:rPr lang="en-US" altLang="en-US" sz="3200" kern="0" dirty="0">
                <a:ea typeface="ＭＳ Ｐゴシック" panose="020B0600070205080204" pitchFamily="34" charset="-128"/>
              </a:rPr>
            </a:br>
            <a:endParaRPr lang="en-US" altLang="en-US" sz="2800" kern="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ICS 2025</a:t>
            </a: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08 June 2025</a:t>
            </a:r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5650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Brief Self Introduction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194300"/>
          </a:xfrm>
        </p:spPr>
        <p:txBody>
          <a:bodyPr/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Dr. Geraldo F. Oliveira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Researcher @ SAFARI Research Group since November 2017</a:t>
            </a:r>
          </a:p>
          <a:p>
            <a:pPr lvl="1"/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am in the job market for industry positions 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https://geraldofojunior.github.io/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geraldofojunior@gmail.com</a:t>
            </a:r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(Best way to reach me)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https://safari.ethz.ch</a:t>
            </a:r>
            <a:endParaRPr lang="en-US" sz="1800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Research in: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Computer architecture, computer systems, hardware security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Memory and storage systems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 security, safety, predictability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Fault tolerance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Hardware/software cooperation</a:t>
            </a:r>
          </a:p>
          <a:p>
            <a:pPr lvl="1"/>
            <a:r>
              <a:rPr lang="is-IS" altLang="en-US" sz="1800" dirty="0">
                <a:ea typeface="ＭＳ Ｐゴシック" panose="020B0600070205080204" pitchFamily="34" charset="-128"/>
              </a:rPr>
              <a:t>…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1D0893-1369-5A50-76C4-07E42D3D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08" y="152400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602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459A-6246-E821-487F-B7606785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Materials Online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07D72-EBA8-04B4-8F08-B4DF19FD3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A935E-AE5F-0EAA-85B5-679D119DC2E6}"/>
              </a:ext>
            </a:extLst>
          </p:cNvPr>
          <p:cNvSpPr txBox="1"/>
          <p:nvPr/>
        </p:nvSpPr>
        <p:spPr>
          <a:xfrm>
            <a:off x="-540568" y="5949280"/>
            <a:ext cx="10404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https://events.safari.ethz.ch/ics25-MCCSys/doku.php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AA156-29A2-239E-2F5E-0C680E620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70" y="1072021"/>
            <a:ext cx="4877259" cy="48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33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Organizers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89273"/>
            <a:ext cx="9144000" cy="5194300"/>
          </a:xfrm>
        </p:spPr>
        <p:txBody>
          <a:bodyPr/>
          <a:lstStyle/>
          <a:p>
            <a:r>
              <a:rPr lang="en-US" altLang="en-US" sz="2200" b="1" dirty="0">
                <a:ea typeface="ＭＳ Ｐゴシック" panose="020B0600070205080204" pitchFamily="34" charset="-128"/>
              </a:rPr>
              <a:t>Dr. Geraldo F. Oliveira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Researcher @ SAFARI Research Group since November 2017</a:t>
            </a:r>
          </a:p>
          <a:p>
            <a:pPr lvl="1"/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am in the job market for industry positions 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https://geraldofojunior.github.io/</a:t>
            </a:r>
            <a:br>
              <a:rPr lang="en-US" alt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</a:br>
            <a:endParaRPr lang="en-US" sz="1800" dirty="0"/>
          </a:p>
          <a:p>
            <a:r>
              <a:rPr lang="en-US" sz="2200" b="1" dirty="0"/>
              <a:t>Dr. Mohammad </a:t>
            </a:r>
            <a:r>
              <a:rPr lang="en-US" sz="2200" b="1" dirty="0" err="1"/>
              <a:t>Sadrosadati</a:t>
            </a:r>
            <a:endParaRPr lang="en-US" sz="2200" dirty="0"/>
          </a:p>
          <a:p>
            <a:pPr lvl="1"/>
            <a:r>
              <a:rPr lang="en-US" sz="1800" dirty="0"/>
              <a:t>Senior Researcher and Lecturer, SAFARI @ ETH Zürich 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https://scholar.google.com/citations?user=-mHpDvAAAAAJ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 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 err="1"/>
              <a:t>Ataberk</a:t>
            </a:r>
            <a:r>
              <a:rPr lang="en-US" sz="2200" b="1" dirty="0"/>
              <a:t> </a:t>
            </a:r>
            <a:r>
              <a:rPr lang="en-US" sz="2200" b="1" dirty="0" err="1"/>
              <a:t>Olgun</a:t>
            </a:r>
            <a:r>
              <a:rPr lang="en-US" sz="2200" b="1" dirty="0"/>
              <a:t> </a:t>
            </a:r>
          </a:p>
          <a:p>
            <a:pPr lvl="1"/>
            <a:r>
              <a:rPr lang="en-US" sz="1800" dirty="0"/>
              <a:t>PhD Candidate, SAFARI Research @ ETH Zürich 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https://ataberkolgun.com/</a:t>
            </a:r>
            <a:r>
              <a:rPr lang="en-US" sz="1800" dirty="0">
                <a:solidFill>
                  <a:srgbClr val="0000FF"/>
                </a:solidFill>
              </a:rPr>
              <a:t>  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/>
              <a:t>Prof. Onur Mutlu</a:t>
            </a:r>
          </a:p>
          <a:p>
            <a:pPr lvl="1"/>
            <a:r>
              <a:rPr lang="en-US" sz="1800" dirty="0"/>
              <a:t>Professor of Computer Science at ETH Zurich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https://people.inf.ethz.ch/omutlu/index.html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  </a:t>
            </a:r>
            <a:br>
              <a:rPr lang="en-US" dirty="0"/>
            </a:br>
            <a:endParaRPr lang="en-US" dirty="0"/>
          </a:p>
          <a:p>
            <a:pPr marL="344487" lvl="1" indent="0">
              <a:buNone/>
            </a:pPr>
            <a:br>
              <a:rPr lang="en-US" sz="1800" dirty="0"/>
            </a:br>
            <a:endParaRPr lang="en-US" sz="1800" dirty="0"/>
          </a:p>
          <a:p>
            <a:pPr marL="344487" lvl="1" indent="0"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0E576-3C87-D2D2-371B-3E4A13065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39" y="964779"/>
            <a:ext cx="137688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7669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D87-696D-EBE3-B3FB-6E893454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Tutorial (Morning)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F7F1-2CCF-BFF6-A24D-8078A744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2695"/>
            <a:ext cx="8610600" cy="5472608"/>
          </a:xfrm>
        </p:spPr>
        <p:txBody>
          <a:bodyPr/>
          <a:lstStyle/>
          <a:p>
            <a:r>
              <a:rPr lang="en-US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Onur Mutlu / Dr. Geraldo F. Oliveira:</a:t>
            </a:r>
            <a:b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Advances in Processing-in-DRAM</a:t>
            </a:r>
            <a:br>
              <a:rPr lang="en-US" sz="11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Processing-Using-Memory (PUM) Systems – Part I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 Break</a:t>
            </a:r>
            <a:br>
              <a:rPr lang="en-US" sz="1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5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Ismail E.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Yuksel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Functionally-Complete Boolean Logic in Real DRAM Chips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Processing-Using-Memory (PUM) Systems – Part II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Processing-Near-Memory (PNM) Systems: Academia &amp; Industry Developments – Part I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CF5E-3525-5BE8-7EE2-34D14BBC1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</a:b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02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D87-696D-EBE3-B3FB-6E893454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Workshop (Afternoon) – Part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CF5E-3525-5BE8-7EE2-34D14BBC1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</a:b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4A2922-C397-414F-0184-4C34706B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2695"/>
            <a:ext cx="8610600" cy="5472608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Processing-Near-Memory (PNM) Systems: Academia &amp; Industry Developments – Part II</a:t>
            </a:r>
            <a:br>
              <a:rPr lang="en-US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Konstantina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Koliogeorgi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PIM Architectures for Bioinformatics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for PIM Research &amp;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Challenges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Proteus: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Achieving High-Performance Processing-Using-DRAM with Dynamic Bit-Precision, Adaptive Data Representation, and Flexible Arithmetic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 Break</a:t>
            </a:r>
            <a:br>
              <a:rPr lang="en-US" sz="1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5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23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D87-696D-EBE3-B3FB-6E893454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Workshop (Afternoon) – Part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CF5E-3525-5BE8-7EE2-34D14BBC1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</a:b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4A2922-C397-414F-0184-4C34706B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32360"/>
            <a:ext cx="8610600" cy="5472608"/>
          </a:xfrm>
        </p:spPr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Taewoon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Kang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SparsePIM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 Efficient HBM-Based PIM Architecture for Sparse Matrix-Vector Multiplications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Elaheh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Sadredini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it Close, Keep it Secure! Towards Efficient, Secure, and Programmable Memory-Centric Computing</a:t>
            </a: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Soysal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MARS: Processing-In-Memory Acceleration of Raw Signal Genome Analysis Inside the Storage Subsystem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Remarks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958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014F-C134-7F3D-D3A5-4CC4C6D3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PIM Workshops (II)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2339C-F5BB-19C2-DCD1-FC10B7FB7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04BFA-0EDC-7175-DBBC-3F3E14637982}"/>
              </a:ext>
            </a:extLst>
          </p:cNvPr>
          <p:cNvSpPr txBox="1"/>
          <p:nvPr/>
        </p:nvSpPr>
        <p:spPr>
          <a:xfrm>
            <a:off x="0" y="588054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https://events.safari.ethz.ch/isca25-MCCSys/doku.php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36AF4-5EA0-2A6E-FFE6-8ED164CD4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9" y="1147149"/>
            <a:ext cx="8464260" cy="45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621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2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nd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Logistics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Geraldo F. Oliveira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hlinkClick r:id="rId5"/>
              </a:rPr>
              <a:t>https://geraldofojunior.github.io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</a:b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ICS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08 June 2025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9590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6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9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00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0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58.xml><?xml version="1.0" encoding="utf-8"?>
<a:theme xmlns:a="http://schemas.openxmlformats.org/drawingml/2006/main" name="1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1_Edge">
  <a:themeElements>
    <a:clrScheme name="Custom 4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432FF"/>
      </a:hlink>
      <a:folHlink>
        <a:srgbClr val="0432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BE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r" id="{8BF39661-A2EB-4A57-959D-1412D4B6AA4D}" vid="{29ACB7AB-B96D-4826-A0CC-9CFCC9A4501F}"/>
    </a:ext>
  </a:extLst>
</a:theme>
</file>

<file path=ppt/theme/theme6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337502</TotalTime>
  <Words>493</Words>
  <Application>Microsoft Macintosh PowerPoint</Application>
  <PresentationFormat>On-screen Show (4:3)</PresentationFormat>
  <Paragraphs>82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63</vt:i4>
      </vt:variant>
      <vt:variant>
        <vt:lpstr>Slide Titles</vt:lpstr>
      </vt:variant>
      <vt:variant>
        <vt:i4>9</vt:i4>
      </vt:variant>
    </vt:vector>
  </HeadingPairs>
  <TitlesOfParts>
    <vt:vector size="81" baseType="lpstr">
      <vt:lpstr>Arial</vt:lpstr>
      <vt:lpstr>Avenir Next</vt:lpstr>
      <vt:lpstr>Calibri</vt:lpstr>
      <vt:lpstr>Corbel</vt:lpstr>
      <vt:lpstr>Garamond</vt:lpstr>
      <vt:lpstr>Tahoma</vt:lpstr>
      <vt:lpstr>Times New Roman</vt:lpstr>
      <vt:lpstr>Trebuchet MS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5_Edge</vt:lpstr>
      <vt:lpstr>7_Edge</vt:lpstr>
      <vt:lpstr>18_Edge</vt:lpstr>
      <vt:lpstr>19_Edge</vt:lpstr>
      <vt:lpstr>11_Edge</vt:lpstr>
      <vt:lpstr>14_Edge</vt:lpstr>
      <vt:lpstr>2_Edge</vt:lpstr>
      <vt:lpstr>40_Edge</vt:lpstr>
      <vt:lpstr>15_Edge</vt:lpstr>
      <vt:lpstr>99_Edge</vt:lpstr>
      <vt:lpstr>137_Edge</vt:lpstr>
      <vt:lpstr>24_Edge</vt:lpstr>
      <vt:lpstr>155_Edge</vt:lpstr>
      <vt:lpstr>27_Edge</vt:lpstr>
      <vt:lpstr>28_Edge</vt:lpstr>
      <vt:lpstr>100_Edge</vt:lpstr>
      <vt:lpstr>29_Edge</vt:lpstr>
      <vt:lpstr>41_Edge</vt:lpstr>
      <vt:lpstr>101_Edge</vt:lpstr>
      <vt:lpstr>16_Edge</vt:lpstr>
      <vt:lpstr>12_Edge</vt:lpstr>
      <vt:lpstr>Metropolitan_bullet</vt:lpstr>
      <vt:lpstr>157_Edge</vt:lpstr>
      <vt:lpstr>31_Edge</vt:lpstr>
      <vt:lpstr>34_Edge</vt:lpstr>
      <vt:lpstr>Office Theme</vt:lpstr>
      <vt:lpstr>Custom Design</vt:lpstr>
      <vt:lpstr>BEER</vt:lpstr>
      <vt:lpstr>2nd Workshop on  Memory-Centric Computing: Logistics </vt:lpstr>
      <vt:lpstr>Brief Self Introduction</vt:lpstr>
      <vt:lpstr>Get the Materials Online </vt:lpstr>
      <vt:lpstr>Organizers</vt:lpstr>
      <vt:lpstr>Agenda Tutorial (Morning) </vt:lpstr>
      <vt:lpstr>Agenda Workshop (Afternoon) – Part I</vt:lpstr>
      <vt:lpstr>Agenda Workshop (Afternoon) – Part II</vt:lpstr>
      <vt:lpstr>Next PIM Workshops (II) </vt:lpstr>
      <vt:lpstr>2nd Workshop on  Memory-Centric Computing: Logistics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De Oliveira Junior  Geraldo Francisco</cp:lastModifiedBy>
  <cp:revision>3278</cp:revision>
  <cp:lastPrinted>2017-12-05T03:30:35Z</cp:lastPrinted>
  <dcterms:created xsi:type="dcterms:W3CDTF">2010-10-08T20:41:54Z</dcterms:created>
  <dcterms:modified xsi:type="dcterms:W3CDTF">2025-06-07T22:25:56Z</dcterms:modified>
</cp:coreProperties>
</file>