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6035" r:id="rId6"/>
    <p:sldId id="642" r:id="rId7"/>
    <p:sldId id="7260" r:id="rId8"/>
    <p:sldId id="7265" r:id="rId9"/>
    <p:sldId id="7261" r:id="rId10"/>
    <p:sldId id="7262" r:id="rId11"/>
    <p:sldId id="7263" r:id="rId12"/>
    <p:sldId id="7264" r:id="rId13"/>
    <p:sldId id="7268" r:id="rId14"/>
    <p:sldId id="7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FFFFFF"/>
    <a:srgbClr val="2D458A"/>
    <a:srgbClr val="F5F6FB"/>
    <a:srgbClr val="000000"/>
    <a:srgbClr val="B9B9B9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88748"/>
  </p:normalViewPr>
  <p:slideViewPr>
    <p:cSldViewPr snapToGrid="0" snapToObjects="1">
      <p:cViewPr varScale="1">
        <p:scale>
          <a:sx n="115" d="100"/>
          <a:sy n="115" d="100"/>
        </p:scale>
        <p:origin x="2008" y="208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DA4BF-7897-944F-A08A-D6C0E2AD99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CA167D-28A3-194E-AE3D-83E0BE1CFECE}" type="datetime1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D96E9-386F-5A40-BCC3-4F263F817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0FD70C-B3CD-F94B-ACBB-67F665EEAC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2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111049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24681" y="6056165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ISCA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661335" y="6538933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June 18, 2023</a:t>
            </a:r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41887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Dr. Juan Gómez Luna</a:t>
            </a:r>
          </a:p>
          <a:p>
            <a:pPr>
              <a:spcBef>
                <a:spcPts val="600"/>
              </a:spcBef>
            </a:pPr>
            <a:r>
              <a:rPr lang="en-US" sz="2800" b="0" dirty="0">
                <a:latin typeface="Candara" panose="020E0502030303020204" pitchFamily="34" charset="0"/>
              </a:rPr>
              <a:t>Professor </a:t>
            </a:r>
            <a:r>
              <a:rPr lang="en-US" sz="2800" b="0" dirty="0" err="1">
                <a:latin typeface="Candara" panose="020E0502030303020204" pitchFamily="34" charset="0"/>
              </a:rPr>
              <a:t>Onur</a:t>
            </a:r>
            <a:r>
              <a:rPr lang="en-US" sz="2800" b="0" dirty="0">
                <a:latin typeface="Candara" panose="020E0502030303020204" pitchFamily="34" charset="0"/>
              </a:rPr>
              <a:t> </a:t>
            </a:r>
            <a:r>
              <a:rPr lang="en-US" sz="2800" b="0" dirty="0" err="1">
                <a:latin typeface="Candara" panose="020E0502030303020204" pitchFamily="34" charset="0"/>
              </a:rPr>
              <a:t>Mutlu</a:t>
            </a:r>
            <a:endParaRPr lang="en-US" sz="28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25972"/>
            <a:ext cx="9144000" cy="32409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Hands-on Lab</a:t>
            </a:r>
          </a:p>
          <a:p>
            <a:r>
              <a:rPr lang="en-US" sz="4000" dirty="0">
                <a:latin typeface="Candara" panose="020E0502030303020204" pitchFamily="34" charset="0"/>
              </a:rPr>
              <a:t>Programming and Understanding a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Real Processing-in-Memory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53C2-652F-1B44-A0B1-2575844D1492}"/>
              </a:ext>
            </a:extLst>
          </p:cNvPr>
          <p:cNvSpPr txBox="1"/>
          <p:nvPr/>
        </p:nvSpPr>
        <p:spPr>
          <a:xfrm>
            <a:off x="223310" y="11572"/>
            <a:ext cx="8697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ISCA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8014-0400-9540-B345-B285C02537FB}"/>
              </a:ext>
            </a:extLst>
          </p:cNvPr>
          <p:cNvSpPr txBox="1"/>
          <p:nvPr/>
        </p:nvSpPr>
        <p:spPr>
          <a:xfrm>
            <a:off x="3661335" y="6538933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</a:rPr>
              <a:t>Sunday, June 18, 2023</a:t>
            </a:r>
          </a:p>
        </p:txBody>
      </p:sp>
    </p:spTree>
    <p:extLst>
      <p:ext uri="{BB962C8B-B14F-4D97-AF65-F5344CB8AC3E}">
        <p14:creationId xmlns:p14="http://schemas.microsoft.com/office/powerpoint/2010/main" val="88762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PIM Tutorial: Hands-on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D8992-5BD6-3740-8FB7-09F7E94A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22" y="869795"/>
            <a:ext cx="4279957" cy="59770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84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4235-3709-BC48-83AA-FA18D1B1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14404"/>
            <a:ext cx="8803780" cy="5486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1.  Paste the configuration into .</a:t>
            </a:r>
            <a:r>
              <a:rPr lang="en-US" dirty="0" err="1"/>
              <a:t>ssh</a:t>
            </a:r>
            <a:r>
              <a:rPr lang="en-US" dirty="0"/>
              <a:t>/config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Host </a:t>
            </a:r>
            <a:r>
              <a:rPr lang="en-US" dirty="0" err="1"/>
              <a:t>upmemcloud</a:t>
            </a:r>
            <a:r>
              <a:rPr lang="en-US" dirty="0"/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User ethisca23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Hostname %</a:t>
            </a:r>
            <a:r>
              <a:rPr lang="en-US" dirty="0" err="1"/>
              <a:t>h.cloud.upmem.com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IdentityFile</a:t>
            </a:r>
            <a:r>
              <a:rPr lang="en-US" dirty="0"/>
              <a:t> ~/.</a:t>
            </a:r>
            <a:r>
              <a:rPr lang="en-US" dirty="0" err="1"/>
              <a:t>ssh</a:t>
            </a:r>
            <a:r>
              <a:rPr lang="en-US" dirty="0"/>
              <a:t>/upmemcloud_ethisca23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StrictHostKeyChecking</a:t>
            </a:r>
            <a:r>
              <a:rPr lang="en-US" dirty="0"/>
              <a:t> no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UserKnownHostsFile</a:t>
            </a:r>
            <a:r>
              <a:rPr lang="en-US" dirty="0"/>
              <a:t>=/dev/null 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2.  Copy the private key </a:t>
            </a:r>
            <a:r>
              <a:rPr lang="en-US" dirty="0">
                <a:latin typeface="Courier" pitchFamily="2" charset="0"/>
              </a:rPr>
              <a:t>upmemcloud_ethisca23</a:t>
            </a:r>
            <a:r>
              <a:rPr lang="en-US" dirty="0"/>
              <a:t> to your .</a:t>
            </a:r>
            <a:r>
              <a:rPr lang="en-US" dirty="0" err="1"/>
              <a:t>ssh</a:t>
            </a:r>
            <a:r>
              <a:rPr lang="en-US" dirty="0"/>
              <a:t> folder. You may need to change permissions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3.  </a:t>
            </a:r>
            <a:r>
              <a:rPr lang="en-US" dirty="0" err="1">
                <a:latin typeface="Courier" pitchFamily="2" charset="0"/>
              </a:rPr>
              <a:t>ssh</a:t>
            </a:r>
            <a:r>
              <a:rPr lang="en-US" dirty="0">
                <a:latin typeface="Courier" pitchFamily="2" charset="0"/>
              </a:rPr>
              <a:t> upmemcloud5</a:t>
            </a:r>
            <a:r>
              <a:rPr lang="en-US" dirty="0"/>
              <a:t> from the terminal</a:t>
            </a:r>
            <a:endParaRPr lang="en-US" sz="100" dirty="0">
              <a:sym typeface="Wingdings" pitchFamily="2" charset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How to Access the UPMEM PIM Server?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A76B9-DE89-814F-9A54-A6F4567D5C9D}"/>
              </a:ext>
            </a:extLst>
          </p:cNvPr>
          <p:cNvSpPr txBox="1"/>
          <p:nvPr/>
        </p:nvSpPr>
        <p:spPr>
          <a:xfrm>
            <a:off x="1632958" y="6490007"/>
            <a:ext cx="587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Access until 10am (Orlando time) on Monday, June 19, 2023</a:t>
            </a:r>
          </a:p>
        </p:txBody>
      </p:sp>
    </p:spTree>
    <p:extLst>
      <p:ext uri="{BB962C8B-B14F-4D97-AF65-F5344CB8AC3E}">
        <p14:creationId xmlns:p14="http://schemas.microsoft.com/office/powerpoint/2010/main" val="1469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98817" cy="5293805"/>
          </a:xfrm>
        </p:spPr>
        <p:txBody>
          <a:bodyPr/>
          <a:lstStyle/>
          <a:p>
            <a:r>
              <a:rPr lang="en-US" dirty="0"/>
              <a:t>Contain templates for task 1 and task 2</a:t>
            </a:r>
          </a:p>
          <a:p>
            <a:r>
              <a:rPr lang="en-US" dirty="0"/>
              <a:t>Task 2’s template can be used for the remaining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5573F-2F18-BF40-8A1F-B3B335A2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25" y="904241"/>
            <a:ext cx="1927035" cy="54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DE46-1DE5-9347-94F7-D26B78D4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1: CPU-DPU and DPU-CPU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92E7A-4E86-9C44-84DE-853744AE1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serial, parallel, and broadcast transfers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BC34B-0298-7440-BB5E-8BB0B159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3928858"/>
            <a:ext cx="2936643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EC2DE-E7C0-4442-84D9-F2561961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80" y="3928858"/>
            <a:ext cx="2916908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7411-0D18-D14F-BCD9-53B6E2928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314" y="3929437"/>
            <a:ext cx="2915696" cy="2196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968FA6-AAEA-E742-9E10-3DB59F154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473600"/>
            <a:ext cx="787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D062-A5B1-3E41-8FCC-6E094D6F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2: AXPY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A1A2-426F-1D41-B9BF-1A3E1740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 is a good reference code for this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E6617-F6EA-2641-AA84-44FD0EA3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25" y="3165988"/>
            <a:ext cx="3979550" cy="299601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67578-28F2-1044-98F8-F1C6D8C0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964076"/>
            <a:ext cx="7861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3: Operations and Datatypes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will observe significant variations in arithmetic throughput for different operations and datatypes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58A2E-5017-804C-BC20-90385CFC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4573"/>
            <a:ext cx="78867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B68-0435-D845-A6B4-71ED66A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4: Vector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A31C4-A365-A04A-B2ED-B6A6401AD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differences due to the final reduction 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553D5-D9D6-4243-BFA8-B49BCBA3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5104"/>
            <a:ext cx="7874000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FF661-B842-904E-8B02-F60F8FFE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52" y="3231177"/>
            <a:ext cx="3974919" cy="29988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877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B449-EC61-3A4F-B767-47EFC87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PIM Tutorial: Hands-on Lab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C492D-7940-F143-9A92-A9918A55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319" y="869796"/>
            <a:ext cx="4825362" cy="5965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87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12902</TotalTime>
  <Words>261</Words>
  <Application>Microsoft Macintosh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PowerPoint Presentation</vt:lpstr>
      <vt:lpstr>Real PIM Tutorial: Hands-on Lab</vt:lpstr>
      <vt:lpstr>How to Access the UPMEM PIM Server?</vt:lpstr>
      <vt:lpstr>Template Files</vt:lpstr>
      <vt:lpstr>Task 1: CPU-DPU and DPU-CPU Transfers</vt:lpstr>
      <vt:lpstr>Task 2: AXPY</vt:lpstr>
      <vt:lpstr>Task 3: Operations and Datatypes</vt:lpstr>
      <vt:lpstr>Task 4: Vector Reduction</vt:lpstr>
      <vt:lpstr>Real PIM Tutorial: Hands-on Lab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844</cp:revision>
  <dcterms:created xsi:type="dcterms:W3CDTF">2020-09-04T14:15:51Z</dcterms:created>
  <dcterms:modified xsi:type="dcterms:W3CDTF">2023-06-13T14:05:03Z</dcterms:modified>
</cp:coreProperties>
</file>