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49"/>
  </p:notesMasterIdLst>
  <p:sldIdLst>
    <p:sldId id="277" r:id="rId2"/>
    <p:sldId id="311" r:id="rId3"/>
    <p:sldId id="312" r:id="rId4"/>
    <p:sldId id="313" r:id="rId5"/>
    <p:sldId id="314" r:id="rId6"/>
    <p:sldId id="318" r:id="rId7"/>
    <p:sldId id="319" r:id="rId8"/>
    <p:sldId id="321" r:id="rId9"/>
    <p:sldId id="320" r:id="rId10"/>
    <p:sldId id="322" r:id="rId11"/>
    <p:sldId id="281" r:id="rId12"/>
    <p:sldId id="296" r:id="rId13"/>
    <p:sldId id="295" r:id="rId14"/>
    <p:sldId id="315" r:id="rId15"/>
    <p:sldId id="278" r:id="rId16"/>
    <p:sldId id="287" r:id="rId17"/>
    <p:sldId id="323" r:id="rId18"/>
    <p:sldId id="286" r:id="rId19"/>
    <p:sldId id="299" r:id="rId20"/>
    <p:sldId id="316" r:id="rId21"/>
    <p:sldId id="279" r:id="rId22"/>
    <p:sldId id="306" r:id="rId23"/>
    <p:sldId id="305" r:id="rId24"/>
    <p:sldId id="304" r:id="rId25"/>
    <p:sldId id="303" r:id="rId26"/>
    <p:sldId id="302" r:id="rId27"/>
    <p:sldId id="301" r:id="rId28"/>
    <p:sldId id="300" r:id="rId29"/>
    <p:sldId id="288" r:id="rId30"/>
    <p:sldId id="280" r:id="rId31"/>
    <p:sldId id="298" r:id="rId32"/>
    <p:sldId id="317" r:id="rId33"/>
    <p:sldId id="324" r:id="rId34"/>
    <p:sldId id="282" r:id="rId35"/>
    <p:sldId id="290" r:id="rId36"/>
    <p:sldId id="291" r:id="rId37"/>
    <p:sldId id="307" r:id="rId38"/>
    <p:sldId id="292" r:id="rId39"/>
    <p:sldId id="283" r:id="rId40"/>
    <p:sldId id="297" r:id="rId41"/>
    <p:sldId id="309" r:id="rId42"/>
    <p:sldId id="285" r:id="rId43"/>
    <p:sldId id="284" r:id="rId44"/>
    <p:sldId id="310" r:id="rId45"/>
    <p:sldId id="293" r:id="rId46"/>
    <p:sldId id="294" r:id="rId47"/>
    <p:sldId id="289" r:id="rId4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0032"/>
    <a:srgbClr val="929292"/>
    <a:srgbClr val="910030"/>
    <a:srgbClr val="791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/>
    <p:restoredTop sz="94690"/>
  </p:normalViewPr>
  <p:slideViewPr>
    <p:cSldViewPr snapToGrid="0">
      <p:cViewPr varScale="1">
        <p:scale>
          <a:sx n="39" d="100"/>
          <a:sy n="39" d="100"/>
        </p:scale>
        <p:origin x="10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zat El Hajj" userId="f5853c79-3120-4ba7-8c01-fd988dc792a4" providerId="ADAL" clId="{FB60648D-45C3-4557-A6C2-34E9B32AF8AC}"/>
    <pc:docChg chg="undo addSld modSld">
      <pc:chgData name="Izzat El Hajj" userId="f5853c79-3120-4ba7-8c01-fd988dc792a4" providerId="ADAL" clId="{FB60648D-45C3-4557-A6C2-34E9B32AF8AC}" dt="2023-01-11T12:38:05.628" v="244" actId="20577"/>
      <pc:docMkLst>
        <pc:docMk/>
      </pc:docMkLst>
      <pc:sldChg chg="modSp">
        <pc:chgData name="Izzat El Hajj" userId="f5853c79-3120-4ba7-8c01-fd988dc792a4" providerId="ADAL" clId="{FB60648D-45C3-4557-A6C2-34E9B32AF8AC}" dt="2023-01-11T12:37:46.246" v="228" actId="20577"/>
        <pc:sldMkLst>
          <pc:docMk/>
          <pc:sldMk cId="2719707873" sldId="262"/>
        </pc:sldMkLst>
        <pc:spChg chg="mod">
          <ac:chgData name="Izzat El Hajj" userId="f5853c79-3120-4ba7-8c01-fd988dc792a4" providerId="ADAL" clId="{FB60648D-45C3-4557-A6C2-34E9B32AF8AC}" dt="2023-01-11T12:37:46.246" v="228" actId="20577"/>
          <ac:spMkLst>
            <pc:docMk/>
            <pc:sldMk cId="2719707873" sldId="262"/>
            <ac:spMk id="5" creationId="{C53CE83A-A161-4424-B753-2DD0A1687C67}"/>
          </ac:spMkLst>
        </pc:spChg>
      </pc:sldChg>
      <pc:sldChg chg="modSp">
        <pc:chgData name="Izzat El Hajj" userId="f5853c79-3120-4ba7-8c01-fd988dc792a4" providerId="ADAL" clId="{FB60648D-45C3-4557-A6C2-34E9B32AF8AC}" dt="2023-01-11T12:37:55.742" v="236" actId="20577"/>
        <pc:sldMkLst>
          <pc:docMk/>
          <pc:sldMk cId="323348346" sldId="269"/>
        </pc:sldMkLst>
        <pc:spChg chg="mod">
          <ac:chgData name="Izzat El Hajj" userId="f5853c79-3120-4ba7-8c01-fd988dc792a4" providerId="ADAL" clId="{FB60648D-45C3-4557-A6C2-34E9B32AF8AC}" dt="2023-01-11T12:37:55.742" v="236" actId="20577"/>
          <ac:spMkLst>
            <pc:docMk/>
            <pc:sldMk cId="323348346" sldId="269"/>
            <ac:spMk id="6" creationId="{BBD5B422-D523-49F9-9531-F2F0E327C15D}"/>
          </ac:spMkLst>
        </pc:spChg>
      </pc:sldChg>
      <pc:sldChg chg="modSp">
        <pc:chgData name="Izzat El Hajj" userId="f5853c79-3120-4ba7-8c01-fd988dc792a4" providerId="ADAL" clId="{FB60648D-45C3-4557-A6C2-34E9B32AF8AC}" dt="2023-01-11T12:38:05.628" v="244" actId="20577"/>
        <pc:sldMkLst>
          <pc:docMk/>
          <pc:sldMk cId="1477640242" sldId="270"/>
        </pc:sldMkLst>
        <pc:spChg chg="mod">
          <ac:chgData name="Izzat El Hajj" userId="f5853c79-3120-4ba7-8c01-fd988dc792a4" providerId="ADAL" clId="{FB60648D-45C3-4557-A6C2-34E9B32AF8AC}" dt="2023-01-11T12:38:05.628" v="244" actId="20577"/>
          <ac:spMkLst>
            <pc:docMk/>
            <pc:sldMk cId="1477640242" sldId="270"/>
            <ac:spMk id="5" creationId="{2421EBBF-214D-4177-A7A3-0302CCB240CE}"/>
          </ac:spMkLst>
        </pc:spChg>
      </pc:sldChg>
      <pc:sldChg chg="modSp add">
        <pc:chgData name="Izzat El Hajj" userId="f5853c79-3120-4ba7-8c01-fd988dc792a4" providerId="ADAL" clId="{FB60648D-45C3-4557-A6C2-34E9B32AF8AC}" dt="2023-01-11T12:34:15.026" v="43" actId="1036"/>
        <pc:sldMkLst>
          <pc:docMk/>
          <pc:sldMk cId="569635237" sldId="309"/>
        </pc:sldMkLst>
        <pc:spChg chg="mod">
          <ac:chgData name="Izzat El Hajj" userId="f5853c79-3120-4ba7-8c01-fd988dc792a4" providerId="ADAL" clId="{FB60648D-45C3-4557-A6C2-34E9B32AF8AC}" dt="2023-01-11T12:34:03.290" v="38" actId="20577"/>
          <ac:spMkLst>
            <pc:docMk/>
            <pc:sldMk cId="569635237" sldId="309"/>
            <ac:spMk id="6" creationId="{A08EE9E1-C1B1-4BF7-B096-B68CF54FE629}"/>
          </ac:spMkLst>
        </pc:spChg>
        <pc:spChg chg="mod">
          <ac:chgData name="Izzat El Hajj" userId="f5853c79-3120-4ba7-8c01-fd988dc792a4" providerId="ADAL" clId="{FB60648D-45C3-4557-A6C2-34E9B32AF8AC}" dt="2023-01-11T12:34:15.026" v="43" actId="1036"/>
          <ac:spMkLst>
            <pc:docMk/>
            <pc:sldMk cId="569635237" sldId="309"/>
            <ac:spMk id="8" creationId="{D6009EEE-9F1E-4B37-940B-6383B748BB80}"/>
          </ac:spMkLst>
        </pc:spChg>
      </pc:sldChg>
      <pc:sldChg chg="modSp add modAnim">
        <pc:chgData name="Izzat El Hajj" userId="f5853c79-3120-4ba7-8c01-fd988dc792a4" providerId="ADAL" clId="{FB60648D-45C3-4557-A6C2-34E9B32AF8AC}" dt="2023-01-11T12:37:33.693" v="220" actId="255"/>
        <pc:sldMkLst>
          <pc:docMk/>
          <pc:sldMk cId="4280398954" sldId="310"/>
        </pc:sldMkLst>
        <pc:spChg chg="mod">
          <ac:chgData name="Izzat El Hajj" userId="f5853c79-3120-4ba7-8c01-fd988dc792a4" providerId="ADAL" clId="{FB60648D-45C3-4557-A6C2-34E9B32AF8AC}" dt="2023-01-11T12:37:33.693" v="220" actId="255"/>
          <ac:spMkLst>
            <pc:docMk/>
            <pc:sldMk cId="4280398954" sldId="310"/>
            <ac:spMk id="5" creationId="{C53CE83A-A161-4424-B753-2DD0A1687C67}"/>
          </ac:spMkLst>
        </pc:spChg>
      </pc:sldChg>
    </pc:docChg>
  </pc:docChgLst>
  <pc:docChgLst>
    <pc:chgData name="Izzat El Hajj" userId="f5853c79-3120-4ba7-8c01-fd988dc792a4" providerId="ADAL" clId="{DF44F857-45CA-4AB5-862F-1B5C00D9A29E}"/>
    <pc:docChg chg="addSld modSld">
      <pc:chgData name="Izzat El Hajj" userId="f5853c79-3120-4ba7-8c01-fd988dc792a4" providerId="ADAL" clId="{DF44F857-45CA-4AB5-862F-1B5C00D9A29E}" dt="2022-12-05T09:03:39.451" v="90" actId="6549"/>
      <pc:docMkLst>
        <pc:docMk/>
      </pc:docMkLst>
      <pc:sldChg chg="modSp">
        <pc:chgData name="Izzat El Hajj" userId="f5853c79-3120-4ba7-8c01-fd988dc792a4" providerId="ADAL" clId="{DF44F857-45CA-4AB5-862F-1B5C00D9A29E}" dt="2022-12-05T09:03:39.451" v="90" actId="6549"/>
        <pc:sldMkLst>
          <pc:docMk/>
          <pc:sldMk cId="3352056712" sldId="267"/>
        </pc:sldMkLst>
        <pc:spChg chg="mod">
          <ac:chgData name="Izzat El Hajj" userId="f5853c79-3120-4ba7-8c01-fd988dc792a4" providerId="ADAL" clId="{DF44F857-45CA-4AB5-862F-1B5C00D9A29E}" dt="2022-12-05T09:03:39.451" v="90" actId="6549"/>
          <ac:spMkLst>
            <pc:docMk/>
            <pc:sldMk cId="3352056712" sldId="267"/>
            <ac:spMk id="6" creationId="{B7955187-B3A2-4606-811F-1424B4531387}"/>
          </ac:spMkLst>
        </pc:spChg>
      </pc:sldChg>
    </pc:docChg>
  </pc:docChgLst>
  <pc:docChgLst>
    <pc:chgData name="Izzat El Hajj" userId="f5853c79-3120-4ba7-8c01-fd988dc792a4" providerId="ADAL" clId="{9F36DA50-3547-4B81-BDFD-2D9751E3550A}"/>
    <pc:docChg chg="undo custSel addSld delSld modSld sldOrd">
      <pc:chgData name="Izzat El Hajj" userId="f5853c79-3120-4ba7-8c01-fd988dc792a4" providerId="ADAL" clId="{9F36DA50-3547-4B81-BDFD-2D9751E3550A}" dt="2023-01-11T10:26:11.779" v="1838" actId="20577"/>
      <pc:docMkLst>
        <pc:docMk/>
      </pc:docMkLst>
      <pc:sldChg chg="modTransition">
        <pc:chgData name="Izzat El Hajj" userId="f5853c79-3120-4ba7-8c01-fd988dc792a4" providerId="ADAL" clId="{9F36DA50-3547-4B81-BDFD-2D9751E3550A}" dt="2023-01-11T09:37:16.534" v="11"/>
        <pc:sldMkLst>
          <pc:docMk/>
          <pc:sldMk cId="2414513025" sldId="259"/>
        </pc:sldMkLst>
      </pc:sldChg>
      <pc:sldChg chg="delSp modSp delAnim modAnim">
        <pc:chgData name="Izzat El Hajj" userId="f5853c79-3120-4ba7-8c01-fd988dc792a4" providerId="ADAL" clId="{9F36DA50-3547-4B81-BDFD-2D9751E3550A}" dt="2023-01-11T09:49:59.232" v="813" actId="1035"/>
        <pc:sldMkLst>
          <pc:docMk/>
          <pc:sldMk cId="806208918" sldId="260"/>
        </pc:sldMkLst>
        <pc:spChg chg="mod">
          <ac:chgData name="Izzat El Hajj" userId="f5853c79-3120-4ba7-8c01-fd988dc792a4" providerId="ADAL" clId="{9F36DA50-3547-4B81-BDFD-2D9751E3550A}" dt="2023-01-11T09:49:01.997" v="709" actId="20577"/>
          <ac:spMkLst>
            <pc:docMk/>
            <pc:sldMk cId="806208918" sldId="260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49:41.529" v="753" actId="1035"/>
          <ac:spMkLst>
            <pc:docMk/>
            <pc:sldMk cId="806208918" sldId="260"/>
            <ac:spMk id="7" creationId="{4CD2D11F-1922-48FE-8996-B7860B2E9635}"/>
          </ac:spMkLst>
        </pc:spChg>
        <pc:spChg chg="mod">
          <ac:chgData name="Izzat El Hajj" userId="f5853c79-3120-4ba7-8c01-fd988dc792a4" providerId="ADAL" clId="{9F36DA50-3547-4B81-BDFD-2D9751E3550A}" dt="2023-01-11T09:49:59.232" v="813" actId="1035"/>
          <ac:spMkLst>
            <pc:docMk/>
            <pc:sldMk cId="806208918" sldId="260"/>
            <ac:spMk id="9" creationId="{EB7D8AF6-5176-4E7E-AA13-1EF4EE28B49B}"/>
          </ac:spMkLst>
        </pc:spChg>
        <pc:spChg chg="del mod">
          <ac:chgData name="Izzat El Hajj" userId="f5853c79-3120-4ba7-8c01-fd988dc792a4" providerId="ADAL" clId="{9F36DA50-3547-4B81-BDFD-2D9751E3550A}" dt="2023-01-11T09:49:17.787" v="711" actId="478"/>
          <ac:spMkLst>
            <pc:docMk/>
            <pc:sldMk cId="806208918" sldId="260"/>
            <ac:spMk id="10" creationId="{040B8251-2B81-4063-A30E-92AF80165EF9}"/>
          </ac:spMkLst>
        </pc:spChg>
        <pc:spChg chg="del mod">
          <ac:chgData name="Izzat El Hajj" userId="f5853c79-3120-4ba7-8c01-fd988dc792a4" providerId="ADAL" clId="{9F36DA50-3547-4B81-BDFD-2D9751E3550A}" dt="2023-01-11T09:49:17.787" v="711" actId="478"/>
          <ac:spMkLst>
            <pc:docMk/>
            <pc:sldMk cId="806208918" sldId="260"/>
            <ac:spMk id="11" creationId="{A02EDAB1-02AB-4D30-81E3-668758033A62}"/>
          </ac:spMkLst>
        </pc:spChg>
      </pc:sldChg>
      <pc:sldChg chg="modTransition">
        <pc:chgData name="Izzat El Hajj" userId="f5853c79-3120-4ba7-8c01-fd988dc792a4" providerId="ADAL" clId="{9F36DA50-3547-4B81-BDFD-2D9751E3550A}" dt="2023-01-11T09:37:19.423" v="12"/>
        <pc:sldMkLst>
          <pc:docMk/>
          <pc:sldMk cId="227510850" sldId="261"/>
        </pc:sldMkLst>
      </pc:sldChg>
      <pc:sldChg chg="modSp modAnim">
        <pc:chgData name="Izzat El Hajj" userId="f5853c79-3120-4ba7-8c01-fd988dc792a4" providerId="ADAL" clId="{9F36DA50-3547-4B81-BDFD-2D9751E3550A}" dt="2023-01-11T10:26:11.779" v="1838" actId="20577"/>
        <pc:sldMkLst>
          <pc:docMk/>
          <pc:sldMk cId="2719707873" sldId="262"/>
        </pc:sldMkLst>
        <pc:spChg chg="mod">
          <ac:chgData name="Izzat El Hajj" userId="f5853c79-3120-4ba7-8c01-fd988dc792a4" providerId="ADAL" clId="{9F36DA50-3547-4B81-BDFD-2D9751E3550A}" dt="2023-01-11T10:26:11.779" v="1838" actId="20577"/>
          <ac:spMkLst>
            <pc:docMk/>
            <pc:sldMk cId="2719707873" sldId="262"/>
            <ac:spMk id="5" creationId="{C53CE83A-A161-4424-B753-2DD0A1687C67}"/>
          </ac:spMkLst>
        </pc:spChg>
      </pc:sldChg>
      <pc:sldChg chg="ord modTransition">
        <pc:chgData name="Izzat El Hajj" userId="f5853c79-3120-4ba7-8c01-fd988dc792a4" providerId="ADAL" clId="{9F36DA50-3547-4B81-BDFD-2D9751E3550A}" dt="2023-01-11T10:19:50.957" v="1588"/>
        <pc:sldMkLst>
          <pc:docMk/>
          <pc:sldMk cId="2961426900" sldId="263"/>
        </pc:sldMkLst>
      </pc:sldChg>
      <pc:sldChg chg="modSp modTransition modAnim">
        <pc:chgData name="Izzat El Hajj" userId="f5853c79-3120-4ba7-8c01-fd988dc792a4" providerId="ADAL" clId="{9F36DA50-3547-4B81-BDFD-2D9751E3550A}" dt="2023-01-11T09:50:43.865" v="818"/>
        <pc:sldMkLst>
          <pc:docMk/>
          <pc:sldMk cId="2276008868" sldId="264"/>
        </pc:sldMkLst>
        <pc:spChg chg="mod">
          <ac:chgData name="Izzat El Hajj" userId="f5853c79-3120-4ba7-8c01-fd988dc792a4" providerId="ADAL" clId="{9F36DA50-3547-4B81-BDFD-2D9751E3550A}" dt="2023-01-11T09:44:06.753" v="386" actId="20577"/>
          <ac:spMkLst>
            <pc:docMk/>
            <pc:sldMk cId="2276008868" sldId="264"/>
            <ac:spMk id="6" creationId="{7624368E-BB1A-4FA1-B776-94C33E883C27}"/>
          </ac:spMkLst>
        </pc:spChg>
      </pc:sldChg>
      <pc:sldChg chg="modTransition">
        <pc:chgData name="Izzat El Hajj" userId="f5853c79-3120-4ba7-8c01-fd988dc792a4" providerId="ADAL" clId="{9F36DA50-3547-4B81-BDFD-2D9751E3550A}" dt="2023-01-11T09:46:33.779" v="523"/>
        <pc:sldMkLst>
          <pc:docMk/>
          <pc:sldMk cId="3548249498" sldId="265"/>
        </pc:sldMkLst>
      </pc:sldChg>
      <pc:sldChg chg="modTransition">
        <pc:chgData name="Izzat El Hajj" userId="f5853c79-3120-4ba7-8c01-fd988dc792a4" providerId="ADAL" clId="{9F36DA50-3547-4B81-BDFD-2D9751E3550A}" dt="2023-01-11T10:02:59.533" v="1353"/>
        <pc:sldMkLst>
          <pc:docMk/>
          <pc:sldMk cId="1126138343" sldId="266"/>
        </pc:sldMkLst>
      </pc:sldChg>
      <pc:sldChg chg="modTransition">
        <pc:chgData name="Izzat El Hajj" userId="f5853c79-3120-4ba7-8c01-fd988dc792a4" providerId="ADAL" clId="{9F36DA50-3547-4B81-BDFD-2D9751E3550A}" dt="2023-01-11T10:02:23.211" v="1315"/>
        <pc:sldMkLst>
          <pc:docMk/>
          <pc:sldMk cId="3352056712" sldId="267"/>
        </pc:sldMkLst>
      </pc:sldChg>
      <pc:sldChg chg="modSp modTransition modAnim">
        <pc:chgData name="Izzat El Hajj" userId="f5853c79-3120-4ba7-8c01-fd988dc792a4" providerId="ADAL" clId="{9F36DA50-3547-4B81-BDFD-2D9751E3550A}" dt="2023-01-11T10:15:22.245" v="1494"/>
        <pc:sldMkLst>
          <pc:docMk/>
          <pc:sldMk cId="323348346" sldId="269"/>
        </pc:sldMkLst>
        <pc:spChg chg="mod">
          <ac:chgData name="Izzat El Hajj" userId="f5853c79-3120-4ba7-8c01-fd988dc792a4" providerId="ADAL" clId="{9F36DA50-3547-4B81-BDFD-2D9751E3550A}" dt="2023-01-11T10:15:14.875" v="1492" actId="20577"/>
          <ac:spMkLst>
            <pc:docMk/>
            <pc:sldMk cId="323348346" sldId="269"/>
            <ac:spMk id="6" creationId="{BBD5B422-D523-49F9-9531-F2F0E327C15D}"/>
          </ac:spMkLst>
        </pc:spChg>
      </pc:sldChg>
      <pc:sldChg chg="modSp modTransition modAnim">
        <pc:chgData name="Izzat El Hajj" userId="f5853c79-3120-4ba7-8c01-fd988dc792a4" providerId="ADAL" clId="{9F36DA50-3547-4B81-BDFD-2D9751E3550A}" dt="2023-01-11T09:55:36.032" v="1172"/>
        <pc:sldMkLst>
          <pc:docMk/>
          <pc:sldMk cId="1477640242" sldId="270"/>
        </pc:sldMkLst>
        <pc:spChg chg="mod">
          <ac:chgData name="Izzat El Hajj" userId="f5853c79-3120-4ba7-8c01-fd988dc792a4" providerId="ADAL" clId="{9F36DA50-3547-4B81-BDFD-2D9751E3550A}" dt="2023-01-11T09:55:23.818" v="1169" actId="255"/>
          <ac:spMkLst>
            <pc:docMk/>
            <pc:sldMk cId="1477640242" sldId="270"/>
            <ac:spMk id="5" creationId="{2421EBBF-214D-4177-A7A3-0302CCB240CE}"/>
          </ac:spMkLst>
        </pc:spChg>
      </pc:sldChg>
      <pc:sldChg chg="modSp">
        <pc:chgData name="Izzat El Hajj" userId="f5853c79-3120-4ba7-8c01-fd988dc792a4" providerId="ADAL" clId="{9F36DA50-3547-4B81-BDFD-2D9751E3550A}" dt="2023-01-11T09:37:02.312" v="10" actId="20577"/>
        <pc:sldMkLst>
          <pc:docMk/>
          <pc:sldMk cId="2806152822" sldId="277"/>
        </pc:sldMkLst>
        <pc:spChg chg="mod">
          <ac:chgData name="Izzat El Hajj" userId="f5853c79-3120-4ba7-8c01-fd988dc792a4" providerId="ADAL" clId="{9F36DA50-3547-4B81-BDFD-2D9751E3550A}" dt="2023-01-11T09:37:02.312" v="10" actId="20577"/>
          <ac:spMkLst>
            <pc:docMk/>
            <pc:sldMk cId="2806152822" sldId="277"/>
            <ac:spMk id="4" creationId="{E308F1BE-2B69-E9C8-6539-BAE9D8042EDB}"/>
          </ac:spMkLst>
        </pc:spChg>
      </pc:sldChg>
      <pc:sldChg chg="del">
        <pc:chgData name="Izzat El Hajj" userId="f5853c79-3120-4ba7-8c01-fd988dc792a4" providerId="ADAL" clId="{9F36DA50-3547-4B81-BDFD-2D9751E3550A}" dt="2023-01-11T09:37:23.990" v="13" actId="2696"/>
        <pc:sldMkLst>
          <pc:docMk/>
          <pc:sldMk cId="3396612716" sldId="298"/>
        </pc:sldMkLst>
      </pc:sldChg>
      <pc:sldChg chg="del">
        <pc:chgData name="Izzat El Hajj" userId="f5853c79-3120-4ba7-8c01-fd988dc792a4" providerId="ADAL" clId="{9F36DA50-3547-4B81-BDFD-2D9751E3550A}" dt="2023-01-11T10:18:37.494" v="1495" actId="2696"/>
        <pc:sldMkLst>
          <pc:docMk/>
          <pc:sldMk cId="4272423139" sldId="299"/>
        </pc:sldMkLst>
      </pc:sldChg>
      <pc:sldChg chg="del">
        <pc:chgData name="Izzat El Hajj" userId="f5853c79-3120-4ba7-8c01-fd988dc792a4" providerId="ADAL" clId="{9F36DA50-3547-4B81-BDFD-2D9751E3550A}" dt="2023-01-11T10:18:40.137" v="1496" actId="2696"/>
        <pc:sldMkLst>
          <pc:docMk/>
          <pc:sldMk cId="1902001780" sldId="300"/>
        </pc:sldMkLst>
      </pc:sldChg>
      <pc:sldChg chg="del">
        <pc:chgData name="Izzat El Hajj" userId="f5853c79-3120-4ba7-8c01-fd988dc792a4" providerId="ADAL" clId="{9F36DA50-3547-4B81-BDFD-2D9751E3550A}" dt="2023-01-11T09:39:30.642" v="17" actId="2696"/>
        <pc:sldMkLst>
          <pc:docMk/>
          <pc:sldMk cId="1000920294" sldId="301"/>
        </pc:sldMkLst>
      </pc:sldChg>
      <pc:sldChg chg="addSp delSp modSp add modAnim">
        <pc:chgData name="Izzat El Hajj" userId="f5853c79-3120-4ba7-8c01-fd988dc792a4" providerId="ADAL" clId="{9F36DA50-3547-4B81-BDFD-2D9751E3550A}" dt="2023-01-11T09:50:12.377" v="815"/>
        <pc:sldMkLst>
          <pc:docMk/>
          <pc:sldMk cId="3465067756" sldId="302"/>
        </pc:sldMkLst>
        <pc:spChg chg="mod">
          <ac:chgData name="Izzat El Hajj" userId="f5853c79-3120-4ba7-8c01-fd988dc792a4" providerId="ADAL" clId="{9F36DA50-3547-4B81-BDFD-2D9751E3550A}" dt="2023-01-11T09:50:12.377" v="815"/>
          <ac:spMkLst>
            <pc:docMk/>
            <pc:sldMk cId="3465067756" sldId="302"/>
            <ac:spMk id="6" creationId="{A08EE9E1-C1B1-4BF7-B096-B68CF54FE629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7" creationId="{4CD2D11F-1922-48FE-8996-B7860B2E9635}"/>
          </ac:spMkLst>
        </pc:spChg>
        <pc:spChg chg="add mod ord">
          <ac:chgData name="Izzat El Hajj" userId="f5853c79-3120-4ba7-8c01-fd988dc792a4" providerId="ADAL" clId="{9F36DA50-3547-4B81-BDFD-2D9751E3550A}" dt="2023-01-11T09:41:26.327" v="132" actId="14100"/>
          <ac:spMkLst>
            <pc:docMk/>
            <pc:sldMk cId="3465067756" sldId="302"/>
            <ac:spMk id="8" creationId="{D6009EEE-9F1E-4B37-940B-6383B748BB80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9" creationId="{EB7D8AF6-5176-4E7E-AA13-1EF4EE28B49B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10" creationId="{040B8251-2B81-4063-A30E-92AF80165EF9}"/>
          </ac:spMkLst>
        </pc:spChg>
        <pc:spChg chg="del">
          <ac:chgData name="Izzat El Hajj" userId="f5853c79-3120-4ba7-8c01-fd988dc792a4" providerId="ADAL" clId="{9F36DA50-3547-4B81-BDFD-2D9751E3550A}" dt="2023-01-11T09:39:09.753" v="16" actId="478"/>
          <ac:spMkLst>
            <pc:docMk/>
            <pc:sldMk cId="3465067756" sldId="302"/>
            <ac:spMk id="11" creationId="{A02EDAB1-02AB-4D30-81E3-668758033A62}"/>
          </ac:spMkLst>
        </pc:spChg>
      </pc:sldChg>
      <pc:sldChg chg="modSp add">
        <pc:chgData name="Izzat El Hajj" userId="f5853c79-3120-4ba7-8c01-fd988dc792a4" providerId="ADAL" clId="{9F36DA50-3547-4B81-BDFD-2D9751E3550A}" dt="2023-01-11T09:50:15.159" v="817"/>
        <pc:sldMkLst>
          <pc:docMk/>
          <pc:sldMk cId="450729296" sldId="303"/>
        </pc:sldMkLst>
        <pc:spChg chg="mod">
          <ac:chgData name="Izzat El Hajj" userId="f5853c79-3120-4ba7-8c01-fd988dc792a4" providerId="ADAL" clId="{9F36DA50-3547-4B81-BDFD-2D9751E3550A}" dt="2023-01-11T09:50:15.159" v="817"/>
          <ac:spMkLst>
            <pc:docMk/>
            <pc:sldMk cId="450729296" sldId="303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46:25.138" v="522" actId="14100"/>
          <ac:spMkLst>
            <pc:docMk/>
            <pc:sldMk cId="450729296" sldId="303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09:53:22.090" v="944" actId="14100"/>
        <pc:sldMkLst>
          <pc:docMk/>
          <pc:sldMk cId="1642904262" sldId="304"/>
        </pc:sldMkLst>
        <pc:spChg chg="mod">
          <ac:chgData name="Izzat El Hajj" userId="f5853c79-3120-4ba7-8c01-fd988dc792a4" providerId="ADAL" clId="{9F36DA50-3547-4B81-BDFD-2D9751E3550A}" dt="2023-01-11T09:53:10.379" v="859" actId="20577"/>
          <ac:spMkLst>
            <pc:docMk/>
            <pc:sldMk cId="1642904262" sldId="304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09:53:22.090" v="944" actId="14100"/>
          <ac:spMkLst>
            <pc:docMk/>
            <pc:sldMk cId="1642904262" sldId="304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2:12.378" v="1314" actId="14100"/>
        <pc:sldMkLst>
          <pc:docMk/>
          <pc:sldMk cId="4060562770" sldId="305"/>
        </pc:sldMkLst>
        <pc:spChg chg="mod">
          <ac:chgData name="Izzat El Hajj" userId="f5853c79-3120-4ba7-8c01-fd988dc792a4" providerId="ADAL" clId="{9F36DA50-3547-4B81-BDFD-2D9751E3550A}" dt="2023-01-11T10:02:03.552" v="1268" actId="20577"/>
          <ac:spMkLst>
            <pc:docMk/>
            <pc:sldMk cId="4060562770" sldId="305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2:12.378" v="1314" actId="14100"/>
          <ac:spMkLst>
            <pc:docMk/>
            <pc:sldMk cId="4060562770" sldId="305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2:46.505" v="1352" actId="14100"/>
        <pc:sldMkLst>
          <pc:docMk/>
          <pc:sldMk cId="3706293894" sldId="306"/>
        </pc:sldMkLst>
        <pc:spChg chg="mod">
          <ac:chgData name="Izzat El Hajj" userId="f5853c79-3120-4ba7-8c01-fd988dc792a4" providerId="ADAL" clId="{9F36DA50-3547-4B81-BDFD-2D9751E3550A}" dt="2023-01-11T10:02:37.634" v="1345"/>
          <ac:spMkLst>
            <pc:docMk/>
            <pc:sldMk cId="3706293894" sldId="306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2:46.505" v="1352" actId="14100"/>
          <ac:spMkLst>
            <pc:docMk/>
            <pc:sldMk cId="3706293894" sldId="306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03:55.874" v="1419" actId="14100"/>
        <pc:sldMkLst>
          <pc:docMk/>
          <pc:sldMk cId="3981105910" sldId="307"/>
        </pc:sldMkLst>
        <pc:spChg chg="mod">
          <ac:chgData name="Izzat El Hajj" userId="f5853c79-3120-4ba7-8c01-fd988dc792a4" providerId="ADAL" clId="{9F36DA50-3547-4B81-BDFD-2D9751E3550A}" dt="2023-01-11T10:03:41.954" v="1411" actId="20577"/>
          <ac:spMkLst>
            <pc:docMk/>
            <pc:sldMk cId="3981105910" sldId="307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03:55.874" v="1419" actId="14100"/>
          <ac:spMkLst>
            <pc:docMk/>
            <pc:sldMk cId="3981105910" sldId="307"/>
            <ac:spMk id="8" creationId="{D6009EEE-9F1E-4B37-940B-6383B748BB80}"/>
          </ac:spMkLst>
        </pc:spChg>
      </pc:sldChg>
      <pc:sldChg chg="modSp add">
        <pc:chgData name="Izzat El Hajj" userId="f5853c79-3120-4ba7-8c01-fd988dc792a4" providerId="ADAL" clId="{9F36DA50-3547-4B81-BDFD-2D9751E3550A}" dt="2023-01-11T10:19:25.945" v="1586" actId="14100"/>
        <pc:sldMkLst>
          <pc:docMk/>
          <pc:sldMk cId="2773534356" sldId="308"/>
        </pc:sldMkLst>
        <pc:spChg chg="mod">
          <ac:chgData name="Izzat El Hajj" userId="f5853c79-3120-4ba7-8c01-fd988dc792a4" providerId="ADAL" clId="{9F36DA50-3547-4B81-BDFD-2D9751E3550A}" dt="2023-01-11T10:19:15.263" v="1556" actId="20577"/>
          <ac:spMkLst>
            <pc:docMk/>
            <pc:sldMk cId="2773534356" sldId="308"/>
            <ac:spMk id="6" creationId="{A08EE9E1-C1B1-4BF7-B096-B68CF54FE629}"/>
          </ac:spMkLst>
        </pc:spChg>
        <pc:spChg chg="mod">
          <ac:chgData name="Izzat El Hajj" userId="f5853c79-3120-4ba7-8c01-fd988dc792a4" providerId="ADAL" clId="{9F36DA50-3547-4B81-BDFD-2D9751E3550A}" dt="2023-01-11T10:19:25.945" v="1586" actId="14100"/>
          <ac:spMkLst>
            <pc:docMk/>
            <pc:sldMk cId="2773534356" sldId="308"/>
            <ac:spMk id="8" creationId="{D6009EEE-9F1E-4B37-940B-6383B748BB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cpu-scaling-1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1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2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-revision2\fig\3-evaluation\cpu-scaling-metr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mram-vs-wram-1ed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mram-vs-wram-1ed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mram-vs-wram-1ed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mram-vs-wram-1ed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cpu-scaling-1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-revision2\fig\3-evaluation\cpu-scaling-metri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\fig\3-evaluation\cpu-scaling-1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Overleaf\upmem-bioinformatics2022-revision2\fig\3-evaluation\cpu-scaling-metri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izzat\Dropbox\Apps\Overleaf\upmem-bioinformatics2022-revision2\fig\3-evaluation\upmem-vs-cp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'CPUscale-1%'!$H$1</c:f>
              <c:strCache>
                <c:ptCount val="1"/>
                <c:pt idx="0">
                  <c:v> 1,000 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B4-49B2-8817-395B232E322E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B4-49B2-8817-395B232E322E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B4-49B2-8817-395B232E322E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B4-49B2-8817-395B232E322E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'CPUscale-1%'!$H$2:$H$21</c:f>
              <c:numCache>
                <c:formatCode>General</c:formatCode>
                <c:ptCount val="20"/>
                <c:pt idx="0">
                  <c:v>11247.021972656001</c:v>
                </c:pt>
                <c:pt idx="1">
                  <c:v>823.82019042950003</c:v>
                </c:pt>
                <c:pt idx="2">
                  <c:v>1046.7575683595001</c:v>
                </c:pt>
                <c:pt idx="3">
                  <c:v>1085.958984375</c:v>
                </c:pt>
                <c:pt idx="4">
                  <c:v>21546.185546875</c:v>
                </c:pt>
                <c:pt idx="5">
                  <c:v>2812.7366943359998</c:v>
                </c:pt>
                <c:pt idx="6">
                  <c:v>3195.3385009765002</c:v>
                </c:pt>
                <c:pt idx="7">
                  <c:v>3219.5637207030004</c:v>
                </c:pt>
                <c:pt idx="8">
                  <c:v>3365.544921875</c:v>
                </c:pt>
                <c:pt idx="9">
                  <c:v>244.45828247100002</c:v>
                </c:pt>
                <c:pt idx="10">
                  <c:v>160.28672790500002</c:v>
                </c:pt>
                <c:pt idx="11">
                  <c:v>155.03131103499999</c:v>
                </c:pt>
                <c:pt idx="12">
                  <c:v>105.62194824233329</c:v>
                </c:pt>
                <c:pt idx="13">
                  <c:v>7.6237066586666664</c:v>
                </c:pt>
                <c:pt idx="14">
                  <c:v>4.8447268806666663</c:v>
                </c:pt>
                <c:pt idx="15">
                  <c:v>4.4018705686666664</c:v>
                </c:pt>
                <c:pt idx="16">
                  <c:v>106.3738759356667</c:v>
                </c:pt>
                <c:pt idx="17">
                  <c:v>7.6939700443333319</c:v>
                </c:pt>
                <c:pt idx="18">
                  <c:v>4.865455309333333</c:v>
                </c:pt>
                <c:pt idx="19">
                  <c:v>4.4060120583333324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8B4-49B2-8817-395B232E322E}"/>
            </c:ext>
          </c:extLst>
        </c:ser>
        <c:ser>
          <c:idx val="3"/>
          <c:order val="1"/>
          <c:tx>
            <c:strRef>
              <c:f>'CPUscale-1%'!$G$1</c:f>
              <c:strCache>
                <c:ptCount val="1"/>
                <c:pt idx="0">
                  <c:v> 500 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4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8B4-49B2-8817-395B232E322E}"/>
              </c:ext>
            </c:extLst>
          </c:dPt>
          <c:dPt>
            <c:idx val="8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08B4-49B2-8817-395B232E322E}"/>
              </c:ext>
            </c:extLst>
          </c:dPt>
          <c:dPt>
            <c:idx val="12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08B4-49B2-8817-395B232E322E}"/>
              </c:ext>
            </c:extLst>
          </c:dPt>
          <c:dPt>
            <c:idx val="16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08B4-49B2-8817-395B232E322E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'CPUscale-1%'!$G$2:$G$21</c:f>
              <c:numCache>
                <c:formatCode>General</c:formatCode>
                <c:ptCount val="20"/>
                <c:pt idx="0">
                  <c:v>2686.1496582034997</c:v>
                </c:pt>
                <c:pt idx="1">
                  <c:v>193.23988342299998</c:v>
                </c:pt>
                <c:pt idx="2">
                  <c:v>122.8969841</c:v>
                </c:pt>
                <c:pt idx="3">
                  <c:v>112.5815849305</c:v>
                </c:pt>
                <c:pt idx="4">
                  <c:v>5124.9655761719996</c:v>
                </c:pt>
                <c:pt idx="5">
                  <c:v>373.88928222649997</c:v>
                </c:pt>
                <c:pt idx="6">
                  <c:v>729.17529296849989</c:v>
                </c:pt>
                <c:pt idx="7">
                  <c:v>799.60946655249995</c:v>
                </c:pt>
                <c:pt idx="8">
                  <c:v>559.66119384800004</c:v>
                </c:pt>
                <c:pt idx="9">
                  <c:v>40.417770385999994</c:v>
                </c:pt>
                <c:pt idx="10">
                  <c:v>25.933263779000001</c:v>
                </c:pt>
                <c:pt idx="11">
                  <c:v>23.923534393000001</c:v>
                </c:pt>
                <c:pt idx="12">
                  <c:v>39.741539001666673</c:v>
                </c:pt>
                <c:pt idx="13">
                  <c:v>2.9573892750000002</c:v>
                </c:pt>
                <c:pt idx="14">
                  <c:v>1.878180623</c:v>
                </c:pt>
                <c:pt idx="15">
                  <c:v>1.674426357</c:v>
                </c:pt>
                <c:pt idx="16">
                  <c:v>40.493548075333329</c:v>
                </c:pt>
                <c:pt idx="17">
                  <c:v>3.0286463103333339</c:v>
                </c:pt>
                <c:pt idx="18">
                  <c:v>1.9287463426666671</c:v>
                </c:pt>
                <c:pt idx="19">
                  <c:v>1.727116982333333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8B4-49B2-8817-395B232E322E}"/>
            </c:ext>
          </c:extLst>
        </c:ser>
        <c:ser>
          <c:idx val="2"/>
          <c:order val="2"/>
          <c:tx>
            <c:strRef>
              <c:f>'CPUscale-1%'!$F$1</c:f>
              <c:strCache>
                <c:ptCount val="1"/>
                <c:pt idx="0">
                  <c:v> 250 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4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8B4-49B2-8817-395B232E322E}"/>
              </c:ext>
            </c:extLst>
          </c:dPt>
          <c:dPt>
            <c:idx val="8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08B4-49B2-8817-395B232E322E}"/>
              </c:ext>
            </c:extLst>
          </c:dPt>
          <c:dPt>
            <c:idx val="12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08B4-49B2-8817-395B232E322E}"/>
              </c:ext>
            </c:extLst>
          </c:dPt>
          <c:dPt>
            <c:idx val="16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08B4-49B2-8817-395B232E322E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'CPUscale-1%'!$F$2:$F$21</c:f>
              <c:numCache>
                <c:formatCode>General</c:formatCode>
                <c:ptCount val="20"/>
                <c:pt idx="0">
                  <c:v>698.09755452500008</c:v>
                </c:pt>
                <c:pt idx="1">
                  <c:v>51.299570719666661</c:v>
                </c:pt>
                <c:pt idx="2">
                  <c:v>32.86643600466666</c:v>
                </c:pt>
                <c:pt idx="3">
                  <c:v>30.404291152999999</c:v>
                </c:pt>
                <c:pt idx="4">
                  <c:v>1161.902791341</c:v>
                </c:pt>
                <c:pt idx="5">
                  <c:v>85.793205261333341</c:v>
                </c:pt>
                <c:pt idx="6">
                  <c:v>54.356493631999996</c:v>
                </c:pt>
                <c:pt idx="7">
                  <c:v>49.345303853666657</c:v>
                </c:pt>
                <c:pt idx="8">
                  <c:v>83.949333190666678</c:v>
                </c:pt>
                <c:pt idx="9">
                  <c:v>6.4752758346666672</c:v>
                </c:pt>
                <c:pt idx="10">
                  <c:v>4.0736920039999998</c:v>
                </c:pt>
                <c:pt idx="11">
                  <c:v>3.5768969856666657</c:v>
                </c:pt>
                <c:pt idx="12">
                  <c:v>12.976970354666669</c:v>
                </c:pt>
                <c:pt idx="13">
                  <c:v>1.0700789689999999</c:v>
                </c:pt>
                <c:pt idx="14">
                  <c:v>0.65146666733333325</c:v>
                </c:pt>
                <c:pt idx="15">
                  <c:v>0.54814666533333334</c:v>
                </c:pt>
                <c:pt idx="16">
                  <c:v>13.140717824333329</c:v>
                </c:pt>
                <c:pt idx="17">
                  <c:v>1.0836616356666671</c:v>
                </c:pt>
                <c:pt idx="18">
                  <c:v>0.65846498800000008</c:v>
                </c:pt>
                <c:pt idx="19">
                  <c:v>0.55072532100000005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8B4-49B2-8817-395B232E322E}"/>
            </c:ext>
          </c:extLst>
        </c:ser>
        <c:ser>
          <c:idx val="1"/>
          <c:order val="3"/>
          <c:tx>
            <c:strRef>
              <c:f>'CPUscale-1%'!$E$1</c:f>
              <c:strCache>
                <c:ptCount val="1"/>
                <c:pt idx="0">
                  <c:v> 150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08B4-49B2-8817-395B232E322E}"/>
              </c:ext>
            </c:extLst>
          </c:dPt>
          <c:dPt>
            <c:idx val="8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08B4-49B2-8817-395B232E322E}"/>
              </c:ext>
            </c:extLst>
          </c:dPt>
          <c:dPt>
            <c:idx val="12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08B4-49B2-8817-395B232E322E}"/>
              </c:ext>
            </c:extLst>
          </c:dPt>
          <c:dPt>
            <c:idx val="16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08B4-49B2-8817-395B232E322E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'CPUscale-1%'!$E$2:$E$21</c:f>
              <c:numCache>
                <c:formatCode>General</c:formatCode>
                <c:ptCount val="20"/>
                <c:pt idx="0">
                  <c:v>263.19122314433326</c:v>
                </c:pt>
                <c:pt idx="1">
                  <c:v>19.521523157666671</c:v>
                </c:pt>
                <c:pt idx="2">
                  <c:v>12.412831942</c:v>
                </c:pt>
                <c:pt idx="3">
                  <c:v>11.317229907000002</c:v>
                </c:pt>
                <c:pt idx="4">
                  <c:v>410.55844116233339</c:v>
                </c:pt>
                <c:pt idx="5">
                  <c:v>30.424866994333328</c:v>
                </c:pt>
                <c:pt idx="6">
                  <c:v>19.248433431000002</c:v>
                </c:pt>
                <c:pt idx="7">
                  <c:v>17.39100074766667</c:v>
                </c:pt>
                <c:pt idx="8">
                  <c:v>29.900026957333331</c:v>
                </c:pt>
                <c:pt idx="9">
                  <c:v>2.4144610566666671</c:v>
                </c:pt>
                <c:pt idx="10">
                  <c:v>1.4815056719999999</c:v>
                </c:pt>
                <c:pt idx="11">
                  <c:v>1.270571311333333</c:v>
                </c:pt>
                <c:pt idx="12">
                  <c:v>8.3399419786666673</c:v>
                </c:pt>
                <c:pt idx="13">
                  <c:v>0.75453899266666669</c:v>
                </c:pt>
                <c:pt idx="14">
                  <c:v>0.55773766866666663</c:v>
                </c:pt>
                <c:pt idx="15">
                  <c:v>0.4842876593333334</c:v>
                </c:pt>
                <c:pt idx="16">
                  <c:v>8.4531262716666653</c:v>
                </c:pt>
                <c:pt idx="17">
                  <c:v>0.76875901199999996</c:v>
                </c:pt>
                <c:pt idx="18">
                  <c:v>0.54794100933333334</c:v>
                </c:pt>
                <c:pt idx="19">
                  <c:v>0.48894166933333333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08B4-49B2-8817-395B232E322E}"/>
            </c:ext>
          </c:extLst>
        </c:ser>
        <c:ser>
          <c:idx val="0"/>
          <c:order val="4"/>
          <c:tx>
            <c:strRef>
              <c:f>'CPUscale-1%'!$D$1</c:f>
              <c:strCache>
                <c:ptCount val="1"/>
                <c:pt idx="0">
                  <c:v> 100 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08B4-49B2-8817-395B232E322E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08B4-49B2-8817-395B232E322E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08B4-49B2-8817-395B232E322E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08B4-49B2-8817-395B232E322E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'CPUscale-1%'!$D$2:$D$21</c:f>
              <c:numCache>
                <c:formatCode>General</c:formatCode>
                <c:ptCount val="20"/>
                <c:pt idx="0">
                  <c:v>128.22602335633331</c:v>
                </c:pt>
                <c:pt idx="1">
                  <c:v>9.4847987496666661</c:v>
                </c:pt>
                <c:pt idx="2">
                  <c:v>6.0260753630000004</c:v>
                </c:pt>
                <c:pt idx="3">
                  <c:v>5.4611450833333333</c:v>
                </c:pt>
                <c:pt idx="4">
                  <c:v>191.857233683</c:v>
                </c:pt>
                <c:pt idx="5">
                  <c:v>14.144269943333329</c:v>
                </c:pt>
                <c:pt idx="6">
                  <c:v>8.9072093963333341</c:v>
                </c:pt>
                <c:pt idx="7">
                  <c:v>7.9652876853333341</c:v>
                </c:pt>
                <c:pt idx="8">
                  <c:v>17.413058598999999</c:v>
                </c:pt>
                <c:pt idx="9">
                  <c:v>1.4083806276666668</c:v>
                </c:pt>
                <c:pt idx="10">
                  <c:v>0.86821766700000003</c:v>
                </c:pt>
                <c:pt idx="11">
                  <c:v>0.7387546696666667</c:v>
                </c:pt>
                <c:pt idx="12">
                  <c:v>6.2229642869999999</c:v>
                </c:pt>
                <c:pt idx="13">
                  <c:v>0.67037566500000001</c:v>
                </c:pt>
                <c:pt idx="14">
                  <c:v>0.55370899033333332</c:v>
                </c:pt>
                <c:pt idx="15">
                  <c:v>0.44713633266666658</c:v>
                </c:pt>
                <c:pt idx="16">
                  <c:v>6.1458239556666667</c:v>
                </c:pt>
                <c:pt idx="17">
                  <c:v>0.68031134233333335</c:v>
                </c:pt>
                <c:pt idx="18">
                  <c:v>0.56455967833333343</c:v>
                </c:pt>
                <c:pt idx="19">
                  <c:v>0.44449133699999988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08B4-49B2-8817-395B232E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648"/>
        <c:axId val="16918064"/>
      </c:lineChart>
      <c:catAx>
        <c:axId val="1691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8064"/>
        <c:crossesAt val="0.1"/>
        <c:auto val="1"/>
        <c:lblAlgn val="ctr"/>
        <c:lblOffset val="100"/>
        <c:noMultiLvlLbl val="0"/>
      </c:catAx>
      <c:valAx>
        <c:axId val="169180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6.5561739606249244E-3"/>
              <c:y val="8.92907917760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764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330790561803731"/>
          <c:y val="0.26200510419439543"/>
          <c:w val="9.0088747056812329E-2"/>
          <c:h val="0.47598957745519693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'fullscale-best2'!$D$35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'fullscale-best2'!$D$36:$D$64</c:f>
              <c:numCache>
                <c:formatCode>General</c:formatCode>
                <c:ptCount val="29"/>
                <c:pt idx="0">
                  <c:v>7.3517041206666667</c:v>
                </c:pt>
                <c:pt idx="1">
                  <c:v>15.51917362233333</c:v>
                </c:pt>
                <c:pt idx="2">
                  <c:v>37.216799418000001</c:v>
                </c:pt>
                <c:pt idx="3">
                  <c:v>173.82081095366669</c:v>
                </c:pt>
                <c:pt idx="4">
                  <c:v>1477.9740600584998</c:v>
                </c:pt>
                <c:pt idx="6">
                  <c:v>10.032521247666669</c:v>
                </c:pt>
                <c:pt idx="7">
                  <c:v>20.833186467666671</c:v>
                </c:pt>
                <c:pt idx="8">
                  <c:v>52.797749837333335</c:v>
                </c:pt>
                <c:pt idx="9">
                  <c:v>1027.7930501303331</c:v>
                </c:pt>
                <c:pt idx="10">
                  <c:v>4496.78515625</c:v>
                </c:pt>
                <c:pt idx="12" formatCode="0.00">
                  <c:v>2.4590336480000001</c:v>
                </c:pt>
                <c:pt idx="13" formatCode="0.00">
                  <c:v>7.5499760310000008</c:v>
                </c:pt>
                <c:pt idx="14" formatCode="0.00">
                  <c:v>20.130024592000002</c:v>
                </c:pt>
                <c:pt idx="15" formatCode="0.00">
                  <c:v>120.272911072</c:v>
                </c:pt>
                <c:pt idx="16" formatCode="0.00">
                  <c:v>889.06167602499988</c:v>
                </c:pt>
                <c:pt idx="18">
                  <c:v>1.695855975</c:v>
                </c:pt>
                <c:pt idx="19">
                  <c:v>12.460632006666671</c:v>
                </c:pt>
                <c:pt idx="20">
                  <c:v>10.430165926666671</c:v>
                </c:pt>
                <c:pt idx="21">
                  <c:v>18.790021260666659</c:v>
                </c:pt>
                <c:pt idx="22">
                  <c:v>52.565319061333341</c:v>
                </c:pt>
                <c:pt idx="24">
                  <c:v>1.7329219980000001</c:v>
                </c:pt>
                <c:pt idx="25">
                  <c:v>12.437486330666671</c:v>
                </c:pt>
                <c:pt idx="26">
                  <c:v>10.27722167966667</c:v>
                </c:pt>
                <c:pt idx="27">
                  <c:v>15.352699280000001</c:v>
                </c:pt>
                <c:pt idx="28">
                  <c:v>32.033838272000004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2CA-9A5F-27C57AC26162}"/>
            </c:ext>
          </c:extLst>
        </c:ser>
        <c:ser>
          <c:idx val="1"/>
          <c:order val="1"/>
          <c:tx>
            <c:strRef>
              <c:f>'fullscale-best2'!$E$35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'fullscale-best2'!$E$36:$E$64</c:f>
              <c:numCache>
                <c:formatCode>0.00</c:formatCode>
                <c:ptCount val="29"/>
                <c:pt idx="0">
                  <c:v>4.1215060553333345</c:v>
                </c:pt>
                <c:pt idx="1">
                  <c:v>10.496250788333329</c:v>
                </c:pt>
                <c:pt idx="2">
                  <c:v>22.513257980333329</c:v>
                </c:pt>
                <c:pt idx="3">
                  <c:v>101.91029357900001</c:v>
                </c:pt>
                <c:pt idx="4">
                  <c:v>1755.7080891926671</c:v>
                </c:pt>
                <c:pt idx="6">
                  <c:v>6.1309803330000001</c:v>
                </c:pt>
                <c:pt idx="7">
                  <c:v>13.20244979866667</c:v>
                </c:pt>
                <c:pt idx="8">
                  <c:v>34.069684346333325</c:v>
                </c:pt>
                <c:pt idx="9">
                  <c:v>858.85557047499992</c:v>
                </c:pt>
                <c:pt idx="10">
                  <c:v>4558.3020833330002</c:v>
                </c:pt>
                <c:pt idx="12">
                  <c:v>2.2315618989999999</c:v>
                </c:pt>
                <c:pt idx="13">
                  <c:v>6.8572940830000002</c:v>
                </c:pt>
                <c:pt idx="14">
                  <c:v>15.017568588</c:v>
                </c:pt>
                <c:pt idx="15">
                  <c:v>86.443687439000001</c:v>
                </c:pt>
                <c:pt idx="16">
                  <c:v>612.60980224600007</c:v>
                </c:pt>
                <c:pt idx="18">
                  <c:v>2.331054608333333</c:v>
                </c:pt>
                <c:pt idx="19">
                  <c:v>10.627716064666672</c:v>
                </c:pt>
                <c:pt idx="20">
                  <c:v>10.71965281166667</c:v>
                </c:pt>
                <c:pt idx="21">
                  <c:v>13.30194218966667</c:v>
                </c:pt>
                <c:pt idx="22">
                  <c:v>40.455595652333336</c:v>
                </c:pt>
                <c:pt idx="24">
                  <c:v>2.3145256836666657</c:v>
                </c:pt>
                <c:pt idx="25">
                  <c:v>10.69180456833333</c:v>
                </c:pt>
                <c:pt idx="26">
                  <c:v>10.83013375633333</c:v>
                </c:pt>
                <c:pt idx="27">
                  <c:v>11.26703770933333</c:v>
                </c:pt>
                <c:pt idx="28">
                  <c:v>22.953887303999998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1-42CA-9A5F-27C57AC26162}"/>
            </c:ext>
          </c:extLst>
        </c:ser>
        <c:ser>
          <c:idx val="2"/>
          <c:order val="2"/>
          <c:tx>
            <c:strRef>
              <c:f>'fullscale-best2'!$F$35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'fullscale-best2'!$F$36:$F$64</c:f>
              <c:numCache>
                <c:formatCode>General</c:formatCode>
                <c:ptCount val="29"/>
                <c:pt idx="0">
                  <c:v>5.3647251130000004</c:v>
                </c:pt>
                <c:pt idx="1">
                  <c:v>11.19259579966667</c:v>
                </c:pt>
                <c:pt idx="2">
                  <c:v>30.108263651333331</c:v>
                </c:pt>
                <c:pt idx="3">
                  <c:v>112.10773086549999</c:v>
                </c:pt>
                <c:pt idx="4">
                  <c:v>1088.4310302734998</c:v>
                </c:pt>
                <c:pt idx="6">
                  <c:v>7.7830999693333336</c:v>
                </c:pt>
                <c:pt idx="7">
                  <c:v>17.104132334666662</c:v>
                </c:pt>
                <c:pt idx="8">
                  <c:v>48.493169148666667</c:v>
                </c:pt>
                <c:pt idx="9">
                  <c:v>799.81164550800008</c:v>
                </c:pt>
                <c:pt idx="10">
                  <c:v>3220.5107421875</c:v>
                </c:pt>
                <c:pt idx="12">
                  <c:v>1.8158483503333329</c:v>
                </c:pt>
                <c:pt idx="13">
                  <c:v>4.5561644233333327</c:v>
                </c:pt>
                <c:pt idx="14">
                  <c:v>14.030631701333331</c:v>
                </c:pt>
                <c:pt idx="15">
                  <c:v>99.579788207999997</c:v>
                </c:pt>
                <c:pt idx="16">
                  <c:v>725.64172363300008</c:v>
                </c:pt>
                <c:pt idx="18">
                  <c:v>0.59331599866666673</c:v>
                </c:pt>
                <c:pt idx="19">
                  <c:v>0.81856900466666671</c:v>
                </c:pt>
                <c:pt idx="20">
                  <c:v>1.341205318333333</c:v>
                </c:pt>
                <c:pt idx="21">
                  <c:v>12.091595014000001</c:v>
                </c:pt>
                <c:pt idx="22">
                  <c:v>27.836029052999997</c:v>
                </c:pt>
                <c:pt idx="24">
                  <c:v>0.62014134733333337</c:v>
                </c:pt>
                <c:pt idx="25">
                  <c:v>0.89918667100000005</c:v>
                </c:pt>
                <c:pt idx="26">
                  <c:v>1.486928025666667</c:v>
                </c:pt>
                <c:pt idx="27">
                  <c:v>10.576054572999999</c:v>
                </c:pt>
                <c:pt idx="28">
                  <c:v>17.941595077666669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1-42CA-9A5F-27C57AC26162}"/>
            </c:ext>
          </c:extLst>
        </c:ser>
        <c:ser>
          <c:idx val="3"/>
          <c:order val="3"/>
          <c:tx>
            <c:strRef>
              <c:f>'fullscale-best2'!$G$35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'fullscale-best2'!$G$36:$G$64</c:f>
              <c:numCache>
                <c:formatCode>General</c:formatCode>
                <c:ptCount val="29"/>
                <c:pt idx="0">
                  <c:v>6.1549859565000009</c:v>
                </c:pt>
                <c:pt idx="1">
                  <c:v>22.685000523999999</c:v>
                </c:pt>
                <c:pt idx="2">
                  <c:v>62.455767720999994</c:v>
                </c:pt>
                <c:pt idx="3">
                  <c:v>246.55863393324998</c:v>
                </c:pt>
                <c:pt idx="4">
                  <c:v>980.32354736349998</c:v>
                </c:pt>
                <c:pt idx="6">
                  <c:v>8.266020052</c:v>
                </c:pt>
                <c:pt idx="7">
                  <c:v>18.182083777500001</c:v>
                </c:pt>
                <c:pt idx="8">
                  <c:v>49.760180026499988</c:v>
                </c:pt>
                <c:pt idx="9">
                  <c:v>197.22809430899997</c:v>
                </c:pt>
                <c:pt idx="10">
                  <c:v>954.80471628949999</c:v>
                </c:pt>
                <c:pt idx="12">
                  <c:v>0.63304968000000006</c:v>
                </c:pt>
                <c:pt idx="13">
                  <c:v>1.854778344666667</c:v>
                </c:pt>
                <c:pt idx="14">
                  <c:v>6.0997375663333333</c:v>
                </c:pt>
                <c:pt idx="15">
                  <c:v>60.081976127666678</c:v>
                </c:pt>
                <c:pt idx="16">
                  <c:v>647.68691396399981</c:v>
                </c:pt>
                <c:pt idx="18">
                  <c:v>0.39013966666666672</c:v>
                </c:pt>
                <c:pt idx="19">
                  <c:v>0.78236768133333334</c:v>
                </c:pt>
                <c:pt idx="20">
                  <c:v>1.7252720343333328</c:v>
                </c:pt>
                <c:pt idx="21">
                  <c:v>14.265301217666671</c:v>
                </c:pt>
                <c:pt idx="22">
                  <c:v>104.1252298055</c:v>
                </c:pt>
                <c:pt idx="24">
                  <c:v>0.4030303306666666</c:v>
                </c:pt>
                <c:pt idx="25">
                  <c:v>0.71094132933333343</c:v>
                </c:pt>
                <c:pt idx="26">
                  <c:v>1.6378266710000002</c:v>
                </c:pt>
                <c:pt idx="27">
                  <c:v>4.1308436989999997</c:v>
                </c:pt>
                <c:pt idx="28">
                  <c:v>11.497645557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1-42CA-9A5F-27C57AC26162}"/>
            </c:ext>
          </c:extLst>
        </c:ser>
        <c:ser>
          <c:idx val="4"/>
          <c:order val="4"/>
          <c:tx>
            <c:strRef>
              <c:f>'fullscale-best2'!$H$35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'fullscale-best2'!$H$36:$H$64</c:f>
              <c:numCache>
                <c:formatCode>General</c:formatCode>
                <c:ptCount val="29"/>
                <c:pt idx="0">
                  <c:v>5.858516454500001</c:v>
                </c:pt>
                <c:pt idx="1">
                  <c:v>22.305109024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7.9648475644999994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0.52307568000000004</c:v>
                </c:pt>
                <c:pt idx="13">
                  <c:v>1.7004476786666669</c:v>
                </c:pt>
                <c:pt idx="14">
                  <c:v>5.8613395690000001</c:v>
                </c:pt>
                <c:pt idx="15">
                  <c:v>59.440770467333344</c:v>
                </c:pt>
                <c:pt idx="16">
                  <c:v>646.70015462233323</c:v>
                </c:pt>
                <c:pt idx="18">
                  <c:v>0.157666996</c:v>
                </c:pt>
                <c:pt idx="19">
                  <c:v>0.45207300766666664</c:v>
                </c:pt>
                <c:pt idx="20">
                  <c:v>1.2167060373333329</c:v>
                </c:pt>
                <c:pt idx="21">
                  <c:v>13.123533566666671</c:v>
                </c:pt>
                <c:pt idx="22">
                  <c:v>101.924884796</c:v>
                </c:pt>
                <c:pt idx="24">
                  <c:v>0.1473546623333333</c:v>
                </c:pt>
                <c:pt idx="25">
                  <c:v>0.3827013273333334</c:v>
                </c:pt>
                <c:pt idx="26">
                  <c:v>1.129750013</c:v>
                </c:pt>
                <c:pt idx="27">
                  <c:v>3.0440763630000003</c:v>
                </c:pt>
                <c:pt idx="28">
                  <c:v>9.4152035709999993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1-42CA-9A5F-27C57AC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11391"/>
        <c:axId val="1305525951"/>
      </c:barChart>
      <c:catAx>
        <c:axId val="1305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25951"/>
        <c:crossesAt val="1.0000000000000002E-2"/>
        <c:auto val="1"/>
        <c:lblAlgn val="ctr"/>
        <c:lblOffset val="100"/>
        <c:noMultiLvlLbl val="0"/>
      </c:catAx>
      <c:valAx>
        <c:axId val="1305525951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1139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'fullscale-best2'!$D$1</c:f>
              <c:strCache>
                <c:ptCount val="1"/>
                <c:pt idx="0">
                  <c:v>Xeon Silver (32 threads, 22MB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'fullscale-best2'!$D$2:$D$30</c:f>
              <c:numCache>
                <c:formatCode>General</c:formatCode>
                <c:ptCount val="29"/>
                <c:pt idx="0">
                  <c:v>7.5075583456666672</c:v>
                </c:pt>
                <c:pt idx="1">
                  <c:v>15.68444824233333</c:v>
                </c:pt>
                <c:pt idx="2">
                  <c:v>37.943309784</c:v>
                </c:pt>
                <c:pt idx="3">
                  <c:v>173.71942138666671</c:v>
                </c:pt>
                <c:pt idx="4">
                  <c:v>1473.2326660156668</c:v>
                </c:pt>
                <c:pt idx="6">
                  <c:v>10.254084587333329</c:v>
                </c:pt>
                <c:pt idx="7">
                  <c:v>21.08394177733333</c:v>
                </c:pt>
                <c:pt idx="8">
                  <c:v>53.459569295333324</c:v>
                </c:pt>
                <c:pt idx="9">
                  <c:v>1024.856770833333</c:v>
                </c:pt>
                <c:pt idx="10">
                  <c:v>4716.9462890630002</c:v>
                </c:pt>
                <c:pt idx="12" formatCode="0.00">
                  <c:v>1.1367899976666669</c:v>
                </c:pt>
                <c:pt idx="13" formatCode="0.00">
                  <c:v>2.71207873</c:v>
                </c:pt>
                <c:pt idx="14" formatCode="0.00">
                  <c:v>6.3194069863333313</c:v>
                </c:pt>
                <c:pt idx="15" formatCode="0.00">
                  <c:v>30.878410338999998</c:v>
                </c:pt>
                <c:pt idx="16" formatCode="0.00">
                  <c:v>198.53749847449998</c:v>
                </c:pt>
                <c:pt idx="18">
                  <c:v>1.6915659906666669</c:v>
                </c:pt>
                <c:pt idx="19">
                  <c:v>12.412037531666671</c:v>
                </c:pt>
                <c:pt idx="20">
                  <c:v>11.14922841366667</c:v>
                </c:pt>
                <c:pt idx="21">
                  <c:v>10.819160461333329</c:v>
                </c:pt>
                <c:pt idx="22">
                  <c:v>11.472567876333331</c:v>
                </c:pt>
                <c:pt idx="24">
                  <c:v>1.7161850136666661</c:v>
                </c:pt>
                <c:pt idx="25">
                  <c:v>12.489866256999999</c:v>
                </c:pt>
                <c:pt idx="26">
                  <c:v>10.355406761333329</c:v>
                </c:pt>
                <c:pt idx="27">
                  <c:v>11.029711405333341</c:v>
                </c:pt>
                <c:pt idx="28">
                  <c:v>11.56148688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121-9CB5-B47A20C9F949}"/>
            </c:ext>
          </c:extLst>
        </c:ser>
        <c:ser>
          <c:idx val="1"/>
          <c:order val="1"/>
          <c:tx>
            <c:strRef>
              <c:f>'fullscale-best2'!$E$1</c:f>
              <c:strCache>
                <c:ptCount val="1"/>
                <c:pt idx="0">
                  <c:v>Xeon Gold (56 threads, 38MB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'fullscale-best2'!$E$2:$E$30</c:f>
              <c:numCache>
                <c:formatCode>0.00</c:formatCode>
                <c:ptCount val="29"/>
                <c:pt idx="0">
                  <c:v>4.2120135623333343</c:v>
                </c:pt>
                <c:pt idx="1">
                  <c:v>10.519601185999999</c:v>
                </c:pt>
                <c:pt idx="2">
                  <c:v>22.898759205999998</c:v>
                </c:pt>
                <c:pt idx="3">
                  <c:v>101.5433603923333</c:v>
                </c:pt>
                <c:pt idx="4">
                  <c:v>1417.2249348959999</c:v>
                </c:pt>
                <c:pt idx="6">
                  <c:v>6.230797291</c:v>
                </c:pt>
                <c:pt idx="7">
                  <c:v>13.33573023466667</c:v>
                </c:pt>
                <c:pt idx="8">
                  <c:v>34.383286794000007</c:v>
                </c:pt>
                <c:pt idx="9">
                  <c:v>1116.3772989910001</c:v>
                </c:pt>
                <c:pt idx="10">
                  <c:v>5884.8935546873336</c:v>
                </c:pt>
                <c:pt idx="12">
                  <c:v>0.78536301900000005</c:v>
                </c:pt>
                <c:pt idx="13">
                  <c:v>1.2998529670000001</c:v>
                </c:pt>
                <c:pt idx="14">
                  <c:v>5.1549291610000001</c:v>
                </c:pt>
                <c:pt idx="15">
                  <c:v>20.523948669000003</c:v>
                </c:pt>
                <c:pt idx="16">
                  <c:v>132.73194885300001</c:v>
                </c:pt>
                <c:pt idx="18">
                  <c:v>2.3668190636666657</c:v>
                </c:pt>
                <c:pt idx="19">
                  <c:v>10.675887743666669</c:v>
                </c:pt>
                <c:pt idx="20">
                  <c:v>10.793049812333329</c:v>
                </c:pt>
                <c:pt idx="21">
                  <c:v>10.83650112166667</c:v>
                </c:pt>
                <c:pt idx="22">
                  <c:v>14.62226104733333</c:v>
                </c:pt>
                <c:pt idx="24">
                  <c:v>2.3380476633333327</c:v>
                </c:pt>
                <c:pt idx="25">
                  <c:v>10.616271655</c:v>
                </c:pt>
                <c:pt idx="26">
                  <c:v>10.8093249</c:v>
                </c:pt>
                <c:pt idx="27">
                  <c:v>10.840449651</c:v>
                </c:pt>
                <c:pt idx="28">
                  <c:v>14.560971259666671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121-9CB5-B47A20C9F949}"/>
            </c:ext>
          </c:extLst>
        </c:ser>
        <c:ser>
          <c:idx val="2"/>
          <c:order val="2"/>
          <c:tx>
            <c:strRef>
              <c:f>'fullscale-best2'!$F$1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'fullscale-best2'!$F$2:$F$30</c:f>
              <c:numCache>
                <c:formatCode>General</c:formatCode>
                <c:ptCount val="29"/>
                <c:pt idx="0">
                  <c:v>5.4611450833333333</c:v>
                </c:pt>
                <c:pt idx="1">
                  <c:v>11.317229907000002</c:v>
                </c:pt>
                <c:pt idx="2">
                  <c:v>30.404291152999999</c:v>
                </c:pt>
                <c:pt idx="3">
                  <c:v>112.5815849305</c:v>
                </c:pt>
                <c:pt idx="4">
                  <c:v>1085.958984375</c:v>
                </c:pt>
                <c:pt idx="6">
                  <c:v>7.9652876853333341</c:v>
                </c:pt>
                <c:pt idx="7">
                  <c:v>17.39100074766667</c:v>
                </c:pt>
                <c:pt idx="8">
                  <c:v>49.345303853666657</c:v>
                </c:pt>
                <c:pt idx="9">
                  <c:v>799.60946655249995</c:v>
                </c:pt>
                <c:pt idx="10">
                  <c:v>3219.5637207030004</c:v>
                </c:pt>
                <c:pt idx="12">
                  <c:v>0.7387546696666667</c:v>
                </c:pt>
                <c:pt idx="13">
                  <c:v>1.270571311333333</c:v>
                </c:pt>
                <c:pt idx="14">
                  <c:v>3.5768969856666657</c:v>
                </c:pt>
                <c:pt idx="15">
                  <c:v>23.923534393000001</c:v>
                </c:pt>
                <c:pt idx="16">
                  <c:v>155.03131103499999</c:v>
                </c:pt>
                <c:pt idx="18">
                  <c:v>0.44713633266666658</c:v>
                </c:pt>
                <c:pt idx="19">
                  <c:v>0.4842876593333334</c:v>
                </c:pt>
                <c:pt idx="20">
                  <c:v>0.54814666533333334</c:v>
                </c:pt>
                <c:pt idx="21">
                  <c:v>1.674426357</c:v>
                </c:pt>
                <c:pt idx="22">
                  <c:v>4.4018705686666664</c:v>
                </c:pt>
                <c:pt idx="24">
                  <c:v>0.44449133699999988</c:v>
                </c:pt>
                <c:pt idx="25">
                  <c:v>0.48894166933333333</c:v>
                </c:pt>
                <c:pt idx="26">
                  <c:v>0.55072532100000005</c:v>
                </c:pt>
                <c:pt idx="27">
                  <c:v>1.727116982333333</c:v>
                </c:pt>
                <c:pt idx="28">
                  <c:v>4.4060120583333324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121-9CB5-B47A20C9F949}"/>
            </c:ext>
          </c:extLst>
        </c:ser>
        <c:ser>
          <c:idx val="3"/>
          <c:order val="3"/>
          <c:tx>
            <c:strRef>
              <c:f>'fullscale-best2'!$G$1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'fullscale-best2'!$G$2:$G$30</c:f>
              <c:numCache>
                <c:formatCode>General</c:formatCode>
                <c:ptCount val="29"/>
                <c:pt idx="0">
                  <c:v>6.1525940745000005</c:v>
                </c:pt>
                <c:pt idx="1">
                  <c:v>22.682841017999998</c:v>
                </c:pt>
                <c:pt idx="2">
                  <c:v>62.433703526999999</c:v>
                </c:pt>
                <c:pt idx="3">
                  <c:v>246.15925794525</c:v>
                </c:pt>
                <c:pt idx="4">
                  <c:v>979.87033081025004</c:v>
                </c:pt>
                <c:pt idx="6">
                  <c:v>8.2690321574999999</c:v>
                </c:pt>
                <c:pt idx="7">
                  <c:v>18.177725889000001</c:v>
                </c:pt>
                <c:pt idx="8">
                  <c:v>49.761155188500005</c:v>
                </c:pt>
                <c:pt idx="9">
                  <c:v>197.13068851849999</c:v>
                </c:pt>
                <c:pt idx="10">
                  <c:v>956.27109721349996</c:v>
                </c:pt>
                <c:pt idx="12">
                  <c:v>0.27295733099999997</c:v>
                </c:pt>
                <c:pt idx="13">
                  <c:v>0.67860865000000004</c:v>
                </c:pt>
                <c:pt idx="14">
                  <c:v>1.7586826910000002</c:v>
                </c:pt>
                <c:pt idx="15">
                  <c:v>9.7669099540000008</c:v>
                </c:pt>
                <c:pt idx="16">
                  <c:v>109.71380846766667</c:v>
                </c:pt>
                <c:pt idx="18">
                  <c:v>0.24470966900000002</c:v>
                </c:pt>
                <c:pt idx="19">
                  <c:v>0.340838998</c:v>
                </c:pt>
                <c:pt idx="20">
                  <c:v>0.58190433433333333</c:v>
                </c:pt>
                <c:pt idx="21">
                  <c:v>1.4279193379999999</c:v>
                </c:pt>
                <c:pt idx="22">
                  <c:v>3.8120629190000002</c:v>
                </c:pt>
                <c:pt idx="24">
                  <c:v>0.24627166666666667</c:v>
                </c:pt>
                <c:pt idx="25">
                  <c:v>0.34719966466666663</c:v>
                </c:pt>
                <c:pt idx="26">
                  <c:v>0.60101200633333329</c:v>
                </c:pt>
                <c:pt idx="27">
                  <c:v>1.3436096706666667</c:v>
                </c:pt>
                <c:pt idx="28">
                  <c:v>3.0703723630000006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121-9CB5-B47A20C9F949}"/>
            </c:ext>
          </c:extLst>
        </c:ser>
        <c:ser>
          <c:idx val="4"/>
          <c:order val="4"/>
          <c:tx>
            <c:strRef>
              <c:f>'fullscale-best2'!$H$1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'fullscale-best2'!$H$2:$H$30</c:f>
              <c:numCache>
                <c:formatCode>General</c:formatCode>
                <c:ptCount val="29"/>
                <c:pt idx="0">
                  <c:v>5.857623577</c:v>
                </c:pt>
                <c:pt idx="1">
                  <c:v>22.308392524999999</c:v>
                </c:pt>
                <c:pt idx="2">
                  <c:v>61.842020035000004</c:v>
                </c:pt>
                <c:pt idx="3">
                  <c:v>245.26343917849999</c:v>
                </c:pt>
                <c:pt idx="4">
                  <c:v>979.87033081025004</c:v>
                </c:pt>
                <c:pt idx="6">
                  <c:v>7.9657461645000005</c:v>
                </c:pt>
                <c:pt idx="7">
                  <c:v>17.8023738865</c:v>
                </c:pt>
                <c:pt idx="8">
                  <c:v>49.186775207500006</c:v>
                </c:pt>
                <c:pt idx="9">
                  <c:v>196.019989014</c:v>
                </c:pt>
                <c:pt idx="10">
                  <c:v>953.78680419900002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1.7245332999999998E-2</c:v>
                </c:pt>
                <c:pt idx="19">
                  <c:v>2.7201666999999999E-2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1.5792999999999998E-2</c:v>
                </c:pt>
                <c:pt idx="25">
                  <c:v>3.1758334333333332E-2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1.0234466790000001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4-4121-9CB5-B47A20C9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1315519"/>
        <c:axId val="1081315103"/>
      </c:barChart>
      <c:catAx>
        <c:axId val="10813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103"/>
        <c:crossesAt val="1.0000000000000002E-2"/>
        <c:auto val="1"/>
        <c:lblAlgn val="ctr"/>
        <c:lblOffset val="100"/>
        <c:noMultiLvlLbl val="0"/>
      </c:catAx>
      <c:valAx>
        <c:axId val="1081315103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51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"/>
          <c:y val="9.3548065263771851E-2"/>
          <c:w val="1"/>
          <c:h val="9.674140874318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'fullscale-best2'!$D$35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'fullscale-best2'!$D$36:$D$64</c:f>
              <c:numCache>
                <c:formatCode>General</c:formatCode>
                <c:ptCount val="29"/>
                <c:pt idx="0">
                  <c:v>7.3517041206666667</c:v>
                </c:pt>
                <c:pt idx="1">
                  <c:v>15.51917362233333</c:v>
                </c:pt>
                <c:pt idx="2">
                  <c:v>37.216799418000001</c:v>
                </c:pt>
                <c:pt idx="3">
                  <c:v>173.82081095366669</c:v>
                </c:pt>
                <c:pt idx="4">
                  <c:v>1477.9740600584998</c:v>
                </c:pt>
                <c:pt idx="6">
                  <c:v>10.032521247666669</c:v>
                </c:pt>
                <c:pt idx="7">
                  <c:v>20.833186467666671</c:v>
                </c:pt>
                <c:pt idx="8">
                  <c:v>52.797749837333335</c:v>
                </c:pt>
                <c:pt idx="9">
                  <c:v>1027.7930501303331</c:v>
                </c:pt>
                <c:pt idx="10">
                  <c:v>4496.78515625</c:v>
                </c:pt>
                <c:pt idx="12" formatCode="0.00">
                  <c:v>2.4590336480000001</c:v>
                </c:pt>
                <c:pt idx="13" formatCode="0.00">
                  <c:v>7.5499760310000008</c:v>
                </c:pt>
                <c:pt idx="14" formatCode="0.00">
                  <c:v>20.130024592000002</c:v>
                </c:pt>
                <c:pt idx="15" formatCode="0.00">
                  <c:v>120.272911072</c:v>
                </c:pt>
                <c:pt idx="16" formatCode="0.00">
                  <c:v>889.06167602499988</c:v>
                </c:pt>
                <c:pt idx="18">
                  <c:v>1.695855975</c:v>
                </c:pt>
                <c:pt idx="19">
                  <c:v>12.460632006666671</c:v>
                </c:pt>
                <c:pt idx="20">
                  <c:v>10.430165926666671</c:v>
                </c:pt>
                <c:pt idx="21">
                  <c:v>18.790021260666659</c:v>
                </c:pt>
                <c:pt idx="22">
                  <c:v>52.565319061333341</c:v>
                </c:pt>
                <c:pt idx="24">
                  <c:v>1.7329219980000001</c:v>
                </c:pt>
                <c:pt idx="25">
                  <c:v>12.437486330666671</c:v>
                </c:pt>
                <c:pt idx="26">
                  <c:v>10.27722167966667</c:v>
                </c:pt>
                <c:pt idx="27">
                  <c:v>15.352699280000001</c:v>
                </c:pt>
                <c:pt idx="28">
                  <c:v>32.033838272000004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2CA-9A5F-27C57AC26162}"/>
            </c:ext>
          </c:extLst>
        </c:ser>
        <c:ser>
          <c:idx val="1"/>
          <c:order val="1"/>
          <c:tx>
            <c:strRef>
              <c:f>'fullscale-best2'!$E$35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'fullscale-best2'!$E$36:$E$64</c:f>
              <c:numCache>
                <c:formatCode>0.00</c:formatCode>
                <c:ptCount val="29"/>
                <c:pt idx="0">
                  <c:v>4.1215060553333345</c:v>
                </c:pt>
                <c:pt idx="1">
                  <c:v>10.496250788333329</c:v>
                </c:pt>
                <c:pt idx="2">
                  <c:v>22.513257980333329</c:v>
                </c:pt>
                <c:pt idx="3">
                  <c:v>101.91029357900001</c:v>
                </c:pt>
                <c:pt idx="4">
                  <c:v>1755.7080891926671</c:v>
                </c:pt>
                <c:pt idx="6">
                  <c:v>6.1309803330000001</c:v>
                </c:pt>
                <c:pt idx="7">
                  <c:v>13.20244979866667</c:v>
                </c:pt>
                <c:pt idx="8">
                  <c:v>34.069684346333325</c:v>
                </c:pt>
                <c:pt idx="9">
                  <c:v>858.85557047499992</c:v>
                </c:pt>
                <c:pt idx="10">
                  <c:v>4558.3020833330002</c:v>
                </c:pt>
                <c:pt idx="12">
                  <c:v>2.2315618989999999</c:v>
                </c:pt>
                <c:pt idx="13">
                  <c:v>6.8572940830000002</c:v>
                </c:pt>
                <c:pt idx="14">
                  <c:v>15.017568588</c:v>
                </c:pt>
                <c:pt idx="15">
                  <c:v>86.443687439000001</c:v>
                </c:pt>
                <c:pt idx="16">
                  <c:v>612.60980224600007</c:v>
                </c:pt>
                <c:pt idx="18">
                  <c:v>2.331054608333333</c:v>
                </c:pt>
                <c:pt idx="19">
                  <c:v>10.627716064666672</c:v>
                </c:pt>
                <c:pt idx="20">
                  <c:v>10.71965281166667</c:v>
                </c:pt>
                <c:pt idx="21">
                  <c:v>13.30194218966667</c:v>
                </c:pt>
                <c:pt idx="22">
                  <c:v>40.455595652333336</c:v>
                </c:pt>
                <c:pt idx="24">
                  <c:v>2.3145256836666657</c:v>
                </c:pt>
                <c:pt idx="25">
                  <c:v>10.69180456833333</c:v>
                </c:pt>
                <c:pt idx="26">
                  <c:v>10.83013375633333</c:v>
                </c:pt>
                <c:pt idx="27">
                  <c:v>11.26703770933333</c:v>
                </c:pt>
                <c:pt idx="28">
                  <c:v>22.953887303999998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1-42CA-9A5F-27C57AC26162}"/>
            </c:ext>
          </c:extLst>
        </c:ser>
        <c:ser>
          <c:idx val="2"/>
          <c:order val="2"/>
          <c:tx>
            <c:strRef>
              <c:f>'fullscale-best2'!$F$35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'fullscale-best2'!$F$36:$F$64</c:f>
              <c:numCache>
                <c:formatCode>General</c:formatCode>
                <c:ptCount val="29"/>
                <c:pt idx="0">
                  <c:v>5.3647251130000004</c:v>
                </c:pt>
                <c:pt idx="1">
                  <c:v>11.19259579966667</c:v>
                </c:pt>
                <c:pt idx="2">
                  <c:v>30.108263651333331</c:v>
                </c:pt>
                <c:pt idx="3">
                  <c:v>112.10773086549999</c:v>
                </c:pt>
                <c:pt idx="4">
                  <c:v>1088.4310302734998</c:v>
                </c:pt>
                <c:pt idx="6">
                  <c:v>7.7830999693333336</c:v>
                </c:pt>
                <c:pt idx="7">
                  <c:v>17.104132334666662</c:v>
                </c:pt>
                <c:pt idx="8">
                  <c:v>48.493169148666667</c:v>
                </c:pt>
                <c:pt idx="9">
                  <c:v>799.81164550800008</c:v>
                </c:pt>
                <c:pt idx="10">
                  <c:v>3220.5107421875</c:v>
                </c:pt>
                <c:pt idx="12">
                  <c:v>1.8158483503333329</c:v>
                </c:pt>
                <c:pt idx="13">
                  <c:v>4.5561644233333327</c:v>
                </c:pt>
                <c:pt idx="14">
                  <c:v>14.030631701333331</c:v>
                </c:pt>
                <c:pt idx="15">
                  <c:v>99.579788207999997</c:v>
                </c:pt>
                <c:pt idx="16">
                  <c:v>725.64172363300008</c:v>
                </c:pt>
                <c:pt idx="18">
                  <c:v>0.59331599866666673</c:v>
                </c:pt>
                <c:pt idx="19">
                  <c:v>0.81856900466666671</c:v>
                </c:pt>
                <c:pt idx="20">
                  <c:v>1.341205318333333</c:v>
                </c:pt>
                <c:pt idx="21">
                  <c:v>12.091595014000001</c:v>
                </c:pt>
                <c:pt idx="22">
                  <c:v>27.836029052999997</c:v>
                </c:pt>
                <c:pt idx="24">
                  <c:v>0.62014134733333337</c:v>
                </c:pt>
                <c:pt idx="25">
                  <c:v>0.89918667100000005</c:v>
                </c:pt>
                <c:pt idx="26">
                  <c:v>1.486928025666667</c:v>
                </c:pt>
                <c:pt idx="27">
                  <c:v>10.576054572999999</c:v>
                </c:pt>
                <c:pt idx="28">
                  <c:v>17.941595077666669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1-42CA-9A5F-27C57AC26162}"/>
            </c:ext>
          </c:extLst>
        </c:ser>
        <c:ser>
          <c:idx val="3"/>
          <c:order val="3"/>
          <c:tx>
            <c:strRef>
              <c:f>'fullscale-best2'!$G$35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'fullscale-best2'!$G$36:$G$64</c:f>
              <c:numCache>
                <c:formatCode>General</c:formatCode>
                <c:ptCount val="29"/>
                <c:pt idx="0">
                  <c:v>6.1549859565000009</c:v>
                </c:pt>
                <c:pt idx="1">
                  <c:v>22.685000523999999</c:v>
                </c:pt>
                <c:pt idx="2">
                  <c:v>62.455767720999994</c:v>
                </c:pt>
                <c:pt idx="3">
                  <c:v>246.55863393324998</c:v>
                </c:pt>
                <c:pt idx="4">
                  <c:v>980.32354736349998</c:v>
                </c:pt>
                <c:pt idx="6">
                  <c:v>8.266020052</c:v>
                </c:pt>
                <c:pt idx="7">
                  <c:v>18.182083777500001</c:v>
                </c:pt>
                <c:pt idx="8">
                  <c:v>49.760180026499988</c:v>
                </c:pt>
                <c:pt idx="9">
                  <c:v>197.22809430899997</c:v>
                </c:pt>
                <c:pt idx="10">
                  <c:v>954.80471628949999</c:v>
                </c:pt>
                <c:pt idx="12">
                  <c:v>0.63304968000000006</c:v>
                </c:pt>
                <c:pt idx="13">
                  <c:v>1.854778344666667</c:v>
                </c:pt>
                <c:pt idx="14">
                  <c:v>6.0997375663333333</c:v>
                </c:pt>
                <c:pt idx="15">
                  <c:v>60.081976127666678</c:v>
                </c:pt>
                <c:pt idx="16">
                  <c:v>647.68691396399981</c:v>
                </c:pt>
                <c:pt idx="18">
                  <c:v>0.39013966666666672</c:v>
                </c:pt>
                <c:pt idx="19">
                  <c:v>0.78236768133333334</c:v>
                </c:pt>
                <c:pt idx="20">
                  <c:v>1.7252720343333328</c:v>
                </c:pt>
                <c:pt idx="21">
                  <c:v>14.265301217666671</c:v>
                </c:pt>
                <c:pt idx="22">
                  <c:v>104.1252298055</c:v>
                </c:pt>
                <c:pt idx="24">
                  <c:v>0.4030303306666666</c:v>
                </c:pt>
                <c:pt idx="25">
                  <c:v>0.71094132933333343</c:v>
                </c:pt>
                <c:pt idx="26">
                  <c:v>1.6378266710000002</c:v>
                </c:pt>
                <c:pt idx="27">
                  <c:v>4.1308436989999997</c:v>
                </c:pt>
                <c:pt idx="28">
                  <c:v>11.497645557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1-42CA-9A5F-27C57AC26162}"/>
            </c:ext>
          </c:extLst>
        </c:ser>
        <c:ser>
          <c:idx val="4"/>
          <c:order val="4"/>
          <c:tx>
            <c:strRef>
              <c:f>'fullscale-best2'!$H$35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'fullscale-best2'!$H$36:$H$64</c:f>
              <c:numCache>
                <c:formatCode>General</c:formatCode>
                <c:ptCount val="29"/>
                <c:pt idx="0">
                  <c:v>5.858516454500001</c:v>
                </c:pt>
                <c:pt idx="1">
                  <c:v>22.305109024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7.9648475644999994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0.52307568000000004</c:v>
                </c:pt>
                <c:pt idx="13">
                  <c:v>1.7004476786666669</c:v>
                </c:pt>
                <c:pt idx="14">
                  <c:v>5.8613395690000001</c:v>
                </c:pt>
                <c:pt idx="15">
                  <c:v>59.440770467333344</c:v>
                </c:pt>
                <c:pt idx="16">
                  <c:v>646.70015462233323</c:v>
                </c:pt>
                <c:pt idx="18">
                  <c:v>0.157666996</c:v>
                </c:pt>
                <c:pt idx="19">
                  <c:v>0.45207300766666664</c:v>
                </c:pt>
                <c:pt idx="20">
                  <c:v>1.2167060373333329</c:v>
                </c:pt>
                <c:pt idx="21">
                  <c:v>13.123533566666671</c:v>
                </c:pt>
                <c:pt idx="22">
                  <c:v>101.924884796</c:v>
                </c:pt>
                <c:pt idx="24">
                  <c:v>0.1473546623333333</c:v>
                </c:pt>
                <c:pt idx="25">
                  <c:v>0.3827013273333334</c:v>
                </c:pt>
                <c:pt idx="26">
                  <c:v>1.129750013</c:v>
                </c:pt>
                <c:pt idx="27">
                  <c:v>3.0440763630000003</c:v>
                </c:pt>
                <c:pt idx="28">
                  <c:v>9.4152035709999993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1-42CA-9A5F-27C57AC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11391"/>
        <c:axId val="1305525951"/>
      </c:barChart>
      <c:catAx>
        <c:axId val="1305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25951"/>
        <c:crossesAt val="1.0000000000000002E-2"/>
        <c:auto val="1"/>
        <c:lblAlgn val="ctr"/>
        <c:lblOffset val="100"/>
        <c:noMultiLvlLbl val="0"/>
      </c:catAx>
      <c:valAx>
        <c:axId val="1305525951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1139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'fullscale-best2'!$D$1</c:f>
              <c:strCache>
                <c:ptCount val="1"/>
                <c:pt idx="0">
                  <c:v>Xeon Silver (32 threads, 22MB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'fullscale-best2'!$D$2:$D$30</c:f>
              <c:numCache>
                <c:formatCode>General</c:formatCode>
                <c:ptCount val="29"/>
                <c:pt idx="0">
                  <c:v>7.5075583456666672</c:v>
                </c:pt>
                <c:pt idx="1">
                  <c:v>15.68444824233333</c:v>
                </c:pt>
                <c:pt idx="2">
                  <c:v>37.943309784</c:v>
                </c:pt>
                <c:pt idx="3">
                  <c:v>173.71942138666671</c:v>
                </c:pt>
                <c:pt idx="4">
                  <c:v>1473.2326660156668</c:v>
                </c:pt>
                <c:pt idx="6">
                  <c:v>10.254084587333329</c:v>
                </c:pt>
                <c:pt idx="7">
                  <c:v>21.08394177733333</c:v>
                </c:pt>
                <c:pt idx="8">
                  <c:v>53.459569295333324</c:v>
                </c:pt>
                <c:pt idx="9">
                  <c:v>1024.856770833333</c:v>
                </c:pt>
                <c:pt idx="10">
                  <c:v>4716.9462890630002</c:v>
                </c:pt>
                <c:pt idx="12" formatCode="0.00">
                  <c:v>1.1367899976666669</c:v>
                </c:pt>
                <c:pt idx="13" formatCode="0.00">
                  <c:v>2.71207873</c:v>
                </c:pt>
                <c:pt idx="14" formatCode="0.00">
                  <c:v>6.3194069863333313</c:v>
                </c:pt>
                <c:pt idx="15" formatCode="0.00">
                  <c:v>30.878410338999998</c:v>
                </c:pt>
                <c:pt idx="16" formatCode="0.00">
                  <c:v>198.53749847449998</c:v>
                </c:pt>
                <c:pt idx="18">
                  <c:v>1.6915659906666669</c:v>
                </c:pt>
                <c:pt idx="19">
                  <c:v>12.412037531666671</c:v>
                </c:pt>
                <c:pt idx="20">
                  <c:v>11.14922841366667</c:v>
                </c:pt>
                <c:pt idx="21">
                  <c:v>10.819160461333329</c:v>
                </c:pt>
                <c:pt idx="22">
                  <c:v>11.472567876333331</c:v>
                </c:pt>
                <c:pt idx="24">
                  <c:v>1.7161850136666661</c:v>
                </c:pt>
                <c:pt idx="25">
                  <c:v>12.489866256999999</c:v>
                </c:pt>
                <c:pt idx="26">
                  <c:v>10.355406761333329</c:v>
                </c:pt>
                <c:pt idx="27">
                  <c:v>11.029711405333341</c:v>
                </c:pt>
                <c:pt idx="28">
                  <c:v>11.56148688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121-9CB5-B47A20C9F949}"/>
            </c:ext>
          </c:extLst>
        </c:ser>
        <c:ser>
          <c:idx val="1"/>
          <c:order val="1"/>
          <c:tx>
            <c:strRef>
              <c:f>'fullscale-best2'!$E$1</c:f>
              <c:strCache>
                <c:ptCount val="1"/>
                <c:pt idx="0">
                  <c:v>Xeon Gold (56 threads, 38MB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'fullscale-best2'!$E$2:$E$30</c:f>
              <c:numCache>
                <c:formatCode>0.00</c:formatCode>
                <c:ptCount val="29"/>
                <c:pt idx="0">
                  <c:v>4.2120135623333343</c:v>
                </c:pt>
                <c:pt idx="1">
                  <c:v>10.519601185999999</c:v>
                </c:pt>
                <c:pt idx="2">
                  <c:v>22.898759205999998</c:v>
                </c:pt>
                <c:pt idx="3">
                  <c:v>101.5433603923333</c:v>
                </c:pt>
                <c:pt idx="4">
                  <c:v>1417.2249348959999</c:v>
                </c:pt>
                <c:pt idx="6">
                  <c:v>6.230797291</c:v>
                </c:pt>
                <c:pt idx="7">
                  <c:v>13.33573023466667</c:v>
                </c:pt>
                <c:pt idx="8">
                  <c:v>34.383286794000007</c:v>
                </c:pt>
                <c:pt idx="9">
                  <c:v>1116.3772989910001</c:v>
                </c:pt>
                <c:pt idx="10">
                  <c:v>5884.8935546873336</c:v>
                </c:pt>
                <c:pt idx="12">
                  <c:v>0.78536301900000005</c:v>
                </c:pt>
                <c:pt idx="13">
                  <c:v>1.2998529670000001</c:v>
                </c:pt>
                <c:pt idx="14">
                  <c:v>5.1549291610000001</c:v>
                </c:pt>
                <c:pt idx="15">
                  <c:v>20.523948669000003</c:v>
                </c:pt>
                <c:pt idx="16">
                  <c:v>132.73194885300001</c:v>
                </c:pt>
                <c:pt idx="18">
                  <c:v>2.3668190636666657</c:v>
                </c:pt>
                <c:pt idx="19">
                  <c:v>10.675887743666669</c:v>
                </c:pt>
                <c:pt idx="20">
                  <c:v>10.793049812333329</c:v>
                </c:pt>
                <c:pt idx="21">
                  <c:v>10.83650112166667</c:v>
                </c:pt>
                <c:pt idx="22">
                  <c:v>14.62226104733333</c:v>
                </c:pt>
                <c:pt idx="24">
                  <c:v>2.3380476633333327</c:v>
                </c:pt>
                <c:pt idx="25">
                  <c:v>10.616271655</c:v>
                </c:pt>
                <c:pt idx="26">
                  <c:v>10.8093249</c:v>
                </c:pt>
                <c:pt idx="27">
                  <c:v>10.840449651</c:v>
                </c:pt>
                <c:pt idx="28">
                  <c:v>14.560971259666671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121-9CB5-B47A20C9F949}"/>
            </c:ext>
          </c:extLst>
        </c:ser>
        <c:ser>
          <c:idx val="2"/>
          <c:order val="2"/>
          <c:tx>
            <c:strRef>
              <c:f>'fullscale-best2'!$F$1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'fullscale-best2'!$F$2:$F$30</c:f>
              <c:numCache>
                <c:formatCode>General</c:formatCode>
                <c:ptCount val="29"/>
                <c:pt idx="0">
                  <c:v>5.4611450833333333</c:v>
                </c:pt>
                <c:pt idx="1">
                  <c:v>11.317229907000002</c:v>
                </c:pt>
                <c:pt idx="2">
                  <c:v>30.404291152999999</c:v>
                </c:pt>
                <c:pt idx="3">
                  <c:v>112.5815849305</c:v>
                </c:pt>
                <c:pt idx="4">
                  <c:v>1085.958984375</c:v>
                </c:pt>
                <c:pt idx="6">
                  <c:v>7.9652876853333341</c:v>
                </c:pt>
                <c:pt idx="7">
                  <c:v>17.39100074766667</c:v>
                </c:pt>
                <c:pt idx="8">
                  <c:v>49.345303853666657</c:v>
                </c:pt>
                <c:pt idx="9">
                  <c:v>799.60946655249995</c:v>
                </c:pt>
                <c:pt idx="10">
                  <c:v>3219.5637207030004</c:v>
                </c:pt>
                <c:pt idx="12">
                  <c:v>0.7387546696666667</c:v>
                </c:pt>
                <c:pt idx="13">
                  <c:v>1.270571311333333</c:v>
                </c:pt>
                <c:pt idx="14">
                  <c:v>3.5768969856666657</c:v>
                </c:pt>
                <c:pt idx="15">
                  <c:v>23.923534393000001</c:v>
                </c:pt>
                <c:pt idx="16">
                  <c:v>155.03131103499999</c:v>
                </c:pt>
                <c:pt idx="18">
                  <c:v>0.44713633266666658</c:v>
                </c:pt>
                <c:pt idx="19">
                  <c:v>0.4842876593333334</c:v>
                </c:pt>
                <c:pt idx="20">
                  <c:v>0.54814666533333334</c:v>
                </c:pt>
                <c:pt idx="21">
                  <c:v>1.674426357</c:v>
                </c:pt>
                <c:pt idx="22">
                  <c:v>4.4018705686666664</c:v>
                </c:pt>
                <c:pt idx="24">
                  <c:v>0.44449133699999988</c:v>
                </c:pt>
                <c:pt idx="25">
                  <c:v>0.48894166933333333</c:v>
                </c:pt>
                <c:pt idx="26">
                  <c:v>0.55072532100000005</c:v>
                </c:pt>
                <c:pt idx="27">
                  <c:v>1.727116982333333</c:v>
                </c:pt>
                <c:pt idx="28">
                  <c:v>4.4060120583333324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121-9CB5-B47A20C9F949}"/>
            </c:ext>
          </c:extLst>
        </c:ser>
        <c:ser>
          <c:idx val="3"/>
          <c:order val="3"/>
          <c:tx>
            <c:strRef>
              <c:f>'fullscale-best2'!$G$1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'fullscale-best2'!$G$2:$G$30</c:f>
              <c:numCache>
                <c:formatCode>General</c:formatCode>
                <c:ptCount val="29"/>
                <c:pt idx="0">
                  <c:v>6.1525940745000005</c:v>
                </c:pt>
                <c:pt idx="1">
                  <c:v>22.682841017999998</c:v>
                </c:pt>
                <c:pt idx="2">
                  <c:v>62.433703526999999</c:v>
                </c:pt>
                <c:pt idx="3">
                  <c:v>246.15925794525</c:v>
                </c:pt>
                <c:pt idx="4">
                  <c:v>979.87033081025004</c:v>
                </c:pt>
                <c:pt idx="6">
                  <c:v>8.2690321574999999</c:v>
                </c:pt>
                <c:pt idx="7">
                  <c:v>18.177725889000001</c:v>
                </c:pt>
                <c:pt idx="8">
                  <c:v>49.761155188500005</c:v>
                </c:pt>
                <c:pt idx="9">
                  <c:v>197.13068851849999</c:v>
                </c:pt>
                <c:pt idx="10">
                  <c:v>956.27109721349996</c:v>
                </c:pt>
                <c:pt idx="12">
                  <c:v>0.27295733099999997</c:v>
                </c:pt>
                <c:pt idx="13">
                  <c:v>0.67860865000000004</c:v>
                </c:pt>
                <c:pt idx="14">
                  <c:v>1.7586826910000002</c:v>
                </c:pt>
                <c:pt idx="15">
                  <c:v>9.7669099540000008</c:v>
                </c:pt>
                <c:pt idx="16">
                  <c:v>109.71380846766667</c:v>
                </c:pt>
                <c:pt idx="18">
                  <c:v>0.24470966900000002</c:v>
                </c:pt>
                <c:pt idx="19">
                  <c:v>0.340838998</c:v>
                </c:pt>
                <c:pt idx="20">
                  <c:v>0.58190433433333333</c:v>
                </c:pt>
                <c:pt idx="21">
                  <c:v>1.4279193379999999</c:v>
                </c:pt>
                <c:pt idx="22">
                  <c:v>3.8120629190000002</c:v>
                </c:pt>
                <c:pt idx="24">
                  <c:v>0.24627166666666667</c:v>
                </c:pt>
                <c:pt idx="25">
                  <c:v>0.34719966466666663</c:v>
                </c:pt>
                <c:pt idx="26">
                  <c:v>0.60101200633333329</c:v>
                </c:pt>
                <c:pt idx="27">
                  <c:v>1.3436096706666667</c:v>
                </c:pt>
                <c:pt idx="28">
                  <c:v>3.0703723630000006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121-9CB5-B47A20C9F949}"/>
            </c:ext>
          </c:extLst>
        </c:ser>
        <c:ser>
          <c:idx val="4"/>
          <c:order val="4"/>
          <c:tx>
            <c:strRef>
              <c:f>'fullscale-best2'!$H$1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'fullscale-best2'!$H$2:$H$30</c:f>
              <c:numCache>
                <c:formatCode>General</c:formatCode>
                <c:ptCount val="29"/>
                <c:pt idx="0">
                  <c:v>5.857623577</c:v>
                </c:pt>
                <c:pt idx="1">
                  <c:v>22.308392524999999</c:v>
                </c:pt>
                <c:pt idx="2">
                  <c:v>61.842020035000004</c:v>
                </c:pt>
                <c:pt idx="3">
                  <c:v>245.26343917849999</c:v>
                </c:pt>
                <c:pt idx="4">
                  <c:v>979.87033081025004</c:v>
                </c:pt>
                <c:pt idx="6">
                  <c:v>7.9657461645000005</c:v>
                </c:pt>
                <c:pt idx="7">
                  <c:v>17.8023738865</c:v>
                </c:pt>
                <c:pt idx="8">
                  <c:v>49.186775207500006</c:v>
                </c:pt>
                <c:pt idx="9">
                  <c:v>196.019989014</c:v>
                </c:pt>
                <c:pt idx="10">
                  <c:v>953.78680419900002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1.7245332999999998E-2</c:v>
                </c:pt>
                <c:pt idx="19">
                  <c:v>2.7201666999999999E-2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1.5792999999999998E-2</c:v>
                </c:pt>
                <c:pt idx="25">
                  <c:v>3.1758334333333332E-2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1.0234466790000001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4-4121-9CB5-B47A20C9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1315519"/>
        <c:axId val="1081315103"/>
      </c:barChart>
      <c:catAx>
        <c:axId val="10813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103"/>
        <c:crossesAt val="1.0000000000000002E-2"/>
        <c:auto val="1"/>
        <c:lblAlgn val="ctr"/>
        <c:lblOffset val="100"/>
        <c:noMultiLvlLbl val="0"/>
      </c:catAx>
      <c:valAx>
        <c:axId val="1081315103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51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"/>
          <c:y val="9.3548065263771851E-2"/>
          <c:w val="1"/>
          <c:h val="9.674140874318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'fullscale-best2'!$D$35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'fullscale-best2'!$D$36:$D$64</c:f>
              <c:numCache>
                <c:formatCode>General</c:formatCode>
                <c:ptCount val="29"/>
                <c:pt idx="0">
                  <c:v>7.3517041206666667</c:v>
                </c:pt>
                <c:pt idx="1">
                  <c:v>15.51917362233333</c:v>
                </c:pt>
                <c:pt idx="2">
                  <c:v>37.216799418000001</c:v>
                </c:pt>
                <c:pt idx="3">
                  <c:v>173.82081095366669</c:v>
                </c:pt>
                <c:pt idx="4">
                  <c:v>1477.9740600584998</c:v>
                </c:pt>
                <c:pt idx="6">
                  <c:v>10.032521247666669</c:v>
                </c:pt>
                <c:pt idx="7">
                  <c:v>20.833186467666671</c:v>
                </c:pt>
                <c:pt idx="8">
                  <c:v>52.797749837333335</c:v>
                </c:pt>
                <c:pt idx="9">
                  <c:v>1027.7930501303331</c:v>
                </c:pt>
                <c:pt idx="10">
                  <c:v>4496.78515625</c:v>
                </c:pt>
                <c:pt idx="12" formatCode="0.00">
                  <c:v>2.4590336480000001</c:v>
                </c:pt>
                <c:pt idx="13" formatCode="0.00">
                  <c:v>7.5499760310000008</c:v>
                </c:pt>
                <c:pt idx="14" formatCode="0.00">
                  <c:v>20.130024592000002</c:v>
                </c:pt>
                <c:pt idx="15" formatCode="0.00">
                  <c:v>120.272911072</c:v>
                </c:pt>
                <c:pt idx="16" formatCode="0.00">
                  <c:v>889.06167602499988</c:v>
                </c:pt>
                <c:pt idx="18">
                  <c:v>1.695855975</c:v>
                </c:pt>
                <c:pt idx="19">
                  <c:v>12.460632006666671</c:v>
                </c:pt>
                <c:pt idx="20">
                  <c:v>10.430165926666671</c:v>
                </c:pt>
                <c:pt idx="21">
                  <c:v>18.790021260666659</c:v>
                </c:pt>
                <c:pt idx="22">
                  <c:v>52.565319061333341</c:v>
                </c:pt>
                <c:pt idx="24">
                  <c:v>1.7329219980000001</c:v>
                </c:pt>
                <c:pt idx="25">
                  <c:v>12.437486330666671</c:v>
                </c:pt>
                <c:pt idx="26">
                  <c:v>10.27722167966667</c:v>
                </c:pt>
                <c:pt idx="27">
                  <c:v>15.352699280000001</c:v>
                </c:pt>
                <c:pt idx="28">
                  <c:v>32.033838272000004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2CA-9A5F-27C57AC26162}"/>
            </c:ext>
          </c:extLst>
        </c:ser>
        <c:ser>
          <c:idx val="1"/>
          <c:order val="1"/>
          <c:tx>
            <c:strRef>
              <c:f>'fullscale-best2'!$E$35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'fullscale-best2'!$E$36:$E$64</c:f>
              <c:numCache>
                <c:formatCode>0.00</c:formatCode>
                <c:ptCount val="29"/>
                <c:pt idx="0">
                  <c:v>4.1215060553333345</c:v>
                </c:pt>
                <c:pt idx="1">
                  <c:v>10.496250788333329</c:v>
                </c:pt>
                <c:pt idx="2">
                  <c:v>22.513257980333329</c:v>
                </c:pt>
                <c:pt idx="3">
                  <c:v>101.91029357900001</c:v>
                </c:pt>
                <c:pt idx="4">
                  <c:v>1755.7080891926671</c:v>
                </c:pt>
                <c:pt idx="6">
                  <c:v>6.1309803330000001</c:v>
                </c:pt>
                <c:pt idx="7">
                  <c:v>13.20244979866667</c:v>
                </c:pt>
                <c:pt idx="8">
                  <c:v>34.069684346333325</c:v>
                </c:pt>
                <c:pt idx="9">
                  <c:v>858.85557047499992</c:v>
                </c:pt>
                <c:pt idx="10">
                  <c:v>4558.3020833330002</c:v>
                </c:pt>
                <c:pt idx="12">
                  <c:v>2.2315618989999999</c:v>
                </c:pt>
                <c:pt idx="13">
                  <c:v>6.8572940830000002</c:v>
                </c:pt>
                <c:pt idx="14">
                  <c:v>15.017568588</c:v>
                </c:pt>
                <c:pt idx="15">
                  <c:v>86.443687439000001</c:v>
                </c:pt>
                <c:pt idx="16">
                  <c:v>612.60980224600007</c:v>
                </c:pt>
                <c:pt idx="18">
                  <c:v>2.331054608333333</c:v>
                </c:pt>
                <c:pt idx="19">
                  <c:v>10.627716064666672</c:v>
                </c:pt>
                <c:pt idx="20">
                  <c:v>10.71965281166667</c:v>
                </c:pt>
                <c:pt idx="21">
                  <c:v>13.30194218966667</c:v>
                </c:pt>
                <c:pt idx="22">
                  <c:v>40.455595652333336</c:v>
                </c:pt>
                <c:pt idx="24">
                  <c:v>2.3145256836666657</c:v>
                </c:pt>
                <c:pt idx="25">
                  <c:v>10.69180456833333</c:v>
                </c:pt>
                <c:pt idx="26">
                  <c:v>10.83013375633333</c:v>
                </c:pt>
                <c:pt idx="27">
                  <c:v>11.26703770933333</c:v>
                </c:pt>
                <c:pt idx="28">
                  <c:v>22.953887303999998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1-42CA-9A5F-27C57AC26162}"/>
            </c:ext>
          </c:extLst>
        </c:ser>
        <c:ser>
          <c:idx val="2"/>
          <c:order val="2"/>
          <c:tx>
            <c:strRef>
              <c:f>'fullscale-best2'!$F$35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'fullscale-best2'!$F$36:$F$64</c:f>
              <c:numCache>
                <c:formatCode>General</c:formatCode>
                <c:ptCount val="29"/>
                <c:pt idx="0">
                  <c:v>5.3647251130000004</c:v>
                </c:pt>
                <c:pt idx="1">
                  <c:v>11.19259579966667</c:v>
                </c:pt>
                <c:pt idx="2">
                  <c:v>30.108263651333331</c:v>
                </c:pt>
                <c:pt idx="3">
                  <c:v>112.10773086549999</c:v>
                </c:pt>
                <c:pt idx="4">
                  <c:v>1088.4310302734998</c:v>
                </c:pt>
                <c:pt idx="6">
                  <c:v>7.7830999693333336</c:v>
                </c:pt>
                <c:pt idx="7">
                  <c:v>17.104132334666662</c:v>
                </c:pt>
                <c:pt idx="8">
                  <c:v>48.493169148666667</c:v>
                </c:pt>
                <c:pt idx="9">
                  <c:v>799.81164550800008</c:v>
                </c:pt>
                <c:pt idx="10">
                  <c:v>3220.5107421875</c:v>
                </c:pt>
                <c:pt idx="12">
                  <c:v>1.8158483503333329</c:v>
                </c:pt>
                <c:pt idx="13">
                  <c:v>4.5561644233333327</c:v>
                </c:pt>
                <c:pt idx="14">
                  <c:v>14.030631701333331</c:v>
                </c:pt>
                <c:pt idx="15">
                  <c:v>99.579788207999997</c:v>
                </c:pt>
                <c:pt idx="16">
                  <c:v>725.64172363300008</c:v>
                </c:pt>
                <c:pt idx="18">
                  <c:v>0.59331599866666673</c:v>
                </c:pt>
                <c:pt idx="19">
                  <c:v>0.81856900466666671</c:v>
                </c:pt>
                <c:pt idx="20">
                  <c:v>1.341205318333333</c:v>
                </c:pt>
                <c:pt idx="21">
                  <c:v>12.091595014000001</c:v>
                </c:pt>
                <c:pt idx="22">
                  <c:v>27.836029052999997</c:v>
                </c:pt>
                <c:pt idx="24">
                  <c:v>0.62014134733333337</c:v>
                </c:pt>
                <c:pt idx="25">
                  <c:v>0.89918667100000005</c:v>
                </c:pt>
                <c:pt idx="26">
                  <c:v>1.486928025666667</c:v>
                </c:pt>
                <c:pt idx="27">
                  <c:v>10.576054572999999</c:v>
                </c:pt>
                <c:pt idx="28">
                  <c:v>17.941595077666669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1-42CA-9A5F-27C57AC26162}"/>
            </c:ext>
          </c:extLst>
        </c:ser>
        <c:ser>
          <c:idx val="3"/>
          <c:order val="3"/>
          <c:tx>
            <c:strRef>
              <c:f>'fullscale-best2'!$G$35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'fullscale-best2'!$G$36:$G$64</c:f>
              <c:numCache>
                <c:formatCode>General</c:formatCode>
                <c:ptCount val="29"/>
                <c:pt idx="0">
                  <c:v>6.1549859565000009</c:v>
                </c:pt>
                <c:pt idx="1">
                  <c:v>22.685000523999999</c:v>
                </c:pt>
                <c:pt idx="2">
                  <c:v>62.455767720999994</c:v>
                </c:pt>
                <c:pt idx="3">
                  <c:v>246.55863393324998</c:v>
                </c:pt>
                <c:pt idx="4">
                  <c:v>980.32354736349998</c:v>
                </c:pt>
                <c:pt idx="6">
                  <c:v>8.266020052</c:v>
                </c:pt>
                <c:pt idx="7">
                  <c:v>18.182083777500001</c:v>
                </c:pt>
                <c:pt idx="8">
                  <c:v>49.760180026499988</c:v>
                </c:pt>
                <c:pt idx="9">
                  <c:v>197.22809430899997</c:v>
                </c:pt>
                <c:pt idx="10">
                  <c:v>954.80471628949999</c:v>
                </c:pt>
                <c:pt idx="12">
                  <c:v>0.63304968000000006</c:v>
                </c:pt>
                <c:pt idx="13">
                  <c:v>1.854778344666667</c:v>
                </c:pt>
                <c:pt idx="14">
                  <c:v>6.0997375663333333</c:v>
                </c:pt>
                <c:pt idx="15">
                  <c:v>60.081976127666678</c:v>
                </c:pt>
                <c:pt idx="16">
                  <c:v>647.68691396399981</c:v>
                </c:pt>
                <c:pt idx="18">
                  <c:v>0.39013966666666672</c:v>
                </c:pt>
                <c:pt idx="19">
                  <c:v>0.78236768133333334</c:v>
                </c:pt>
                <c:pt idx="20">
                  <c:v>1.7252720343333328</c:v>
                </c:pt>
                <c:pt idx="21">
                  <c:v>14.265301217666671</c:v>
                </c:pt>
                <c:pt idx="22">
                  <c:v>104.1252298055</c:v>
                </c:pt>
                <c:pt idx="24">
                  <c:v>0.4030303306666666</c:v>
                </c:pt>
                <c:pt idx="25">
                  <c:v>0.71094132933333343</c:v>
                </c:pt>
                <c:pt idx="26">
                  <c:v>1.6378266710000002</c:v>
                </c:pt>
                <c:pt idx="27">
                  <c:v>4.1308436989999997</c:v>
                </c:pt>
                <c:pt idx="28">
                  <c:v>11.497645557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1-42CA-9A5F-27C57AC26162}"/>
            </c:ext>
          </c:extLst>
        </c:ser>
        <c:ser>
          <c:idx val="4"/>
          <c:order val="4"/>
          <c:tx>
            <c:strRef>
              <c:f>'fullscale-best2'!$H$35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'fullscale-best2'!$H$36:$H$64</c:f>
              <c:numCache>
                <c:formatCode>General</c:formatCode>
                <c:ptCount val="29"/>
                <c:pt idx="0">
                  <c:v>5.858516454500001</c:v>
                </c:pt>
                <c:pt idx="1">
                  <c:v>22.305109024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7.9648475644999994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0.52307568000000004</c:v>
                </c:pt>
                <c:pt idx="13">
                  <c:v>1.7004476786666669</c:v>
                </c:pt>
                <c:pt idx="14">
                  <c:v>5.8613395690000001</c:v>
                </c:pt>
                <c:pt idx="15">
                  <c:v>59.440770467333344</c:v>
                </c:pt>
                <c:pt idx="16">
                  <c:v>646.70015462233323</c:v>
                </c:pt>
                <c:pt idx="18">
                  <c:v>0.157666996</c:v>
                </c:pt>
                <c:pt idx="19">
                  <c:v>0.45207300766666664</c:v>
                </c:pt>
                <c:pt idx="20">
                  <c:v>1.2167060373333329</c:v>
                </c:pt>
                <c:pt idx="21">
                  <c:v>13.123533566666671</c:v>
                </c:pt>
                <c:pt idx="22">
                  <c:v>101.924884796</c:v>
                </c:pt>
                <c:pt idx="24">
                  <c:v>0.1473546623333333</c:v>
                </c:pt>
                <c:pt idx="25">
                  <c:v>0.3827013273333334</c:v>
                </c:pt>
                <c:pt idx="26">
                  <c:v>1.129750013</c:v>
                </c:pt>
                <c:pt idx="27">
                  <c:v>3.0440763630000003</c:v>
                </c:pt>
                <c:pt idx="28">
                  <c:v>9.4152035709999993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1-42CA-9A5F-27C57AC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11391"/>
        <c:axId val="1305525951"/>
      </c:barChart>
      <c:catAx>
        <c:axId val="1305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25951"/>
        <c:crossesAt val="1.0000000000000002E-2"/>
        <c:auto val="1"/>
        <c:lblAlgn val="ctr"/>
        <c:lblOffset val="100"/>
        <c:noMultiLvlLbl val="0"/>
      </c:catAx>
      <c:valAx>
        <c:axId val="1305525951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1139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'fullscale-best2'!$D$1</c:f>
              <c:strCache>
                <c:ptCount val="1"/>
                <c:pt idx="0">
                  <c:v>Xeon Silver (32 threads, 22MB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'fullscale-best2'!$D$2:$D$30</c:f>
              <c:numCache>
                <c:formatCode>General</c:formatCode>
                <c:ptCount val="29"/>
                <c:pt idx="0">
                  <c:v>7.5075583456666672</c:v>
                </c:pt>
                <c:pt idx="1">
                  <c:v>15.68444824233333</c:v>
                </c:pt>
                <c:pt idx="2">
                  <c:v>37.943309784</c:v>
                </c:pt>
                <c:pt idx="3">
                  <c:v>173.71942138666671</c:v>
                </c:pt>
                <c:pt idx="4">
                  <c:v>1473.2326660156668</c:v>
                </c:pt>
                <c:pt idx="6">
                  <c:v>10.254084587333329</c:v>
                </c:pt>
                <c:pt idx="7">
                  <c:v>21.08394177733333</c:v>
                </c:pt>
                <c:pt idx="8">
                  <c:v>53.459569295333324</c:v>
                </c:pt>
                <c:pt idx="9">
                  <c:v>1024.856770833333</c:v>
                </c:pt>
                <c:pt idx="10">
                  <c:v>4716.9462890630002</c:v>
                </c:pt>
                <c:pt idx="12" formatCode="0.00">
                  <c:v>1.1367899976666669</c:v>
                </c:pt>
                <c:pt idx="13" formatCode="0.00">
                  <c:v>2.71207873</c:v>
                </c:pt>
                <c:pt idx="14" formatCode="0.00">
                  <c:v>6.3194069863333313</c:v>
                </c:pt>
                <c:pt idx="15" formatCode="0.00">
                  <c:v>30.878410338999998</c:v>
                </c:pt>
                <c:pt idx="16" formatCode="0.00">
                  <c:v>198.53749847449998</c:v>
                </c:pt>
                <c:pt idx="18">
                  <c:v>1.6915659906666669</c:v>
                </c:pt>
                <c:pt idx="19">
                  <c:v>12.412037531666671</c:v>
                </c:pt>
                <c:pt idx="20">
                  <c:v>11.14922841366667</c:v>
                </c:pt>
                <c:pt idx="21">
                  <c:v>10.819160461333329</c:v>
                </c:pt>
                <c:pt idx="22">
                  <c:v>11.472567876333331</c:v>
                </c:pt>
                <c:pt idx="24">
                  <c:v>1.7161850136666661</c:v>
                </c:pt>
                <c:pt idx="25">
                  <c:v>12.489866256999999</c:v>
                </c:pt>
                <c:pt idx="26">
                  <c:v>10.355406761333329</c:v>
                </c:pt>
                <c:pt idx="27">
                  <c:v>11.029711405333341</c:v>
                </c:pt>
                <c:pt idx="28">
                  <c:v>11.56148688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121-9CB5-B47A20C9F949}"/>
            </c:ext>
          </c:extLst>
        </c:ser>
        <c:ser>
          <c:idx val="1"/>
          <c:order val="1"/>
          <c:tx>
            <c:strRef>
              <c:f>'fullscale-best2'!$E$1</c:f>
              <c:strCache>
                <c:ptCount val="1"/>
                <c:pt idx="0">
                  <c:v>Xeon Gold (56 threads, 38MB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'fullscale-best2'!$E$2:$E$30</c:f>
              <c:numCache>
                <c:formatCode>0.00</c:formatCode>
                <c:ptCount val="29"/>
                <c:pt idx="0">
                  <c:v>4.2120135623333343</c:v>
                </c:pt>
                <c:pt idx="1">
                  <c:v>10.519601185999999</c:v>
                </c:pt>
                <c:pt idx="2">
                  <c:v>22.898759205999998</c:v>
                </c:pt>
                <c:pt idx="3">
                  <c:v>101.5433603923333</c:v>
                </c:pt>
                <c:pt idx="4">
                  <c:v>1417.2249348959999</c:v>
                </c:pt>
                <c:pt idx="6">
                  <c:v>6.230797291</c:v>
                </c:pt>
                <c:pt idx="7">
                  <c:v>13.33573023466667</c:v>
                </c:pt>
                <c:pt idx="8">
                  <c:v>34.383286794000007</c:v>
                </c:pt>
                <c:pt idx="9">
                  <c:v>1116.3772989910001</c:v>
                </c:pt>
                <c:pt idx="10">
                  <c:v>5884.8935546873336</c:v>
                </c:pt>
                <c:pt idx="12">
                  <c:v>0.78536301900000005</c:v>
                </c:pt>
                <c:pt idx="13">
                  <c:v>1.2998529670000001</c:v>
                </c:pt>
                <c:pt idx="14">
                  <c:v>5.1549291610000001</c:v>
                </c:pt>
                <c:pt idx="15">
                  <c:v>20.523948669000003</c:v>
                </c:pt>
                <c:pt idx="16">
                  <c:v>132.73194885300001</c:v>
                </c:pt>
                <c:pt idx="18">
                  <c:v>2.3668190636666657</c:v>
                </c:pt>
                <c:pt idx="19">
                  <c:v>10.675887743666669</c:v>
                </c:pt>
                <c:pt idx="20">
                  <c:v>10.793049812333329</c:v>
                </c:pt>
                <c:pt idx="21">
                  <c:v>10.83650112166667</c:v>
                </c:pt>
                <c:pt idx="22">
                  <c:v>14.62226104733333</c:v>
                </c:pt>
                <c:pt idx="24">
                  <c:v>2.3380476633333327</c:v>
                </c:pt>
                <c:pt idx="25">
                  <c:v>10.616271655</c:v>
                </c:pt>
                <c:pt idx="26">
                  <c:v>10.8093249</c:v>
                </c:pt>
                <c:pt idx="27">
                  <c:v>10.840449651</c:v>
                </c:pt>
                <c:pt idx="28">
                  <c:v>14.560971259666671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121-9CB5-B47A20C9F949}"/>
            </c:ext>
          </c:extLst>
        </c:ser>
        <c:ser>
          <c:idx val="2"/>
          <c:order val="2"/>
          <c:tx>
            <c:strRef>
              <c:f>'fullscale-best2'!$F$1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'fullscale-best2'!$F$2:$F$30</c:f>
              <c:numCache>
                <c:formatCode>General</c:formatCode>
                <c:ptCount val="29"/>
                <c:pt idx="0">
                  <c:v>5.4611450833333333</c:v>
                </c:pt>
                <c:pt idx="1">
                  <c:v>11.317229907000002</c:v>
                </c:pt>
                <c:pt idx="2">
                  <c:v>30.404291152999999</c:v>
                </c:pt>
                <c:pt idx="3">
                  <c:v>112.5815849305</c:v>
                </c:pt>
                <c:pt idx="4">
                  <c:v>1085.958984375</c:v>
                </c:pt>
                <c:pt idx="6">
                  <c:v>7.9652876853333341</c:v>
                </c:pt>
                <c:pt idx="7">
                  <c:v>17.39100074766667</c:v>
                </c:pt>
                <c:pt idx="8">
                  <c:v>49.345303853666657</c:v>
                </c:pt>
                <c:pt idx="9">
                  <c:v>799.60946655249995</c:v>
                </c:pt>
                <c:pt idx="10">
                  <c:v>3219.5637207030004</c:v>
                </c:pt>
                <c:pt idx="12">
                  <c:v>0.7387546696666667</c:v>
                </c:pt>
                <c:pt idx="13">
                  <c:v>1.270571311333333</c:v>
                </c:pt>
                <c:pt idx="14">
                  <c:v>3.5768969856666657</c:v>
                </c:pt>
                <c:pt idx="15">
                  <c:v>23.923534393000001</c:v>
                </c:pt>
                <c:pt idx="16">
                  <c:v>155.03131103499999</c:v>
                </c:pt>
                <c:pt idx="18">
                  <c:v>0.44713633266666658</c:v>
                </c:pt>
                <c:pt idx="19">
                  <c:v>0.4842876593333334</c:v>
                </c:pt>
                <c:pt idx="20">
                  <c:v>0.54814666533333334</c:v>
                </c:pt>
                <c:pt idx="21">
                  <c:v>1.674426357</c:v>
                </c:pt>
                <c:pt idx="22">
                  <c:v>4.4018705686666664</c:v>
                </c:pt>
                <c:pt idx="24">
                  <c:v>0.44449133699999988</c:v>
                </c:pt>
                <c:pt idx="25">
                  <c:v>0.48894166933333333</c:v>
                </c:pt>
                <c:pt idx="26">
                  <c:v>0.55072532100000005</c:v>
                </c:pt>
                <c:pt idx="27">
                  <c:v>1.727116982333333</c:v>
                </c:pt>
                <c:pt idx="28">
                  <c:v>4.4060120583333324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121-9CB5-B47A20C9F949}"/>
            </c:ext>
          </c:extLst>
        </c:ser>
        <c:ser>
          <c:idx val="3"/>
          <c:order val="3"/>
          <c:tx>
            <c:strRef>
              <c:f>'fullscale-best2'!$G$1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'fullscale-best2'!$G$2:$G$30</c:f>
              <c:numCache>
                <c:formatCode>General</c:formatCode>
                <c:ptCount val="29"/>
                <c:pt idx="0">
                  <c:v>6.1525940745000005</c:v>
                </c:pt>
                <c:pt idx="1">
                  <c:v>22.682841017999998</c:v>
                </c:pt>
                <c:pt idx="2">
                  <c:v>62.433703526999999</c:v>
                </c:pt>
                <c:pt idx="3">
                  <c:v>246.15925794525</c:v>
                </c:pt>
                <c:pt idx="4">
                  <c:v>979.87033081025004</c:v>
                </c:pt>
                <c:pt idx="6">
                  <c:v>8.2690321574999999</c:v>
                </c:pt>
                <c:pt idx="7">
                  <c:v>18.177725889000001</c:v>
                </c:pt>
                <c:pt idx="8">
                  <c:v>49.761155188500005</c:v>
                </c:pt>
                <c:pt idx="9">
                  <c:v>197.13068851849999</c:v>
                </c:pt>
                <c:pt idx="10">
                  <c:v>956.27109721349996</c:v>
                </c:pt>
                <c:pt idx="12">
                  <c:v>0.27295733099999997</c:v>
                </c:pt>
                <c:pt idx="13">
                  <c:v>0.67860865000000004</c:v>
                </c:pt>
                <c:pt idx="14">
                  <c:v>1.7586826910000002</c:v>
                </c:pt>
                <c:pt idx="15">
                  <c:v>9.7669099540000008</c:v>
                </c:pt>
                <c:pt idx="16">
                  <c:v>109.71380846766667</c:v>
                </c:pt>
                <c:pt idx="18">
                  <c:v>0.24470966900000002</c:v>
                </c:pt>
                <c:pt idx="19">
                  <c:v>0.340838998</c:v>
                </c:pt>
                <c:pt idx="20">
                  <c:v>0.58190433433333333</c:v>
                </c:pt>
                <c:pt idx="21">
                  <c:v>1.4279193379999999</c:v>
                </c:pt>
                <c:pt idx="22">
                  <c:v>3.8120629190000002</c:v>
                </c:pt>
                <c:pt idx="24">
                  <c:v>0.24627166666666667</c:v>
                </c:pt>
                <c:pt idx="25">
                  <c:v>0.34719966466666663</c:v>
                </c:pt>
                <c:pt idx="26">
                  <c:v>0.60101200633333329</c:v>
                </c:pt>
                <c:pt idx="27">
                  <c:v>1.3436096706666667</c:v>
                </c:pt>
                <c:pt idx="28">
                  <c:v>3.0703723630000006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121-9CB5-B47A20C9F949}"/>
            </c:ext>
          </c:extLst>
        </c:ser>
        <c:ser>
          <c:idx val="4"/>
          <c:order val="4"/>
          <c:tx>
            <c:strRef>
              <c:f>'fullscale-best2'!$H$1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'fullscale-best2'!$H$2:$H$30</c:f>
              <c:numCache>
                <c:formatCode>General</c:formatCode>
                <c:ptCount val="29"/>
                <c:pt idx="0">
                  <c:v>5.857623577</c:v>
                </c:pt>
                <c:pt idx="1">
                  <c:v>22.308392524999999</c:v>
                </c:pt>
                <c:pt idx="2">
                  <c:v>61.842020035000004</c:v>
                </c:pt>
                <c:pt idx="3">
                  <c:v>245.26343917849999</c:v>
                </c:pt>
                <c:pt idx="4">
                  <c:v>979.87033081025004</c:v>
                </c:pt>
                <c:pt idx="6">
                  <c:v>7.9657461645000005</c:v>
                </c:pt>
                <c:pt idx="7">
                  <c:v>17.8023738865</c:v>
                </c:pt>
                <c:pt idx="8">
                  <c:v>49.186775207500006</c:v>
                </c:pt>
                <c:pt idx="9">
                  <c:v>196.019989014</c:v>
                </c:pt>
                <c:pt idx="10">
                  <c:v>953.78680419900002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1.7245332999999998E-2</c:v>
                </c:pt>
                <c:pt idx="19">
                  <c:v>2.7201666999999999E-2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1.5792999999999998E-2</c:v>
                </c:pt>
                <c:pt idx="25">
                  <c:v>3.1758334333333332E-2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1.0234466790000001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4-4121-9CB5-B47A20C9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1315519"/>
        <c:axId val="1081315103"/>
      </c:barChart>
      <c:catAx>
        <c:axId val="10813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103"/>
        <c:crossesAt val="1.0000000000000002E-2"/>
        <c:auto val="1"/>
        <c:lblAlgn val="ctr"/>
        <c:lblOffset val="100"/>
        <c:noMultiLvlLbl val="0"/>
      </c:catAx>
      <c:valAx>
        <c:axId val="1081315103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51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"/>
          <c:y val="9.3548065263771851E-2"/>
          <c:w val="1"/>
          <c:h val="9.674140874318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'fullscale-best2'!$D$35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'fullscale-best2'!$D$36:$D$64</c:f>
              <c:numCache>
                <c:formatCode>General</c:formatCode>
                <c:ptCount val="29"/>
                <c:pt idx="0">
                  <c:v>7.3517041206666667</c:v>
                </c:pt>
                <c:pt idx="1">
                  <c:v>15.51917362233333</c:v>
                </c:pt>
                <c:pt idx="2">
                  <c:v>37.216799418000001</c:v>
                </c:pt>
                <c:pt idx="3">
                  <c:v>173.82081095366669</c:v>
                </c:pt>
                <c:pt idx="4">
                  <c:v>1477.9740600584998</c:v>
                </c:pt>
                <c:pt idx="6">
                  <c:v>10.032521247666669</c:v>
                </c:pt>
                <c:pt idx="7">
                  <c:v>20.833186467666671</c:v>
                </c:pt>
                <c:pt idx="8">
                  <c:v>52.797749837333335</c:v>
                </c:pt>
                <c:pt idx="9">
                  <c:v>1027.7930501303331</c:v>
                </c:pt>
                <c:pt idx="10">
                  <c:v>4496.78515625</c:v>
                </c:pt>
                <c:pt idx="12" formatCode="0.00">
                  <c:v>2.4590336480000001</c:v>
                </c:pt>
                <c:pt idx="13" formatCode="0.00">
                  <c:v>7.5499760310000008</c:v>
                </c:pt>
                <c:pt idx="14" formatCode="0.00">
                  <c:v>20.130024592000002</c:v>
                </c:pt>
                <c:pt idx="15" formatCode="0.00">
                  <c:v>120.272911072</c:v>
                </c:pt>
                <c:pt idx="16" formatCode="0.00">
                  <c:v>889.06167602499988</c:v>
                </c:pt>
                <c:pt idx="18">
                  <c:v>1.695855975</c:v>
                </c:pt>
                <c:pt idx="19">
                  <c:v>12.460632006666671</c:v>
                </c:pt>
                <c:pt idx="20">
                  <c:v>10.430165926666671</c:v>
                </c:pt>
                <c:pt idx="21">
                  <c:v>18.790021260666659</c:v>
                </c:pt>
                <c:pt idx="22">
                  <c:v>52.565319061333341</c:v>
                </c:pt>
                <c:pt idx="24">
                  <c:v>1.7329219980000001</c:v>
                </c:pt>
                <c:pt idx="25">
                  <c:v>12.437486330666671</c:v>
                </c:pt>
                <c:pt idx="26">
                  <c:v>10.27722167966667</c:v>
                </c:pt>
                <c:pt idx="27">
                  <c:v>15.352699280000001</c:v>
                </c:pt>
                <c:pt idx="28">
                  <c:v>32.033838272000004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2CA-9A5F-27C57AC26162}"/>
            </c:ext>
          </c:extLst>
        </c:ser>
        <c:ser>
          <c:idx val="1"/>
          <c:order val="1"/>
          <c:tx>
            <c:strRef>
              <c:f>'fullscale-best2'!$E$35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'fullscale-best2'!$E$36:$E$64</c:f>
              <c:numCache>
                <c:formatCode>0.00</c:formatCode>
                <c:ptCount val="29"/>
                <c:pt idx="0">
                  <c:v>4.1215060553333345</c:v>
                </c:pt>
                <c:pt idx="1">
                  <c:v>10.496250788333329</c:v>
                </c:pt>
                <c:pt idx="2">
                  <c:v>22.513257980333329</c:v>
                </c:pt>
                <c:pt idx="3">
                  <c:v>101.91029357900001</c:v>
                </c:pt>
                <c:pt idx="4">
                  <c:v>1755.7080891926671</c:v>
                </c:pt>
                <c:pt idx="6">
                  <c:v>6.1309803330000001</c:v>
                </c:pt>
                <c:pt idx="7">
                  <c:v>13.20244979866667</c:v>
                </c:pt>
                <c:pt idx="8">
                  <c:v>34.069684346333325</c:v>
                </c:pt>
                <c:pt idx="9">
                  <c:v>858.85557047499992</c:v>
                </c:pt>
                <c:pt idx="10">
                  <c:v>4558.3020833330002</c:v>
                </c:pt>
                <c:pt idx="12">
                  <c:v>2.2315618989999999</c:v>
                </c:pt>
                <c:pt idx="13">
                  <c:v>6.8572940830000002</c:v>
                </c:pt>
                <c:pt idx="14">
                  <c:v>15.017568588</c:v>
                </c:pt>
                <c:pt idx="15">
                  <c:v>86.443687439000001</c:v>
                </c:pt>
                <c:pt idx="16">
                  <c:v>612.60980224600007</c:v>
                </c:pt>
                <c:pt idx="18">
                  <c:v>2.331054608333333</c:v>
                </c:pt>
                <c:pt idx="19">
                  <c:v>10.627716064666672</c:v>
                </c:pt>
                <c:pt idx="20">
                  <c:v>10.71965281166667</c:v>
                </c:pt>
                <c:pt idx="21">
                  <c:v>13.30194218966667</c:v>
                </c:pt>
                <c:pt idx="22">
                  <c:v>40.455595652333336</c:v>
                </c:pt>
                <c:pt idx="24">
                  <c:v>2.3145256836666657</c:v>
                </c:pt>
                <c:pt idx="25">
                  <c:v>10.69180456833333</c:v>
                </c:pt>
                <c:pt idx="26">
                  <c:v>10.83013375633333</c:v>
                </c:pt>
                <c:pt idx="27">
                  <c:v>11.26703770933333</c:v>
                </c:pt>
                <c:pt idx="28">
                  <c:v>22.953887303999998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1-42CA-9A5F-27C57AC26162}"/>
            </c:ext>
          </c:extLst>
        </c:ser>
        <c:ser>
          <c:idx val="2"/>
          <c:order val="2"/>
          <c:tx>
            <c:strRef>
              <c:f>'fullscale-best2'!$F$35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'fullscale-best2'!$F$36:$F$64</c:f>
              <c:numCache>
                <c:formatCode>General</c:formatCode>
                <c:ptCount val="29"/>
                <c:pt idx="0">
                  <c:v>5.3647251130000004</c:v>
                </c:pt>
                <c:pt idx="1">
                  <c:v>11.19259579966667</c:v>
                </c:pt>
                <c:pt idx="2">
                  <c:v>30.108263651333331</c:v>
                </c:pt>
                <c:pt idx="3">
                  <c:v>112.10773086549999</c:v>
                </c:pt>
                <c:pt idx="4">
                  <c:v>1088.4310302734998</c:v>
                </c:pt>
                <c:pt idx="6">
                  <c:v>7.7830999693333336</c:v>
                </c:pt>
                <c:pt idx="7">
                  <c:v>17.104132334666662</c:v>
                </c:pt>
                <c:pt idx="8">
                  <c:v>48.493169148666667</c:v>
                </c:pt>
                <c:pt idx="9">
                  <c:v>799.81164550800008</c:v>
                </c:pt>
                <c:pt idx="10">
                  <c:v>3220.5107421875</c:v>
                </c:pt>
                <c:pt idx="12">
                  <c:v>1.8158483503333329</c:v>
                </c:pt>
                <c:pt idx="13">
                  <c:v>4.5561644233333327</c:v>
                </c:pt>
                <c:pt idx="14">
                  <c:v>14.030631701333331</c:v>
                </c:pt>
                <c:pt idx="15">
                  <c:v>99.579788207999997</c:v>
                </c:pt>
                <c:pt idx="16">
                  <c:v>725.64172363300008</c:v>
                </c:pt>
                <c:pt idx="18">
                  <c:v>0.59331599866666673</c:v>
                </c:pt>
                <c:pt idx="19">
                  <c:v>0.81856900466666671</c:v>
                </c:pt>
                <c:pt idx="20">
                  <c:v>1.341205318333333</c:v>
                </c:pt>
                <c:pt idx="21">
                  <c:v>12.091595014000001</c:v>
                </c:pt>
                <c:pt idx="22">
                  <c:v>27.836029052999997</c:v>
                </c:pt>
                <c:pt idx="24">
                  <c:v>0.62014134733333337</c:v>
                </c:pt>
                <c:pt idx="25">
                  <c:v>0.89918667100000005</c:v>
                </c:pt>
                <c:pt idx="26">
                  <c:v>1.486928025666667</c:v>
                </c:pt>
                <c:pt idx="27">
                  <c:v>10.576054572999999</c:v>
                </c:pt>
                <c:pt idx="28">
                  <c:v>17.941595077666669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1-42CA-9A5F-27C57AC26162}"/>
            </c:ext>
          </c:extLst>
        </c:ser>
        <c:ser>
          <c:idx val="3"/>
          <c:order val="3"/>
          <c:tx>
            <c:strRef>
              <c:f>'fullscale-best2'!$G$35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'fullscale-best2'!$G$36:$G$64</c:f>
              <c:numCache>
                <c:formatCode>General</c:formatCode>
                <c:ptCount val="29"/>
                <c:pt idx="0">
                  <c:v>6.1549859565000009</c:v>
                </c:pt>
                <c:pt idx="1">
                  <c:v>22.685000523999999</c:v>
                </c:pt>
                <c:pt idx="2">
                  <c:v>62.455767720999994</c:v>
                </c:pt>
                <c:pt idx="3">
                  <c:v>246.55863393324998</c:v>
                </c:pt>
                <c:pt idx="4">
                  <c:v>980.32354736349998</c:v>
                </c:pt>
                <c:pt idx="6">
                  <c:v>8.266020052</c:v>
                </c:pt>
                <c:pt idx="7">
                  <c:v>18.182083777500001</c:v>
                </c:pt>
                <c:pt idx="8">
                  <c:v>49.760180026499988</c:v>
                </c:pt>
                <c:pt idx="9">
                  <c:v>197.22809430899997</c:v>
                </c:pt>
                <c:pt idx="10">
                  <c:v>954.80471628949999</c:v>
                </c:pt>
                <c:pt idx="12">
                  <c:v>0.63304968000000006</c:v>
                </c:pt>
                <c:pt idx="13">
                  <c:v>1.854778344666667</c:v>
                </c:pt>
                <c:pt idx="14">
                  <c:v>6.0997375663333333</c:v>
                </c:pt>
                <c:pt idx="15">
                  <c:v>60.081976127666678</c:v>
                </c:pt>
                <c:pt idx="16">
                  <c:v>647.68691396399981</c:v>
                </c:pt>
                <c:pt idx="18">
                  <c:v>0.39013966666666672</c:v>
                </c:pt>
                <c:pt idx="19">
                  <c:v>0.78236768133333334</c:v>
                </c:pt>
                <c:pt idx="20">
                  <c:v>1.7252720343333328</c:v>
                </c:pt>
                <c:pt idx="21">
                  <c:v>14.265301217666671</c:v>
                </c:pt>
                <c:pt idx="22">
                  <c:v>104.1252298055</c:v>
                </c:pt>
                <c:pt idx="24">
                  <c:v>0.4030303306666666</c:v>
                </c:pt>
                <c:pt idx="25">
                  <c:v>0.71094132933333343</c:v>
                </c:pt>
                <c:pt idx="26">
                  <c:v>1.6378266710000002</c:v>
                </c:pt>
                <c:pt idx="27">
                  <c:v>4.1308436989999997</c:v>
                </c:pt>
                <c:pt idx="28">
                  <c:v>11.497645557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1-42CA-9A5F-27C57AC26162}"/>
            </c:ext>
          </c:extLst>
        </c:ser>
        <c:ser>
          <c:idx val="4"/>
          <c:order val="4"/>
          <c:tx>
            <c:strRef>
              <c:f>'fullscale-best2'!$H$35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'fullscale-best2'!$H$36:$H$64</c:f>
              <c:numCache>
                <c:formatCode>General</c:formatCode>
                <c:ptCount val="29"/>
                <c:pt idx="0">
                  <c:v>5.858516454500001</c:v>
                </c:pt>
                <c:pt idx="1">
                  <c:v>22.305109024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7.9648475644999994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0.52307568000000004</c:v>
                </c:pt>
                <c:pt idx="13">
                  <c:v>1.7004476786666669</c:v>
                </c:pt>
                <c:pt idx="14">
                  <c:v>5.8613395690000001</c:v>
                </c:pt>
                <c:pt idx="15">
                  <c:v>59.440770467333344</c:v>
                </c:pt>
                <c:pt idx="16">
                  <c:v>646.70015462233323</c:v>
                </c:pt>
                <c:pt idx="18">
                  <c:v>0.157666996</c:v>
                </c:pt>
                <c:pt idx="19">
                  <c:v>0.45207300766666664</c:v>
                </c:pt>
                <c:pt idx="20">
                  <c:v>1.2167060373333329</c:v>
                </c:pt>
                <c:pt idx="21">
                  <c:v>13.123533566666671</c:v>
                </c:pt>
                <c:pt idx="22">
                  <c:v>101.924884796</c:v>
                </c:pt>
                <c:pt idx="24">
                  <c:v>0.1473546623333333</c:v>
                </c:pt>
                <c:pt idx="25">
                  <c:v>0.3827013273333334</c:v>
                </c:pt>
                <c:pt idx="26">
                  <c:v>1.129750013</c:v>
                </c:pt>
                <c:pt idx="27">
                  <c:v>3.0440763630000003</c:v>
                </c:pt>
                <c:pt idx="28">
                  <c:v>9.4152035709999993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1-42CA-9A5F-27C57AC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11391"/>
        <c:axId val="1305525951"/>
      </c:barChart>
      <c:catAx>
        <c:axId val="1305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25951"/>
        <c:crossesAt val="1.0000000000000002E-2"/>
        <c:auto val="1"/>
        <c:lblAlgn val="ctr"/>
        <c:lblOffset val="100"/>
        <c:noMultiLvlLbl val="0"/>
      </c:catAx>
      <c:valAx>
        <c:axId val="1305525951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1139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'[wfa-adap-large-reads.xlsx]Time-Large'!$D$1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'[wfa-adap-large-reads.xlsx]Time-Large'!$D$2:$D$14</c:f>
              <c:numCache>
                <c:formatCode>General</c:formatCode>
                <c:ptCount val="13"/>
                <c:pt idx="0">
                  <c:v>2.4964383443333342</c:v>
                </c:pt>
                <c:pt idx="1">
                  <c:v>7.0266048113333337</c:v>
                </c:pt>
                <c:pt idx="2">
                  <c:v>12.42138894433333</c:v>
                </c:pt>
                <c:pt idx="3">
                  <c:v>18.06603050266666</c:v>
                </c:pt>
                <c:pt idx="4">
                  <c:v>23.96777153</c:v>
                </c:pt>
                <c:pt idx="5">
                  <c:v>30.557989120333339</c:v>
                </c:pt>
                <c:pt idx="7">
                  <c:v>5.279137452333333</c:v>
                </c:pt>
                <c:pt idx="8">
                  <c:v>14.23208936066667</c:v>
                </c:pt>
                <c:pt idx="9">
                  <c:v>26.489243825333332</c:v>
                </c:pt>
                <c:pt idx="10">
                  <c:v>41.919831593666672</c:v>
                </c:pt>
                <c:pt idx="11">
                  <c:v>51.559892018666673</c:v>
                </c:pt>
                <c:pt idx="12">
                  <c:v>67.711858113666665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9-4485-A5E9-DAB4955A59DE}"/>
            </c:ext>
          </c:extLst>
        </c:ser>
        <c:ser>
          <c:idx val="1"/>
          <c:order val="1"/>
          <c:tx>
            <c:strRef>
              <c:f>'[wfa-adap-large-reads.xlsx]Time-Large'!$E$1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'[wfa-adap-large-reads.xlsx]Time-Large'!$E$2:$E$14</c:f>
              <c:numCache>
                <c:formatCode>General</c:formatCode>
                <c:ptCount val="13"/>
                <c:pt idx="0">
                  <c:v>2.3156246346666673</c:v>
                </c:pt>
                <c:pt idx="1">
                  <c:v>5.5130899746666664</c:v>
                </c:pt>
                <c:pt idx="2">
                  <c:v>11.977780660000001</c:v>
                </c:pt>
                <c:pt idx="3">
                  <c:v>17.531425475999999</c:v>
                </c:pt>
                <c:pt idx="4">
                  <c:v>20.450562795000003</c:v>
                </c:pt>
                <c:pt idx="5">
                  <c:v>21.592668533333331</c:v>
                </c:pt>
                <c:pt idx="7">
                  <c:v>5.4285376866666661</c:v>
                </c:pt>
                <c:pt idx="8">
                  <c:v>10.923967679666671</c:v>
                </c:pt>
                <c:pt idx="9">
                  <c:v>19.645442327000001</c:v>
                </c:pt>
                <c:pt idx="10">
                  <c:v>26.685409545666669</c:v>
                </c:pt>
                <c:pt idx="11">
                  <c:v>36.438563028999994</c:v>
                </c:pt>
                <c:pt idx="12">
                  <c:v>46.775872548666676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9-4485-A5E9-DAB4955A59DE}"/>
            </c:ext>
          </c:extLst>
        </c:ser>
        <c:ser>
          <c:idx val="2"/>
          <c:order val="2"/>
          <c:tx>
            <c:strRef>
              <c:f>'[wfa-adap-large-reads.xlsx]Time-Large'!$F$1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'[wfa-adap-large-reads.xlsx]Time-Large'!$F$2:$F$14</c:f>
              <c:numCache>
                <c:formatCode>General</c:formatCode>
                <c:ptCount val="13"/>
                <c:pt idx="0">
                  <c:v>2.0645520689999999</c:v>
                </c:pt>
                <c:pt idx="1">
                  <c:v>3.8893719915</c:v>
                </c:pt>
                <c:pt idx="2">
                  <c:v>6.9712691304999996</c:v>
                </c:pt>
                <c:pt idx="3">
                  <c:v>10.2723526955</c:v>
                </c:pt>
                <c:pt idx="4">
                  <c:v>13.7864494325</c:v>
                </c:pt>
                <c:pt idx="5">
                  <c:v>17.436955451500001</c:v>
                </c:pt>
                <c:pt idx="7">
                  <c:v>15.714201450500001</c:v>
                </c:pt>
                <c:pt idx="8">
                  <c:v>27.628777503999999</c:v>
                </c:pt>
                <c:pt idx="9">
                  <c:v>50.595745087000005</c:v>
                </c:pt>
                <c:pt idx="10">
                  <c:v>44.530179977500005</c:v>
                </c:pt>
                <c:pt idx="11">
                  <c:v>92.773418426499987</c:v>
                </c:pt>
                <c:pt idx="12">
                  <c:v>62.6815891265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9-4485-A5E9-DAB4955A59DE}"/>
            </c:ext>
          </c:extLst>
        </c:ser>
        <c:ser>
          <c:idx val="3"/>
          <c:order val="3"/>
          <c:tx>
            <c:strRef>
              <c:f>'[wfa-adap-large-reads.xlsx]Time-Large'!$G$1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'[wfa-adap-large-reads.xlsx]Time-Large'!$G$2:$G$14</c:f>
              <c:numCache>
                <c:formatCode>General</c:formatCode>
                <c:ptCount val="13"/>
                <c:pt idx="0">
                  <c:v>0.92657134466666669</c:v>
                </c:pt>
                <c:pt idx="1">
                  <c:v>2.4555320116666661</c:v>
                </c:pt>
                <c:pt idx="2">
                  <c:v>4.0686450059999997</c:v>
                </c:pt>
                <c:pt idx="3">
                  <c:v>7.6414267936666675</c:v>
                </c:pt>
                <c:pt idx="4">
                  <c:v>10.601379304333333</c:v>
                </c:pt>
                <c:pt idx="5">
                  <c:v>14.089063418999999</c:v>
                </c:pt>
                <c:pt idx="7">
                  <c:v>2.106319337</c:v>
                </c:pt>
                <c:pt idx="8">
                  <c:v>8.4839686273333328</c:v>
                </c:pt>
                <c:pt idx="9">
                  <c:v>14.942447796333328</c:v>
                </c:pt>
                <c:pt idx="10">
                  <c:v>23.176824461333336</c:v>
                </c:pt>
                <c:pt idx="11">
                  <c:v>32.664301340666668</c:v>
                </c:pt>
                <c:pt idx="12">
                  <c:v>84.708783530333321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89-4485-A5E9-DAB4955A59DE}"/>
            </c:ext>
          </c:extLst>
        </c:ser>
        <c:ser>
          <c:idx val="4"/>
          <c:order val="4"/>
          <c:tx>
            <c:strRef>
              <c:f>'[wfa-adap-large-reads.xlsx]Time-Large'!$H$1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'[wfa-adap-large-reads.xlsx]Time-Large'!$H$2:$H$14</c:f>
              <c:numCache>
                <c:formatCode>General</c:formatCode>
                <c:ptCount val="13"/>
                <c:pt idx="0">
                  <c:v>0.13104000166666671</c:v>
                </c:pt>
                <c:pt idx="1">
                  <c:v>1.666904012333333</c:v>
                </c:pt>
                <c:pt idx="2">
                  <c:v>3.2465023200000003</c:v>
                </c:pt>
                <c:pt idx="3">
                  <c:v>6.8312101363333344</c:v>
                </c:pt>
                <c:pt idx="4">
                  <c:v>9.7559089663333349</c:v>
                </c:pt>
                <c:pt idx="5">
                  <c:v>13.264003753333331</c:v>
                </c:pt>
                <c:pt idx="7">
                  <c:v>0.63344899833333335</c:v>
                </c:pt>
                <c:pt idx="8">
                  <c:v>6.8810699783333327</c:v>
                </c:pt>
                <c:pt idx="9">
                  <c:v>13.453356107333329</c:v>
                </c:pt>
                <c:pt idx="10">
                  <c:v>21.692856470666669</c:v>
                </c:pt>
                <c:pt idx="11">
                  <c:v>31.087560018000001</c:v>
                </c:pt>
                <c:pt idx="12">
                  <c:v>83.210016886333321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9-4485-A5E9-DAB4955A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273151"/>
        <c:axId val="860274815"/>
      </c:barChart>
      <c:catAx>
        <c:axId val="86027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4815"/>
        <c:crossesAt val="0.1"/>
        <c:auto val="1"/>
        <c:lblAlgn val="ctr"/>
        <c:lblOffset val="100"/>
        <c:noMultiLvlLbl val="0"/>
      </c:catAx>
      <c:valAx>
        <c:axId val="86027481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3.6628765425926993E-3"/>
              <c:y val="0.14668101196938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315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'[wfa-adap-large-reads.xlsx]Time-Large'!$D$1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'[wfa-adap-large-reads.xlsx]Time-Large'!$D$2:$D$14</c:f>
              <c:numCache>
                <c:formatCode>General</c:formatCode>
                <c:ptCount val="13"/>
                <c:pt idx="0">
                  <c:v>2.4964383443333342</c:v>
                </c:pt>
                <c:pt idx="1">
                  <c:v>7.0266048113333337</c:v>
                </c:pt>
                <c:pt idx="2">
                  <c:v>12.42138894433333</c:v>
                </c:pt>
                <c:pt idx="3">
                  <c:v>18.06603050266666</c:v>
                </c:pt>
                <c:pt idx="4">
                  <c:v>23.96777153</c:v>
                </c:pt>
                <c:pt idx="5">
                  <c:v>30.557989120333339</c:v>
                </c:pt>
                <c:pt idx="7">
                  <c:v>5.279137452333333</c:v>
                </c:pt>
                <c:pt idx="8">
                  <c:v>14.23208936066667</c:v>
                </c:pt>
                <c:pt idx="9">
                  <c:v>26.489243825333332</c:v>
                </c:pt>
                <c:pt idx="10">
                  <c:v>41.919831593666672</c:v>
                </c:pt>
                <c:pt idx="11">
                  <c:v>51.559892018666673</c:v>
                </c:pt>
                <c:pt idx="12">
                  <c:v>67.711858113666665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9-4485-A5E9-DAB4955A59DE}"/>
            </c:ext>
          </c:extLst>
        </c:ser>
        <c:ser>
          <c:idx val="1"/>
          <c:order val="1"/>
          <c:tx>
            <c:strRef>
              <c:f>'[wfa-adap-large-reads.xlsx]Time-Large'!$E$1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'[wfa-adap-large-reads.xlsx]Time-Large'!$E$2:$E$14</c:f>
              <c:numCache>
                <c:formatCode>General</c:formatCode>
                <c:ptCount val="13"/>
                <c:pt idx="0">
                  <c:v>2.3156246346666673</c:v>
                </c:pt>
                <c:pt idx="1">
                  <c:v>5.5130899746666664</c:v>
                </c:pt>
                <c:pt idx="2">
                  <c:v>11.977780660000001</c:v>
                </c:pt>
                <c:pt idx="3">
                  <c:v>17.531425475999999</c:v>
                </c:pt>
                <c:pt idx="4">
                  <c:v>20.450562795000003</c:v>
                </c:pt>
                <c:pt idx="5">
                  <c:v>21.592668533333331</c:v>
                </c:pt>
                <c:pt idx="7">
                  <c:v>5.4285376866666661</c:v>
                </c:pt>
                <c:pt idx="8">
                  <c:v>10.923967679666671</c:v>
                </c:pt>
                <c:pt idx="9">
                  <c:v>19.645442327000001</c:v>
                </c:pt>
                <c:pt idx="10">
                  <c:v>26.685409545666669</c:v>
                </c:pt>
                <c:pt idx="11">
                  <c:v>36.438563028999994</c:v>
                </c:pt>
                <c:pt idx="12">
                  <c:v>46.775872548666676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9-4485-A5E9-DAB4955A59DE}"/>
            </c:ext>
          </c:extLst>
        </c:ser>
        <c:ser>
          <c:idx val="2"/>
          <c:order val="2"/>
          <c:tx>
            <c:strRef>
              <c:f>'[wfa-adap-large-reads.xlsx]Time-Large'!$F$1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'[wfa-adap-large-reads.xlsx]Time-Large'!$F$2:$F$14</c:f>
              <c:numCache>
                <c:formatCode>General</c:formatCode>
                <c:ptCount val="13"/>
                <c:pt idx="0">
                  <c:v>2.0645520689999999</c:v>
                </c:pt>
                <c:pt idx="1">
                  <c:v>3.8893719915</c:v>
                </c:pt>
                <c:pt idx="2">
                  <c:v>6.9712691304999996</c:v>
                </c:pt>
                <c:pt idx="3">
                  <c:v>10.2723526955</c:v>
                </c:pt>
                <c:pt idx="4">
                  <c:v>13.7864494325</c:v>
                </c:pt>
                <c:pt idx="5">
                  <c:v>17.436955451500001</c:v>
                </c:pt>
                <c:pt idx="7">
                  <c:v>15.714201450500001</c:v>
                </c:pt>
                <c:pt idx="8">
                  <c:v>27.628777503999999</c:v>
                </c:pt>
                <c:pt idx="9">
                  <c:v>50.595745087000005</c:v>
                </c:pt>
                <c:pt idx="10">
                  <c:v>44.530179977500005</c:v>
                </c:pt>
                <c:pt idx="11">
                  <c:v>92.773418426499987</c:v>
                </c:pt>
                <c:pt idx="12">
                  <c:v>62.6815891265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9-4485-A5E9-DAB4955A59DE}"/>
            </c:ext>
          </c:extLst>
        </c:ser>
        <c:ser>
          <c:idx val="3"/>
          <c:order val="3"/>
          <c:tx>
            <c:strRef>
              <c:f>'[wfa-adap-large-reads.xlsx]Time-Large'!$G$1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'[wfa-adap-large-reads.xlsx]Time-Large'!$G$2:$G$14</c:f>
              <c:numCache>
                <c:formatCode>General</c:formatCode>
                <c:ptCount val="13"/>
                <c:pt idx="0">
                  <c:v>0.92657134466666669</c:v>
                </c:pt>
                <c:pt idx="1">
                  <c:v>2.4555320116666661</c:v>
                </c:pt>
                <c:pt idx="2">
                  <c:v>4.0686450059999997</c:v>
                </c:pt>
                <c:pt idx="3">
                  <c:v>7.6414267936666675</c:v>
                </c:pt>
                <c:pt idx="4">
                  <c:v>10.601379304333333</c:v>
                </c:pt>
                <c:pt idx="5">
                  <c:v>14.089063418999999</c:v>
                </c:pt>
                <c:pt idx="7">
                  <c:v>2.106319337</c:v>
                </c:pt>
                <c:pt idx="8">
                  <c:v>8.4839686273333328</c:v>
                </c:pt>
                <c:pt idx="9">
                  <c:v>14.942447796333328</c:v>
                </c:pt>
                <c:pt idx="10">
                  <c:v>23.176824461333336</c:v>
                </c:pt>
                <c:pt idx="11">
                  <c:v>32.664301340666668</c:v>
                </c:pt>
                <c:pt idx="12">
                  <c:v>84.708783530333321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89-4485-A5E9-DAB4955A59DE}"/>
            </c:ext>
          </c:extLst>
        </c:ser>
        <c:ser>
          <c:idx val="4"/>
          <c:order val="4"/>
          <c:tx>
            <c:strRef>
              <c:f>'[wfa-adap-large-reads.xlsx]Time-Large'!$H$1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'[wfa-adap-large-reads.xlsx]Time-Large'!$H$2:$H$14</c:f>
              <c:numCache>
                <c:formatCode>General</c:formatCode>
                <c:ptCount val="13"/>
                <c:pt idx="0">
                  <c:v>0.13104000166666671</c:v>
                </c:pt>
                <c:pt idx="1">
                  <c:v>1.666904012333333</c:v>
                </c:pt>
                <c:pt idx="2">
                  <c:v>3.2465023200000003</c:v>
                </c:pt>
                <c:pt idx="3">
                  <c:v>6.8312101363333344</c:v>
                </c:pt>
                <c:pt idx="4">
                  <c:v>9.7559089663333349</c:v>
                </c:pt>
                <c:pt idx="5">
                  <c:v>13.264003753333331</c:v>
                </c:pt>
                <c:pt idx="7">
                  <c:v>0.63344899833333335</c:v>
                </c:pt>
                <c:pt idx="8">
                  <c:v>6.8810699783333327</c:v>
                </c:pt>
                <c:pt idx="9">
                  <c:v>13.453356107333329</c:v>
                </c:pt>
                <c:pt idx="10">
                  <c:v>21.692856470666669</c:v>
                </c:pt>
                <c:pt idx="11">
                  <c:v>31.087560018000001</c:v>
                </c:pt>
                <c:pt idx="12">
                  <c:v>83.210016886333321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9-4485-A5E9-DAB4955A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273151"/>
        <c:axId val="860274815"/>
      </c:barChart>
      <c:catAx>
        <c:axId val="86027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4815"/>
        <c:crossesAt val="0.1"/>
        <c:auto val="1"/>
        <c:lblAlgn val="ctr"/>
        <c:lblOffset val="100"/>
        <c:noMultiLvlLbl val="0"/>
      </c:catAx>
      <c:valAx>
        <c:axId val="86027481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3.6628765425926993E-3"/>
              <c:y val="0.14668101196938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315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'[wfa-adap-large-reads.xlsx]Time-Large'!$D$1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'[wfa-adap-large-reads.xlsx]Time-Large'!$D$2:$D$14</c:f>
              <c:numCache>
                <c:formatCode>General</c:formatCode>
                <c:ptCount val="13"/>
                <c:pt idx="0">
                  <c:v>2.4964383443333342</c:v>
                </c:pt>
                <c:pt idx="1">
                  <c:v>7.0266048113333337</c:v>
                </c:pt>
                <c:pt idx="2">
                  <c:v>12.42138894433333</c:v>
                </c:pt>
                <c:pt idx="3">
                  <c:v>18.06603050266666</c:v>
                </c:pt>
                <c:pt idx="4">
                  <c:v>23.96777153</c:v>
                </c:pt>
                <c:pt idx="5">
                  <c:v>30.557989120333339</c:v>
                </c:pt>
                <c:pt idx="7">
                  <c:v>5.279137452333333</c:v>
                </c:pt>
                <c:pt idx="8">
                  <c:v>14.23208936066667</c:v>
                </c:pt>
                <c:pt idx="9">
                  <c:v>26.489243825333332</c:v>
                </c:pt>
                <c:pt idx="10">
                  <c:v>41.919831593666672</c:v>
                </c:pt>
                <c:pt idx="11">
                  <c:v>51.559892018666673</c:v>
                </c:pt>
                <c:pt idx="12">
                  <c:v>67.711858113666665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9-4485-A5E9-DAB4955A59DE}"/>
            </c:ext>
          </c:extLst>
        </c:ser>
        <c:ser>
          <c:idx val="1"/>
          <c:order val="1"/>
          <c:tx>
            <c:strRef>
              <c:f>'[wfa-adap-large-reads.xlsx]Time-Large'!$E$1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'[wfa-adap-large-reads.xlsx]Time-Large'!$E$2:$E$14</c:f>
              <c:numCache>
                <c:formatCode>General</c:formatCode>
                <c:ptCount val="13"/>
                <c:pt idx="0">
                  <c:v>2.3156246346666673</c:v>
                </c:pt>
                <c:pt idx="1">
                  <c:v>5.5130899746666664</c:v>
                </c:pt>
                <c:pt idx="2">
                  <c:v>11.977780660000001</c:v>
                </c:pt>
                <c:pt idx="3">
                  <c:v>17.531425475999999</c:v>
                </c:pt>
                <c:pt idx="4">
                  <c:v>20.450562795000003</c:v>
                </c:pt>
                <c:pt idx="5">
                  <c:v>21.592668533333331</c:v>
                </c:pt>
                <c:pt idx="7">
                  <c:v>5.4285376866666661</c:v>
                </c:pt>
                <c:pt idx="8">
                  <c:v>10.923967679666671</c:v>
                </c:pt>
                <c:pt idx="9">
                  <c:v>19.645442327000001</c:v>
                </c:pt>
                <c:pt idx="10">
                  <c:v>26.685409545666669</c:v>
                </c:pt>
                <c:pt idx="11">
                  <c:v>36.438563028999994</c:v>
                </c:pt>
                <c:pt idx="12">
                  <c:v>46.775872548666676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9-4485-A5E9-DAB4955A59DE}"/>
            </c:ext>
          </c:extLst>
        </c:ser>
        <c:ser>
          <c:idx val="2"/>
          <c:order val="2"/>
          <c:tx>
            <c:strRef>
              <c:f>'[wfa-adap-large-reads.xlsx]Time-Large'!$F$1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'[wfa-adap-large-reads.xlsx]Time-Large'!$F$2:$F$14</c:f>
              <c:numCache>
                <c:formatCode>General</c:formatCode>
                <c:ptCount val="13"/>
                <c:pt idx="0">
                  <c:v>2.0645520689999999</c:v>
                </c:pt>
                <c:pt idx="1">
                  <c:v>3.8893719915</c:v>
                </c:pt>
                <c:pt idx="2">
                  <c:v>6.9712691304999996</c:v>
                </c:pt>
                <c:pt idx="3">
                  <c:v>10.2723526955</c:v>
                </c:pt>
                <c:pt idx="4">
                  <c:v>13.7864494325</c:v>
                </c:pt>
                <c:pt idx="5">
                  <c:v>17.436955451500001</c:v>
                </c:pt>
                <c:pt idx="7">
                  <c:v>15.714201450500001</c:v>
                </c:pt>
                <c:pt idx="8">
                  <c:v>27.628777503999999</c:v>
                </c:pt>
                <c:pt idx="9">
                  <c:v>50.595745087000005</c:v>
                </c:pt>
                <c:pt idx="10">
                  <c:v>44.530179977500005</c:v>
                </c:pt>
                <c:pt idx="11">
                  <c:v>92.773418426499987</c:v>
                </c:pt>
                <c:pt idx="12">
                  <c:v>62.6815891265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9-4485-A5E9-DAB4955A59DE}"/>
            </c:ext>
          </c:extLst>
        </c:ser>
        <c:ser>
          <c:idx val="3"/>
          <c:order val="3"/>
          <c:tx>
            <c:strRef>
              <c:f>'[wfa-adap-large-reads.xlsx]Time-Large'!$G$1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'[wfa-adap-large-reads.xlsx]Time-Large'!$G$2:$G$14</c:f>
              <c:numCache>
                <c:formatCode>General</c:formatCode>
                <c:ptCount val="13"/>
                <c:pt idx="0">
                  <c:v>0.92657134466666669</c:v>
                </c:pt>
                <c:pt idx="1">
                  <c:v>2.4555320116666661</c:v>
                </c:pt>
                <c:pt idx="2">
                  <c:v>4.0686450059999997</c:v>
                </c:pt>
                <c:pt idx="3">
                  <c:v>7.6414267936666675</c:v>
                </c:pt>
                <c:pt idx="4">
                  <c:v>10.601379304333333</c:v>
                </c:pt>
                <c:pt idx="5">
                  <c:v>14.089063418999999</c:v>
                </c:pt>
                <c:pt idx="7">
                  <c:v>2.106319337</c:v>
                </c:pt>
                <c:pt idx="8">
                  <c:v>8.4839686273333328</c:v>
                </c:pt>
                <c:pt idx="9">
                  <c:v>14.942447796333328</c:v>
                </c:pt>
                <c:pt idx="10">
                  <c:v>23.176824461333336</c:v>
                </c:pt>
                <c:pt idx="11">
                  <c:v>32.664301340666668</c:v>
                </c:pt>
                <c:pt idx="12">
                  <c:v>84.708783530333321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89-4485-A5E9-DAB4955A59DE}"/>
            </c:ext>
          </c:extLst>
        </c:ser>
        <c:ser>
          <c:idx val="4"/>
          <c:order val="4"/>
          <c:tx>
            <c:strRef>
              <c:f>'[wfa-adap-large-reads.xlsx]Time-Large'!$H$1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'[wfa-adap-large-reads.xlsx]Time-Large'!$B$2:$C$14</c:f>
              <c:multiLvlStrCache>
                <c:ptCount val="13"/>
                <c:lvl>
                  <c:pt idx="0">
                    <c:v>0%</c:v>
                  </c:pt>
                  <c:pt idx="1">
                    <c:v>1%</c:v>
                  </c:pt>
                  <c:pt idx="2">
                    <c:v>2%</c:v>
                  </c:pt>
                  <c:pt idx="3">
                    <c:v>3%</c:v>
                  </c:pt>
                  <c:pt idx="4">
                    <c:v>4%</c:v>
                  </c:pt>
                  <c:pt idx="5">
                    <c:v>5%</c:v>
                  </c:pt>
                  <c:pt idx="7">
                    <c:v>0%</c:v>
                  </c:pt>
                  <c:pt idx="8">
                    <c:v>1%</c:v>
                  </c:pt>
                  <c:pt idx="9">
                    <c:v>2%</c:v>
                  </c:pt>
                  <c:pt idx="10">
                    <c:v>3%</c:v>
                  </c:pt>
                  <c:pt idx="11">
                    <c:v>4%</c:v>
                  </c:pt>
                  <c:pt idx="12">
                    <c:v>5%</c:v>
                  </c:pt>
                </c:lvl>
                <c:lvl>
                  <c:pt idx="0">
                    <c:v> 5,000 </c:v>
                  </c:pt>
                  <c:pt idx="6">
                    <c:v> </c:v>
                  </c:pt>
                  <c:pt idx="7">
                    <c:v> 10,000 </c:v>
                  </c:pt>
                </c:lvl>
              </c:multiLvlStrCache>
            </c:multiLvlStrRef>
          </c:cat>
          <c:val>
            <c:numRef>
              <c:f>'[wfa-adap-large-reads.xlsx]Time-Large'!$H$2:$H$14</c:f>
              <c:numCache>
                <c:formatCode>General</c:formatCode>
                <c:ptCount val="13"/>
                <c:pt idx="0">
                  <c:v>0.13104000166666671</c:v>
                </c:pt>
                <c:pt idx="1">
                  <c:v>1.666904012333333</c:v>
                </c:pt>
                <c:pt idx="2">
                  <c:v>3.2465023200000003</c:v>
                </c:pt>
                <c:pt idx="3">
                  <c:v>6.8312101363333344</c:v>
                </c:pt>
                <c:pt idx="4">
                  <c:v>9.7559089663333349</c:v>
                </c:pt>
                <c:pt idx="5">
                  <c:v>13.264003753333331</c:v>
                </c:pt>
                <c:pt idx="7">
                  <c:v>0.63344899833333335</c:v>
                </c:pt>
                <c:pt idx="8">
                  <c:v>6.8810699783333327</c:v>
                </c:pt>
                <c:pt idx="9">
                  <c:v>13.453356107333329</c:v>
                </c:pt>
                <c:pt idx="10">
                  <c:v>21.692856470666669</c:v>
                </c:pt>
                <c:pt idx="11">
                  <c:v>31.087560018000001</c:v>
                </c:pt>
                <c:pt idx="12">
                  <c:v>83.210016886333321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9-4485-A5E9-DAB4955A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273151"/>
        <c:axId val="860274815"/>
      </c:barChart>
      <c:catAx>
        <c:axId val="86027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4815"/>
        <c:crossesAt val="0.1"/>
        <c:auto val="1"/>
        <c:lblAlgn val="ctr"/>
        <c:lblOffset val="100"/>
        <c:noMultiLvlLbl val="0"/>
      </c:catAx>
      <c:valAx>
        <c:axId val="86027481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3.6628765425926993E-3"/>
              <c:y val="0.14668101196938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27315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IPC!$G$1</c:f>
              <c:strCache>
                <c:ptCount val="1"/>
                <c:pt idx="0">
                  <c:v>1000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IPC!$G$2:$G$26</c:f>
              <c:numCache>
                <c:formatCode>0.0</c:formatCode>
                <c:ptCount val="25"/>
                <c:pt idx="0">
                  <c:v>2.4500000000000002</c:v>
                </c:pt>
                <c:pt idx="1">
                  <c:v>2.4500000000000002</c:v>
                </c:pt>
                <c:pt idx="2">
                  <c:v>2.42</c:v>
                </c:pt>
                <c:pt idx="3">
                  <c:v>1.93</c:v>
                </c:pt>
                <c:pt idx="4">
                  <c:v>0.91</c:v>
                </c:pt>
                <c:pt idx="5">
                  <c:v>3.21</c:v>
                </c:pt>
                <c:pt idx="6">
                  <c:v>2.88</c:v>
                </c:pt>
                <c:pt idx="7">
                  <c:v>1.71</c:v>
                </c:pt>
                <c:pt idx="8">
                  <c:v>0.4</c:v>
                </c:pt>
                <c:pt idx="9">
                  <c:v>0.24</c:v>
                </c:pt>
                <c:pt idx="10">
                  <c:v>3.69</c:v>
                </c:pt>
                <c:pt idx="11">
                  <c:v>3.72</c:v>
                </c:pt>
                <c:pt idx="12">
                  <c:v>3.72</c:v>
                </c:pt>
                <c:pt idx="13">
                  <c:v>3.26</c:v>
                </c:pt>
                <c:pt idx="14">
                  <c:v>2.29</c:v>
                </c:pt>
                <c:pt idx="15">
                  <c:v>1.99</c:v>
                </c:pt>
                <c:pt idx="16">
                  <c:v>1.56</c:v>
                </c:pt>
                <c:pt idx="17">
                  <c:v>1.67</c:v>
                </c:pt>
                <c:pt idx="18">
                  <c:v>1.1000000000000001</c:v>
                </c:pt>
                <c:pt idx="19">
                  <c:v>0.65</c:v>
                </c:pt>
                <c:pt idx="20">
                  <c:v>1.74</c:v>
                </c:pt>
                <c:pt idx="21">
                  <c:v>1.37</c:v>
                </c:pt>
                <c:pt idx="22">
                  <c:v>1.26</c:v>
                </c:pt>
                <c:pt idx="23">
                  <c:v>0.84</c:v>
                </c:pt>
                <c:pt idx="24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D36-4EA2-B78F-4C2F4D335308}"/>
            </c:ext>
          </c:extLst>
        </c:ser>
        <c:ser>
          <c:idx val="3"/>
          <c:order val="1"/>
          <c:tx>
            <c:strRef>
              <c:f>IPC!$F$1</c:f>
              <c:strCache>
                <c:ptCount val="1"/>
                <c:pt idx="0">
                  <c:v>500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IPC!$F$2:$F$26</c:f>
              <c:numCache>
                <c:formatCode>0.0</c:formatCode>
                <c:ptCount val="25"/>
                <c:pt idx="0">
                  <c:v>2.77</c:v>
                </c:pt>
                <c:pt idx="1">
                  <c:v>2.8</c:v>
                </c:pt>
                <c:pt idx="2">
                  <c:v>2.79</c:v>
                </c:pt>
                <c:pt idx="3">
                  <c:v>2.42</c:v>
                </c:pt>
                <c:pt idx="4">
                  <c:v>1.61</c:v>
                </c:pt>
                <c:pt idx="5">
                  <c:v>3.39</c:v>
                </c:pt>
                <c:pt idx="6">
                  <c:v>3.41</c:v>
                </c:pt>
                <c:pt idx="7">
                  <c:v>3.28</c:v>
                </c:pt>
                <c:pt idx="8">
                  <c:v>1.67</c:v>
                </c:pt>
                <c:pt idx="9">
                  <c:v>0.83</c:v>
                </c:pt>
                <c:pt idx="10">
                  <c:v>3.36</c:v>
                </c:pt>
                <c:pt idx="11">
                  <c:v>3.27</c:v>
                </c:pt>
                <c:pt idx="12">
                  <c:v>3.21</c:v>
                </c:pt>
                <c:pt idx="13">
                  <c:v>2.76</c:v>
                </c:pt>
                <c:pt idx="14">
                  <c:v>1.93</c:v>
                </c:pt>
                <c:pt idx="15">
                  <c:v>1.99</c:v>
                </c:pt>
                <c:pt idx="16">
                  <c:v>1.2</c:v>
                </c:pt>
                <c:pt idx="17">
                  <c:v>0.88</c:v>
                </c:pt>
                <c:pt idx="18">
                  <c:v>0.48</c:v>
                </c:pt>
                <c:pt idx="19">
                  <c:v>0.34</c:v>
                </c:pt>
                <c:pt idx="20">
                  <c:v>1.86</c:v>
                </c:pt>
                <c:pt idx="21">
                  <c:v>1.24</c:v>
                </c:pt>
                <c:pt idx="22">
                  <c:v>0.93</c:v>
                </c:pt>
                <c:pt idx="23">
                  <c:v>0.52</c:v>
                </c:pt>
                <c:pt idx="24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D36-4EA2-B78F-4C2F4D335308}"/>
            </c:ext>
          </c:extLst>
        </c:ser>
        <c:ser>
          <c:idx val="2"/>
          <c:order val="2"/>
          <c:tx>
            <c:strRef>
              <c:f>IPC!$E$1</c:f>
              <c:strCache>
                <c:ptCount val="1"/>
                <c:pt idx="0">
                  <c:v>250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IPC!$E$2:$E$26</c:f>
              <c:numCache>
                <c:formatCode>0.0</c:formatCode>
                <c:ptCount val="25"/>
                <c:pt idx="0">
                  <c:v>2.91</c:v>
                </c:pt>
                <c:pt idx="1">
                  <c:v>2.84</c:v>
                </c:pt>
                <c:pt idx="2">
                  <c:v>2.8</c:v>
                </c:pt>
                <c:pt idx="3">
                  <c:v>2.36</c:v>
                </c:pt>
                <c:pt idx="4">
                  <c:v>1.7</c:v>
                </c:pt>
                <c:pt idx="5">
                  <c:v>3.41</c:v>
                </c:pt>
                <c:pt idx="6">
                  <c:v>3.38</c:v>
                </c:pt>
                <c:pt idx="7">
                  <c:v>3.35</c:v>
                </c:pt>
                <c:pt idx="8">
                  <c:v>2.89</c:v>
                </c:pt>
                <c:pt idx="9">
                  <c:v>2.0699999999999998</c:v>
                </c:pt>
                <c:pt idx="10">
                  <c:v>2.88</c:v>
                </c:pt>
                <c:pt idx="11">
                  <c:v>2.5499999999999998</c:v>
                </c:pt>
                <c:pt idx="12">
                  <c:v>2.29</c:v>
                </c:pt>
                <c:pt idx="13">
                  <c:v>1.78</c:v>
                </c:pt>
                <c:pt idx="14">
                  <c:v>1.26</c:v>
                </c:pt>
                <c:pt idx="15">
                  <c:v>1.77</c:v>
                </c:pt>
                <c:pt idx="16">
                  <c:v>0.68</c:v>
                </c:pt>
                <c:pt idx="17">
                  <c:v>0.47</c:v>
                </c:pt>
                <c:pt idx="18">
                  <c:v>0.24</c:v>
                </c:pt>
                <c:pt idx="19">
                  <c:v>0.16</c:v>
                </c:pt>
                <c:pt idx="20">
                  <c:v>1.8</c:v>
                </c:pt>
                <c:pt idx="21">
                  <c:v>0.63</c:v>
                </c:pt>
                <c:pt idx="22">
                  <c:v>0.45</c:v>
                </c:pt>
                <c:pt idx="23">
                  <c:v>0.24</c:v>
                </c:pt>
                <c:pt idx="24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D36-4EA2-B78F-4C2F4D335308}"/>
            </c:ext>
          </c:extLst>
        </c:ser>
        <c:ser>
          <c:idx val="1"/>
          <c:order val="3"/>
          <c:tx>
            <c:strRef>
              <c:f>IPC!$D$1</c:f>
              <c:strCache>
                <c:ptCount val="1"/>
                <c:pt idx="0">
                  <c:v>150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IPC!$D$2:$D$26</c:f>
              <c:numCache>
                <c:formatCode>0.0</c:formatCode>
                <c:ptCount val="25"/>
                <c:pt idx="0">
                  <c:v>2.83</c:v>
                </c:pt>
                <c:pt idx="1">
                  <c:v>2.61</c:v>
                </c:pt>
                <c:pt idx="2">
                  <c:v>2.48</c:v>
                </c:pt>
                <c:pt idx="3">
                  <c:v>1.84</c:v>
                </c:pt>
                <c:pt idx="4">
                  <c:v>1.21</c:v>
                </c:pt>
                <c:pt idx="5">
                  <c:v>3.33</c:v>
                </c:pt>
                <c:pt idx="6">
                  <c:v>3.19</c:v>
                </c:pt>
                <c:pt idx="7">
                  <c:v>3.11</c:v>
                </c:pt>
                <c:pt idx="8">
                  <c:v>2.52</c:v>
                </c:pt>
                <c:pt idx="9">
                  <c:v>1.77</c:v>
                </c:pt>
                <c:pt idx="10">
                  <c:v>2.46</c:v>
                </c:pt>
                <c:pt idx="11">
                  <c:v>1.83</c:v>
                </c:pt>
                <c:pt idx="12">
                  <c:v>1.69</c:v>
                </c:pt>
                <c:pt idx="13">
                  <c:v>2.06</c:v>
                </c:pt>
                <c:pt idx="14">
                  <c:v>1.6</c:v>
                </c:pt>
                <c:pt idx="15">
                  <c:v>1.83</c:v>
                </c:pt>
                <c:pt idx="16">
                  <c:v>0.56000000000000005</c:v>
                </c:pt>
                <c:pt idx="17">
                  <c:v>0.38</c:v>
                </c:pt>
                <c:pt idx="18">
                  <c:v>0.2</c:v>
                </c:pt>
                <c:pt idx="19">
                  <c:v>0.12</c:v>
                </c:pt>
                <c:pt idx="20">
                  <c:v>1.85</c:v>
                </c:pt>
                <c:pt idx="21">
                  <c:v>0.54</c:v>
                </c:pt>
                <c:pt idx="22">
                  <c:v>0.38</c:v>
                </c:pt>
                <c:pt idx="23">
                  <c:v>0.2</c:v>
                </c:pt>
                <c:pt idx="24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8D36-4EA2-B78F-4C2F4D335308}"/>
            </c:ext>
          </c:extLst>
        </c:ser>
        <c:ser>
          <c:idx val="0"/>
          <c:order val="4"/>
          <c:tx>
            <c:strRef>
              <c:f>IPC!$C$1</c:f>
              <c:strCache>
                <c:ptCount val="1"/>
                <c:pt idx="0">
                  <c:v>100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IPC!$C$2:$C$26</c:f>
              <c:numCache>
                <c:formatCode>0.0</c:formatCode>
                <c:ptCount val="25"/>
                <c:pt idx="0">
                  <c:v>2.66</c:v>
                </c:pt>
                <c:pt idx="1">
                  <c:v>2.38</c:v>
                </c:pt>
                <c:pt idx="2">
                  <c:v>2.25</c:v>
                </c:pt>
                <c:pt idx="3">
                  <c:v>1.82</c:v>
                </c:pt>
                <c:pt idx="4">
                  <c:v>1.27</c:v>
                </c:pt>
                <c:pt idx="5">
                  <c:v>3.14</c:v>
                </c:pt>
                <c:pt idx="6">
                  <c:v>2.97</c:v>
                </c:pt>
                <c:pt idx="7">
                  <c:v>2.87</c:v>
                </c:pt>
                <c:pt idx="8">
                  <c:v>2.38</c:v>
                </c:pt>
                <c:pt idx="9">
                  <c:v>1.68</c:v>
                </c:pt>
                <c:pt idx="10">
                  <c:v>2.2200000000000002</c:v>
                </c:pt>
                <c:pt idx="11">
                  <c:v>1.58</c:v>
                </c:pt>
                <c:pt idx="12">
                  <c:v>2.02</c:v>
                </c:pt>
                <c:pt idx="13">
                  <c:v>1.84</c:v>
                </c:pt>
                <c:pt idx="14">
                  <c:v>1.38</c:v>
                </c:pt>
                <c:pt idx="15">
                  <c:v>1.85</c:v>
                </c:pt>
                <c:pt idx="16">
                  <c:v>0.99</c:v>
                </c:pt>
                <c:pt idx="17">
                  <c:v>0.74</c:v>
                </c:pt>
                <c:pt idx="18">
                  <c:v>0.41</c:v>
                </c:pt>
                <c:pt idx="19">
                  <c:v>0.18</c:v>
                </c:pt>
                <c:pt idx="20">
                  <c:v>1.84</c:v>
                </c:pt>
                <c:pt idx="21">
                  <c:v>0.98</c:v>
                </c:pt>
                <c:pt idx="22">
                  <c:v>0.73</c:v>
                </c:pt>
                <c:pt idx="23">
                  <c:v>0.4</c:v>
                </c:pt>
                <c:pt idx="2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8D36-4EA2-B78F-4C2F4D335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972752"/>
        <c:axId val="679630608"/>
      </c:lineChart>
      <c:catAx>
        <c:axId val="76597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630608"/>
        <c:crosses val="autoZero"/>
        <c:auto val="1"/>
        <c:lblAlgn val="ctr"/>
        <c:lblOffset val="100"/>
        <c:noMultiLvlLbl val="0"/>
      </c:catAx>
      <c:valAx>
        <c:axId val="67963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Instructions per cycle</a:t>
                </a:r>
              </a:p>
            </c:rich>
          </c:tx>
          <c:layout>
            <c:manualLayout>
              <c:xMode val="edge"/>
              <c:yMode val="edge"/>
              <c:x val="6.7673972732184779E-3"/>
              <c:y val="1.58717018344301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972752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'MRAMvsWRAM1%'!$D$1</c:f>
              <c:strCache>
                <c:ptCount val="1"/>
                <c:pt idx="0">
                  <c:v>WRAM+MRAM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79B4673-AF4A-4173-8EED-9ECDD38DE8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88F05DF-56DB-4A62-B22D-51C9BF79FF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6072DCC-A072-4DDD-A530-A92F93C873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70BAD60-B946-46D2-8DA9-7DD1ED828E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AB4-4755-BA95-E8191950E66A}"/>
                </c:ext>
              </c:extLst>
            </c:dLbl>
            <c:dLbl>
              <c:idx val="4"/>
              <c:layout>
                <c:manualLayout>
                  <c:x val="-1.8866593288742132E-2"/>
                  <c:y val="-6.4399670629406616E-2"/>
                </c:manualLayout>
              </c:layout>
              <c:tx>
                <c:rich>
                  <a:bodyPr/>
                  <a:lstStyle/>
                  <a:p>
                    <a:fld id="{19301B1F-45B7-43B4-BFEA-919C43A03A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6F727BE-94B1-404F-9970-4419839901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6AB5812-9B9D-439C-A530-B872CE0A73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42E4FEA-940D-44AB-BCC9-07ACD1665C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73E582F-B97D-45B3-AF33-3866E09C83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AB4-4755-BA95-E8191950E66A}"/>
                </c:ext>
              </c:extLst>
            </c:dLbl>
            <c:dLbl>
              <c:idx val="10"/>
              <c:layout>
                <c:manualLayout>
                  <c:x val="-1.8866593288742198E-2"/>
                  <c:y val="-5.6229735988883742E-2"/>
                </c:manualLayout>
              </c:layout>
              <c:tx>
                <c:rich>
                  <a:bodyPr/>
                  <a:lstStyle/>
                  <a:p>
                    <a:fld id="{288626AC-EB1F-4B4D-A661-920E30FCE3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CFC2659-30CE-4C54-862D-FF8E74D618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ABCD623-B77B-4DA7-A8BA-C616C57327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9220751-E042-443E-961F-C2C9458432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5530E878-E763-4481-9C24-AC14DC5AC3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C0754B0-8EA0-4628-A4AA-DF238BFB9C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B4-4755-BA95-E8191950E66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D55A83C0-86FC-4084-A242-6FFB074876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AB4-4755-BA95-E8191950E66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77844231-C739-4FD7-8569-2F4C076904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A7A28124-4511-4A16-94C4-243893C241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ADC11880-3925-4545-B6F7-D2418ED969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DBDCF76C-0886-4F37-B7F9-9788B68A93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B4-4755-BA95-E8191950E66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079AFA8B-1827-4E3D-9DEB-E7A70213B6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08B7570D-E20A-436B-87A3-B74343E170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95212688-7FBB-4329-8C01-BC70CFA2F4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706A966D-77E2-47B9-9637-3359D843DA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72987AFC-A475-4E9F-9CDD-A7A60AB571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'MRAMvsWRAM1%'!$D$2:$D$30</c:f>
              <c:numCache>
                <c:formatCode>General</c:formatCode>
                <c:ptCount val="29"/>
                <c:pt idx="0">
                  <c:v>9.9576053615000006</c:v>
                </c:pt>
                <c:pt idx="1">
                  <c:v>22.308392524999999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7.9657461645000005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0.4447126686666667</c:v>
                </c:pt>
                <c:pt idx="13">
                  <c:v>1.3603273236666671</c:v>
                </c:pt>
                <c:pt idx="14">
                  <c:v>3.8083249730000004</c:v>
                </c:pt>
                <c:pt idx="15">
                  <c:v>21.54062334733333</c:v>
                </c:pt>
                <c:pt idx="16">
                  <c:v>148.48948160800001</c:v>
                </c:pt>
                <c:pt idx="18">
                  <c:v>1.7245332999999998E-2</c:v>
                </c:pt>
                <c:pt idx="19">
                  <c:v>3.396366666666667E-2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1.7638333333333329E-2</c:v>
                </c:pt>
                <c:pt idx="25">
                  <c:v>3.1758334333333332E-2</c:v>
                </c:pt>
                <c:pt idx="26">
                  <c:v>9.5424001333333355E-2</c:v>
                </c:pt>
                <c:pt idx="27">
                  <c:v>0.28816299666666656</c:v>
                </c:pt>
                <c:pt idx="28">
                  <c:v>1.0234466790000001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'MRAMvsWRAM1%'!$F$2:$F$30</c15:f>
                <c15:dlblRangeCache>
                  <c:ptCount val="29"/>
                  <c:pt idx="0">
                    <c:v>24</c:v>
                  </c:pt>
                  <c:pt idx="1">
                    <c:v>24</c:v>
                  </c:pt>
                  <c:pt idx="2">
                    <c:v>24</c:v>
                  </c:pt>
                  <c:pt idx="3">
                    <c:v>16</c:v>
                  </c:pt>
                  <c:pt idx="4">
                    <c:v>8</c:v>
                  </c:pt>
                  <c:pt idx="6">
                    <c:v>20</c:v>
                  </c:pt>
                  <c:pt idx="7">
                    <c:v>20</c:v>
                  </c:pt>
                  <c:pt idx="8">
                    <c:v>20</c:v>
                  </c:pt>
                  <c:pt idx="9">
                    <c:v>16</c:v>
                  </c:pt>
                  <c:pt idx="10">
                    <c:v>4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20</c:v>
                  </c:pt>
                  <c:pt idx="15">
                    <c:v>16</c:v>
                  </c:pt>
                  <c:pt idx="16">
                    <c:v>11</c:v>
                  </c:pt>
                  <c:pt idx="18">
                    <c:v>18</c:v>
                  </c:pt>
                  <c:pt idx="19">
                    <c:v>17</c:v>
                  </c:pt>
                  <c:pt idx="20">
                    <c:v>14</c:v>
                  </c:pt>
                  <c:pt idx="21">
                    <c:v>9</c:v>
                  </c:pt>
                  <c:pt idx="22">
                    <c:v>6</c:v>
                  </c:pt>
                  <c:pt idx="24">
                    <c:v>18</c:v>
                  </c:pt>
                  <c:pt idx="25">
                    <c:v>17</c:v>
                  </c:pt>
                  <c:pt idx="26">
                    <c:v>14</c:v>
                  </c:pt>
                  <c:pt idx="27">
                    <c:v>9</c:v>
                  </c:pt>
                  <c:pt idx="28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3AB4-4755-BA95-E8191950E66A}"/>
            </c:ext>
          </c:extLst>
        </c:ser>
        <c:ser>
          <c:idx val="1"/>
          <c:order val="1"/>
          <c:tx>
            <c:strRef>
              <c:f>'MRAMvsWRAM1%'!$E$1</c:f>
              <c:strCache>
                <c:ptCount val="1"/>
                <c:pt idx="0">
                  <c:v>WRAM Only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DDAECB2-3AA2-4F0F-AFAB-22BE4A92B1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5E078D-5A84-4FA9-AE68-C074C30C28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B4-4755-BA95-E8191950E6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7F1030D-7562-4DC7-A384-E7B773260B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AB4-4755-BA95-E8191950E66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4AA6DB3-8D77-4B5A-9447-279E7DA35C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D68C589-CFA6-42C4-ACEA-5230A2D04C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09663B8-7CD9-4E7A-BB6C-687EF5AEC6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1068D244-95C0-4C10-914A-4666AA5991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EFD7EFDE-23FB-44AD-9B97-0B1E5C4AF1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AB4-4755-BA95-E8191950E66A}"/>
                </c:ext>
              </c:extLst>
            </c:dLbl>
            <c:dLbl>
              <c:idx val="18"/>
              <c:layout>
                <c:manualLayout>
                  <c:x val="-2.2500070555696666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B48DB02C-2C9C-44B3-9FB3-7A112DBCEB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3AB4-4755-BA95-E8191950E66A}"/>
                </c:ext>
              </c:extLst>
            </c:dLbl>
            <c:dLbl>
              <c:idx val="19"/>
              <c:layout>
                <c:manualLayout>
                  <c:x val="-2.2500070555696666E-2"/>
                  <c:y val="7.3873250873580917E-2"/>
                </c:manualLayout>
              </c:layout>
              <c:tx>
                <c:rich>
                  <a:bodyPr/>
                  <a:lstStyle/>
                  <a:p>
                    <a:fld id="{2200F2E3-9218-4CB5-A4A2-C41AEC2901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DDF780FF-18FE-43D7-AB6B-D797240585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684E6D84-975C-46DA-924E-DD6B00D7D8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20E50E92-2A95-48B1-93CE-CE64795500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AB4-4755-BA95-E8191950E66A}"/>
                </c:ext>
              </c:extLst>
            </c:dLbl>
            <c:dLbl>
              <c:idx val="24"/>
              <c:layout>
                <c:manualLayout>
                  <c:x val="-2.2500070555696798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E6B4243D-1B15-4424-BA3D-83A8107AF3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9937F692-950F-4875-A630-D09675C0E8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BB6C9A68-C625-45B9-9D4B-1C0012987A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93BC24AA-1BDB-4DE1-8EDB-A8B73D7775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481088FD-C6EA-43BE-A4B6-E8E3DB68F6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'MRAMvsWRAM1%'!$E$2:$E$30</c:f>
              <c:numCache>
                <c:formatCode>General</c:formatCode>
                <c:ptCount val="29"/>
                <c:pt idx="0">
                  <c:v>5.857623577</c:v>
                </c:pt>
                <c:pt idx="1">
                  <c:v>25.770006179999999</c:v>
                </c:pt>
                <c:pt idx="6">
                  <c:v>19.248511632666663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1.4792E-2</c:v>
                </c:pt>
                <c:pt idx="19">
                  <c:v>2.7201666999999999E-2</c:v>
                </c:pt>
                <c:pt idx="20">
                  <c:v>0.10449433600000001</c:v>
                </c:pt>
                <c:pt idx="21">
                  <c:v>0.54003600266666663</c:v>
                </c:pt>
                <c:pt idx="22">
                  <c:v>5.0732075373333334</c:v>
                </c:pt>
                <c:pt idx="24">
                  <c:v>1.5792999999999998E-2</c:v>
                </c:pt>
                <c:pt idx="25">
                  <c:v>4.0185499999999999E-2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1.2761173246666671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'MRAMvsWRAM1%'!$G$2:$G$30</c15:f>
                <c15:dlblRangeCache>
                  <c:ptCount val="29"/>
                  <c:pt idx="0">
                    <c:v>2</c:v>
                  </c:pt>
                  <c:pt idx="1">
                    <c:v>1</c:v>
                  </c:pt>
                  <c:pt idx="6">
                    <c:v>1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18</c:v>
                  </c:pt>
                  <c:pt idx="15">
                    <c:v>13</c:v>
                  </c:pt>
                  <c:pt idx="16">
                    <c:v>7</c:v>
                  </c:pt>
                  <c:pt idx="18">
                    <c:v>13</c:v>
                  </c:pt>
                  <c:pt idx="19">
                    <c:v>12</c:v>
                  </c:pt>
                  <c:pt idx="20">
                    <c:v>9</c:v>
                  </c:pt>
                  <c:pt idx="21">
                    <c:v>5</c:v>
                  </c:pt>
                  <c:pt idx="22">
                    <c:v>1</c:v>
                  </c:pt>
                  <c:pt idx="24">
                    <c:v>14</c:v>
                  </c:pt>
                  <c:pt idx="25">
                    <c:v>13</c:v>
                  </c:pt>
                  <c:pt idx="26">
                    <c:v>9</c:v>
                  </c:pt>
                  <c:pt idx="27">
                    <c:v>6</c:v>
                  </c:pt>
                  <c:pt idx="28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B-3AB4-4755-BA95-E8191950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04319"/>
        <c:axId val="25593503"/>
      </c:lineChart>
      <c:catAx>
        <c:axId val="2560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93503"/>
        <c:crossesAt val="1.0000000000000002E-3"/>
        <c:auto val="1"/>
        <c:lblAlgn val="ctr"/>
        <c:lblOffset val="100"/>
        <c:noMultiLvlLbl val="0"/>
      </c:catAx>
      <c:valAx>
        <c:axId val="25593503"/>
        <c:scaling>
          <c:logBase val="10"/>
          <c:orientation val="minMax"/>
          <c:max val="10000"/>
          <c:min val="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4319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619784059351564"/>
          <c:y val="6.9954190166622437E-2"/>
          <c:w val="0.12117692292841169"/>
          <c:h val="0.1199536466106901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'MRAMvsWRAM1%'!$D$1</c:f>
              <c:strCache>
                <c:ptCount val="1"/>
                <c:pt idx="0">
                  <c:v>WRAM+MRAM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DBD6492-ECCA-4104-B5A2-045E76C3AF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534D3B-BCE1-4CE7-B900-2E1D0E9BB9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9ABB7E0-F414-4038-AF76-AE263C92B4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1C3142-513F-47BA-B120-8769107036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AB4-4755-BA95-E8191950E66A}"/>
                </c:ext>
              </c:extLst>
            </c:dLbl>
            <c:dLbl>
              <c:idx val="4"/>
              <c:layout>
                <c:manualLayout>
                  <c:x val="-1.8866593288742132E-2"/>
                  <c:y val="-6.4399670629406616E-2"/>
                </c:manualLayout>
              </c:layout>
              <c:tx>
                <c:rich>
                  <a:bodyPr/>
                  <a:lstStyle/>
                  <a:p>
                    <a:fld id="{F6DF50CB-8E83-4002-8243-219E07AEF0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C3AC4EC-584F-452F-9649-A29530E37F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C83AE4B-732C-4A25-8585-B6478F643C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532D1BD-4366-44CE-A4D2-BCD72BD88F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6FBCDC7-4D80-4ADB-B2EE-A6E1C9EE09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AB4-4755-BA95-E8191950E66A}"/>
                </c:ext>
              </c:extLst>
            </c:dLbl>
            <c:dLbl>
              <c:idx val="10"/>
              <c:layout>
                <c:manualLayout>
                  <c:x val="-1.8866593288742198E-2"/>
                  <c:y val="-5.6229735988883742E-2"/>
                </c:manualLayout>
              </c:layout>
              <c:tx>
                <c:rich>
                  <a:bodyPr/>
                  <a:lstStyle/>
                  <a:p>
                    <a:fld id="{5CE71AE3-D709-4FE2-B106-0E94059AF6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5446780-3F99-423D-844A-8111EC291E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72B7333-3B7A-4F7D-A792-83A6876764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D2AF5B3A-72FD-4CED-800C-5525942290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B6DA9675-8F89-4BF9-A1DE-6196E9F812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5DED7C8-DAA8-41B4-BCD2-212E1A7C8F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B4-4755-BA95-E8191950E66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FBB91927-F042-47EB-AB1F-EEA3BF1AF4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AB4-4755-BA95-E8191950E66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CA540E4A-EA84-49E2-B1AD-D1F2D49749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0AC89E1C-B441-4455-925C-90FC61EA6A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0704C2C-D9E9-4ADB-BE10-E240D869B8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E6B2186C-7C72-4DF2-A820-7441847F70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B4-4755-BA95-E8191950E66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0B4ADD74-895B-488F-8032-E742D9D685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AEF54723-799E-48F4-BFB7-436365890A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12101C72-BF31-4947-B35A-98CA50E9C4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0652DC47-E582-412F-8AE4-1480D318E5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55D554F5-C8C3-4920-9FE1-E43D3C3D80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'MRAMvsWRAM1%'!$D$2:$D$30</c:f>
              <c:numCache>
                <c:formatCode>General</c:formatCode>
                <c:ptCount val="29"/>
                <c:pt idx="0">
                  <c:v>9.9576053615000006</c:v>
                </c:pt>
                <c:pt idx="1">
                  <c:v>22.308392524999999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7.9657461645000005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0.4447126686666667</c:v>
                </c:pt>
                <c:pt idx="13">
                  <c:v>1.3603273236666671</c:v>
                </c:pt>
                <c:pt idx="14">
                  <c:v>3.8083249730000004</c:v>
                </c:pt>
                <c:pt idx="15">
                  <c:v>21.54062334733333</c:v>
                </c:pt>
                <c:pt idx="16">
                  <c:v>148.48948160800001</c:v>
                </c:pt>
                <c:pt idx="18">
                  <c:v>1.7245332999999998E-2</c:v>
                </c:pt>
                <c:pt idx="19">
                  <c:v>3.396366666666667E-2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1.7638333333333329E-2</c:v>
                </c:pt>
                <c:pt idx="25">
                  <c:v>3.1758334333333332E-2</c:v>
                </c:pt>
                <c:pt idx="26">
                  <c:v>9.5424001333333355E-2</c:v>
                </c:pt>
                <c:pt idx="27">
                  <c:v>0.28816299666666656</c:v>
                </c:pt>
                <c:pt idx="28">
                  <c:v>1.0234466790000001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'MRAMvsWRAM1%'!$F$2:$F$30</c15:f>
                <c15:dlblRangeCache>
                  <c:ptCount val="29"/>
                  <c:pt idx="0">
                    <c:v>24</c:v>
                  </c:pt>
                  <c:pt idx="1">
                    <c:v>24</c:v>
                  </c:pt>
                  <c:pt idx="2">
                    <c:v>24</c:v>
                  </c:pt>
                  <c:pt idx="3">
                    <c:v>16</c:v>
                  </c:pt>
                  <c:pt idx="4">
                    <c:v>8</c:v>
                  </c:pt>
                  <c:pt idx="6">
                    <c:v>20</c:v>
                  </c:pt>
                  <c:pt idx="7">
                    <c:v>20</c:v>
                  </c:pt>
                  <c:pt idx="8">
                    <c:v>20</c:v>
                  </c:pt>
                  <c:pt idx="9">
                    <c:v>16</c:v>
                  </c:pt>
                  <c:pt idx="10">
                    <c:v>4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20</c:v>
                  </c:pt>
                  <c:pt idx="15">
                    <c:v>16</c:v>
                  </c:pt>
                  <c:pt idx="16">
                    <c:v>11</c:v>
                  </c:pt>
                  <c:pt idx="18">
                    <c:v>18</c:v>
                  </c:pt>
                  <c:pt idx="19">
                    <c:v>17</c:v>
                  </c:pt>
                  <c:pt idx="20">
                    <c:v>14</c:v>
                  </c:pt>
                  <c:pt idx="21">
                    <c:v>9</c:v>
                  </c:pt>
                  <c:pt idx="22">
                    <c:v>6</c:v>
                  </c:pt>
                  <c:pt idx="24">
                    <c:v>18</c:v>
                  </c:pt>
                  <c:pt idx="25">
                    <c:v>17</c:v>
                  </c:pt>
                  <c:pt idx="26">
                    <c:v>14</c:v>
                  </c:pt>
                  <c:pt idx="27">
                    <c:v>9</c:v>
                  </c:pt>
                  <c:pt idx="28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3AB4-4755-BA95-E8191950E66A}"/>
            </c:ext>
          </c:extLst>
        </c:ser>
        <c:ser>
          <c:idx val="1"/>
          <c:order val="1"/>
          <c:tx>
            <c:strRef>
              <c:f>'MRAMvsWRAM1%'!$E$1</c:f>
              <c:strCache>
                <c:ptCount val="1"/>
                <c:pt idx="0">
                  <c:v>WRAM Only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F533A14-694E-4E38-8691-F8ACDD1770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39ABE5B-37CE-4121-BCA3-24AF255AE1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B4-4755-BA95-E8191950E6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1122839-C701-4A5B-8D34-84B6FF8AEA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AB4-4755-BA95-E8191950E66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0253CDD-7FC6-46CA-845D-6CBF71E117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706CA31-8DED-4DB6-882A-4E7031EBC2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C871028-5BA7-4D0E-AA5A-8949312A6E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E7B1156-6813-41E3-A07C-AFB52D8D52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3CAAEFAF-91B2-419D-A453-935866AB88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AB4-4755-BA95-E8191950E66A}"/>
                </c:ext>
              </c:extLst>
            </c:dLbl>
            <c:dLbl>
              <c:idx val="18"/>
              <c:layout>
                <c:manualLayout>
                  <c:x val="-2.2500070555696666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4E08E16A-3D62-4E99-82A9-DB9287BA04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3AB4-4755-BA95-E8191950E66A}"/>
                </c:ext>
              </c:extLst>
            </c:dLbl>
            <c:dLbl>
              <c:idx val="19"/>
              <c:layout>
                <c:manualLayout>
                  <c:x val="-2.2500070555696666E-2"/>
                  <c:y val="7.3873250873580917E-2"/>
                </c:manualLayout>
              </c:layout>
              <c:tx>
                <c:rich>
                  <a:bodyPr/>
                  <a:lstStyle/>
                  <a:p>
                    <a:fld id="{C94885C3-E80D-4C7F-B2D0-2BE4F014E1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063D80C-1B8E-4016-87A4-A045993600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10650847-63C2-4D7E-84D1-66DB0BFF16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D28EE69A-33FB-427D-80CD-AB0DC2BE07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AB4-4755-BA95-E8191950E66A}"/>
                </c:ext>
              </c:extLst>
            </c:dLbl>
            <c:dLbl>
              <c:idx val="24"/>
              <c:layout>
                <c:manualLayout>
                  <c:x val="-2.2500070555696798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E20481E8-729B-4605-A155-F32FFE7763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2EAE6493-DD31-44A1-8D6B-B24452C714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50C2AF68-5AF7-41C2-A3F7-12AABDF0DC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324BC270-CF89-4EE1-ABB7-6B3FAD5A6C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93D39047-63D4-48DE-BD9F-0E1AEC447A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'MRAMvsWRAM1%'!$E$2:$E$30</c:f>
              <c:numCache>
                <c:formatCode>General</c:formatCode>
                <c:ptCount val="29"/>
                <c:pt idx="0">
                  <c:v>5.857623577</c:v>
                </c:pt>
                <c:pt idx="1">
                  <c:v>25.770006179999999</c:v>
                </c:pt>
                <c:pt idx="6">
                  <c:v>19.248511632666663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1.4792E-2</c:v>
                </c:pt>
                <c:pt idx="19">
                  <c:v>2.7201666999999999E-2</c:v>
                </c:pt>
                <c:pt idx="20">
                  <c:v>0.10449433600000001</c:v>
                </c:pt>
                <c:pt idx="21">
                  <c:v>0.54003600266666663</c:v>
                </c:pt>
                <c:pt idx="22">
                  <c:v>5.0732075373333334</c:v>
                </c:pt>
                <c:pt idx="24">
                  <c:v>1.5792999999999998E-2</c:v>
                </c:pt>
                <c:pt idx="25">
                  <c:v>4.0185499999999999E-2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1.2761173246666671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'MRAMvsWRAM1%'!$G$2:$G$30</c15:f>
                <c15:dlblRangeCache>
                  <c:ptCount val="29"/>
                  <c:pt idx="0">
                    <c:v>2</c:v>
                  </c:pt>
                  <c:pt idx="1">
                    <c:v>1</c:v>
                  </c:pt>
                  <c:pt idx="6">
                    <c:v>1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18</c:v>
                  </c:pt>
                  <c:pt idx="15">
                    <c:v>13</c:v>
                  </c:pt>
                  <c:pt idx="16">
                    <c:v>7</c:v>
                  </c:pt>
                  <c:pt idx="18">
                    <c:v>13</c:v>
                  </c:pt>
                  <c:pt idx="19">
                    <c:v>12</c:v>
                  </c:pt>
                  <c:pt idx="20">
                    <c:v>9</c:v>
                  </c:pt>
                  <c:pt idx="21">
                    <c:v>5</c:v>
                  </c:pt>
                  <c:pt idx="22">
                    <c:v>1</c:v>
                  </c:pt>
                  <c:pt idx="24">
                    <c:v>14</c:v>
                  </c:pt>
                  <c:pt idx="25">
                    <c:v>13</c:v>
                  </c:pt>
                  <c:pt idx="26">
                    <c:v>9</c:v>
                  </c:pt>
                  <c:pt idx="27">
                    <c:v>6</c:v>
                  </c:pt>
                  <c:pt idx="28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B-3AB4-4755-BA95-E8191950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04319"/>
        <c:axId val="25593503"/>
      </c:lineChart>
      <c:catAx>
        <c:axId val="2560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93503"/>
        <c:crossesAt val="1.0000000000000002E-3"/>
        <c:auto val="1"/>
        <c:lblAlgn val="ctr"/>
        <c:lblOffset val="100"/>
        <c:noMultiLvlLbl val="0"/>
      </c:catAx>
      <c:valAx>
        <c:axId val="25593503"/>
        <c:scaling>
          <c:logBase val="10"/>
          <c:orientation val="minMax"/>
          <c:max val="10000"/>
          <c:min val="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4319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619784059351564"/>
          <c:y val="6.9954190166622437E-2"/>
          <c:w val="0.12117692292841169"/>
          <c:h val="0.1199536466106901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'MRAMvsWRAM1%'!$D$1</c:f>
              <c:strCache>
                <c:ptCount val="1"/>
                <c:pt idx="0">
                  <c:v>WRAM+MRAM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14A4245-CE1B-4A25-8A34-ED80D0259C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F1843C-7963-4311-B908-D9A52F9DAA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1A2322-79A8-4E37-8351-7F302B254D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5AF5756-3891-44EC-B155-70B2A5C56B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AB4-4755-BA95-E8191950E66A}"/>
                </c:ext>
              </c:extLst>
            </c:dLbl>
            <c:dLbl>
              <c:idx val="4"/>
              <c:layout>
                <c:manualLayout>
                  <c:x val="-1.8866593288742132E-2"/>
                  <c:y val="-6.4399670629406616E-2"/>
                </c:manualLayout>
              </c:layout>
              <c:tx>
                <c:rich>
                  <a:bodyPr/>
                  <a:lstStyle/>
                  <a:p>
                    <a:fld id="{5B7F99F3-A61C-4658-AB28-D0CFB533D6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0FA2675-A1C1-4E80-96FB-9421D3254C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A3E0D49-895C-4D82-AB88-BD75D5687E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4A9D743-59ED-414F-8760-1AB351D5B4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C30971A-80C8-4CD4-A525-25C915D124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AB4-4755-BA95-E8191950E66A}"/>
                </c:ext>
              </c:extLst>
            </c:dLbl>
            <c:dLbl>
              <c:idx val="10"/>
              <c:layout>
                <c:manualLayout>
                  <c:x val="-1.8866593288742198E-2"/>
                  <c:y val="-5.6229735988883742E-2"/>
                </c:manualLayout>
              </c:layout>
              <c:tx>
                <c:rich>
                  <a:bodyPr/>
                  <a:lstStyle/>
                  <a:p>
                    <a:fld id="{FC118D56-48AE-4AA2-B916-52F817532C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75EAACC-2B2B-4C70-810F-3AF5648BAD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045AC59-60E1-4FC9-B8FA-DA1BC00C0C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D3E1BCA3-BF18-453B-BE91-862D991509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8C1E932F-82E3-477D-812E-EDDA53AFF7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D27B1185-C446-45C3-A406-09FF9A689E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B4-4755-BA95-E8191950E66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D15C9838-4D33-429F-ABB8-C324D7588A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AB4-4755-BA95-E8191950E66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56CADB06-9BD6-45C1-A055-BD7FB74C41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665878DA-E723-4D1E-B309-5A94C6EE8F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C7076167-4DCE-4581-9A79-9A8D56A2A0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27D52EFD-85BE-4FDD-9CE2-CAE22D3DB6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B4-4755-BA95-E8191950E66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4BE0230A-9431-4CAB-90C0-86CFFC1310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71D82876-05CB-4257-B812-5E03B78EBB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60AF2E2C-5FBD-4AFA-A4D8-23C3DC6DD2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B884C538-EF13-43EF-A9E8-9607F5DA7D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AAE44E85-C958-4DA6-9B2C-917B9687DA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'MRAMvsWRAM1%'!$D$2:$D$30</c:f>
              <c:numCache>
                <c:formatCode>General</c:formatCode>
                <c:ptCount val="29"/>
                <c:pt idx="0">
                  <c:v>9.9576053615000006</c:v>
                </c:pt>
                <c:pt idx="1">
                  <c:v>22.308392524999999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7.9657461645000005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0.4447126686666667</c:v>
                </c:pt>
                <c:pt idx="13">
                  <c:v>1.3603273236666671</c:v>
                </c:pt>
                <c:pt idx="14">
                  <c:v>3.8083249730000004</c:v>
                </c:pt>
                <c:pt idx="15">
                  <c:v>21.54062334733333</c:v>
                </c:pt>
                <c:pt idx="16">
                  <c:v>148.48948160800001</c:v>
                </c:pt>
                <c:pt idx="18">
                  <c:v>1.7245332999999998E-2</c:v>
                </c:pt>
                <c:pt idx="19">
                  <c:v>3.396366666666667E-2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1.7638333333333329E-2</c:v>
                </c:pt>
                <c:pt idx="25">
                  <c:v>3.1758334333333332E-2</c:v>
                </c:pt>
                <c:pt idx="26">
                  <c:v>9.5424001333333355E-2</c:v>
                </c:pt>
                <c:pt idx="27">
                  <c:v>0.28816299666666656</c:v>
                </c:pt>
                <c:pt idx="28">
                  <c:v>1.0234466790000001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'MRAMvsWRAM1%'!$F$2:$F$30</c15:f>
                <c15:dlblRangeCache>
                  <c:ptCount val="29"/>
                  <c:pt idx="0">
                    <c:v>24</c:v>
                  </c:pt>
                  <c:pt idx="1">
                    <c:v>24</c:v>
                  </c:pt>
                  <c:pt idx="2">
                    <c:v>24</c:v>
                  </c:pt>
                  <c:pt idx="3">
                    <c:v>16</c:v>
                  </c:pt>
                  <c:pt idx="4">
                    <c:v>8</c:v>
                  </c:pt>
                  <c:pt idx="6">
                    <c:v>20</c:v>
                  </c:pt>
                  <c:pt idx="7">
                    <c:v>20</c:v>
                  </c:pt>
                  <c:pt idx="8">
                    <c:v>20</c:v>
                  </c:pt>
                  <c:pt idx="9">
                    <c:v>16</c:v>
                  </c:pt>
                  <c:pt idx="10">
                    <c:v>4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20</c:v>
                  </c:pt>
                  <c:pt idx="15">
                    <c:v>16</c:v>
                  </c:pt>
                  <c:pt idx="16">
                    <c:v>11</c:v>
                  </c:pt>
                  <c:pt idx="18">
                    <c:v>18</c:v>
                  </c:pt>
                  <c:pt idx="19">
                    <c:v>17</c:v>
                  </c:pt>
                  <c:pt idx="20">
                    <c:v>14</c:v>
                  </c:pt>
                  <c:pt idx="21">
                    <c:v>9</c:v>
                  </c:pt>
                  <c:pt idx="22">
                    <c:v>6</c:v>
                  </c:pt>
                  <c:pt idx="24">
                    <c:v>18</c:v>
                  </c:pt>
                  <c:pt idx="25">
                    <c:v>17</c:v>
                  </c:pt>
                  <c:pt idx="26">
                    <c:v>14</c:v>
                  </c:pt>
                  <c:pt idx="27">
                    <c:v>9</c:v>
                  </c:pt>
                  <c:pt idx="28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3AB4-4755-BA95-E8191950E66A}"/>
            </c:ext>
          </c:extLst>
        </c:ser>
        <c:ser>
          <c:idx val="1"/>
          <c:order val="1"/>
          <c:tx>
            <c:strRef>
              <c:f>'MRAMvsWRAM1%'!$E$1</c:f>
              <c:strCache>
                <c:ptCount val="1"/>
                <c:pt idx="0">
                  <c:v>WRAM Only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8BD7AB8B-C7D7-46CF-A6DC-3C4E3ACF8A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EB389F-6F05-43E4-9039-1B4DAB3DD0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B4-4755-BA95-E8191950E6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C2E8855-5C50-4003-8157-0FE9BF7948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AB4-4755-BA95-E8191950E66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3C9C57B-0EE1-4034-84D4-83B257A448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C954F09-2CB3-4EC7-8332-A1AFD9A8E7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F3F5804-A665-432E-BE1A-6053648135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EA027638-1D12-4FD3-9ADB-C5C3BDC7BE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D74A713B-B1AC-4B11-9150-B062514EA6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AB4-4755-BA95-E8191950E66A}"/>
                </c:ext>
              </c:extLst>
            </c:dLbl>
            <c:dLbl>
              <c:idx val="18"/>
              <c:layout>
                <c:manualLayout>
                  <c:x val="-2.2500070555696666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3E24518C-59D6-4252-B22C-CE3267FB33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3AB4-4755-BA95-E8191950E66A}"/>
                </c:ext>
              </c:extLst>
            </c:dLbl>
            <c:dLbl>
              <c:idx val="19"/>
              <c:layout>
                <c:manualLayout>
                  <c:x val="-2.2500070555696666E-2"/>
                  <c:y val="7.3873250873580917E-2"/>
                </c:manualLayout>
              </c:layout>
              <c:tx>
                <c:rich>
                  <a:bodyPr/>
                  <a:lstStyle/>
                  <a:p>
                    <a:fld id="{D0BB05E6-53BF-4AD1-8285-B3113F6F76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CD9778AC-2256-4A87-9B12-516F0B6C9F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97EE020D-D6F5-4DA8-B327-FB1964BDAF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4ABA844F-0EF4-4824-91D8-2DBA753135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AB4-4755-BA95-E8191950E66A}"/>
                </c:ext>
              </c:extLst>
            </c:dLbl>
            <c:dLbl>
              <c:idx val="24"/>
              <c:layout>
                <c:manualLayout>
                  <c:x val="-2.2500070555696798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01E9A6DA-1A10-4396-9009-419DF02231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DF664A97-C195-4208-B642-AC9E7DAA16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631D3EA1-AF04-4C12-B375-225D6BD6C4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3893DE3E-5F1B-4355-BFA8-4C78B2C72A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A5D9A42D-0A12-48E0-95DC-D5CA29380B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'MRAMvsWRAM1%'!$E$2:$E$30</c:f>
              <c:numCache>
                <c:formatCode>General</c:formatCode>
                <c:ptCount val="29"/>
                <c:pt idx="0">
                  <c:v>5.857623577</c:v>
                </c:pt>
                <c:pt idx="1">
                  <c:v>25.770006179999999</c:v>
                </c:pt>
                <c:pt idx="6">
                  <c:v>19.248511632666663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1.4792E-2</c:v>
                </c:pt>
                <c:pt idx="19">
                  <c:v>2.7201666999999999E-2</c:v>
                </c:pt>
                <c:pt idx="20">
                  <c:v>0.10449433600000001</c:v>
                </c:pt>
                <c:pt idx="21">
                  <c:v>0.54003600266666663</c:v>
                </c:pt>
                <c:pt idx="22">
                  <c:v>5.0732075373333334</c:v>
                </c:pt>
                <c:pt idx="24">
                  <c:v>1.5792999999999998E-2</c:v>
                </c:pt>
                <c:pt idx="25">
                  <c:v>4.0185499999999999E-2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1.2761173246666671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'MRAMvsWRAM1%'!$G$2:$G$30</c15:f>
                <c15:dlblRangeCache>
                  <c:ptCount val="29"/>
                  <c:pt idx="0">
                    <c:v>2</c:v>
                  </c:pt>
                  <c:pt idx="1">
                    <c:v>1</c:v>
                  </c:pt>
                  <c:pt idx="6">
                    <c:v>1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18</c:v>
                  </c:pt>
                  <c:pt idx="15">
                    <c:v>13</c:v>
                  </c:pt>
                  <c:pt idx="16">
                    <c:v>7</c:v>
                  </c:pt>
                  <c:pt idx="18">
                    <c:v>13</c:v>
                  </c:pt>
                  <c:pt idx="19">
                    <c:v>12</c:v>
                  </c:pt>
                  <c:pt idx="20">
                    <c:v>9</c:v>
                  </c:pt>
                  <c:pt idx="21">
                    <c:v>5</c:v>
                  </c:pt>
                  <c:pt idx="22">
                    <c:v>1</c:v>
                  </c:pt>
                  <c:pt idx="24">
                    <c:v>14</c:v>
                  </c:pt>
                  <c:pt idx="25">
                    <c:v>13</c:v>
                  </c:pt>
                  <c:pt idx="26">
                    <c:v>9</c:v>
                  </c:pt>
                  <c:pt idx="27">
                    <c:v>6</c:v>
                  </c:pt>
                  <c:pt idx="28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B-3AB4-4755-BA95-E8191950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04319"/>
        <c:axId val="25593503"/>
      </c:lineChart>
      <c:catAx>
        <c:axId val="2560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93503"/>
        <c:crossesAt val="1.0000000000000002E-3"/>
        <c:auto val="1"/>
        <c:lblAlgn val="ctr"/>
        <c:lblOffset val="100"/>
        <c:noMultiLvlLbl val="0"/>
      </c:catAx>
      <c:valAx>
        <c:axId val="25593503"/>
        <c:scaling>
          <c:logBase val="10"/>
          <c:orientation val="minMax"/>
          <c:max val="10000"/>
          <c:min val="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4319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619784059351564"/>
          <c:y val="6.9954190166622437E-2"/>
          <c:w val="0.12117692292841169"/>
          <c:h val="0.1199536466106901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'MRAMvsWRAM1%'!$D$1</c:f>
              <c:strCache>
                <c:ptCount val="1"/>
                <c:pt idx="0">
                  <c:v>WRAM+MRAM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03C596A-0B08-40C5-BCB1-1C732ECE0B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D651CF3-C4E6-4E7E-BEE9-E9E20F51E5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8BD01EB-18B7-44BB-B6A2-6CB86A720E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DF2391-7012-418B-8CC7-5727496FBD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AB4-4755-BA95-E8191950E66A}"/>
                </c:ext>
              </c:extLst>
            </c:dLbl>
            <c:dLbl>
              <c:idx val="4"/>
              <c:layout>
                <c:manualLayout>
                  <c:x val="-1.8866593288742132E-2"/>
                  <c:y val="-6.4399670629406616E-2"/>
                </c:manualLayout>
              </c:layout>
              <c:tx>
                <c:rich>
                  <a:bodyPr/>
                  <a:lstStyle/>
                  <a:p>
                    <a:fld id="{312C1926-6972-4953-B293-1BD57B57FD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0522097-806B-44F2-B7D4-3A1EB60A63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0FB9B9B-762E-4FEC-BEFC-EFC3AD2A94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17F40BF-28BD-4942-B3CB-E268807176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850A00E-3C4C-4BB0-8242-5297AED4DB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AB4-4755-BA95-E8191950E66A}"/>
                </c:ext>
              </c:extLst>
            </c:dLbl>
            <c:dLbl>
              <c:idx val="10"/>
              <c:layout>
                <c:manualLayout>
                  <c:x val="-1.8866593288742198E-2"/>
                  <c:y val="-5.6229735988883742E-2"/>
                </c:manualLayout>
              </c:layout>
              <c:tx>
                <c:rich>
                  <a:bodyPr/>
                  <a:lstStyle/>
                  <a:p>
                    <a:fld id="{29F163A7-0CCC-40BB-9D2B-7707C3AF8B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2586606-BC0E-401D-86A1-45FDC17D17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DB3E1FF-1546-4BD8-B0FD-7A0C4DD1BB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985BE03C-377C-4E94-AF7E-2030F13AA4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9EFC8BA-0D12-4B30-A6F6-B1EF575420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6800C6A7-0824-4888-A173-212E7109B7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B4-4755-BA95-E8191950E66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1DBE556C-D9A5-45E8-A1A1-3F2D149DFD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AB4-4755-BA95-E8191950E66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E1F7B2C2-A01A-4307-A6DC-C53A160548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BECBF50B-44C6-4C8D-9F18-B63DC45F3D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9460606F-3B39-4D5B-A083-6FD577DB73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615E44C4-F408-40D0-B885-909068C7C8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B4-4755-BA95-E8191950E66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5C714F55-0C78-493E-BD35-9345D552E0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03778E08-264C-4367-B0BA-1563306054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84A49180-88EF-4F30-AF71-F08B12F1E9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B254F094-843C-4672-9345-F0F0FEE281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C8FA48D4-9B34-4F66-9B02-E4E72C3813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'MRAMvsWRAM1%'!$D$2:$D$30</c:f>
              <c:numCache>
                <c:formatCode>General</c:formatCode>
                <c:ptCount val="29"/>
                <c:pt idx="0">
                  <c:v>9.9576053615000006</c:v>
                </c:pt>
                <c:pt idx="1">
                  <c:v>22.308392524999999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7.9657461645000005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0.4447126686666667</c:v>
                </c:pt>
                <c:pt idx="13">
                  <c:v>1.3603273236666671</c:v>
                </c:pt>
                <c:pt idx="14">
                  <c:v>3.8083249730000004</c:v>
                </c:pt>
                <c:pt idx="15">
                  <c:v>21.54062334733333</c:v>
                </c:pt>
                <c:pt idx="16">
                  <c:v>148.48948160800001</c:v>
                </c:pt>
                <c:pt idx="18">
                  <c:v>1.7245332999999998E-2</c:v>
                </c:pt>
                <c:pt idx="19">
                  <c:v>3.396366666666667E-2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1.7638333333333329E-2</c:v>
                </c:pt>
                <c:pt idx="25">
                  <c:v>3.1758334333333332E-2</c:v>
                </c:pt>
                <c:pt idx="26">
                  <c:v>9.5424001333333355E-2</c:v>
                </c:pt>
                <c:pt idx="27">
                  <c:v>0.28816299666666656</c:v>
                </c:pt>
                <c:pt idx="28">
                  <c:v>1.0234466790000001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'MRAMvsWRAM1%'!$F$2:$F$30</c15:f>
                <c15:dlblRangeCache>
                  <c:ptCount val="29"/>
                  <c:pt idx="0">
                    <c:v>24</c:v>
                  </c:pt>
                  <c:pt idx="1">
                    <c:v>24</c:v>
                  </c:pt>
                  <c:pt idx="2">
                    <c:v>24</c:v>
                  </c:pt>
                  <c:pt idx="3">
                    <c:v>16</c:v>
                  </c:pt>
                  <c:pt idx="4">
                    <c:v>8</c:v>
                  </c:pt>
                  <c:pt idx="6">
                    <c:v>20</c:v>
                  </c:pt>
                  <c:pt idx="7">
                    <c:v>20</c:v>
                  </c:pt>
                  <c:pt idx="8">
                    <c:v>20</c:v>
                  </c:pt>
                  <c:pt idx="9">
                    <c:v>16</c:v>
                  </c:pt>
                  <c:pt idx="10">
                    <c:v>4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20</c:v>
                  </c:pt>
                  <c:pt idx="15">
                    <c:v>16</c:v>
                  </c:pt>
                  <c:pt idx="16">
                    <c:v>11</c:v>
                  </c:pt>
                  <c:pt idx="18">
                    <c:v>18</c:v>
                  </c:pt>
                  <c:pt idx="19">
                    <c:v>17</c:v>
                  </c:pt>
                  <c:pt idx="20">
                    <c:v>14</c:v>
                  </c:pt>
                  <c:pt idx="21">
                    <c:v>9</c:v>
                  </c:pt>
                  <c:pt idx="22">
                    <c:v>6</c:v>
                  </c:pt>
                  <c:pt idx="24">
                    <c:v>18</c:v>
                  </c:pt>
                  <c:pt idx="25">
                    <c:v>17</c:v>
                  </c:pt>
                  <c:pt idx="26">
                    <c:v>14</c:v>
                  </c:pt>
                  <c:pt idx="27">
                    <c:v>9</c:v>
                  </c:pt>
                  <c:pt idx="28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3AB4-4755-BA95-E8191950E66A}"/>
            </c:ext>
          </c:extLst>
        </c:ser>
        <c:ser>
          <c:idx val="1"/>
          <c:order val="1"/>
          <c:tx>
            <c:strRef>
              <c:f>'MRAMvsWRAM1%'!$E$1</c:f>
              <c:strCache>
                <c:ptCount val="1"/>
                <c:pt idx="0">
                  <c:v>WRAM Only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FFC05BB0-D551-4201-A1F5-E4890335EE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3AB4-4755-BA95-E8191950E6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57B49A4-96BB-4C30-8FFB-ABDF1E10C1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AB4-4755-BA95-E8191950E6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AB4-4755-BA95-E8191950E6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AB4-4755-BA95-E8191950E6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AB4-4755-BA95-E8191950E6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AB4-4755-BA95-E8191950E6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049422A-57EE-453D-94F4-461C643BE4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3AB4-4755-BA95-E8191950E66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AB4-4755-BA95-E8191950E66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AB4-4755-BA95-E8191950E66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AB4-4755-BA95-E8191950E66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AB4-4755-BA95-E8191950E66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AB4-4755-BA95-E8191950E66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35E48F4-6AB1-4DE9-ADB6-0291B1A209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AB4-4755-BA95-E8191950E66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F9FE0E5-758D-48B4-A75C-6B54402056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3AB4-4755-BA95-E8191950E66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9A6A0EA-C77D-4D7F-85CB-F64C4B5FC9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3AB4-4755-BA95-E8191950E66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3AFC22C-FB53-41E3-96C6-5C7A750A31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3AB4-4755-BA95-E8191950E66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7EF27D0-4B03-4A4F-9440-462204FD83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3AB4-4755-BA95-E8191950E66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AB4-4755-BA95-E8191950E66A}"/>
                </c:ext>
              </c:extLst>
            </c:dLbl>
            <c:dLbl>
              <c:idx val="18"/>
              <c:layout>
                <c:manualLayout>
                  <c:x val="-2.2500070555696666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C9BEBF83-1BA9-452C-A82E-4AF1EEEE9C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3AB4-4755-BA95-E8191950E66A}"/>
                </c:ext>
              </c:extLst>
            </c:dLbl>
            <c:dLbl>
              <c:idx val="19"/>
              <c:layout>
                <c:manualLayout>
                  <c:x val="-2.2500070555696666E-2"/>
                  <c:y val="7.3873250873580917E-2"/>
                </c:manualLayout>
              </c:layout>
              <c:tx>
                <c:rich>
                  <a:bodyPr/>
                  <a:lstStyle/>
                  <a:p>
                    <a:fld id="{2E630DBF-95FB-4A7B-A331-CD4374AAA6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3AB4-4755-BA95-E8191950E66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B9B53A1-7619-4296-8207-DEB73CB9AE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3AB4-4755-BA95-E8191950E66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34D0872F-EAFE-432D-98D2-A799E61ECE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3AB4-4755-BA95-E8191950E66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54391660-6214-4999-B8DA-09F51CBBAC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3AB4-4755-BA95-E8191950E66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AB4-4755-BA95-E8191950E66A}"/>
                </c:ext>
              </c:extLst>
            </c:dLbl>
            <c:dLbl>
              <c:idx val="24"/>
              <c:layout>
                <c:manualLayout>
                  <c:x val="-2.2500070555696798E-2"/>
                  <c:y val="6.5556550940114519E-2"/>
                </c:manualLayout>
              </c:layout>
              <c:tx>
                <c:rich>
                  <a:bodyPr/>
                  <a:lstStyle/>
                  <a:p>
                    <a:fld id="{45A3F175-7AA6-47D5-9B4D-E277C854F3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3AB4-4755-BA95-E8191950E66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03C86A19-B8C1-4828-B5E3-F3E73185F7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3AB4-4755-BA95-E8191950E66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A70EA0A4-9252-4109-8CF7-CB34F28E35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3AB4-4755-BA95-E8191950E66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B2B52749-EED5-4B65-B15F-E263F20DED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3AB4-4755-BA95-E8191950E66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F4C56543-582D-4345-B9A9-327BCEFF5E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3AB4-4755-BA95-E8191950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multiLvlStrRef>
              <c:f>'MRAMvsWRAM1%'!$B$2:$C$30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 Adaptive</c:v>
                  </c:pt>
                </c:lvl>
              </c:multiLvlStrCache>
            </c:multiLvlStrRef>
          </c:cat>
          <c:val>
            <c:numRef>
              <c:f>'MRAMvsWRAM1%'!$E$2:$E$30</c:f>
              <c:numCache>
                <c:formatCode>General</c:formatCode>
                <c:ptCount val="29"/>
                <c:pt idx="0">
                  <c:v>5.857623577</c:v>
                </c:pt>
                <c:pt idx="1">
                  <c:v>25.770006179999999</c:v>
                </c:pt>
                <c:pt idx="6">
                  <c:v>19.248511632666663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1.4792E-2</c:v>
                </c:pt>
                <c:pt idx="19">
                  <c:v>2.7201666999999999E-2</c:v>
                </c:pt>
                <c:pt idx="20">
                  <c:v>0.10449433600000001</c:v>
                </c:pt>
                <c:pt idx="21">
                  <c:v>0.54003600266666663</c:v>
                </c:pt>
                <c:pt idx="22">
                  <c:v>5.0732075373333334</c:v>
                </c:pt>
                <c:pt idx="24">
                  <c:v>1.5792999999999998E-2</c:v>
                </c:pt>
                <c:pt idx="25">
                  <c:v>4.0185499999999999E-2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1.2761173246666671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'MRAMvsWRAM1%'!$G$2:$G$30</c15:f>
                <c15:dlblRangeCache>
                  <c:ptCount val="29"/>
                  <c:pt idx="0">
                    <c:v>2</c:v>
                  </c:pt>
                  <c:pt idx="1">
                    <c:v>1</c:v>
                  </c:pt>
                  <c:pt idx="6">
                    <c:v>1</c:v>
                  </c:pt>
                  <c:pt idx="12">
                    <c:v>20</c:v>
                  </c:pt>
                  <c:pt idx="13">
                    <c:v>20</c:v>
                  </c:pt>
                  <c:pt idx="14">
                    <c:v>18</c:v>
                  </c:pt>
                  <c:pt idx="15">
                    <c:v>13</c:v>
                  </c:pt>
                  <c:pt idx="16">
                    <c:v>7</c:v>
                  </c:pt>
                  <c:pt idx="18">
                    <c:v>13</c:v>
                  </c:pt>
                  <c:pt idx="19">
                    <c:v>12</c:v>
                  </c:pt>
                  <c:pt idx="20">
                    <c:v>9</c:v>
                  </c:pt>
                  <c:pt idx="21">
                    <c:v>5</c:v>
                  </c:pt>
                  <c:pt idx="22">
                    <c:v>1</c:v>
                  </c:pt>
                  <c:pt idx="24">
                    <c:v>14</c:v>
                  </c:pt>
                  <c:pt idx="25">
                    <c:v>13</c:v>
                  </c:pt>
                  <c:pt idx="26">
                    <c:v>9</c:v>
                  </c:pt>
                  <c:pt idx="27">
                    <c:v>6</c:v>
                  </c:pt>
                  <c:pt idx="28">
                    <c:v>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B-3AB4-4755-BA95-E8191950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04319"/>
        <c:axId val="25593503"/>
      </c:lineChart>
      <c:catAx>
        <c:axId val="2560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93503"/>
        <c:crossesAt val="1.0000000000000002E-3"/>
        <c:auto val="1"/>
        <c:lblAlgn val="ctr"/>
        <c:lblOffset val="100"/>
        <c:noMultiLvlLbl val="0"/>
      </c:catAx>
      <c:valAx>
        <c:axId val="25593503"/>
        <c:scaling>
          <c:logBase val="10"/>
          <c:orientation val="minMax"/>
          <c:max val="10000"/>
          <c:min val="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04319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619784059351564"/>
          <c:y val="6.9954190166622437E-2"/>
          <c:w val="0.12117692292841169"/>
          <c:h val="0.1199536466106901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'CPUscale-1%'!$H$1</c:f>
              <c:strCache>
                <c:ptCount val="1"/>
                <c:pt idx="0">
                  <c:v> 1,000 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D8-42AE-9ACF-1C04AE40EF17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D8-42AE-9ACF-1C04AE40EF17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D8-42AE-9ACF-1C04AE40EF17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D8-42AE-9ACF-1C04AE40EF17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'CPUscale-1%'!$H$2:$H$21</c:f>
              <c:numCache>
                <c:formatCode>General</c:formatCode>
                <c:ptCount val="20"/>
                <c:pt idx="0">
                  <c:v>11247.021972656001</c:v>
                </c:pt>
                <c:pt idx="1">
                  <c:v>823.82019042950003</c:v>
                </c:pt>
                <c:pt idx="2">
                  <c:v>1046.7575683595001</c:v>
                </c:pt>
                <c:pt idx="3">
                  <c:v>1085.958984375</c:v>
                </c:pt>
                <c:pt idx="4">
                  <c:v>21546.185546875</c:v>
                </c:pt>
                <c:pt idx="5">
                  <c:v>2812.7366943359998</c:v>
                </c:pt>
                <c:pt idx="6">
                  <c:v>3195.3385009765002</c:v>
                </c:pt>
                <c:pt idx="7">
                  <c:v>3219.5637207030004</c:v>
                </c:pt>
                <c:pt idx="8">
                  <c:v>3365.544921875</c:v>
                </c:pt>
                <c:pt idx="9">
                  <c:v>244.45828247100002</c:v>
                </c:pt>
                <c:pt idx="10">
                  <c:v>160.28672790500002</c:v>
                </c:pt>
                <c:pt idx="11">
                  <c:v>155.03131103499999</c:v>
                </c:pt>
                <c:pt idx="12">
                  <c:v>105.62194824233329</c:v>
                </c:pt>
                <c:pt idx="13">
                  <c:v>7.6237066586666664</c:v>
                </c:pt>
                <c:pt idx="14">
                  <c:v>4.8447268806666663</c:v>
                </c:pt>
                <c:pt idx="15">
                  <c:v>4.4018705686666664</c:v>
                </c:pt>
                <c:pt idx="16">
                  <c:v>106.3738759356667</c:v>
                </c:pt>
                <c:pt idx="17">
                  <c:v>7.6939700443333319</c:v>
                </c:pt>
                <c:pt idx="18">
                  <c:v>4.865455309333333</c:v>
                </c:pt>
                <c:pt idx="19">
                  <c:v>4.4060120583333324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D8-42AE-9ACF-1C04AE40EF17}"/>
            </c:ext>
          </c:extLst>
        </c:ser>
        <c:ser>
          <c:idx val="3"/>
          <c:order val="1"/>
          <c:tx>
            <c:strRef>
              <c:f>'CPUscale-1%'!$G$1</c:f>
              <c:strCache>
                <c:ptCount val="1"/>
                <c:pt idx="0">
                  <c:v> 500 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4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36D8-42AE-9ACF-1C04AE40EF17}"/>
              </c:ext>
            </c:extLst>
          </c:dPt>
          <c:dPt>
            <c:idx val="8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36D8-42AE-9ACF-1C04AE40EF17}"/>
              </c:ext>
            </c:extLst>
          </c:dPt>
          <c:dPt>
            <c:idx val="12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36D8-42AE-9ACF-1C04AE40EF17}"/>
              </c:ext>
            </c:extLst>
          </c:dPt>
          <c:dPt>
            <c:idx val="16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36D8-42AE-9ACF-1C04AE40EF17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'CPUscale-1%'!$G$2:$G$21</c:f>
              <c:numCache>
                <c:formatCode>General</c:formatCode>
                <c:ptCount val="20"/>
                <c:pt idx="0">
                  <c:v>2686.1496582034997</c:v>
                </c:pt>
                <c:pt idx="1">
                  <c:v>193.23988342299998</c:v>
                </c:pt>
                <c:pt idx="2">
                  <c:v>122.8969841</c:v>
                </c:pt>
                <c:pt idx="3">
                  <c:v>112.5815849305</c:v>
                </c:pt>
                <c:pt idx="4">
                  <c:v>5124.9655761719996</c:v>
                </c:pt>
                <c:pt idx="5">
                  <c:v>373.88928222649997</c:v>
                </c:pt>
                <c:pt idx="6">
                  <c:v>729.17529296849989</c:v>
                </c:pt>
                <c:pt idx="7">
                  <c:v>799.60946655249995</c:v>
                </c:pt>
                <c:pt idx="8">
                  <c:v>559.66119384800004</c:v>
                </c:pt>
                <c:pt idx="9">
                  <c:v>40.417770385999994</c:v>
                </c:pt>
                <c:pt idx="10">
                  <c:v>25.933263779000001</c:v>
                </c:pt>
                <c:pt idx="11">
                  <c:v>23.923534393000001</c:v>
                </c:pt>
                <c:pt idx="12">
                  <c:v>39.741539001666673</c:v>
                </c:pt>
                <c:pt idx="13">
                  <c:v>2.9573892750000002</c:v>
                </c:pt>
                <c:pt idx="14">
                  <c:v>1.878180623</c:v>
                </c:pt>
                <c:pt idx="15">
                  <c:v>1.674426357</c:v>
                </c:pt>
                <c:pt idx="16">
                  <c:v>40.493548075333329</c:v>
                </c:pt>
                <c:pt idx="17">
                  <c:v>3.0286463103333339</c:v>
                </c:pt>
                <c:pt idx="18">
                  <c:v>1.9287463426666671</c:v>
                </c:pt>
                <c:pt idx="19">
                  <c:v>1.727116982333333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6D8-42AE-9ACF-1C04AE40EF17}"/>
            </c:ext>
          </c:extLst>
        </c:ser>
        <c:ser>
          <c:idx val="2"/>
          <c:order val="2"/>
          <c:tx>
            <c:strRef>
              <c:f>'CPUscale-1%'!$F$1</c:f>
              <c:strCache>
                <c:ptCount val="1"/>
                <c:pt idx="0">
                  <c:v> 250 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4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36D8-42AE-9ACF-1C04AE40EF17}"/>
              </c:ext>
            </c:extLst>
          </c:dPt>
          <c:dPt>
            <c:idx val="8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36D8-42AE-9ACF-1C04AE40EF17}"/>
              </c:ext>
            </c:extLst>
          </c:dPt>
          <c:dPt>
            <c:idx val="12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36D8-42AE-9ACF-1C04AE40EF17}"/>
              </c:ext>
            </c:extLst>
          </c:dPt>
          <c:dPt>
            <c:idx val="16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36D8-42AE-9ACF-1C04AE40EF17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'CPUscale-1%'!$F$2:$F$21</c:f>
              <c:numCache>
                <c:formatCode>General</c:formatCode>
                <c:ptCount val="20"/>
                <c:pt idx="0">
                  <c:v>698.09755452500008</c:v>
                </c:pt>
                <c:pt idx="1">
                  <c:v>51.299570719666661</c:v>
                </c:pt>
                <c:pt idx="2">
                  <c:v>32.86643600466666</c:v>
                </c:pt>
                <c:pt idx="3">
                  <c:v>30.404291152999999</c:v>
                </c:pt>
                <c:pt idx="4">
                  <c:v>1161.902791341</c:v>
                </c:pt>
                <c:pt idx="5">
                  <c:v>85.793205261333341</c:v>
                </c:pt>
                <c:pt idx="6">
                  <c:v>54.356493631999996</c:v>
                </c:pt>
                <c:pt idx="7">
                  <c:v>49.345303853666657</c:v>
                </c:pt>
                <c:pt idx="8">
                  <c:v>83.949333190666678</c:v>
                </c:pt>
                <c:pt idx="9">
                  <c:v>6.4752758346666672</c:v>
                </c:pt>
                <c:pt idx="10">
                  <c:v>4.0736920039999998</c:v>
                </c:pt>
                <c:pt idx="11">
                  <c:v>3.5768969856666657</c:v>
                </c:pt>
                <c:pt idx="12">
                  <c:v>12.976970354666669</c:v>
                </c:pt>
                <c:pt idx="13">
                  <c:v>1.0700789689999999</c:v>
                </c:pt>
                <c:pt idx="14">
                  <c:v>0.65146666733333325</c:v>
                </c:pt>
                <c:pt idx="15">
                  <c:v>0.54814666533333334</c:v>
                </c:pt>
                <c:pt idx="16">
                  <c:v>13.140717824333329</c:v>
                </c:pt>
                <c:pt idx="17">
                  <c:v>1.0836616356666671</c:v>
                </c:pt>
                <c:pt idx="18">
                  <c:v>0.65846498800000008</c:v>
                </c:pt>
                <c:pt idx="19">
                  <c:v>0.55072532100000005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6D8-42AE-9ACF-1C04AE40EF17}"/>
            </c:ext>
          </c:extLst>
        </c:ser>
        <c:ser>
          <c:idx val="1"/>
          <c:order val="3"/>
          <c:tx>
            <c:strRef>
              <c:f>'CPUscale-1%'!$E$1</c:f>
              <c:strCache>
                <c:ptCount val="1"/>
                <c:pt idx="0">
                  <c:v> 150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36D8-42AE-9ACF-1C04AE40EF17}"/>
              </c:ext>
            </c:extLst>
          </c:dPt>
          <c:dPt>
            <c:idx val="8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36D8-42AE-9ACF-1C04AE40EF17}"/>
              </c:ext>
            </c:extLst>
          </c:dPt>
          <c:dPt>
            <c:idx val="12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36D8-42AE-9ACF-1C04AE40EF17}"/>
              </c:ext>
            </c:extLst>
          </c:dPt>
          <c:dPt>
            <c:idx val="16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36D8-42AE-9ACF-1C04AE40EF17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'CPUscale-1%'!$E$2:$E$21</c:f>
              <c:numCache>
                <c:formatCode>General</c:formatCode>
                <c:ptCount val="20"/>
                <c:pt idx="0">
                  <c:v>263.19122314433326</c:v>
                </c:pt>
                <c:pt idx="1">
                  <c:v>19.521523157666671</c:v>
                </c:pt>
                <c:pt idx="2">
                  <c:v>12.412831942</c:v>
                </c:pt>
                <c:pt idx="3">
                  <c:v>11.317229907000002</c:v>
                </c:pt>
                <c:pt idx="4">
                  <c:v>410.55844116233339</c:v>
                </c:pt>
                <c:pt idx="5">
                  <c:v>30.424866994333328</c:v>
                </c:pt>
                <c:pt idx="6">
                  <c:v>19.248433431000002</c:v>
                </c:pt>
                <c:pt idx="7">
                  <c:v>17.39100074766667</c:v>
                </c:pt>
                <c:pt idx="8">
                  <c:v>29.900026957333331</c:v>
                </c:pt>
                <c:pt idx="9">
                  <c:v>2.4144610566666671</c:v>
                </c:pt>
                <c:pt idx="10">
                  <c:v>1.4815056719999999</c:v>
                </c:pt>
                <c:pt idx="11">
                  <c:v>1.270571311333333</c:v>
                </c:pt>
                <c:pt idx="12">
                  <c:v>8.3399419786666673</c:v>
                </c:pt>
                <c:pt idx="13">
                  <c:v>0.75453899266666669</c:v>
                </c:pt>
                <c:pt idx="14">
                  <c:v>0.55773766866666663</c:v>
                </c:pt>
                <c:pt idx="15">
                  <c:v>0.4842876593333334</c:v>
                </c:pt>
                <c:pt idx="16">
                  <c:v>8.4531262716666653</c:v>
                </c:pt>
                <c:pt idx="17">
                  <c:v>0.76875901199999996</c:v>
                </c:pt>
                <c:pt idx="18">
                  <c:v>0.54794100933333334</c:v>
                </c:pt>
                <c:pt idx="19">
                  <c:v>0.48894166933333333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36D8-42AE-9ACF-1C04AE40EF17}"/>
            </c:ext>
          </c:extLst>
        </c:ser>
        <c:ser>
          <c:idx val="0"/>
          <c:order val="4"/>
          <c:tx>
            <c:strRef>
              <c:f>'CPUscale-1%'!$D$1</c:f>
              <c:strCache>
                <c:ptCount val="1"/>
                <c:pt idx="0">
                  <c:v> 100 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36D8-42AE-9ACF-1C04AE40EF17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36D8-42AE-9ACF-1C04AE40EF17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36D8-42AE-9ACF-1C04AE40EF17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36D8-42AE-9ACF-1C04AE40EF17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'CPUscale-1%'!$D$2:$D$21</c:f>
              <c:numCache>
                <c:formatCode>General</c:formatCode>
                <c:ptCount val="20"/>
                <c:pt idx="0">
                  <c:v>128.22602335633331</c:v>
                </c:pt>
                <c:pt idx="1">
                  <c:v>9.4847987496666661</c:v>
                </c:pt>
                <c:pt idx="2">
                  <c:v>6.0260753630000004</c:v>
                </c:pt>
                <c:pt idx="3">
                  <c:v>5.4611450833333333</c:v>
                </c:pt>
                <c:pt idx="4">
                  <c:v>191.857233683</c:v>
                </c:pt>
                <c:pt idx="5">
                  <c:v>14.144269943333329</c:v>
                </c:pt>
                <c:pt idx="6">
                  <c:v>8.9072093963333341</c:v>
                </c:pt>
                <c:pt idx="7">
                  <c:v>7.9652876853333341</c:v>
                </c:pt>
                <c:pt idx="8">
                  <c:v>17.413058598999999</c:v>
                </c:pt>
                <c:pt idx="9">
                  <c:v>1.4083806276666668</c:v>
                </c:pt>
                <c:pt idx="10">
                  <c:v>0.86821766700000003</c:v>
                </c:pt>
                <c:pt idx="11">
                  <c:v>0.7387546696666667</c:v>
                </c:pt>
                <c:pt idx="12">
                  <c:v>6.2229642869999999</c:v>
                </c:pt>
                <c:pt idx="13">
                  <c:v>0.67037566500000001</c:v>
                </c:pt>
                <c:pt idx="14">
                  <c:v>0.55370899033333332</c:v>
                </c:pt>
                <c:pt idx="15">
                  <c:v>0.44713633266666658</c:v>
                </c:pt>
                <c:pt idx="16">
                  <c:v>6.1458239556666667</c:v>
                </c:pt>
                <c:pt idx="17">
                  <c:v>0.68031134233333335</c:v>
                </c:pt>
                <c:pt idx="18">
                  <c:v>0.56455967833333343</c:v>
                </c:pt>
                <c:pt idx="19">
                  <c:v>0.44449133699999988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36D8-42AE-9ACF-1C04AE40E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648"/>
        <c:axId val="16918064"/>
      </c:lineChart>
      <c:catAx>
        <c:axId val="1691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8064"/>
        <c:crossesAt val="0.1"/>
        <c:auto val="1"/>
        <c:lblAlgn val="ctr"/>
        <c:lblOffset val="100"/>
        <c:noMultiLvlLbl val="0"/>
      </c:catAx>
      <c:valAx>
        <c:axId val="169180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6.5561739606249244E-3"/>
              <c:y val="8.92907917760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764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330790561803731"/>
          <c:y val="0.26200510419439543"/>
          <c:w val="9.0088747056812329E-2"/>
          <c:h val="0.47598957745519693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stalls_mem_any!$G$1</c:f>
              <c:strCache>
                <c:ptCount val="1"/>
                <c:pt idx="0">
                  <c:v>1000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12700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50-4612-9932-C30B9EEAF3B0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50-4612-9932-C30B9EEAF3B0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50-4612-9932-C30B9EEAF3B0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50-4612-9932-C30B9EEAF3B0}"/>
              </c:ext>
            </c:extLst>
          </c:dPt>
          <c:cat>
            <c:multiLvlStrRef>
              <c:f>stalls_mem_any!$A$2:$B$26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stalls_mem_any!$G$2:$G$26</c:f>
              <c:numCache>
                <c:formatCode>General</c:formatCode>
                <c:ptCount val="25"/>
                <c:pt idx="0">
                  <c:v>1784100000000</c:v>
                </c:pt>
                <c:pt idx="1">
                  <c:v>1729840000000</c:v>
                </c:pt>
                <c:pt idx="2">
                  <c:v>1826980000000</c:v>
                </c:pt>
                <c:pt idx="3">
                  <c:v>4044710000000</c:v>
                </c:pt>
                <c:pt idx="4">
                  <c:v>15429000000000</c:v>
                </c:pt>
                <c:pt idx="5">
                  <c:v>1043810000000</c:v>
                </c:pt>
                <c:pt idx="6">
                  <c:v>1434070000000</c:v>
                </c:pt>
                <c:pt idx="7">
                  <c:v>3727270000000</c:v>
                </c:pt>
                <c:pt idx="8">
                  <c:v>23764800000000</c:v>
                </c:pt>
                <c:pt idx="9">
                  <c:v>47095500000000</c:v>
                </c:pt>
                <c:pt idx="10">
                  <c:v>213444000000</c:v>
                </c:pt>
                <c:pt idx="11">
                  <c:v>129203000000</c:v>
                </c:pt>
                <c:pt idx="12">
                  <c:v>115971000000</c:v>
                </c:pt>
                <c:pt idx="13">
                  <c:v>343747000000</c:v>
                </c:pt>
                <c:pt idx="14">
                  <c:v>1134590000000</c:v>
                </c:pt>
                <c:pt idx="15">
                  <c:v>57541390462</c:v>
                </c:pt>
                <c:pt idx="16">
                  <c:v>116490000000</c:v>
                </c:pt>
                <c:pt idx="17">
                  <c:v>95735850748</c:v>
                </c:pt>
                <c:pt idx="18">
                  <c:v>178746000000</c:v>
                </c:pt>
                <c:pt idx="19">
                  <c:v>295844000000</c:v>
                </c:pt>
                <c:pt idx="20">
                  <c:v>63904685716</c:v>
                </c:pt>
                <c:pt idx="21">
                  <c:v>118662000000</c:v>
                </c:pt>
                <c:pt idx="22">
                  <c:v>132853000000</c:v>
                </c:pt>
                <c:pt idx="23">
                  <c:v>214265000000</c:v>
                </c:pt>
                <c:pt idx="24">
                  <c:v>306829000000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550-4612-9932-C30B9EEAF3B0}"/>
            </c:ext>
          </c:extLst>
        </c:ser>
        <c:ser>
          <c:idx val="3"/>
          <c:order val="1"/>
          <c:tx>
            <c:strRef>
              <c:f>stalls_mem_any!$F$1</c:f>
              <c:strCache>
                <c:ptCount val="1"/>
                <c:pt idx="0">
                  <c:v>500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550-4612-9932-C30B9EEAF3B0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F550-4612-9932-C30B9EEAF3B0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F550-4612-9932-C30B9EEAF3B0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F550-4612-9932-C30B9EEAF3B0}"/>
              </c:ext>
            </c:extLst>
          </c:dPt>
          <c:cat>
            <c:multiLvlStrRef>
              <c:f>stalls_mem_any!$A$2:$B$26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stalls_mem_any!$F$2:$F$26</c:f>
              <c:numCache>
                <c:formatCode>General</c:formatCode>
                <c:ptCount val="25"/>
                <c:pt idx="0">
                  <c:v>292923000000</c:v>
                </c:pt>
                <c:pt idx="1">
                  <c:v>206574000000</c:v>
                </c:pt>
                <c:pt idx="2">
                  <c:v>206643000000</c:v>
                </c:pt>
                <c:pt idx="3">
                  <c:v>419196000000</c:v>
                </c:pt>
                <c:pt idx="4">
                  <c:v>1203510000000</c:v>
                </c:pt>
                <c:pt idx="5">
                  <c:v>206062000000</c:v>
                </c:pt>
                <c:pt idx="6">
                  <c:v>119949000000</c:v>
                </c:pt>
                <c:pt idx="7">
                  <c:v>165042000000</c:v>
                </c:pt>
                <c:pt idx="8">
                  <c:v>1141470000000</c:v>
                </c:pt>
                <c:pt idx="9">
                  <c:v>3435560000000</c:v>
                </c:pt>
                <c:pt idx="10">
                  <c:v>70411299920</c:v>
                </c:pt>
                <c:pt idx="11">
                  <c:v>76745944337</c:v>
                </c:pt>
                <c:pt idx="12">
                  <c:v>86696974688</c:v>
                </c:pt>
                <c:pt idx="13">
                  <c:v>145358000000</c:v>
                </c:pt>
                <c:pt idx="14">
                  <c:v>305205000000</c:v>
                </c:pt>
                <c:pt idx="15">
                  <c:v>22390813399</c:v>
                </c:pt>
                <c:pt idx="16">
                  <c:v>77915367263</c:v>
                </c:pt>
                <c:pt idx="17">
                  <c:v>126343000000</c:v>
                </c:pt>
                <c:pt idx="18">
                  <c:v>209639000000</c:v>
                </c:pt>
                <c:pt idx="19">
                  <c:v>244216000000</c:v>
                </c:pt>
                <c:pt idx="20">
                  <c:v>24815207578</c:v>
                </c:pt>
                <c:pt idx="21">
                  <c:v>70254414072</c:v>
                </c:pt>
                <c:pt idx="22">
                  <c:v>114769000000</c:v>
                </c:pt>
                <c:pt idx="23">
                  <c:v>186837000000</c:v>
                </c:pt>
                <c:pt idx="24">
                  <c:v>259544000000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550-4612-9932-C30B9EEAF3B0}"/>
            </c:ext>
          </c:extLst>
        </c:ser>
        <c:ser>
          <c:idx val="2"/>
          <c:order val="2"/>
          <c:tx>
            <c:strRef>
              <c:f>stalls_mem_any!$E$1</c:f>
              <c:strCache>
                <c:ptCount val="1"/>
                <c:pt idx="0">
                  <c:v>250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F550-4612-9932-C30B9EEAF3B0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F550-4612-9932-C30B9EEAF3B0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F550-4612-9932-C30B9EEAF3B0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F550-4612-9932-C30B9EEAF3B0}"/>
              </c:ext>
            </c:extLst>
          </c:dPt>
          <c:cat>
            <c:multiLvlStrRef>
              <c:f>stalls_mem_any!$A$2:$B$26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stalls_mem_any!$E$2:$E$26</c:f>
              <c:numCache>
                <c:formatCode>General</c:formatCode>
                <c:ptCount val="25"/>
                <c:pt idx="0">
                  <c:v>49132766294</c:v>
                </c:pt>
                <c:pt idx="1">
                  <c:v>55921157030</c:v>
                </c:pt>
                <c:pt idx="2">
                  <c:v>66173444087</c:v>
                </c:pt>
                <c:pt idx="3">
                  <c:v>142729000000</c:v>
                </c:pt>
                <c:pt idx="4">
                  <c:v>280311000000</c:v>
                </c:pt>
                <c:pt idx="5">
                  <c:v>48363513461</c:v>
                </c:pt>
                <c:pt idx="6">
                  <c:v>39699594197</c:v>
                </c:pt>
                <c:pt idx="7">
                  <c:v>47592133433</c:v>
                </c:pt>
                <c:pt idx="8">
                  <c:v>102877000000</c:v>
                </c:pt>
                <c:pt idx="9">
                  <c:v>204851000000</c:v>
                </c:pt>
                <c:pt idx="10">
                  <c:v>18105316136</c:v>
                </c:pt>
                <c:pt idx="11">
                  <c:v>33872725236</c:v>
                </c:pt>
                <c:pt idx="12">
                  <c:v>47662748421</c:v>
                </c:pt>
                <c:pt idx="13">
                  <c:v>61192019030</c:v>
                </c:pt>
                <c:pt idx="14">
                  <c:v>84031763486</c:v>
                </c:pt>
                <c:pt idx="15">
                  <c:v>10125921575</c:v>
                </c:pt>
                <c:pt idx="16">
                  <c:v>63732411415</c:v>
                </c:pt>
                <c:pt idx="17">
                  <c:v>108754000000</c:v>
                </c:pt>
                <c:pt idx="18">
                  <c:v>167932000000</c:v>
                </c:pt>
                <c:pt idx="19">
                  <c:v>198102000000</c:v>
                </c:pt>
                <c:pt idx="20">
                  <c:v>9435528089</c:v>
                </c:pt>
                <c:pt idx="21">
                  <c:v>72871744966</c:v>
                </c:pt>
                <c:pt idx="22">
                  <c:v>119109000000</c:v>
                </c:pt>
                <c:pt idx="23">
                  <c:v>164753000000</c:v>
                </c:pt>
                <c:pt idx="24">
                  <c:v>198343000000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550-4612-9932-C30B9EEAF3B0}"/>
            </c:ext>
          </c:extLst>
        </c:ser>
        <c:ser>
          <c:idx val="1"/>
          <c:order val="3"/>
          <c:tx>
            <c:strRef>
              <c:f>stalls_mem_any!$D$1</c:f>
              <c:strCache>
                <c:ptCount val="1"/>
                <c:pt idx="0">
                  <c:v>150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F550-4612-9932-C30B9EEAF3B0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F550-4612-9932-C30B9EEAF3B0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F550-4612-9932-C30B9EEAF3B0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F550-4612-9932-C30B9EEAF3B0}"/>
              </c:ext>
            </c:extLst>
          </c:dPt>
          <c:cat>
            <c:multiLvlStrRef>
              <c:f>stalls_mem_any!$A$2:$B$26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stalls_mem_any!$D$2:$D$26</c:f>
              <c:numCache>
                <c:formatCode>General</c:formatCode>
                <c:ptCount val="25"/>
                <c:pt idx="0">
                  <c:v>26677680553</c:v>
                </c:pt>
                <c:pt idx="1">
                  <c:v>50419994980</c:v>
                </c:pt>
                <c:pt idx="2">
                  <c:v>63572989840</c:v>
                </c:pt>
                <c:pt idx="3">
                  <c:v>155627000000</c:v>
                </c:pt>
                <c:pt idx="4">
                  <c:v>254095000000</c:v>
                </c:pt>
                <c:pt idx="5">
                  <c:v>21259550369</c:v>
                </c:pt>
                <c:pt idx="6">
                  <c:v>39109579355</c:v>
                </c:pt>
                <c:pt idx="7">
                  <c:v>48341712786</c:v>
                </c:pt>
                <c:pt idx="8">
                  <c:v>109494000000</c:v>
                </c:pt>
                <c:pt idx="9">
                  <c:v>185678000000</c:v>
                </c:pt>
                <c:pt idx="10">
                  <c:v>10925188087</c:v>
                </c:pt>
                <c:pt idx="11">
                  <c:v>31572677396</c:v>
                </c:pt>
                <c:pt idx="12">
                  <c:v>33599498163</c:v>
                </c:pt>
                <c:pt idx="13">
                  <c:v>18286665307</c:v>
                </c:pt>
                <c:pt idx="14">
                  <c:v>28391374107</c:v>
                </c:pt>
                <c:pt idx="15">
                  <c:v>5697930603</c:v>
                </c:pt>
                <c:pt idx="16">
                  <c:v>57984796643</c:v>
                </c:pt>
                <c:pt idx="17">
                  <c:v>105643000000</c:v>
                </c:pt>
                <c:pt idx="18">
                  <c:v>153901000000</c:v>
                </c:pt>
                <c:pt idx="19">
                  <c:v>196006000000</c:v>
                </c:pt>
                <c:pt idx="20">
                  <c:v>5678757170</c:v>
                </c:pt>
                <c:pt idx="21">
                  <c:v>63530954697</c:v>
                </c:pt>
                <c:pt idx="22">
                  <c:v>105427000000</c:v>
                </c:pt>
                <c:pt idx="23">
                  <c:v>154988000000</c:v>
                </c:pt>
                <c:pt idx="24">
                  <c:v>191769000000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F550-4612-9932-C30B9EEAF3B0}"/>
            </c:ext>
          </c:extLst>
        </c:ser>
        <c:ser>
          <c:idx val="0"/>
          <c:order val="4"/>
          <c:tx>
            <c:strRef>
              <c:f>stalls_mem_any!$C$1</c:f>
              <c:strCache>
                <c:ptCount val="1"/>
                <c:pt idx="0">
                  <c:v>100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F550-4612-9932-C30B9EEAF3B0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F550-4612-9932-C30B9EEAF3B0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F550-4612-9932-C30B9EEAF3B0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F550-4612-9932-C30B9EEAF3B0}"/>
              </c:ext>
            </c:extLst>
          </c:dPt>
          <c:cat>
            <c:multiLvlStrRef>
              <c:f>stalls_mem_any!$A$2:$B$26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stalls_mem_any!$C$2:$C$26</c:f>
              <c:numCache>
                <c:formatCode>General</c:formatCode>
                <c:ptCount val="25"/>
                <c:pt idx="0">
                  <c:v>15986282013</c:v>
                </c:pt>
                <c:pt idx="1">
                  <c:v>36936674951</c:v>
                </c:pt>
                <c:pt idx="2">
                  <c:v>48686068886</c:v>
                </c:pt>
                <c:pt idx="3">
                  <c:v>70674374330</c:v>
                </c:pt>
                <c:pt idx="4">
                  <c:v>108783000000</c:v>
                </c:pt>
                <c:pt idx="5">
                  <c:v>13919068945</c:v>
                </c:pt>
                <c:pt idx="6">
                  <c:v>25996307526</c:v>
                </c:pt>
                <c:pt idx="7">
                  <c:v>36490198732</c:v>
                </c:pt>
                <c:pt idx="8">
                  <c:v>59400988585</c:v>
                </c:pt>
                <c:pt idx="9">
                  <c:v>91663941187</c:v>
                </c:pt>
                <c:pt idx="10">
                  <c:v>8188845119</c:v>
                </c:pt>
                <c:pt idx="11">
                  <c:v>23384101511</c:v>
                </c:pt>
                <c:pt idx="12">
                  <c:v>13165022888</c:v>
                </c:pt>
                <c:pt idx="13">
                  <c:v>15153455751</c:v>
                </c:pt>
                <c:pt idx="14">
                  <c:v>18853082516</c:v>
                </c:pt>
                <c:pt idx="15">
                  <c:v>4458096195</c:v>
                </c:pt>
                <c:pt idx="16">
                  <c:v>21371187013</c:v>
                </c:pt>
                <c:pt idx="17">
                  <c:v>40026372005</c:v>
                </c:pt>
                <c:pt idx="18">
                  <c:v>89225341608</c:v>
                </c:pt>
                <c:pt idx="19">
                  <c:v>146396000000</c:v>
                </c:pt>
                <c:pt idx="20">
                  <c:v>4424754413</c:v>
                </c:pt>
                <c:pt idx="21">
                  <c:v>23044369594</c:v>
                </c:pt>
                <c:pt idx="22">
                  <c:v>41323078461</c:v>
                </c:pt>
                <c:pt idx="23">
                  <c:v>91903292228</c:v>
                </c:pt>
                <c:pt idx="24">
                  <c:v>156463000000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F550-4612-9932-C30B9EEAF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982352"/>
        <c:axId val="679631024"/>
      </c:lineChart>
      <c:catAx>
        <c:axId val="76598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631024"/>
        <c:crosses val="autoZero"/>
        <c:auto val="1"/>
        <c:lblAlgn val="ctr"/>
        <c:lblOffset val="100"/>
        <c:noMultiLvlLbl val="0"/>
      </c:catAx>
      <c:valAx>
        <c:axId val="679631024"/>
        <c:scaling>
          <c:logBase val="10"/>
          <c:orientation val="minMax"/>
          <c:min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memory stalls</a:t>
                </a:r>
              </a:p>
            </c:rich>
          </c:tx>
          <c:layout>
            <c:manualLayout>
              <c:xMode val="edge"/>
              <c:yMode val="edge"/>
              <c:x val="4.0171331375735711E-2"/>
              <c:y val="0.102420221060463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98235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'CPUscale-1%'!$H$1</c:f>
              <c:strCache>
                <c:ptCount val="1"/>
                <c:pt idx="0">
                  <c:v> 1,000 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03-43D3-84F0-28143006619C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03-43D3-84F0-28143006619C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03-43D3-84F0-28143006619C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03-43D3-84F0-28143006619C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'CPUscale-1%'!$H$2:$H$21</c:f>
              <c:numCache>
                <c:formatCode>General</c:formatCode>
                <c:ptCount val="20"/>
                <c:pt idx="0">
                  <c:v>11247.021972656001</c:v>
                </c:pt>
                <c:pt idx="1">
                  <c:v>823.82019042950003</c:v>
                </c:pt>
                <c:pt idx="2">
                  <c:v>1046.7575683595001</c:v>
                </c:pt>
                <c:pt idx="3">
                  <c:v>1085.958984375</c:v>
                </c:pt>
                <c:pt idx="4">
                  <c:v>21546.185546875</c:v>
                </c:pt>
                <c:pt idx="5">
                  <c:v>2812.7366943359998</c:v>
                </c:pt>
                <c:pt idx="6">
                  <c:v>3195.3385009765002</c:v>
                </c:pt>
                <c:pt idx="7">
                  <c:v>3219.5637207030004</c:v>
                </c:pt>
                <c:pt idx="8">
                  <c:v>3365.544921875</c:v>
                </c:pt>
                <c:pt idx="9">
                  <c:v>244.45828247100002</c:v>
                </c:pt>
                <c:pt idx="10">
                  <c:v>160.28672790500002</c:v>
                </c:pt>
                <c:pt idx="11">
                  <c:v>155.03131103499999</c:v>
                </c:pt>
                <c:pt idx="12">
                  <c:v>105.62194824233329</c:v>
                </c:pt>
                <c:pt idx="13">
                  <c:v>7.6237066586666664</c:v>
                </c:pt>
                <c:pt idx="14">
                  <c:v>4.8447268806666663</c:v>
                </c:pt>
                <c:pt idx="15">
                  <c:v>4.4018705686666664</c:v>
                </c:pt>
                <c:pt idx="16">
                  <c:v>106.3738759356667</c:v>
                </c:pt>
                <c:pt idx="17">
                  <c:v>7.6939700443333319</c:v>
                </c:pt>
                <c:pt idx="18">
                  <c:v>4.865455309333333</c:v>
                </c:pt>
                <c:pt idx="19">
                  <c:v>4.4060120583333324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103-43D3-84F0-28143006619C}"/>
            </c:ext>
          </c:extLst>
        </c:ser>
        <c:ser>
          <c:idx val="3"/>
          <c:order val="1"/>
          <c:tx>
            <c:strRef>
              <c:f>'CPUscale-1%'!$G$1</c:f>
              <c:strCache>
                <c:ptCount val="1"/>
                <c:pt idx="0">
                  <c:v> 500 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4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103-43D3-84F0-28143006619C}"/>
              </c:ext>
            </c:extLst>
          </c:dPt>
          <c:dPt>
            <c:idx val="8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103-43D3-84F0-28143006619C}"/>
              </c:ext>
            </c:extLst>
          </c:dPt>
          <c:dPt>
            <c:idx val="12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103-43D3-84F0-28143006619C}"/>
              </c:ext>
            </c:extLst>
          </c:dPt>
          <c:dPt>
            <c:idx val="16"/>
            <c:marker>
              <c:symbol val="diamond"/>
              <c:size val="3"/>
              <c:spPr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9103-43D3-84F0-28143006619C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'CPUscale-1%'!$G$2:$G$21</c:f>
              <c:numCache>
                <c:formatCode>General</c:formatCode>
                <c:ptCount val="20"/>
                <c:pt idx="0">
                  <c:v>2686.1496582034997</c:v>
                </c:pt>
                <c:pt idx="1">
                  <c:v>193.23988342299998</c:v>
                </c:pt>
                <c:pt idx="2">
                  <c:v>122.8969841</c:v>
                </c:pt>
                <c:pt idx="3">
                  <c:v>112.5815849305</c:v>
                </c:pt>
                <c:pt idx="4">
                  <c:v>5124.9655761719996</c:v>
                </c:pt>
                <c:pt idx="5">
                  <c:v>373.88928222649997</c:v>
                </c:pt>
                <c:pt idx="6">
                  <c:v>729.17529296849989</c:v>
                </c:pt>
                <c:pt idx="7">
                  <c:v>799.60946655249995</c:v>
                </c:pt>
                <c:pt idx="8">
                  <c:v>559.66119384800004</c:v>
                </c:pt>
                <c:pt idx="9">
                  <c:v>40.417770385999994</c:v>
                </c:pt>
                <c:pt idx="10">
                  <c:v>25.933263779000001</c:v>
                </c:pt>
                <c:pt idx="11">
                  <c:v>23.923534393000001</c:v>
                </c:pt>
                <c:pt idx="12">
                  <c:v>39.741539001666673</c:v>
                </c:pt>
                <c:pt idx="13">
                  <c:v>2.9573892750000002</c:v>
                </c:pt>
                <c:pt idx="14">
                  <c:v>1.878180623</c:v>
                </c:pt>
                <c:pt idx="15">
                  <c:v>1.674426357</c:v>
                </c:pt>
                <c:pt idx="16">
                  <c:v>40.493548075333329</c:v>
                </c:pt>
                <c:pt idx="17">
                  <c:v>3.0286463103333339</c:v>
                </c:pt>
                <c:pt idx="18">
                  <c:v>1.9287463426666671</c:v>
                </c:pt>
                <c:pt idx="19">
                  <c:v>1.727116982333333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103-43D3-84F0-28143006619C}"/>
            </c:ext>
          </c:extLst>
        </c:ser>
        <c:ser>
          <c:idx val="2"/>
          <c:order val="2"/>
          <c:tx>
            <c:strRef>
              <c:f>'CPUscale-1%'!$F$1</c:f>
              <c:strCache>
                <c:ptCount val="1"/>
                <c:pt idx="0">
                  <c:v> 250 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4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103-43D3-84F0-28143006619C}"/>
              </c:ext>
            </c:extLst>
          </c:dPt>
          <c:dPt>
            <c:idx val="8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9103-43D3-84F0-28143006619C}"/>
              </c:ext>
            </c:extLst>
          </c:dPt>
          <c:dPt>
            <c:idx val="12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9103-43D3-84F0-28143006619C}"/>
              </c:ext>
            </c:extLst>
          </c:dPt>
          <c:dPt>
            <c:idx val="16"/>
            <c:marker>
              <c:symbol val="triangle"/>
              <c:size val="3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9103-43D3-84F0-28143006619C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'CPUscale-1%'!$F$2:$F$21</c:f>
              <c:numCache>
                <c:formatCode>General</c:formatCode>
                <c:ptCount val="20"/>
                <c:pt idx="0">
                  <c:v>698.09755452500008</c:v>
                </c:pt>
                <c:pt idx="1">
                  <c:v>51.299570719666661</c:v>
                </c:pt>
                <c:pt idx="2">
                  <c:v>32.86643600466666</c:v>
                </c:pt>
                <c:pt idx="3">
                  <c:v>30.404291152999999</c:v>
                </c:pt>
                <c:pt idx="4">
                  <c:v>1161.902791341</c:v>
                </c:pt>
                <c:pt idx="5">
                  <c:v>85.793205261333341</c:v>
                </c:pt>
                <c:pt idx="6">
                  <c:v>54.356493631999996</c:v>
                </c:pt>
                <c:pt idx="7">
                  <c:v>49.345303853666657</c:v>
                </c:pt>
                <c:pt idx="8">
                  <c:v>83.949333190666678</c:v>
                </c:pt>
                <c:pt idx="9">
                  <c:v>6.4752758346666672</c:v>
                </c:pt>
                <c:pt idx="10">
                  <c:v>4.0736920039999998</c:v>
                </c:pt>
                <c:pt idx="11">
                  <c:v>3.5768969856666657</c:v>
                </c:pt>
                <c:pt idx="12">
                  <c:v>12.976970354666669</c:v>
                </c:pt>
                <c:pt idx="13">
                  <c:v>1.0700789689999999</c:v>
                </c:pt>
                <c:pt idx="14">
                  <c:v>0.65146666733333325</c:v>
                </c:pt>
                <c:pt idx="15">
                  <c:v>0.54814666533333334</c:v>
                </c:pt>
                <c:pt idx="16">
                  <c:v>13.140717824333329</c:v>
                </c:pt>
                <c:pt idx="17">
                  <c:v>1.0836616356666671</c:v>
                </c:pt>
                <c:pt idx="18">
                  <c:v>0.65846498800000008</c:v>
                </c:pt>
                <c:pt idx="19">
                  <c:v>0.55072532100000005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9103-43D3-84F0-28143006619C}"/>
            </c:ext>
          </c:extLst>
        </c:ser>
        <c:ser>
          <c:idx val="1"/>
          <c:order val="3"/>
          <c:tx>
            <c:strRef>
              <c:f>'CPUscale-1%'!$E$1</c:f>
              <c:strCache>
                <c:ptCount val="1"/>
                <c:pt idx="0">
                  <c:v> 150 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9103-43D3-84F0-28143006619C}"/>
              </c:ext>
            </c:extLst>
          </c:dPt>
          <c:dPt>
            <c:idx val="8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9103-43D3-84F0-28143006619C}"/>
              </c:ext>
            </c:extLst>
          </c:dPt>
          <c:dPt>
            <c:idx val="12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9103-43D3-84F0-28143006619C}"/>
              </c:ext>
            </c:extLst>
          </c:dPt>
          <c:dPt>
            <c:idx val="16"/>
            <c:marker>
              <c:symbol val="square"/>
              <c:size val="3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9103-43D3-84F0-28143006619C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'CPUscale-1%'!$E$2:$E$21</c:f>
              <c:numCache>
                <c:formatCode>General</c:formatCode>
                <c:ptCount val="20"/>
                <c:pt idx="0">
                  <c:v>263.19122314433326</c:v>
                </c:pt>
                <c:pt idx="1">
                  <c:v>19.521523157666671</c:v>
                </c:pt>
                <c:pt idx="2">
                  <c:v>12.412831942</c:v>
                </c:pt>
                <c:pt idx="3">
                  <c:v>11.317229907000002</c:v>
                </c:pt>
                <c:pt idx="4">
                  <c:v>410.55844116233339</c:v>
                </c:pt>
                <c:pt idx="5">
                  <c:v>30.424866994333328</c:v>
                </c:pt>
                <c:pt idx="6">
                  <c:v>19.248433431000002</c:v>
                </c:pt>
                <c:pt idx="7">
                  <c:v>17.39100074766667</c:v>
                </c:pt>
                <c:pt idx="8">
                  <c:v>29.900026957333331</c:v>
                </c:pt>
                <c:pt idx="9">
                  <c:v>2.4144610566666671</c:v>
                </c:pt>
                <c:pt idx="10">
                  <c:v>1.4815056719999999</c:v>
                </c:pt>
                <c:pt idx="11">
                  <c:v>1.270571311333333</c:v>
                </c:pt>
                <c:pt idx="12">
                  <c:v>8.3399419786666673</c:v>
                </c:pt>
                <c:pt idx="13">
                  <c:v>0.75453899266666669</c:v>
                </c:pt>
                <c:pt idx="14">
                  <c:v>0.55773766866666663</c:v>
                </c:pt>
                <c:pt idx="15">
                  <c:v>0.4842876593333334</c:v>
                </c:pt>
                <c:pt idx="16">
                  <c:v>8.4531262716666653</c:v>
                </c:pt>
                <c:pt idx="17">
                  <c:v>0.76875901199999996</c:v>
                </c:pt>
                <c:pt idx="18">
                  <c:v>0.54794100933333334</c:v>
                </c:pt>
                <c:pt idx="19">
                  <c:v>0.48894166933333333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9103-43D3-84F0-28143006619C}"/>
            </c:ext>
          </c:extLst>
        </c:ser>
        <c:ser>
          <c:idx val="0"/>
          <c:order val="4"/>
          <c:tx>
            <c:strRef>
              <c:f>'CPUscale-1%'!$D$1</c:f>
              <c:strCache>
                <c:ptCount val="1"/>
                <c:pt idx="0">
                  <c:v> 100 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4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9103-43D3-84F0-28143006619C}"/>
              </c:ext>
            </c:extLst>
          </c:dPt>
          <c:dPt>
            <c:idx val="8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9103-43D3-84F0-28143006619C}"/>
              </c:ext>
            </c:extLst>
          </c:dPt>
          <c:dPt>
            <c:idx val="12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9103-43D3-84F0-28143006619C}"/>
              </c:ext>
            </c:extLst>
          </c:dPt>
          <c:dPt>
            <c:idx val="16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9103-43D3-84F0-28143006619C}"/>
              </c:ext>
            </c:extLst>
          </c:dPt>
          <c:cat>
            <c:multiLvlStrRef>
              <c:f>'CPUscale-1%'!$B$2:$C$21</c:f>
              <c:multiLvlStrCache>
                <c:ptCount val="20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1</c:v>
                  </c:pt>
                  <c:pt idx="5">
                    <c:v>16</c:v>
                  </c:pt>
                  <c:pt idx="6">
                    <c:v>32</c:v>
                  </c:pt>
                  <c:pt idx="7">
                    <c:v>48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1</c:v>
                  </c:pt>
                  <c:pt idx="13">
                    <c:v>16</c:v>
                  </c:pt>
                  <c:pt idx="14">
                    <c:v>32</c:v>
                  </c:pt>
                  <c:pt idx="15">
                    <c:v>48</c:v>
                  </c:pt>
                  <c:pt idx="16">
                    <c:v>1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</c:lvl>
                <c:lvl>
                  <c:pt idx="0">
                    <c:v>NW</c:v>
                  </c:pt>
                  <c:pt idx="4">
                    <c:v>SWG</c:v>
                  </c:pt>
                  <c:pt idx="8">
                    <c:v>GenASM</c:v>
                  </c:pt>
                  <c:pt idx="12">
                    <c:v>WFA</c:v>
                  </c:pt>
                  <c:pt idx="16">
                    <c:v>WFA-Adaptive</c:v>
                  </c:pt>
                </c:lvl>
              </c:multiLvlStrCache>
            </c:multiLvlStrRef>
          </c:cat>
          <c:val>
            <c:numRef>
              <c:f>'CPUscale-1%'!$D$2:$D$21</c:f>
              <c:numCache>
                <c:formatCode>General</c:formatCode>
                <c:ptCount val="20"/>
                <c:pt idx="0">
                  <c:v>128.22602335633331</c:v>
                </c:pt>
                <c:pt idx="1">
                  <c:v>9.4847987496666661</c:v>
                </c:pt>
                <c:pt idx="2">
                  <c:v>6.0260753630000004</c:v>
                </c:pt>
                <c:pt idx="3">
                  <c:v>5.4611450833333333</c:v>
                </c:pt>
                <c:pt idx="4">
                  <c:v>191.857233683</c:v>
                </c:pt>
                <c:pt idx="5">
                  <c:v>14.144269943333329</c:v>
                </c:pt>
                <c:pt idx="6">
                  <c:v>8.9072093963333341</c:v>
                </c:pt>
                <c:pt idx="7">
                  <c:v>7.9652876853333341</c:v>
                </c:pt>
                <c:pt idx="8">
                  <c:v>17.413058598999999</c:v>
                </c:pt>
                <c:pt idx="9">
                  <c:v>1.4083806276666668</c:v>
                </c:pt>
                <c:pt idx="10">
                  <c:v>0.86821766700000003</c:v>
                </c:pt>
                <c:pt idx="11">
                  <c:v>0.7387546696666667</c:v>
                </c:pt>
                <c:pt idx="12">
                  <c:v>6.2229642869999999</c:v>
                </c:pt>
                <c:pt idx="13">
                  <c:v>0.67037566500000001</c:v>
                </c:pt>
                <c:pt idx="14">
                  <c:v>0.55370899033333332</c:v>
                </c:pt>
                <c:pt idx="15">
                  <c:v>0.44713633266666658</c:v>
                </c:pt>
                <c:pt idx="16">
                  <c:v>6.1458239556666667</c:v>
                </c:pt>
                <c:pt idx="17">
                  <c:v>0.68031134233333335</c:v>
                </c:pt>
                <c:pt idx="18">
                  <c:v>0.56455967833333343</c:v>
                </c:pt>
                <c:pt idx="19">
                  <c:v>0.44449133699999988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9103-43D3-84F0-281430066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7648"/>
        <c:axId val="16918064"/>
      </c:lineChart>
      <c:catAx>
        <c:axId val="1691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8064"/>
        <c:crossesAt val="0.1"/>
        <c:auto val="1"/>
        <c:lblAlgn val="ctr"/>
        <c:lblOffset val="100"/>
        <c:noMultiLvlLbl val="0"/>
      </c:catAx>
      <c:valAx>
        <c:axId val="169180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layout>
            <c:manualLayout>
              <c:xMode val="edge"/>
              <c:yMode val="edge"/>
              <c:x val="6.5561739606249244E-3"/>
              <c:y val="8.92907917760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764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0330790561803731"/>
          <c:y val="0.26200510419439543"/>
          <c:w val="9.0088747056812329E-2"/>
          <c:h val="0.47598957745519693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IPC!$G$1</c:f>
              <c:strCache>
                <c:ptCount val="1"/>
                <c:pt idx="0">
                  <c:v>1000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IPC!$G$2:$G$26</c:f>
              <c:numCache>
                <c:formatCode>0.0</c:formatCode>
                <c:ptCount val="25"/>
                <c:pt idx="0">
                  <c:v>2.4500000000000002</c:v>
                </c:pt>
                <c:pt idx="1">
                  <c:v>2.4500000000000002</c:v>
                </c:pt>
                <c:pt idx="2">
                  <c:v>2.42</c:v>
                </c:pt>
                <c:pt idx="3">
                  <c:v>1.93</c:v>
                </c:pt>
                <c:pt idx="4">
                  <c:v>0.91</c:v>
                </c:pt>
                <c:pt idx="5">
                  <c:v>3.21</c:v>
                </c:pt>
                <c:pt idx="6">
                  <c:v>2.88</c:v>
                </c:pt>
                <c:pt idx="7">
                  <c:v>1.71</c:v>
                </c:pt>
                <c:pt idx="8">
                  <c:v>0.4</c:v>
                </c:pt>
                <c:pt idx="9">
                  <c:v>0.24</c:v>
                </c:pt>
                <c:pt idx="10">
                  <c:v>3.69</c:v>
                </c:pt>
                <c:pt idx="11">
                  <c:v>3.72</c:v>
                </c:pt>
                <c:pt idx="12">
                  <c:v>3.72</c:v>
                </c:pt>
                <c:pt idx="13">
                  <c:v>3.26</c:v>
                </c:pt>
                <c:pt idx="14">
                  <c:v>2.29</c:v>
                </c:pt>
                <c:pt idx="15">
                  <c:v>1.99</c:v>
                </c:pt>
                <c:pt idx="16">
                  <c:v>1.56</c:v>
                </c:pt>
                <c:pt idx="17">
                  <c:v>1.67</c:v>
                </c:pt>
                <c:pt idx="18">
                  <c:v>1.1000000000000001</c:v>
                </c:pt>
                <c:pt idx="19">
                  <c:v>0.65</c:v>
                </c:pt>
                <c:pt idx="20">
                  <c:v>1.74</c:v>
                </c:pt>
                <c:pt idx="21">
                  <c:v>1.37</c:v>
                </c:pt>
                <c:pt idx="22">
                  <c:v>1.26</c:v>
                </c:pt>
                <c:pt idx="23">
                  <c:v>0.84</c:v>
                </c:pt>
                <c:pt idx="24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D36-4EA2-B78F-4C2F4D335308}"/>
            </c:ext>
          </c:extLst>
        </c:ser>
        <c:ser>
          <c:idx val="3"/>
          <c:order val="1"/>
          <c:tx>
            <c:strRef>
              <c:f>IPC!$F$1</c:f>
              <c:strCache>
                <c:ptCount val="1"/>
                <c:pt idx="0">
                  <c:v>500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4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IPC!$F$2:$F$26</c:f>
              <c:numCache>
                <c:formatCode>0.0</c:formatCode>
                <c:ptCount val="25"/>
                <c:pt idx="0">
                  <c:v>2.77</c:v>
                </c:pt>
                <c:pt idx="1">
                  <c:v>2.8</c:v>
                </c:pt>
                <c:pt idx="2">
                  <c:v>2.79</c:v>
                </c:pt>
                <c:pt idx="3">
                  <c:v>2.42</c:v>
                </c:pt>
                <c:pt idx="4">
                  <c:v>1.61</c:v>
                </c:pt>
                <c:pt idx="5">
                  <c:v>3.39</c:v>
                </c:pt>
                <c:pt idx="6">
                  <c:v>3.41</c:v>
                </c:pt>
                <c:pt idx="7">
                  <c:v>3.28</c:v>
                </c:pt>
                <c:pt idx="8">
                  <c:v>1.67</c:v>
                </c:pt>
                <c:pt idx="9">
                  <c:v>0.83</c:v>
                </c:pt>
                <c:pt idx="10">
                  <c:v>3.36</c:v>
                </c:pt>
                <c:pt idx="11">
                  <c:v>3.27</c:v>
                </c:pt>
                <c:pt idx="12">
                  <c:v>3.21</c:v>
                </c:pt>
                <c:pt idx="13">
                  <c:v>2.76</c:v>
                </c:pt>
                <c:pt idx="14">
                  <c:v>1.93</c:v>
                </c:pt>
                <c:pt idx="15">
                  <c:v>1.99</c:v>
                </c:pt>
                <c:pt idx="16">
                  <c:v>1.2</c:v>
                </c:pt>
                <c:pt idx="17">
                  <c:v>0.88</c:v>
                </c:pt>
                <c:pt idx="18">
                  <c:v>0.48</c:v>
                </c:pt>
                <c:pt idx="19">
                  <c:v>0.34</c:v>
                </c:pt>
                <c:pt idx="20">
                  <c:v>1.86</c:v>
                </c:pt>
                <c:pt idx="21">
                  <c:v>1.24</c:v>
                </c:pt>
                <c:pt idx="22">
                  <c:v>0.93</c:v>
                </c:pt>
                <c:pt idx="23">
                  <c:v>0.52</c:v>
                </c:pt>
                <c:pt idx="24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D36-4EA2-B78F-4C2F4D335308}"/>
            </c:ext>
          </c:extLst>
        </c:ser>
        <c:ser>
          <c:idx val="2"/>
          <c:order val="2"/>
          <c:tx>
            <c:strRef>
              <c:f>IPC!$E$1</c:f>
              <c:strCache>
                <c:ptCount val="1"/>
                <c:pt idx="0">
                  <c:v>250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IPC!$E$2:$E$26</c:f>
              <c:numCache>
                <c:formatCode>0.0</c:formatCode>
                <c:ptCount val="25"/>
                <c:pt idx="0">
                  <c:v>2.91</c:v>
                </c:pt>
                <c:pt idx="1">
                  <c:v>2.84</c:v>
                </c:pt>
                <c:pt idx="2">
                  <c:v>2.8</c:v>
                </c:pt>
                <c:pt idx="3">
                  <c:v>2.36</c:v>
                </c:pt>
                <c:pt idx="4">
                  <c:v>1.7</c:v>
                </c:pt>
                <c:pt idx="5">
                  <c:v>3.41</c:v>
                </c:pt>
                <c:pt idx="6">
                  <c:v>3.38</c:v>
                </c:pt>
                <c:pt idx="7">
                  <c:v>3.35</c:v>
                </c:pt>
                <c:pt idx="8">
                  <c:v>2.89</c:v>
                </c:pt>
                <c:pt idx="9">
                  <c:v>2.0699999999999998</c:v>
                </c:pt>
                <c:pt idx="10">
                  <c:v>2.88</c:v>
                </c:pt>
                <c:pt idx="11">
                  <c:v>2.5499999999999998</c:v>
                </c:pt>
                <c:pt idx="12">
                  <c:v>2.29</c:v>
                </c:pt>
                <c:pt idx="13">
                  <c:v>1.78</c:v>
                </c:pt>
                <c:pt idx="14">
                  <c:v>1.26</c:v>
                </c:pt>
                <c:pt idx="15">
                  <c:v>1.77</c:v>
                </c:pt>
                <c:pt idx="16">
                  <c:v>0.68</c:v>
                </c:pt>
                <c:pt idx="17">
                  <c:v>0.47</c:v>
                </c:pt>
                <c:pt idx="18">
                  <c:v>0.24</c:v>
                </c:pt>
                <c:pt idx="19">
                  <c:v>0.16</c:v>
                </c:pt>
                <c:pt idx="20">
                  <c:v>1.8</c:v>
                </c:pt>
                <c:pt idx="21">
                  <c:v>0.63</c:v>
                </c:pt>
                <c:pt idx="22">
                  <c:v>0.45</c:v>
                </c:pt>
                <c:pt idx="23">
                  <c:v>0.24</c:v>
                </c:pt>
                <c:pt idx="24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D36-4EA2-B78F-4C2F4D335308}"/>
            </c:ext>
          </c:extLst>
        </c:ser>
        <c:ser>
          <c:idx val="1"/>
          <c:order val="3"/>
          <c:tx>
            <c:strRef>
              <c:f>IPC!$D$1</c:f>
              <c:strCache>
                <c:ptCount val="1"/>
                <c:pt idx="0">
                  <c:v>150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IPC!$D$2:$D$26</c:f>
              <c:numCache>
                <c:formatCode>0.0</c:formatCode>
                <c:ptCount val="25"/>
                <c:pt idx="0">
                  <c:v>2.83</c:v>
                </c:pt>
                <c:pt idx="1">
                  <c:v>2.61</c:v>
                </c:pt>
                <c:pt idx="2">
                  <c:v>2.48</c:v>
                </c:pt>
                <c:pt idx="3">
                  <c:v>1.84</c:v>
                </c:pt>
                <c:pt idx="4">
                  <c:v>1.21</c:v>
                </c:pt>
                <c:pt idx="5">
                  <c:v>3.33</c:v>
                </c:pt>
                <c:pt idx="6">
                  <c:v>3.19</c:v>
                </c:pt>
                <c:pt idx="7">
                  <c:v>3.11</c:v>
                </c:pt>
                <c:pt idx="8">
                  <c:v>2.52</c:v>
                </c:pt>
                <c:pt idx="9">
                  <c:v>1.77</c:v>
                </c:pt>
                <c:pt idx="10">
                  <c:v>2.46</c:v>
                </c:pt>
                <c:pt idx="11">
                  <c:v>1.83</c:v>
                </c:pt>
                <c:pt idx="12">
                  <c:v>1.69</c:v>
                </c:pt>
                <c:pt idx="13">
                  <c:v>2.06</c:v>
                </c:pt>
                <c:pt idx="14">
                  <c:v>1.6</c:v>
                </c:pt>
                <c:pt idx="15">
                  <c:v>1.83</c:v>
                </c:pt>
                <c:pt idx="16">
                  <c:v>0.56000000000000005</c:v>
                </c:pt>
                <c:pt idx="17">
                  <c:v>0.38</c:v>
                </c:pt>
                <c:pt idx="18">
                  <c:v>0.2</c:v>
                </c:pt>
                <c:pt idx="19">
                  <c:v>0.12</c:v>
                </c:pt>
                <c:pt idx="20">
                  <c:v>1.85</c:v>
                </c:pt>
                <c:pt idx="21">
                  <c:v>0.54</c:v>
                </c:pt>
                <c:pt idx="22">
                  <c:v>0.38</c:v>
                </c:pt>
                <c:pt idx="23">
                  <c:v>0.2</c:v>
                </c:pt>
                <c:pt idx="24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8D36-4EA2-B78F-4C2F4D335308}"/>
            </c:ext>
          </c:extLst>
        </c:ser>
        <c:ser>
          <c:idx val="0"/>
          <c:order val="4"/>
          <c:tx>
            <c:strRef>
              <c:f>IPC!$C$1</c:f>
              <c:strCache>
                <c:ptCount val="1"/>
                <c:pt idx="0">
                  <c:v>100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8D36-4EA2-B78F-4C2F4D335308}"/>
              </c:ext>
            </c:extLst>
          </c:dPt>
          <c:dPt>
            <c:idx val="1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8D36-4EA2-B78F-4C2F4D335308}"/>
              </c:ext>
            </c:extLst>
          </c:dPt>
          <c:dPt>
            <c:idx val="15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8D36-4EA2-B78F-4C2F4D335308}"/>
              </c:ext>
            </c:extLst>
          </c:dPt>
          <c:dPt>
            <c:idx val="20"/>
            <c:marker>
              <c:symbol val="circle"/>
              <c:size val="3"/>
              <c:spPr>
                <a:solidFill>
                  <a:schemeClr val="accent5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8D36-4EA2-B78F-4C2F4D335308}"/>
              </c:ext>
            </c:extLst>
          </c:dPt>
          <c:cat>
            <c:multiLvlStrRef>
              <c:f>IPC!$A$2:$B$26</c:f>
              <c:multiLvlStrCache>
                <c:ptCount val="25"/>
                <c:lvl>
                  <c:pt idx="0">
                    <c:v>1</c:v>
                  </c:pt>
                  <c:pt idx="1">
                    <c:v>8</c:v>
                  </c:pt>
                  <c:pt idx="2">
                    <c:v>16</c:v>
                  </c:pt>
                  <c:pt idx="3">
                    <c:v>32</c:v>
                  </c:pt>
                  <c:pt idx="4">
                    <c:v>48</c:v>
                  </c:pt>
                  <c:pt idx="5">
                    <c:v>1</c:v>
                  </c:pt>
                  <c:pt idx="6">
                    <c:v>8</c:v>
                  </c:pt>
                  <c:pt idx="7">
                    <c:v>16</c:v>
                  </c:pt>
                  <c:pt idx="8">
                    <c:v>32</c:v>
                  </c:pt>
                  <c:pt idx="9">
                    <c:v>48</c:v>
                  </c:pt>
                  <c:pt idx="10">
                    <c:v>1</c:v>
                  </c:pt>
                  <c:pt idx="11">
                    <c:v>8</c:v>
                  </c:pt>
                  <c:pt idx="12">
                    <c:v>16</c:v>
                  </c:pt>
                  <c:pt idx="13">
                    <c:v>32</c:v>
                  </c:pt>
                  <c:pt idx="14">
                    <c:v>48</c:v>
                  </c:pt>
                  <c:pt idx="15">
                    <c:v>1</c:v>
                  </c:pt>
                  <c:pt idx="16">
                    <c:v>8</c:v>
                  </c:pt>
                  <c:pt idx="17">
                    <c:v>16</c:v>
                  </c:pt>
                  <c:pt idx="18">
                    <c:v>32</c:v>
                  </c:pt>
                  <c:pt idx="19">
                    <c:v>48</c:v>
                  </c:pt>
                  <c:pt idx="20">
                    <c:v>1</c:v>
                  </c:pt>
                  <c:pt idx="21">
                    <c:v>8</c:v>
                  </c:pt>
                  <c:pt idx="22">
                    <c:v>16</c:v>
                  </c:pt>
                  <c:pt idx="23">
                    <c:v>32</c:v>
                  </c:pt>
                  <c:pt idx="24">
                    <c:v>48</c:v>
                  </c:pt>
                </c:lvl>
                <c:lvl>
                  <c:pt idx="0">
                    <c:v>NW</c:v>
                  </c:pt>
                  <c:pt idx="5">
                    <c:v>SWG</c:v>
                  </c:pt>
                  <c:pt idx="10">
                    <c:v>GenASM</c:v>
                  </c:pt>
                  <c:pt idx="15">
                    <c:v>WFA</c:v>
                  </c:pt>
                  <c:pt idx="20">
                    <c:v>WFA-Adaptive</c:v>
                  </c:pt>
                </c:lvl>
              </c:multiLvlStrCache>
            </c:multiLvlStrRef>
          </c:cat>
          <c:val>
            <c:numRef>
              <c:f>IPC!$C$2:$C$26</c:f>
              <c:numCache>
                <c:formatCode>0.0</c:formatCode>
                <c:ptCount val="25"/>
                <c:pt idx="0">
                  <c:v>2.66</c:v>
                </c:pt>
                <c:pt idx="1">
                  <c:v>2.38</c:v>
                </c:pt>
                <c:pt idx="2">
                  <c:v>2.25</c:v>
                </c:pt>
                <c:pt idx="3">
                  <c:v>1.82</c:v>
                </c:pt>
                <c:pt idx="4">
                  <c:v>1.27</c:v>
                </c:pt>
                <c:pt idx="5">
                  <c:v>3.14</c:v>
                </c:pt>
                <c:pt idx="6">
                  <c:v>2.97</c:v>
                </c:pt>
                <c:pt idx="7">
                  <c:v>2.87</c:v>
                </c:pt>
                <c:pt idx="8">
                  <c:v>2.38</c:v>
                </c:pt>
                <c:pt idx="9">
                  <c:v>1.68</c:v>
                </c:pt>
                <c:pt idx="10">
                  <c:v>2.2200000000000002</c:v>
                </c:pt>
                <c:pt idx="11">
                  <c:v>1.58</c:v>
                </c:pt>
                <c:pt idx="12">
                  <c:v>2.02</c:v>
                </c:pt>
                <c:pt idx="13">
                  <c:v>1.84</c:v>
                </c:pt>
                <c:pt idx="14">
                  <c:v>1.38</c:v>
                </c:pt>
                <c:pt idx="15">
                  <c:v>1.85</c:v>
                </c:pt>
                <c:pt idx="16">
                  <c:v>0.99</c:v>
                </c:pt>
                <c:pt idx="17">
                  <c:v>0.74</c:v>
                </c:pt>
                <c:pt idx="18">
                  <c:v>0.41</c:v>
                </c:pt>
                <c:pt idx="19">
                  <c:v>0.18</c:v>
                </c:pt>
                <c:pt idx="20">
                  <c:v>1.84</c:v>
                </c:pt>
                <c:pt idx="21">
                  <c:v>0.98</c:v>
                </c:pt>
                <c:pt idx="22">
                  <c:v>0.73</c:v>
                </c:pt>
                <c:pt idx="23">
                  <c:v>0.4</c:v>
                </c:pt>
                <c:pt idx="2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8D36-4EA2-B78F-4C2F4D335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972752"/>
        <c:axId val="679630608"/>
      </c:lineChart>
      <c:catAx>
        <c:axId val="76597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630608"/>
        <c:crosses val="autoZero"/>
        <c:auto val="1"/>
        <c:lblAlgn val="ctr"/>
        <c:lblOffset val="100"/>
        <c:noMultiLvlLbl val="0"/>
      </c:catAx>
      <c:valAx>
        <c:axId val="67963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Instructions per cycle</a:t>
                </a:r>
              </a:p>
            </c:rich>
          </c:tx>
          <c:layout>
            <c:manualLayout>
              <c:xMode val="edge"/>
              <c:yMode val="edge"/>
              <c:x val="6.7673972732184779E-3"/>
              <c:y val="1.58717018344301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972752"/>
        <c:crosses val="autoZero"/>
        <c:crossBetween val="between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'fullscale-best2'!$D$1</c:f>
              <c:strCache>
                <c:ptCount val="1"/>
                <c:pt idx="0">
                  <c:v>Xeon Silver (32 threads, 22MB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'fullscale-best2'!$D$2:$D$30</c:f>
              <c:numCache>
                <c:formatCode>General</c:formatCode>
                <c:ptCount val="29"/>
                <c:pt idx="0">
                  <c:v>7.5075583456666672</c:v>
                </c:pt>
                <c:pt idx="1">
                  <c:v>15.68444824233333</c:v>
                </c:pt>
                <c:pt idx="2">
                  <c:v>37.943309784</c:v>
                </c:pt>
                <c:pt idx="3">
                  <c:v>173.71942138666671</c:v>
                </c:pt>
                <c:pt idx="4">
                  <c:v>1473.2326660156668</c:v>
                </c:pt>
                <c:pt idx="6">
                  <c:v>10.254084587333329</c:v>
                </c:pt>
                <c:pt idx="7">
                  <c:v>21.08394177733333</c:v>
                </c:pt>
                <c:pt idx="8">
                  <c:v>53.459569295333324</c:v>
                </c:pt>
                <c:pt idx="9">
                  <c:v>1024.856770833333</c:v>
                </c:pt>
                <c:pt idx="10">
                  <c:v>4716.9462890630002</c:v>
                </c:pt>
                <c:pt idx="12" formatCode="0.00">
                  <c:v>1.1367899976666669</c:v>
                </c:pt>
                <c:pt idx="13" formatCode="0.00">
                  <c:v>2.71207873</c:v>
                </c:pt>
                <c:pt idx="14" formatCode="0.00">
                  <c:v>6.3194069863333313</c:v>
                </c:pt>
                <c:pt idx="15" formatCode="0.00">
                  <c:v>30.878410338999998</c:v>
                </c:pt>
                <c:pt idx="16" formatCode="0.00">
                  <c:v>198.53749847449998</c:v>
                </c:pt>
                <c:pt idx="18">
                  <c:v>1.6915659906666669</c:v>
                </c:pt>
                <c:pt idx="19">
                  <c:v>12.412037531666671</c:v>
                </c:pt>
                <c:pt idx="20">
                  <c:v>11.14922841366667</c:v>
                </c:pt>
                <c:pt idx="21">
                  <c:v>10.819160461333329</c:v>
                </c:pt>
                <c:pt idx="22">
                  <c:v>11.472567876333331</c:v>
                </c:pt>
                <c:pt idx="24">
                  <c:v>1.7161850136666661</c:v>
                </c:pt>
                <c:pt idx="25">
                  <c:v>12.489866256999999</c:v>
                </c:pt>
                <c:pt idx="26">
                  <c:v>10.355406761333329</c:v>
                </c:pt>
                <c:pt idx="27">
                  <c:v>11.029711405333341</c:v>
                </c:pt>
                <c:pt idx="28">
                  <c:v>11.56148688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121-9CB5-B47A20C9F949}"/>
            </c:ext>
          </c:extLst>
        </c:ser>
        <c:ser>
          <c:idx val="1"/>
          <c:order val="1"/>
          <c:tx>
            <c:strRef>
              <c:f>'fullscale-best2'!$E$1</c:f>
              <c:strCache>
                <c:ptCount val="1"/>
                <c:pt idx="0">
                  <c:v>Xeon Gold (56 threads, 38MB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'fullscale-best2'!$E$2:$E$30</c:f>
              <c:numCache>
                <c:formatCode>0.00</c:formatCode>
                <c:ptCount val="29"/>
                <c:pt idx="0">
                  <c:v>4.2120135623333343</c:v>
                </c:pt>
                <c:pt idx="1">
                  <c:v>10.519601185999999</c:v>
                </c:pt>
                <c:pt idx="2">
                  <c:v>22.898759205999998</c:v>
                </c:pt>
                <c:pt idx="3">
                  <c:v>101.5433603923333</c:v>
                </c:pt>
                <c:pt idx="4">
                  <c:v>1417.2249348959999</c:v>
                </c:pt>
                <c:pt idx="6">
                  <c:v>6.230797291</c:v>
                </c:pt>
                <c:pt idx="7">
                  <c:v>13.33573023466667</c:v>
                </c:pt>
                <c:pt idx="8">
                  <c:v>34.383286794000007</c:v>
                </c:pt>
                <c:pt idx="9">
                  <c:v>1116.3772989910001</c:v>
                </c:pt>
                <c:pt idx="10">
                  <c:v>5884.8935546873336</c:v>
                </c:pt>
                <c:pt idx="12">
                  <c:v>0.78536301900000005</c:v>
                </c:pt>
                <c:pt idx="13">
                  <c:v>1.2998529670000001</c:v>
                </c:pt>
                <c:pt idx="14">
                  <c:v>5.1549291610000001</c:v>
                </c:pt>
                <c:pt idx="15">
                  <c:v>20.523948669000003</c:v>
                </c:pt>
                <c:pt idx="16">
                  <c:v>132.73194885300001</c:v>
                </c:pt>
                <c:pt idx="18">
                  <c:v>2.3668190636666657</c:v>
                </c:pt>
                <c:pt idx="19">
                  <c:v>10.675887743666669</c:v>
                </c:pt>
                <c:pt idx="20">
                  <c:v>10.793049812333329</c:v>
                </c:pt>
                <c:pt idx="21">
                  <c:v>10.83650112166667</c:v>
                </c:pt>
                <c:pt idx="22">
                  <c:v>14.62226104733333</c:v>
                </c:pt>
                <c:pt idx="24">
                  <c:v>2.3380476633333327</c:v>
                </c:pt>
                <c:pt idx="25">
                  <c:v>10.616271655</c:v>
                </c:pt>
                <c:pt idx="26">
                  <c:v>10.8093249</c:v>
                </c:pt>
                <c:pt idx="27">
                  <c:v>10.840449651</c:v>
                </c:pt>
                <c:pt idx="28">
                  <c:v>14.560971259666671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121-9CB5-B47A20C9F949}"/>
            </c:ext>
          </c:extLst>
        </c:ser>
        <c:ser>
          <c:idx val="2"/>
          <c:order val="2"/>
          <c:tx>
            <c:strRef>
              <c:f>'fullscale-best2'!$F$1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'fullscale-best2'!$F$2:$F$30</c:f>
              <c:numCache>
                <c:formatCode>General</c:formatCode>
                <c:ptCount val="29"/>
                <c:pt idx="0">
                  <c:v>5.4611450833333333</c:v>
                </c:pt>
                <c:pt idx="1">
                  <c:v>11.317229907000002</c:v>
                </c:pt>
                <c:pt idx="2">
                  <c:v>30.404291152999999</c:v>
                </c:pt>
                <c:pt idx="3">
                  <c:v>112.5815849305</c:v>
                </c:pt>
                <c:pt idx="4">
                  <c:v>1085.958984375</c:v>
                </c:pt>
                <c:pt idx="6">
                  <c:v>7.9652876853333341</c:v>
                </c:pt>
                <c:pt idx="7">
                  <c:v>17.39100074766667</c:v>
                </c:pt>
                <c:pt idx="8">
                  <c:v>49.345303853666657</c:v>
                </c:pt>
                <c:pt idx="9">
                  <c:v>799.60946655249995</c:v>
                </c:pt>
                <c:pt idx="10">
                  <c:v>3219.5637207030004</c:v>
                </c:pt>
                <c:pt idx="12">
                  <c:v>0.7387546696666667</c:v>
                </c:pt>
                <c:pt idx="13">
                  <c:v>1.270571311333333</c:v>
                </c:pt>
                <c:pt idx="14">
                  <c:v>3.5768969856666657</c:v>
                </c:pt>
                <c:pt idx="15">
                  <c:v>23.923534393000001</c:v>
                </c:pt>
                <c:pt idx="16">
                  <c:v>155.03131103499999</c:v>
                </c:pt>
                <c:pt idx="18">
                  <c:v>0.44713633266666658</c:v>
                </c:pt>
                <c:pt idx="19">
                  <c:v>0.4842876593333334</c:v>
                </c:pt>
                <c:pt idx="20">
                  <c:v>0.54814666533333334</c:v>
                </c:pt>
                <c:pt idx="21">
                  <c:v>1.674426357</c:v>
                </c:pt>
                <c:pt idx="22">
                  <c:v>4.4018705686666664</c:v>
                </c:pt>
                <c:pt idx="24">
                  <c:v>0.44449133699999988</c:v>
                </c:pt>
                <c:pt idx="25">
                  <c:v>0.48894166933333333</c:v>
                </c:pt>
                <c:pt idx="26">
                  <c:v>0.55072532100000005</c:v>
                </c:pt>
                <c:pt idx="27">
                  <c:v>1.727116982333333</c:v>
                </c:pt>
                <c:pt idx="28">
                  <c:v>4.4060120583333324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121-9CB5-B47A20C9F949}"/>
            </c:ext>
          </c:extLst>
        </c:ser>
        <c:ser>
          <c:idx val="3"/>
          <c:order val="3"/>
          <c:tx>
            <c:strRef>
              <c:f>'fullscale-best2'!$G$1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'fullscale-best2'!$G$2:$G$30</c:f>
              <c:numCache>
                <c:formatCode>General</c:formatCode>
                <c:ptCount val="29"/>
                <c:pt idx="0">
                  <c:v>6.1525940745000005</c:v>
                </c:pt>
                <c:pt idx="1">
                  <c:v>22.682841017999998</c:v>
                </c:pt>
                <c:pt idx="2">
                  <c:v>62.433703526999999</c:v>
                </c:pt>
                <c:pt idx="3">
                  <c:v>246.15925794525</c:v>
                </c:pt>
                <c:pt idx="4">
                  <c:v>979.87033081025004</c:v>
                </c:pt>
                <c:pt idx="6">
                  <c:v>8.2690321574999999</c:v>
                </c:pt>
                <c:pt idx="7">
                  <c:v>18.177725889000001</c:v>
                </c:pt>
                <c:pt idx="8">
                  <c:v>49.761155188500005</c:v>
                </c:pt>
                <c:pt idx="9">
                  <c:v>197.13068851849999</c:v>
                </c:pt>
                <c:pt idx="10">
                  <c:v>956.27109721349996</c:v>
                </c:pt>
                <c:pt idx="12">
                  <c:v>0.27295733099999997</c:v>
                </c:pt>
                <c:pt idx="13">
                  <c:v>0.67860865000000004</c:v>
                </c:pt>
                <c:pt idx="14">
                  <c:v>1.7586826910000002</c:v>
                </c:pt>
                <c:pt idx="15">
                  <c:v>9.7669099540000008</c:v>
                </c:pt>
                <c:pt idx="16">
                  <c:v>109.71380846766667</c:v>
                </c:pt>
                <c:pt idx="18">
                  <c:v>0.24470966900000002</c:v>
                </c:pt>
                <c:pt idx="19">
                  <c:v>0.340838998</c:v>
                </c:pt>
                <c:pt idx="20">
                  <c:v>0.58190433433333333</c:v>
                </c:pt>
                <c:pt idx="21">
                  <c:v>1.4279193379999999</c:v>
                </c:pt>
                <c:pt idx="22">
                  <c:v>3.8120629190000002</c:v>
                </c:pt>
                <c:pt idx="24">
                  <c:v>0.24627166666666667</c:v>
                </c:pt>
                <c:pt idx="25">
                  <c:v>0.34719966466666663</c:v>
                </c:pt>
                <c:pt idx="26">
                  <c:v>0.60101200633333329</c:v>
                </c:pt>
                <c:pt idx="27">
                  <c:v>1.3436096706666667</c:v>
                </c:pt>
                <c:pt idx="28">
                  <c:v>3.0703723630000006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121-9CB5-B47A20C9F949}"/>
            </c:ext>
          </c:extLst>
        </c:ser>
        <c:ser>
          <c:idx val="4"/>
          <c:order val="4"/>
          <c:tx>
            <c:strRef>
              <c:f>'fullscale-best2'!$H$1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'fullscale-best2'!$H$2:$H$30</c:f>
              <c:numCache>
                <c:formatCode>General</c:formatCode>
                <c:ptCount val="29"/>
                <c:pt idx="0">
                  <c:v>5.857623577</c:v>
                </c:pt>
                <c:pt idx="1">
                  <c:v>22.308392524999999</c:v>
                </c:pt>
                <c:pt idx="2">
                  <c:v>61.842020035000004</c:v>
                </c:pt>
                <c:pt idx="3">
                  <c:v>245.26343917849999</c:v>
                </c:pt>
                <c:pt idx="4">
                  <c:v>979.87033081025004</c:v>
                </c:pt>
                <c:pt idx="6">
                  <c:v>7.9657461645000005</c:v>
                </c:pt>
                <c:pt idx="7">
                  <c:v>17.8023738865</c:v>
                </c:pt>
                <c:pt idx="8">
                  <c:v>49.186775207500006</c:v>
                </c:pt>
                <c:pt idx="9">
                  <c:v>196.019989014</c:v>
                </c:pt>
                <c:pt idx="10">
                  <c:v>953.78680419900002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1.7245332999999998E-2</c:v>
                </c:pt>
                <c:pt idx="19">
                  <c:v>2.7201666999999999E-2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1.5792999999999998E-2</c:v>
                </c:pt>
                <c:pt idx="25">
                  <c:v>3.1758334333333332E-2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1.0234466790000001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4-4121-9CB5-B47A20C9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1315519"/>
        <c:axId val="1081315103"/>
      </c:barChart>
      <c:catAx>
        <c:axId val="10813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103"/>
        <c:crossesAt val="1.0000000000000002E-2"/>
        <c:auto val="1"/>
        <c:lblAlgn val="ctr"/>
        <c:lblOffset val="100"/>
        <c:noMultiLvlLbl val="0"/>
      </c:catAx>
      <c:valAx>
        <c:axId val="1081315103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51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9.3548065263771851E-2"/>
          <c:w val="1"/>
          <c:h val="9.674140874318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'fullscale-best2'!$D$35</c:f>
              <c:strCache>
                <c:ptCount val="1"/>
                <c:pt idx="0">
                  <c:v>Xeon Silver (32 threads, 11MB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'fullscale-best2'!$D$36:$D$64</c:f>
              <c:numCache>
                <c:formatCode>General</c:formatCode>
                <c:ptCount val="29"/>
                <c:pt idx="0">
                  <c:v>7.3517041206666667</c:v>
                </c:pt>
                <c:pt idx="1">
                  <c:v>15.51917362233333</c:v>
                </c:pt>
                <c:pt idx="2">
                  <c:v>37.216799418000001</c:v>
                </c:pt>
                <c:pt idx="3">
                  <c:v>173.82081095366669</c:v>
                </c:pt>
                <c:pt idx="4">
                  <c:v>1477.9740600584998</c:v>
                </c:pt>
                <c:pt idx="6">
                  <c:v>10.032521247666669</c:v>
                </c:pt>
                <c:pt idx="7">
                  <c:v>20.833186467666671</c:v>
                </c:pt>
                <c:pt idx="8">
                  <c:v>52.797749837333335</c:v>
                </c:pt>
                <c:pt idx="9">
                  <c:v>1027.7930501303331</c:v>
                </c:pt>
                <c:pt idx="10">
                  <c:v>4496.78515625</c:v>
                </c:pt>
                <c:pt idx="12" formatCode="0.00">
                  <c:v>2.4590336480000001</c:v>
                </c:pt>
                <c:pt idx="13" formatCode="0.00">
                  <c:v>7.5499760310000008</c:v>
                </c:pt>
                <c:pt idx="14" formatCode="0.00">
                  <c:v>20.130024592000002</c:v>
                </c:pt>
                <c:pt idx="15" formatCode="0.00">
                  <c:v>120.272911072</c:v>
                </c:pt>
                <c:pt idx="16" formatCode="0.00">
                  <c:v>889.06167602499988</c:v>
                </c:pt>
                <c:pt idx="18">
                  <c:v>1.695855975</c:v>
                </c:pt>
                <c:pt idx="19">
                  <c:v>12.460632006666671</c:v>
                </c:pt>
                <c:pt idx="20">
                  <c:v>10.430165926666671</c:v>
                </c:pt>
                <c:pt idx="21">
                  <c:v>18.790021260666659</c:v>
                </c:pt>
                <c:pt idx="22">
                  <c:v>52.565319061333341</c:v>
                </c:pt>
                <c:pt idx="24">
                  <c:v>1.7329219980000001</c:v>
                </c:pt>
                <c:pt idx="25">
                  <c:v>12.437486330666671</c:v>
                </c:pt>
                <c:pt idx="26">
                  <c:v>10.27722167966667</c:v>
                </c:pt>
                <c:pt idx="27">
                  <c:v>15.352699280000001</c:v>
                </c:pt>
                <c:pt idx="28">
                  <c:v>32.033838272000004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1-42CA-9A5F-27C57AC26162}"/>
            </c:ext>
          </c:extLst>
        </c:ser>
        <c:ser>
          <c:idx val="1"/>
          <c:order val="1"/>
          <c:tx>
            <c:strRef>
              <c:f>'fullscale-best2'!$E$35</c:f>
              <c:strCache>
                <c:ptCount val="1"/>
                <c:pt idx="0">
                  <c:v>Xeon Gold (56 threads, 19MB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'fullscale-best2'!$E$36:$E$64</c:f>
              <c:numCache>
                <c:formatCode>0.00</c:formatCode>
                <c:ptCount val="29"/>
                <c:pt idx="0">
                  <c:v>4.1215060553333345</c:v>
                </c:pt>
                <c:pt idx="1">
                  <c:v>10.496250788333329</c:v>
                </c:pt>
                <c:pt idx="2">
                  <c:v>22.513257980333329</c:v>
                </c:pt>
                <c:pt idx="3">
                  <c:v>101.91029357900001</c:v>
                </c:pt>
                <c:pt idx="4">
                  <c:v>1755.7080891926671</c:v>
                </c:pt>
                <c:pt idx="6">
                  <c:v>6.1309803330000001</c:v>
                </c:pt>
                <c:pt idx="7">
                  <c:v>13.20244979866667</c:v>
                </c:pt>
                <c:pt idx="8">
                  <c:v>34.069684346333325</c:v>
                </c:pt>
                <c:pt idx="9">
                  <c:v>858.85557047499992</c:v>
                </c:pt>
                <c:pt idx="10">
                  <c:v>4558.3020833330002</c:v>
                </c:pt>
                <c:pt idx="12">
                  <c:v>2.2315618989999999</c:v>
                </c:pt>
                <c:pt idx="13">
                  <c:v>6.8572940830000002</c:v>
                </c:pt>
                <c:pt idx="14">
                  <c:v>15.017568588</c:v>
                </c:pt>
                <c:pt idx="15">
                  <c:v>86.443687439000001</c:v>
                </c:pt>
                <c:pt idx="16">
                  <c:v>612.60980224600007</c:v>
                </c:pt>
                <c:pt idx="18">
                  <c:v>2.331054608333333</c:v>
                </c:pt>
                <c:pt idx="19">
                  <c:v>10.627716064666672</c:v>
                </c:pt>
                <c:pt idx="20">
                  <c:v>10.71965281166667</c:v>
                </c:pt>
                <c:pt idx="21">
                  <c:v>13.30194218966667</c:v>
                </c:pt>
                <c:pt idx="22">
                  <c:v>40.455595652333336</c:v>
                </c:pt>
                <c:pt idx="24">
                  <c:v>2.3145256836666657</c:v>
                </c:pt>
                <c:pt idx="25">
                  <c:v>10.69180456833333</c:v>
                </c:pt>
                <c:pt idx="26">
                  <c:v>10.83013375633333</c:v>
                </c:pt>
                <c:pt idx="27">
                  <c:v>11.26703770933333</c:v>
                </c:pt>
                <c:pt idx="28">
                  <c:v>22.953887303999998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F1-42CA-9A5F-27C57AC26162}"/>
            </c:ext>
          </c:extLst>
        </c:ser>
        <c:ser>
          <c:idx val="2"/>
          <c:order val="2"/>
          <c:tx>
            <c:strRef>
              <c:f>'fullscale-best2'!$F$35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'fullscale-best2'!$F$36:$F$64</c:f>
              <c:numCache>
                <c:formatCode>General</c:formatCode>
                <c:ptCount val="29"/>
                <c:pt idx="0">
                  <c:v>5.3647251130000004</c:v>
                </c:pt>
                <c:pt idx="1">
                  <c:v>11.19259579966667</c:v>
                </c:pt>
                <c:pt idx="2">
                  <c:v>30.108263651333331</c:v>
                </c:pt>
                <c:pt idx="3">
                  <c:v>112.10773086549999</c:v>
                </c:pt>
                <c:pt idx="4">
                  <c:v>1088.4310302734998</c:v>
                </c:pt>
                <c:pt idx="6">
                  <c:v>7.7830999693333336</c:v>
                </c:pt>
                <c:pt idx="7">
                  <c:v>17.104132334666662</c:v>
                </c:pt>
                <c:pt idx="8">
                  <c:v>48.493169148666667</c:v>
                </c:pt>
                <c:pt idx="9">
                  <c:v>799.81164550800008</c:v>
                </c:pt>
                <c:pt idx="10">
                  <c:v>3220.5107421875</c:v>
                </c:pt>
                <c:pt idx="12">
                  <c:v>1.8158483503333329</c:v>
                </c:pt>
                <c:pt idx="13">
                  <c:v>4.5561644233333327</c:v>
                </c:pt>
                <c:pt idx="14">
                  <c:v>14.030631701333331</c:v>
                </c:pt>
                <c:pt idx="15">
                  <c:v>99.579788207999997</c:v>
                </c:pt>
                <c:pt idx="16">
                  <c:v>725.64172363300008</c:v>
                </c:pt>
                <c:pt idx="18">
                  <c:v>0.59331599866666673</c:v>
                </c:pt>
                <c:pt idx="19">
                  <c:v>0.81856900466666671</c:v>
                </c:pt>
                <c:pt idx="20">
                  <c:v>1.341205318333333</c:v>
                </c:pt>
                <c:pt idx="21">
                  <c:v>12.091595014000001</c:v>
                </c:pt>
                <c:pt idx="22">
                  <c:v>27.836029052999997</c:v>
                </c:pt>
                <c:pt idx="24">
                  <c:v>0.62014134733333337</c:v>
                </c:pt>
                <c:pt idx="25">
                  <c:v>0.89918667100000005</c:v>
                </c:pt>
                <c:pt idx="26">
                  <c:v>1.486928025666667</c:v>
                </c:pt>
                <c:pt idx="27">
                  <c:v>10.576054572999999</c:v>
                </c:pt>
                <c:pt idx="28">
                  <c:v>17.941595077666669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F1-42CA-9A5F-27C57AC26162}"/>
            </c:ext>
          </c:extLst>
        </c:ser>
        <c:ser>
          <c:idx val="3"/>
          <c:order val="3"/>
          <c:tx>
            <c:strRef>
              <c:f>'fullscale-best2'!$G$35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'fullscale-best2'!$G$36:$G$64</c:f>
              <c:numCache>
                <c:formatCode>General</c:formatCode>
                <c:ptCount val="29"/>
                <c:pt idx="0">
                  <c:v>6.1549859565000009</c:v>
                </c:pt>
                <c:pt idx="1">
                  <c:v>22.685000523999999</c:v>
                </c:pt>
                <c:pt idx="2">
                  <c:v>62.455767720999994</c:v>
                </c:pt>
                <c:pt idx="3">
                  <c:v>246.55863393324998</c:v>
                </c:pt>
                <c:pt idx="4">
                  <c:v>980.32354736349998</c:v>
                </c:pt>
                <c:pt idx="6">
                  <c:v>8.266020052</c:v>
                </c:pt>
                <c:pt idx="7">
                  <c:v>18.182083777500001</c:v>
                </c:pt>
                <c:pt idx="8">
                  <c:v>49.760180026499988</c:v>
                </c:pt>
                <c:pt idx="9">
                  <c:v>197.22809430899997</c:v>
                </c:pt>
                <c:pt idx="10">
                  <c:v>954.80471628949999</c:v>
                </c:pt>
                <c:pt idx="12">
                  <c:v>0.63304968000000006</c:v>
                </c:pt>
                <c:pt idx="13">
                  <c:v>1.854778344666667</c:v>
                </c:pt>
                <c:pt idx="14">
                  <c:v>6.0997375663333333</c:v>
                </c:pt>
                <c:pt idx="15">
                  <c:v>60.081976127666678</c:v>
                </c:pt>
                <c:pt idx="16">
                  <c:v>647.68691396399981</c:v>
                </c:pt>
                <c:pt idx="18">
                  <c:v>0.39013966666666672</c:v>
                </c:pt>
                <c:pt idx="19">
                  <c:v>0.78236768133333334</c:v>
                </c:pt>
                <c:pt idx="20">
                  <c:v>1.7252720343333328</c:v>
                </c:pt>
                <c:pt idx="21">
                  <c:v>14.265301217666671</c:v>
                </c:pt>
                <c:pt idx="22">
                  <c:v>104.1252298055</c:v>
                </c:pt>
                <c:pt idx="24">
                  <c:v>0.4030303306666666</c:v>
                </c:pt>
                <c:pt idx="25">
                  <c:v>0.71094132933333343</c:v>
                </c:pt>
                <c:pt idx="26">
                  <c:v>1.6378266710000002</c:v>
                </c:pt>
                <c:pt idx="27">
                  <c:v>4.1308436989999997</c:v>
                </c:pt>
                <c:pt idx="28">
                  <c:v>11.497645557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F1-42CA-9A5F-27C57AC26162}"/>
            </c:ext>
          </c:extLst>
        </c:ser>
        <c:ser>
          <c:idx val="4"/>
          <c:order val="4"/>
          <c:tx>
            <c:strRef>
              <c:f>'fullscale-best2'!$H$35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'fullscale-best2'!$B$36:$C$64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'fullscale-best2'!$H$36:$H$64</c:f>
              <c:numCache>
                <c:formatCode>General</c:formatCode>
                <c:ptCount val="29"/>
                <c:pt idx="0">
                  <c:v>5.858516454500001</c:v>
                </c:pt>
                <c:pt idx="1">
                  <c:v>22.305109024</c:v>
                </c:pt>
                <c:pt idx="2">
                  <c:v>61.867975234999996</c:v>
                </c:pt>
                <c:pt idx="3">
                  <c:v>245.74174118049999</c:v>
                </c:pt>
                <c:pt idx="4">
                  <c:v>980.32354736349998</c:v>
                </c:pt>
                <c:pt idx="6">
                  <c:v>7.9648475644999994</c:v>
                </c:pt>
                <c:pt idx="7">
                  <c:v>17.801089286499998</c:v>
                </c:pt>
                <c:pt idx="8">
                  <c:v>49.185894012499993</c:v>
                </c:pt>
                <c:pt idx="9">
                  <c:v>196.10423278799999</c:v>
                </c:pt>
                <c:pt idx="10">
                  <c:v>952.51440429700006</c:v>
                </c:pt>
                <c:pt idx="12">
                  <c:v>0.52307568000000004</c:v>
                </c:pt>
                <c:pt idx="13">
                  <c:v>1.7004476786666669</c:v>
                </c:pt>
                <c:pt idx="14">
                  <c:v>5.8613395690000001</c:v>
                </c:pt>
                <c:pt idx="15">
                  <c:v>59.440770467333344</c:v>
                </c:pt>
                <c:pt idx="16">
                  <c:v>646.70015462233323</c:v>
                </c:pt>
                <c:pt idx="18">
                  <c:v>0.157666996</c:v>
                </c:pt>
                <c:pt idx="19">
                  <c:v>0.45207300766666664</c:v>
                </c:pt>
                <c:pt idx="20">
                  <c:v>1.2167060373333329</c:v>
                </c:pt>
                <c:pt idx="21">
                  <c:v>13.123533566666671</c:v>
                </c:pt>
                <c:pt idx="22">
                  <c:v>101.924884796</c:v>
                </c:pt>
                <c:pt idx="24">
                  <c:v>0.1473546623333333</c:v>
                </c:pt>
                <c:pt idx="25">
                  <c:v>0.3827013273333334</c:v>
                </c:pt>
                <c:pt idx="26">
                  <c:v>1.129750013</c:v>
                </c:pt>
                <c:pt idx="27">
                  <c:v>3.0440763630000003</c:v>
                </c:pt>
                <c:pt idx="28">
                  <c:v>9.4152035709999993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1-42CA-9A5F-27C57AC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511391"/>
        <c:axId val="1305525951"/>
      </c:barChart>
      <c:catAx>
        <c:axId val="130551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25951"/>
        <c:crossesAt val="1.0000000000000002E-2"/>
        <c:auto val="1"/>
        <c:lblAlgn val="ctr"/>
        <c:lblOffset val="100"/>
        <c:noMultiLvlLbl val="0"/>
      </c:catAx>
      <c:valAx>
        <c:axId val="1305525951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511391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'fullscale-best2'!$D$1</c:f>
              <c:strCache>
                <c:ptCount val="1"/>
                <c:pt idx="0">
                  <c:v>Xeon Silver (32 threads, 22MB L3)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'fullscale-best2'!$D$2:$D$30</c:f>
              <c:numCache>
                <c:formatCode>General</c:formatCode>
                <c:ptCount val="29"/>
                <c:pt idx="0">
                  <c:v>7.5075583456666672</c:v>
                </c:pt>
                <c:pt idx="1">
                  <c:v>15.68444824233333</c:v>
                </c:pt>
                <c:pt idx="2">
                  <c:v>37.943309784</c:v>
                </c:pt>
                <c:pt idx="3">
                  <c:v>173.71942138666671</c:v>
                </c:pt>
                <c:pt idx="4">
                  <c:v>1473.2326660156668</c:v>
                </c:pt>
                <c:pt idx="6">
                  <c:v>10.254084587333329</c:v>
                </c:pt>
                <c:pt idx="7">
                  <c:v>21.08394177733333</c:v>
                </c:pt>
                <c:pt idx="8">
                  <c:v>53.459569295333324</c:v>
                </c:pt>
                <c:pt idx="9">
                  <c:v>1024.856770833333</c:v>
                </c:pt>
                <c:pt idx="10">
                  <c:v>4716.9462890630002</c:v>
                </c:pt>
                <c:pt idx="12" formatCode="0.00">
                  <c:v>1.1367899976666669</c:v>
                </c:pt>
                <c:pt idx="13" formatCode="0.00">
                  <c:v>2.71207873</c:v>
                </c:pt>
                <c:pt idx="14" formatCode="0.00">
                  <c:v>6.3194069863333313</c:v>
                </c:pt>
                <c:pt idx="15" formatCode="0.00">
                  <c:v>30.878410338999998</c:v>
                </c:pt>
                <c:pt idx="16" formatCode="0.00">
                  <c:v>198.53749847449998</c:v>
                </c:pt>
                <c:pt idx="18">
                  <c:v>1.6915659906666669</c:v>
                </c:pt>
                <c:pt idx="19">
                  <c:v>12.412037531666671</c:v>
                </c:pt>
                <c:pt idx="20">
                  <c:v>11.14922841366667</c:v>
                </c:pt>
                <c:pt idx="21">
                  <c:v>10.819160461333329</c:v>
                </c:pt>
                <c:pt idx="22">
                  <c:v>11.472567876333331</c:v>
                </c:pt>
                <c:pt idx="24">
                  <c:v>1.7161850136666661</c:v>
                </c:pt>
                <c:pt idx="25">
                  <c:v>12.489866256999999</c:v>
                </c:pt>
                <c:pt idx="26">
                  <c:v>10.355406761333329</c:v>
                </c:pt>
                <c:pt idx="27">
                  <c:v>11.029711405333341</c:v>
                </c:pt>
                <c:pt idx="28">
                  <c:v>11.56148688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121-9CB5-B47A20C9F949}"/>
            </c:ext>
          </c:extLst>
        </c:ser>
        <c:ser>
          <c:idx val="1"/>
          <c:order val="1"/>
          <c:tx>
            <c:strRef>
              <c:f>'fullscale-best2'!$E$1</c:f>
              <c:strCache>
                <c:ptCount val="1"/>
                <c:pt idx="0">
                  <c:v>Xeon Gold (56 threads, 38MB L3)</c:v>
                </c:pt>
              </c:strCache>
            </c:strRef>
          </c:tx>
          <c:spPr>
            <a:solidFill>
              <a:srgbClr val="5B9BD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'fullscale-best2'!$E$2:$E$30</c:f>
              <c:numCache>
                <c:formatCode>0.00</c:formatCode>
                <c:ptCount val="29"/>
                <c:pt idx="0">
                  <c:v>4.2120135623333343</c:v>
                </c:pt>
                <c:pt idx="1">
                  <c:v>10.519601185999999</c:v>
                </c:pt>
                <c:pt idx="2">
                  <c:v>22.898759205999998</c:v>
                </c:pt>
                <c:pt idx="3">
                  <c:v>101.5433603923333</c:v>
                </c:pt>
                <c:pt idx="4">
                  <c:v>1417.2249348959999</c:v>
                </c:pt>
                <c:pt idx="6">
                  <c:v>6.230797291</c:v>
                </c:pt>
                <c:pt idx="7">
                  <c:v>13.33573023466667</c:v>
                </c:pt>
                <c:pt idx="8">
                  <c:v>34.383286794000007</c:v>
                </c:pt>
                <c:pt idx="9">
                  <c:v>1116.3772989910001</c:v>
                </c:pt>
                <c:pt idx="10">
                  <c:v>5884.8935546873336</c:v>
                </c:pt>
                <c:pt idx="12">
                  <c:v>0.78536301900000005</c:v>
                </c:pt>
                <c:pt idx="13">
                  <c:v>1.2998529670000001</c:v>
                </c:pt>
                <c:pt idx="14">
                  <c:v>5.1549291610000001</c:v>
                </c:pt>
                <c:pt idx="15">
                  <c:v>20.523948669000003</c:v>
                </c:pt>
                <c:pt idx="16">
                  <c:v>132.73194885300001</c:v>
                </c:pt>
                <c:pt idx="18">
                  <c:v>2.3668190636666657</c:v>
                </c:pt>
                <c:pt idx="19">
                  <c:v>10.675887743666669</c:v>
                </c:pt>
                <c:pt idx="20">
                  <c:v>10.793049812333329</c:v>
                </c:pt>
                <c:pt idx="21">
                  <c:v>10.83650112166667</c:v>
                </c:pt>
                <c:pt idx="22">
                  <c:v>14.62226104733333</c:v>
                </c:pt>
                <c:pt idx="24">
                  <c:v>2.3380476633333327</c:v>
                </c:pt>
                <c:pt idx="25">
                  <c:v>10.616271655</c:v>
                </c:pt>
                <c:pt idx="26">
                  <c:v>10.8093249</c:v>
                </c:pt>
                <c:pt idx="27">
                  <c:v>10.840449651</c:v>
                </c:pt>
                <c:pt idx="28">
                  <c:v>14.560971259666671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121-9CB5-B47A20C9F949}"/>
            </c:ext>
          </c:extLst>
        </c:ser>
        <c:ser>
          <c:idx val="2"/>
          <c:order val="2"/>
          <c:tx>
            <c:strRef>
              <c:f>'fullscale-best2'!$F$1</c:f>
              <c:strCache>
                <c:ptCount val="1"/>
                <c:pt idx="0">
                  <c:v>Xeon E5 (48 threads, 60MB L3)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'fullscale-best2'!$F$2:$F$30</c:f>
              <c:numCache>
                <c:formatCode>General</c:formatCode>
                <c:ptCount val="29"/>
                <c:pt idx="0">
                  <c:v>5.4611450833333333</c:v>
                </c:pt>
                <c:pt idx="1">
                  <c:v>11.317229907000002</c:v>
                </c:pt>
                <c:pt idx="2">
                  <c:v>30.404291152999999</c:v>
                </c:pt>
                <c:pt idx="3">
                  <c:v>112.5815849305</c:v>
                </c:pt>
                <c:pt idx="4">
                  <c:v>1085.958984375</c:v>
                </c:pt>
                <c:pt idx="6">
                  <c:v>7.9652876853333341</c:v>
                </c:pt>
                <c:pt idx="7">
                  <c:v>17.39100074766667</c:v>
                </c:pt>
                <c:pt idx="8">
                  <c:v>49.345303853666657</c:v>
                </c:pt>
                <c:pt idx="9">
                  <c:v>799.60946655249995</c:v>
                </c:pt>
                <c:pt idx="10">
                  <c:v>3219.5637207030004</c:v>
                </c:pt>
                <c:pt idx="12">
                  <c:v>0.7387546696666667</c:v>
                </c:pt>
                <c:pt idx="13">
                  <c:v>1.270571311333333</c:v>
                </c:pt>
                <c:pt idx="14">
                  <c:v>3.5768969856666657</c:v>
                </c:pt>
                <c:pt idx="15">
                  <c:v>23.923534393000001</c:v>
                </c:pt>
                <c:pt idx="16">
                  <c:v>155.03131103499999</c:v>
                </c:pt>
                <c:pt idx="18">
                  <c:v>0.44713633266666658</c:v>
                </c:pt>
                <c:pt idx="19">
                  <c:v>0.4842876593333334</c:v>
                </c:pt>
                <c:pt idx="20">
                  <c:v>0.54814666533333334</c:v>
                </c:pt>
                <c:pt idx="21">
                  <c:v>1.674426357</c:v>
                </c:pt>
                <c:pt idx="22">
                  <c:v>4.4018705686666664</c:v>
                </c:pt>
                <c:pt idx="24">
                  <c:v>0.44449133699999988</c:v>
                </c:pt>
                <c:pt idx="25">
                  <c:v>0.48894166933333333</c:v>
                </c:pt>
                <c:pt idx="26">
                  <c:v>0.55072532100000005</c:v>
                </c:pt>
                <c:pt idx="27">
                  <c:v>1.727116982333333</c:v>
                </c:pt>
                <c:pt idx="28">
                  <c:v>4.4060120583333324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4-4121-9CB5-B47A20C9F949}"/>
            </c:ext>
          </c:extLst>
        </c:ser>
        <c:ser>
          <c:idx val="3"/>
          <c:order val="3"/>
          <c:tx>
            <c:strRef>
              <c:f>'fullscale-best2'!$G$1</c:f>
              <c:strCache>
                <c:ptCount val="1"/>
                <c:pt idx="0">
                  <c:v>UPMEM (with transfer)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'fullscale-best2'!$G$2:$G$30</c:f>
              <c:numCache>
                <c:formatCode>General</c:formatCode>
                <c:ptCount val="29"/>
                <c:pt idx="0">
                  <c:v>6.1525940745000005</c:v>
                </c:pt>
                <c:pt idx="1">
                  <c:v>22.682841017999998</c:v>
                </c:pt>
                <c:pt idx="2">
                  <c:v>62.433703526999999</c:v>
                </c:pt>
                <c:pt idx="3">
                  <c:v>246.15925794525</c:v>
                </c:pt>
                <c:pt idx="4">
                  <c:v>979.87033081025004</c:v>
                </c:pt>
                <c:pt idx="6">
                  <c:v>8.2690321574999999</c:v>
                </c:pt>
                <c:pt idx="7">
                  <c:v>18.177725889000001</c:v>
                </c:pt>
                <c:pt idx="8">
                  <c:v>49.761155188500005</c:v>
                </c:pt>
                <c:pt idx="9">
                  <c:v>197.13068851849999</c:v>
                </c:pt>
                <c:pt idx="10">
                  <c:v>956.27109721349996</c:v>
                </c:pt>
                <c:pt idx="12">
                  <c:v>0.27295733099999997</c:v>
                </c:pt>
                <c:pt idx="13">
                  <c:v>0.67860865000000004</c:v>
                </c:pt>
                <c:pt idx="14">
                  <c:v>1.7586826910000002</c:v>
                </c:pt>
                <c:pt idx="15">
                  <c:v>9.7669099540000008</c:v>
                </c:pt>
                <c:pt idx="16">
                  <c:v>109.71380846766667</c:v>
                </c:pt>
                <c:pt idx="18">
                  <c:v>0.24470966900000002</c:v>
                </c:pt>
                <c:pt idx="19">
                  <c:v>0.340838998</c:v>
                </c:pt>
                <c:pt idx="20">
                  <c:v>0.58190433433333333</c:v>
                </c:pt>
                <c:pt idx="21">
                  <c:v>1.4279193379999999</c:v>
                </c:pt>
                <c:pt idx="22">
                  <c:v>3.8120629190000002</c:v>
                </c:pt>
                <c:pt idx="24">
                  <c:v>0.24627166666666667</c:v>
                </c:pt>
                <c:pt idx="25">
                  <c:v>0.34719966466666663</c:v>
                </c:pt>
                <c:pt idx="26">
                  <c:v>0.60101200633333329</c:v>
                </c:pt>
                <c:pt idx="27">
                  <c:v>1.3436096706666667</c:v>
                </c:pt>
                <c:pt idx="28">
                  <c:v>3.0703723630000006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121-9CB5-B47A20C9F949}"/>
            </c:ext>
          </c:extLst>
        </c:ser>
        <c:ser>
          <c:idx val="4"/>
          <c:order val="4"/>
          <c:tx>
            <c:strRef>
              <c:f>'fullscale-best2'!$H$1</c:f>
              <c:strCache>
                <c:ptCount val="1"/>
                <c:pt idx="0">
                  <c:v>UPMEM (without transfer)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'fullscale-best2'!$B$2:$C$30</c:f>
              <c:multiLvlStrCache>
                <c:ptCount val="29"/>
                <c:lvl>
                  <c:pt idx="0">
                    <c:v>100</c:v>
                  </c:pt>
                  <c:pt idx="1">
                    <c:v>150</c:v>
                  </c:pt>
                  <c:pt idx="2">
                    <c:v>250</c:v>
                  </c:pt>
                  <c:pt idx="3">
                    <c:v>500</c:v>
                  </c:pt>
                  <c:pt idx="4">
                    <c:v>1000</c:v>
                  </c:pt>
                  <c:pt idx="6">
                    <c:v>100</c:v>
                  </c:pt>
                  <c:pt idx="7">
                    <c:v>150</c:v>
                  </c:pt>
                  <c:pt idx="8">
                    <c:v>250</c:v>
                  </c:pt>
                  <c:pt idx="9">
                    <c:v>500</c:v>
                  </c:pt>
                  <c:pt idx="10">
                    <c:v>1000</c:v>
                  </c:pt>
                  <c:pt idx="12">
                    <c:v>100</c:v>
                  </c:pt>
                  <c:pt idx="13">
                    <c:v>150</c:v>
                  </c:pt>
                  <c:pt idx="14">
                    <c:v>250</c:v>
                  </c:pt>
                  <c:pt idx="15">
                    <c:v>500</c:v>
                  </c:pt>
                  <c:pt idx="16">
                    <c:v>1000</c:v>
                  </c:pt>
                  <c:pt idx="18">
                    <c:v>100</c:v>
                  </c:pt>
                  <c:pt idx="19">
                    <c:v>150</c:v>
                  </c:pt>
                  <c:pt idx="20">
                    <c:v>250</c:v>
                  </c:pt>
                  <c:pt idx="21">
                    <c:v>500</c:v>
                  </c:pt>
                  <c:pt idx="22">
                    <c:v>1000</c:v>
                  </c:pt>
                  <c:pt idx="24">
                    <c:v>100</c:v>
                  </c:pt>
                  <c:pt idx="25">
                    <c:v>150</c:v>
                  </c:pt>
                  <c:pt idx="26">
                    <c:v>250</c:v>
                  </c:pt>
                  <c:pt idx="27">
                    <c:v>500</c:v>
                  </c:pt>
                  <c:pt idx="28">
                    <c:v>1000</c:v>
                  </c:pt>
                </c:lvl>
                <c:lvl>
                  <c:pt idx="0">
                    <c:v>NW</c:v>
                  </c:pt>
                  <c:pt idx="5">
                    <c:v> </c:v>
                  </c:pt>
                  <c:pt idx="6">
                    <c:v>SWG</c:v>
                  </c:pt>
                  <c:pt idx="11">
                    <c:v> </c:v>
                  </c:pt>
                  <c:pt idx="12">
                    <c:v>GenASM</c:v>
                  </c:pt>
                  <c:pt idx="17">
                    <c:v> </c:v>
                  </c:pt>
                  <c:pt idx="18">
                    <c:v>WFA</c:v>
                  </c:pt>
                  <c:pt idx="23">
                    <c:v> </c:v>
                  </c:pt>
                  <c:pt idx="24">
                    <c:v>WFA-Adaptive</c:v>
                  </c:pt>
                </c:lvl>
              </c:multiLvlStrCache>
            </c:multiLvlStrRef>
          </c:cat>
          <c:val>
            <c:numRef>
              <c:f>'fullscale-best2'!$H$2:$H$30</c:f>
              <c:numCache>
                <c:formatCode>General</c:formatCode>
                <c:ptCount val="29"/>
                <c:pt idx="0">
                  <c:v>5.857623577</c:v>
                </c:pt>
                <c:pt idx="1">
                  <c:v>22.308392524999999</c:v>
                </c:pt>
                <c:pt idx="2">
                  <c:v>61.842020035000004</c:v>
                </c:pt>
                <c:pt idx="3">
                  <c:v>245.26343917849999</c:v>
                </c:pt>
                <c:pt idx="4">
                  <c:v>979.87033081025004</c:v>
                </c:pt>
                <c:pt idx="6">
                  <c:v>7.9657461645000005</c:v>
                </c:pt>
                <c:pt idx="7">
                  <c:v>17.8023738865</c:v>
                </c:pt>
                <c:pt idx="8">
                  <c:v>49.186775207500006</c:v>
                </c:pt>
                <c:pt idx="9">
                  <c:v>196.019989014</c:v>
                </c:pt>
                <c:pt idx="10">
                  <c:v>953.78680419900002</c:v>
                </c:pt>
                <c:pt idx="12">
                  <c:v>0.1610003313333333</c:v>
                </c:pt>
                <c:pt idx="13">
                  <c:v>0.51785431299999996</c:v>
                </c:pt>
                <c:pt idx="14">
                  <c:v>1.5314030250000001</c:v>
                </c:pt>
                <c:pt idx="15">
                  <c:v>9.1872129440000005</c:v>
                </c:pt>
                <c:pt idx="16">
                  <c:v>108.93535614000001</c:v>
                </c:pt>
                <c:pt idx="18">
                  <c:v>1.7245332999999998E-2</c:v>
                </c:pt>
                <c:pt idx="19">
                  <c:v>2.7201666999999999E-2</c:v>
                </c:pt>
                <c:pt idx="20">
                  <c:v>9.6219666333333342E-2</c:v>
                </c:pt>
                <c:pt idx="21">
                  <c:v>0.35520233699999998</c:v>
                </c:pt>
                <c:pt idx="22">
                  <c:v>1.8857239480000001</c:v>
                </c:pt>
                <c:pt idx="24">
                  <c:v>1.5792999999999998E-2</c:v>
                </c:pt>
                <c:pt idx="25">
                  <c:v>3.1758334333333332E-2</c:v>
                </c:pt>
                <c:pt idx="26">
                  <c:v>0.10668699933333331</c:v>
                </c:pt>
                <c:pt idx="27">
                  <c:v>0.34993132966666674</c:v>
                </c:pt>
                <c:pt idx="28">
                  <c:v>1.0234466790000001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4-4121-9CB5-B47A20C9F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1315519"/>
        <c:axId val="1081315103"/>
      </c:barChart>
      <c:catAx>
        <c:axId val="10813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103"/>
        <c:crossesAt val="1.0000000000000002E-2"/>
        <c:auto val="1"/>
        <c:lblAlgn val="ctr"/>
        <c:lblOffset val="100"/>
        <c:noMultiLvlLbl val="0"/>
      </c:catAx>
      <c:valAx>
        <c:axId val="1081315103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315519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9.3548065263771851E-2"/>
          <c:w val="1"/>
          <c:h val="9.674140874318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ACCAF-C98E-67F4-6829-023556FF5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4691" y="11721380"/>
            <a:ext cx="1274618" cy="127461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4C82F2F-50A4-6D35-BCB7-D0ECEF9ECC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4" y="5597564"/>
            <a:ext cx="10385993" cy="25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9945A-F0AD-07A8-152D-2BC4156C9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521" y="11721380"/>
            <a:ext cx="1274618" cy="127461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C04993-E618-1C08-5E21-37EF7B8CA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21" y="2674799"/>
            <a:ext cx="8708654" cy="21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662617" y="1229325"/>
            <a:ext cx="406361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7" y="1134058"/>
            <a:ext cx="675331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" y="523031"/>
            <a:ext cx="5075956" cy="123202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FE9DBA-8BF0-4EAC-A73E-96E1891F07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431" y="2952451"/>
            <a:ext cx="23969137" cy="1052998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1"/>
              </a:buClr>
              <a:defRPr sz="4000"/>
            </a:lvl1pPr>
            <a:lvl2pPr marL="914400" indent="-457200">
              <a:buClr>
                <a:schemeClr val="tx1"/>
              </a:buClr>
              <a:defRPr sz="3600"/>
            </a:lvl2pPr>
            <a:lvl3pPr marL="1371600" indent="-457200">
              <a:buClr>
                <a:schemeClr val="tx1"/>
              </a:buClr>
              <a:defRPr sz="3200"/>
            </a:lvl3pPr>
            <a:lvl4pPr marL="1828800" indent="-457200">
              <a:buClr>
                <a:schemeClr val="tx1"/>
              </a:buClr>
              <a:defRPr sz="2800"/>
            </a:lvl4pPr>
            <a:lvl5pPr marL="2286000" indent="-457200"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3" y="1901317"/>
            <a:ext cx="23968075" cy="904875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5400" b="1"/>
            </a:lvl1pPr>
          </a:lstStyle>
          <a:p>
            <a:pPr lvl="0"/>
            <a:endParaRPr lang="en-US" dirty="0"/>
          </a:p>
        </p:txBody>
      </p:sp>
      <p:pic>
        <p:nvPicPr>
          <p:cNvPr id="8" name="Picture 2" descr="File:ETH Zürich Logo black.svg - Wikimedia Commons">
            <a:extLst>
              <a:ext uri="{FF2B5EF4-FFF2-40B4-BE49-F238E27FC236}">
                <a16:creationId xmlns:a16="http://schemas.microsoft.com/office/drawing/2014/main" id="{F8DA7FA8-BAC4-4C8B-99D6-D4076CBD49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29" y="411440"/>
            <a:ext cx="4373218" cy="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662617" y="1229325"/>
            <a:ext cx="406361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7" y="1134058"/>
            <a:ext cx="675331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" y="523031"/>
            <a:ext cx="5075956" cy="12320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84130-4E40-4C11-A874-A4991F5BF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3" y="1901317"/>
            <a:ext cx="23968075" cy="904875"/>
          </a:xfrm>
          <a:prstGeom prst="rect">
            <a:avLst/>
          </a:prstGeom>
        </p:spPr>
        <p:txBody>
          <a:bodyPr anchor="ctr" anchorCtr="0"/>
          <a:lstStyle>
            <a:lvl1pPr marL="0" indent="0" algn="ctr" rtl="0">
              <a:buNone/>
              <a:defRPr sz="5400" b="1"/>
            </a:lvl1pPr>
          </a:lstStyle>
          <a:p>
            <a:pPr lvl="0"/>
            <a:endParaRPr lang="en-US" dirty="0"/>
          </a:p>
        </p:txBody>
      </p:sp>
      <p:pic>
        <p:nvPicPr>
          <p:cNvPr id="7" name="Picture 2" descr="File:ETH Zürich Logo black.svg - Wikimedia Commons">
            <a:extLst>
              <a:ext uri="{FF2B5EF4-FFF2-40B4-BE49-F238E27FC236}">
                <a16:creationId xmlns:a16="http://schemas.microsoft.com/office/drawing/2014/main" id="{4887CA62-DEB1-4601-BB35-CE67DB26E1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29" y="411440"/>
            <a:ext cx="4373218" cy="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9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e American university of beirut: Challenges and opportunities.">
            <a:extLst>
              <a:ext uri="{FF2B5EF4-FFF2-40B4-BE49-F238E27FC236}">
                <a16:creationId xmlns:a16="http://schemas.microsoft.com/office/drawing/2014/main" id="{606DF6D3-5B79-C8AD-9141-7B61139E4DE9}"/>
              </a:ext>
            </a:extLst>
          </p:cNvPr>
          <p:cNvSpPr txBox="1"/>
          <p:nvPr userDrawn="1"/>
        </p:nvSpPr>
        <p:spPr>
          <a:xfrm>
            <a:off x="18662617" y="1229325"/>
            <a:ext cx="406361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defRPr sz="2300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LB" sz="1200" b="1" i="0" dirty="0">
                <a:solidFill>
                  <a:srgbClr val="929292"/>
                </a:solidFill>
                <a:effectLst/>
                <a:latin typeface="Helvetica" pitchFamily="2" charset="0"/>
              </a:rPr>
              <a:t>ⓒ</a:t>
            </a:r>
            <a:r>
              <a:rPr lang="en-LB" sz="1200" b="0" i="0" dirty="0">
                <a:solidFill>
                  <a:srgbClr val="929292"/>
                </a:solidFill>
                <a:effectLst/>
                <a:latin typeface="Helvetica" pitchFamily="2" charset="0"/>
              </a:rPr>
              <a:t> </a:t>
            </a:r>
            <a:r>
              <a:rPr lang="en-US" sz="1200" dirty="0">
                <a:solidFill>
                  <a:srgbClr val="929292"/>
                </a:solidFill>
                <a:latin typeface="Helvetica" pitchFamily="2" charset="0"/>
              </a:rPr>
              <a:t>All rights reserved. American University of Beirut 2023.</a:t>
            </a:r>
            <a:endParaRPr sz="1200" dirty="0">
              <a:solidFill>
                <a:srgbClr val="929292"/>
              </a:solidFill>
              <a:latin typeface="Helvetica" pitchFamily="2" charset="0"/>
              <a:ea typeface="Proxima Nova Lt"/>
              <a:cs typeface="Proxima Nova Lt"/>
              <a:sym typeface="Proxima Nova Semibold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F84AC768-427F-8E14-15D3-89F6E9B223DC}"/>
              </a:ext>
            </a:extLst>
          </p:cNvPr>
          <p:cNvSpPr/>
          <p:nvPr userDrawn="1"/>
        </p:nvSpPr>
        <p:spPr>
          <a:xfrm>
            <a:off x="15959857" y="1134058"/>
            <a:ext cx="6753311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1D1F4-C3B9-D6B0-C2FB-C2861092C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27353" y="668732"/>
            <a:ext cx="904687" cy="904687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2465328-713A-3437-1DA2-C638CEF8C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" y="523031"/>
            <a:ext cx="5075956" cy="1232028"/>
          </a:xfrm>
          <a:prstGeom prst="rect">
            <a:avLst/>
          </a:prstGeom>
        </p:spPr>
      </p:pic>
      <p:pic>
        <p:nvPicPr>
          <p:cNvPr id="6" name="Picture 2" descr="File:ETH Zürich Logo black.svg - Wikimedia Commons">
            <a:extLst>
              <a:ext uri="{FF2B5EF4-FFF2-40B4-BE49-F238E27FC236}">
                <a16:creationId xmlns:a16="http://schemas.microsoft.com/office/drawing/2014/main" id="{ABBE70F7-3760-4752-9581-E94FAA11E3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29" y="411440"/>
            <a:ext cx="4373218" cy="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84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05BC3-51DC-67D4-4676-85727F5BD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4691" y="11721380"/>
            <a:ext cx="1274618" cy="127461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42793F7-ECFB-C44D-E3A0-65DCB075A9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9729996"/>
            <a:ext cx="6134100" cy="14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6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3" r:id="rId3"/>
    <p:sldLayoutId id="2147483661" r:id="rId4"/>
    <p:sldLayoutId id="2147483660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8.01243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safaad/ai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github.com/safaad/ai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American university of beirut:…">
            <a:extLst>
              <a:ext uri="{FF2B5EF4-FFF2-40B4-BE49-F238E27FC236}">
                <a16:creationId xmlns:a16="http://schemas.microsoft.com/office/drawing/2014/main" id="{B99A7999-4916-D2C4-6B0B-D7B6942D8F7E}"/>
              </a:ext>
            </a:extLst>
          </p:cNvPr>
          <p:cNvSpPr txBox="1"/>
          <p:nvPr/>
        </p:nvSpPr>
        <p:spPr>
          <a:xfrm>
            <a:off x="1765522" y="6420370"/>
            <a:ext cx="20398740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90000"/>
              </a:lnSpc>
              <a:defRPr sz="4500" b="1" cap="all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dirty="0">
                <a:latin typeface="Helvetica" pitchFamily="2" charset="0"/>
              </a:rPr>
              <a:t>High-throughput Sequence Alignment using Real Processing-in-Memory Systems</a:t>
            </a:r>
            <a:endParaRPr dirty="0">
              <a:latin typeface="Helvetica" pitchFamily="2" charset="0"/>
            </a:endParaRPr>
          </a:p>
        </p:txBody>
      </p:sp>
      <p:sp>
        <p:nvSpPr>
          <p:cNvPr id="3" name="Fadlo R. Khuri, MD">
            <a:extLst>
              <a:ext uri="{FF2B5EF4-FFF2-40B4-BE49-F238E27FC236}">
                <a16:creationId xmlns:a16="http://schemas.microsoft.com/office/drawing/2014/main" id="{E1EB0969-EA77-FFED-502D-1CC99BA09EA2}"/>
              </a:ext>
            </a:extLst>
          </p:cNvPr>
          <p:cNvSpPr txBox="1"/>
          <p:nvPr/>
        </p:nvSpPr>
        <p:spPr>
          <a:xfrm>
            <a:off x="1765519" y="8232034"/>
            <a:ext cx="18927751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5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r>
              <a:rPr lang="en-US" dirty="0" err="1">
                <a:latin typeface="Helvetica" pitchFamily="2" charset="0"/>
              </a:rPr>
              <a:t>Safaa</a:t>
            </a:r>
            <a:r>
              <a:rPr lang="en-US" dirty="0">
                <a:latin typeface="Helvetica" pitchFamily="2" charset="0"/>
              </a:rPr>
              <a:t> Diab, Amir </a:t>
            </a:r>
            <a:r>
              <a:rPr lang="en-US" dirty="0" err="1">
                <a:latin typeface="Helvetica" pitchFamily="2" charset="0"/>
              </a:rPr>
              <a:t>Nassereldine</a:t>
            </a:r>
            <a:r>
              <a:rPr lang="en-US" dirty="0">
                <a:latin typeface="Helvetica" pitchFamily="2" charset="0"/>
              </a:rPr>
              <a:t>, Mohammed </a:t>
            </a:r>
            <a:r>
              <a:rPr lang="en-US" dirty="0" err="1">
                <a:latin typeface="Helvetica" pitchFamily="2" charset="0"/>
              </a:rPr>
              <a:t>Alser</a:t>
            </a:r>
            <a:r>
              <a:rPr lang="en-US" dirty="0">
                <a:latin typeface="Helvetica" pitchFamily="2" charset="0"/>
              </a:rPr>
              <a:t>, Juan Gómez Luna, </a:t>
            </a:r>
            <a:r>
              <a:rPr lang="en-US" dirty="0" err="1">
                <a:latin typeface="Helvetica" pitchFamily="2" charset="0"/>
              </a:rPr>
              <a:t>Onur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Mutlu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u="sng" dirty="0">
                <a:latin typeface="Helvetica" pitchFamily="2" charset="0"/>
              </a:rPr>
              <a:t>Izzat El Hajj</a:t>
            </a:r>
            <a:endParaRPr u="sng" dirty="0">
              <a:latin typeface="Helvetica" pitchFamily="2" charset="0"/>
            </a:endParaRPr>
          </a:p>
        </p:txBody>
      </p:sp>
      <p:sp>
        <p:nvSpPr>
          <p:cNvPr id="4" name="Board of Trustees - August 16, 2022">
            <a:extLst>
              <a:ext uri="{FF2B5EF4-FFF2-40B4-BE49-F238E27FC236}">
                <a16:creationId xmlns:a16="http://schemas.microsoft.com/office/drawing/2014/main" id="{E308F1BE-2B69-E9C8-6539-BAE9D8042EDB}"/>
              </a:ext>
            </a:extLst>
          </p:cNvPr>
          <p:cNvSpPr txBox="1"/>
          <p:nvPr/>
        </p:nvSpPr>
        <p:spPr>
          <a:xfrm>
            <a:off x="1765521" y="9136844"/>
            <a:ext cx="229550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7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en-US" dirty="0">
                <a:latin typeface="Helvetica" pitchFamily="2" charset="0"/>
              </a:rPr>
              <a:t>June 18, 2023</a:t>
            </a:r>
            <a:endParaRPr dirty="0">
              <a:latin typeface="Helvetica" pitchFamily="2" charset="0"/>
            </a:endParaRPr>
          </a:p>
        </p:txBody>
      </p:sp>
      <p:sp>
        <p:nvSpPr>
          <p:cNvPr id="5" name="Office of the President  |  American University of Beirut">
            <a:extLst>
              <a:ext uri="{FF2B5EF4-FFF2-40B4-BE49-F238E27FC236}">
                <a16:creationId xmlns:a16="http://schemas.microsoft.com/office/drawing/2014/main" id="{6C68B999-77D6-85F7-7025-4018B821B740}"/>
              </a:ext>
            </a:extLst>
          </p:cNvPr>
          <p:cNvSpPr txBox="1"/>
          <p:nvPr/>
        </p:nvSpPr>
        <p:spPr>
          <a:xfrm>
            <a:off x="1774233" y="9635839"/>
            <a:ext cx="1242327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2700">
                <a:solidFill>
                  <a:srgbClr val="FFFFFF"/>
                </a:solidFill>
                <a:latin typeface="Proxima Nova Lt"/>
                <a:ea typeface="Proxima Nova Lt"/>
                <a:cs typeface="Proxima Nova Lt"/>
                <a:sym typeface="Proxima Nova Semibold"/>
              </a:defRPr>
            </a:lvl1pPr>
          </a:lstStyle>
          <a:p>
            <a:r>
              <a:rPr lang="en-US" dirty="0">
                <a:latin typeface="Helvetica" pitchFamily="2" charset="0"/>
              </a:rPr>
              <a:t>Real-world Processing-in-Memory Systems for Modern Workloads (at ISCA’23)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DAB7E1E-D463-1727-8D2A-93A0A65FF17B}"/>
              </a:ext>
            </a:extLst>
          </p:cNvPr>
          <p:cNvSpPr/>
          <p:nvPr/>
        </p:nvSpPr>
        <p:spPr>
          <a:xfrm>
            <a:off x="1783482" y="9007384"/>
            <a:ext cx="8131227" cy="0"/>
          </a:xfrm>
          <a:prstGeom prst="line">
            <a:avLst/>
          </a:prstGeom>
          <a:ln w="25400" cap="rnd">
            <a:solidFill>
              <a:srgbClr val="FFFFFF">
                <a:alpha val="66798"/>
              </a:srgbClr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54B91-DDCF-4122-828F-3804247D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7" y="6857999"/>
            <a:ext cx="6" cy="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44C59-C7E1-400F-AD7D-B106675859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3311" y="2441065"/>
            <a:ext cx="8010951" cy="16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5B7A2C-AEEB-4456-B08F-C3B9F9258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Sequence </a:t>
            </a:r>
            <a:r>
              <a:rPr lang="en-US" dirty="0"/>
              <a:t>Alignment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E1516-00C1-4358-841F-5B202D564C78}"/>
              </a:ext>
            </a:extLst>
          </p:cNvPr>
          <p:cNvSpPr txBox="1"/>
          <p:nvPr/>
        </p:nvSpPr>
        <p:spPr>
          <a:xfrm>
            <a:off x="3793375" y="6446369"/>
            <a:ext cx="6195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Needleman-Wunsch (NW)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655AB-323D-4B09-9255-24DEA9110284}"/>
              </a:ext>
            </a:extLst>
          </p:cNvPr>
          <p:cNvSpPr txBox="1"/>
          <p:nvPr/>
        </p:nvSpPr>
        <p:spPr>
          <a:xfrm>
            <a:off x="12716293" y="6446368"/>
            <a:ext cx="7340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Smith-Waterman-</a:t>
            </a:r>
            <a:r>
              <a:rPr lang="en-US" sz="4400" dirty="0" err="1">
                <a:solidFill>
                  <a:schemeClr val="tx1"/>
                </a:solidFill>
              </a:rPr>
              <a:t>Gotoh</a:t>
            </a:r>
            <a:r>
              <a:rPr lang="en-US" sz="4400" dirty="0">
                <a:solidFill>
                  <a:schemeClr val="tx1"/>
                </a:solidFill>
              </a:rPr>
              <a:t> (SWG)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1DBB2-C7CB-4261-AE62-A295594E176D}"/>
              </a:ext>
            </a:extLst>
          </p:cNvPr>
          <p:cNvSpPr txBox="1"/>
          <p:nvPr/>
        </p:nvSpPr>
        <p:spPr>
          <a:xfrm>
            <a:off x="5797932" y="12092975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GenASM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683CB-03F3-4571-817B-AF4363D4FF22}"/>
              </a:ext>
            </a:extLst>
          </p:cNvPr>
          <p:cNvSpPr txBox="1"/>
          <p:nvPr/>
        </p:nvSpPr>
        <p:spPr>
          <a:xfrm>
            <a:off x="13222099" y="12092975"/>
            <a:ext cx="6617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Wavefront</a:t>
            </a:r>
            <a:r>
              <a:rPr lang="en-US" sz="4400" dirty="0">
                <a:solidFill>
                  <a:schemeClr val="tx1"/>
                </a:solidFill>
              </a:rPr>
              <a:t> Algorithm (WFA)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7E0439-01B9-49D6-834A-4DF13597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328" y="3237434"/>
            <a:ext cx="2664544" cy="3186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A81F1-A9CE-4BF3-8281-C53296D6F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817" y="3127411"/>
            <a:ext cx="8825422" cy="3291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59CBFA-1127-4418-A24B-D1D3E6F0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9583" y="7282438"/>
            <a:ext cx="5142546" cy="4883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3000D3-26E9-4168-9735-42B52865C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804" y="7282437"/>
            <a:ext cx="7167530" cy="48830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E1F810-B04F-4995-B783-0CBFCE009712}"/>
              </a:ext>
            </a:extLst>
          </p:cNvPr>
          <p:cNvSpPr/>
          <p:nvPr/>
        </p:nvSpPr>
        <p:spPr>
          <a:xfrm>
            <a:off x="0" y="12873476"/>
            <a:ext cx="24176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Cali,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Damla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Senol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et al. "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GenASM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: A high-performance, low-power approximate string matching acceleration framework for genome sequence analysis." 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</a:rPr>
              <a:t>MICRO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2020.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3A6E49-D3C0-49C0-9AD9-4C7C9B958563}"/>
              </a:ext>
            </a:extLst>
          </p:cNvPr>
          <p:cNvSpPr/>
          <p:nvPr/>
        </p:nvSpPr>
        <p:spPr>
          <a:xfrm>
            <a:off x="0" y="13254335"/>
            <a:ext cx="18791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Marco-Sola, Santiago, et al. "Fast gap-affine pairwise alignment using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wavefront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algorithm." 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</a:rPr>
              <a:t>Bioinformatics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 37.4 (2021): 456-463.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1EE70-DBC1-4CBD-8326-A2F25A2A7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Sequence Alignment Scaling on CPUs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02D30-60A0-4436-970A-F38969D31758}"/>
              </a:ext>
            </a:extLst>
          </p:cNvPr>
          <p:cNvSpPr/>
          <p:nvPr/>
        </p:nvSpPr>
        <p:spPr>
          <a:xfrm>
            <a:off x="18286059" y="373630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82818-9673-4C40-B6D3-E031C3B308B4}"/>
              </a:ext>
            </a:extLst>
          </p:cNvPr>
          <p:cNvSpPr/>
          <p:nvPr/>
        </p:nvSpPr>
        <p:spPr>
          <a:xfrm>
            <a:off x="6684013" y="6606544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sp>
        <p:nvSpPr>
          <p:cNvPr id="18" name="Callout: Line with No Border 17">
            <a:extLst>
              <a:ext uri="{FF2B5EF4-FFF2-40B4-BE49-F238E27FC236}">
                <a16:creationId xmlns:a16="http://schemas.microsoft.com/office/drawing/2014/main" id="{257F3507-3629-4986-9B20-8AA90FC98546}"/>
              </a:ext>
            </a:extLst>
          </p:cNvPr>
          <p:cNvSpPr/>
          <p:nvPr/>
        </p:nvSpPr>
        <p:spPr>
          <a:xfrm>
            <a:off x="207963" y="2397477"/>
            <a:ext cx="5886844" cy="1569660"/>
          </a:xfrm>
          <a:prstGeom prst="callout1">
            <a:avLst>
              <a:gd name="adj1" fmla="val 64341"/>
              <a:gd name="adj2" fmla="val 95332"/>
              <a:gd name="adj3" fmla="val 144160"/>
              <a:gd name="adj4" fmla="val 1561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Observation:</a:t>
            </a:r>
            <a:r>
              <a:rPr lang="en-US" sz="3200" dirty="0">
                <a:solidFill>
                  <a:schemeClr val="tx1"/>
                </a:solidFill>
              </a:rPr>
              <a:t> limited performance improvement as the number of CPU threads grows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427759-42E4-49AF-929D-A8CFF3A4B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981452"/>
              </p:ext>
            </p:extLst>
          </p:nvPr>
        </p:nvGraphicFramePr>
        <p:xfrm>
          <a:off x="6298331" y="2999125"/>
          <a:ext cx="13462869" cy="466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 animBg="1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1EE70-DBC1-4CBD-8326-A2F25A2A7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Sequence Alignment Scaling on CPUs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02D30-60A0-4436-970A-F38969D31758}"/>
              </a:ext>
            </a:extLst>
          </p:cNvPr>
          <p:cNvSpPr/>
          <p:nvPr/>
        </p:nvSpPr>
        <p:spPr>
          <a:xfrm>
            <a:off x="18286059" y="373630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82818-9673-4C40-B6D3-E031C3B308B4}"/>
              </a:ext>
            </a:extLst>
          </p:cNvPr>
          <p:cNvSpPr/>
          <p:nvPr/>
        </p:nvSpPr>
        <p:spPr>
          <a:xfrm>
            <a:off x="6684013" y="6606544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54F82B-4E63-4647-BD1D-CCD6872109E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3538" y="7802742"/>
          <a:ext cx="11765546" cy="49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13EA25F-1E71-4494-BFF3-086004C74830}"/>
              </a:ext>
            </a:extLst>
          </p:cNvPr>
          <p:cNvSpPr/>
          <p:nvPr/>
        </p:nvSpPr>
        <p:spPr>
          <a:xfrm>
            <a:off x="352499" y="11640662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sp>
        <p:nvSpPr>
          <p:cNvPr id="18" name="Callout: Line with No Border 17">
            <a:extLst>
              <a:ext uri="{FF2B5EF4-FFF2-40B4-BE49-F238E27FC236}">
                <a16:creationId xmlns:a16="http://schemas.microsoft.com/office/drawing/2014/main" id="{257F3507-3629-4986-9B20-8AA90FC98546}"/>
              </a:ext>
            </a:extLst>
          </p:cNvPr>
          <p:cNvSpPr/>
          <p:nvPr/>
        </p:nvSpPr>
        <p:spPr>
          <a:xfrm>
            <a:off x="207963" y="2397477"/>
            <a:ext cx="5886844" cy="1569660"/>
          </a:xfrm>
          <a:prstGeom prst="callout1">
            <a:avLst>
              <a:gd name="adj1" fmla="val 64341"/>
              <a:gd name="adj2" fmla="val 95332"/>
              <a:gd name="adj3" fmla="val 144160"/>
              <a:gd name="adj4" fmla="val 1561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Observation:</a:t>
            </a:r>
            <a:r>
              <a:rPr lang="en-US" sz="3200" dirty="0">
                <a:solidFill>
                  <a:schemeClr val="tx1"/>
                </a:solidFill>
              </a:rPr>
              <a:t> limited performance improvement as the number of CPU threads grows</a:t>
            </a:r>
          </a:p>
        </p:txBody>
      </p:sp>
      <p:sp>
        <p:nvSpPr>
          <p:cNvPr id="19" name="Callout: Line with No Border 18">
            <a:extLst>
              <a:ext uri="{FF2B5EF4-FFF2-40B4-BE49-F238E27FC236}">
                <a16:creationId xmlns:a16="http://schemas.microsoft.com/office/drawing/2014/main" id="{BAC320F7-7B01-43E4-9BA0-1ECDD42F322F}"/>
              </a:ext>
            </a:extLst>
          </p:cNvPr>
          <p:cNvSpPr/>
          <p:nvPr/>
        </p:nvSpPr>
        <p:spPr>
          <a:xfrm>
            <a:off x="207963" y="5098952"/>
            <a:ext cx="5886844" cy="1569660"/>
          </a:xfrm>
          <a:prstGeom prst="callout1">
            <a:avLst>
              <a:gd name="adj1" fmla="val 99800"/>
              <a:gd name="adj2" fmla="val 51772"/>
              <a:gd name="adj3" fmla="val 263202"/>
              <a:gd name="adj4" fmla="val 48112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 the number of CPU threads grows, IPC decreases meaning threads spend </a:t>
            </a:r>
            <a:r>
              <a:rPr lang="en-US" sz="3200" b="1" dirty="0">
                <a:solidFill>
                  <a:schemeClr val="tx1"/>
                </a:solidFill>
              </a:rPr>
              <a:t>more time idle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B0EBD35-352A-4DE5-9328-B975C8AE7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981452"/>
              </p:ext>
            </p:extLst>
          </p:nvPr>
        </p:nvGraphicFramePr>
        <p:xfrm>
          <a:off x="6298331" y="2999125"/>
          <a:ext cx="13462869" cy="466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05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1EE70-DBC1-4CBD-8326-A2F25A2A7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Sequence Alignment Scaling on CPUs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892B6A-84DF-4B62-9F18-9DB9310A1AD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238919" y="7821383"/>
          <a:ext cx="12145081" cy="49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68A4BD3-E63D-46E8-BCA8-9AF4A4B98A66}"/>
              </a:ext>
            </a:extLst>
          </p:cNvPr>
          <p:cNvSpPr/>
          <p:nvPr/>
        </p:nvSpPr>
        <p:spPr>
          <a:xfrm>
            <a:off x="12489560" y="11670145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3C57D-C3D3-4A92-9BC2-2CF4E63E462A}"/>
              </a:ext>
            </a:extLst>
          </p:cNvPr>
          <p:cNvSpPr txBox="1"/>
          <p:nvPr/>
        </p:nvSpPr>
        <p:spPr>
          <a:xfrm>
            <a:off x="13203812" y="7910290"/>
            <a:ext cx="70403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14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13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12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11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10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9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280E40-8224-4FC0-AFFF-92824EEA9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012030"/>
              </p:ext>
            </p:extLst>
          </p:nvPr>
        </p:nvGraphicFramePr>
        <p:xfrm>
          <a:off x="6298331" y="2999125"/>
          <a:ext cx="13462869" cy="466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1D02D30-60A0-4436-970A-F38969D31758}"/>
              </a:ext>
            </a:extLst>
          </p:cNvPr>
          <p:cNvSpPr/>
          <p:nvPr/>
        </p:nvSpPr>
        <p:spPr>
          <a:xfrm>
            <a:off x="18286059" y="373630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82818-9673-4C40-B6D3-E031C3B308B4}"/>
              </a:ext>
            </a:extLst>
          </p:cNvPr>
          <p:cNvSpPr/>
          <p:nvPr/>
        </p:nvSpPr>
        <p:spPr>
          <a:xfrm>
            <a:off x="6684013" y="6606544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54F82B-4E63-4647-BD1D-CCD6872109E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3538" y="7802742"/>
          <a:ext cx="11765546" cy="49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13EA25F-1E71-4494-BFF3-086004C74830}"/>
              </a:ext>
            </a:extLst>
          </p:cNvPr>
          <p:cNvSpPr/>
          <p:nvPr/>
        </p:nvSpPr>
        <p:spPr>
          <a:xfrm>
            <a:off x="352499" y="11640662"/>
            <a:ext cx="1424080" cy="58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# threads</a:t>
            </a:r>
          </a:p>
        </p:txBody>
      </p:sp>
      <p:sp>
        <p:nvSpPr>
          <p:cNvPr id="18" name="Callout: Line with No Border 17">
            <a:extLst>
              <a:ext uri="{FF2B5EF4-FFF2-40B4-BE49-F238E27FC236}">
                <a16:creationId xmlns:a16="http://schemas.microsoft.com/office/drawing/2014/main" id="{257F3507-3629-4986-9B20-8AA90FC98546}"/>
              </a:ext>
            </a:extLst>
          </p:cNvPr>
          <p:cNvSpPr/>
          <p:nvPr/>
        </p:nvSpPr>
        <p:spPr>
          <a:xfrm>
            <a:off x="207963" y="2397477"/>
            <a:ext cx="5886844" cy="1569660"/>
          </a:xfrm>
          <a:prstGeom prst="callout1">
            <a:avLst>
              <a:gd name="adj1" fmla="val 64341"/>
              <a:gd name="adj2" fmla="val 95332"/>
              <a:gd name="adj3" fmla="val 144160"/>
              <a:gd name="adj4" fmla="val 156167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Observation:</a:t>
            </a:r>
            <a:r>
              <a:rPr lang="en-US" sz="3200" dirty="0">
                <a:solidFill>
                  <a:schemeClr val="tx1"/>
                </a:solidFill>
              </a:rPr>
              <a:t> limited performance improvement as the number of CPU threads grows</a:t>
            </a:r>
          </a:p>
        </p:txBody>
      </p:sp>
      <p:sp>
        <p:nvSpPr>
          <p:cNvPr id="19" name="Callout: Line with No Border 18">
            <a:extLst>
              <a:ext uri="{FF2B5EF4-FFF2-40B4-BE49-F238E27FC236}">
                <a16:creationId xmlns:a16="http://schemas.microsoft.com/office/drawing/2014/main" id="{BAC320F7-7B01-43E4-9BA0-1ECDD42F322F}"/>
              </a:ext>
            </a:extLst>
          </p:cNvPr>
          <p:cNvSpPr/>
          <p:nvPr/>
        </p:nvSpPr>
        <p:spPr>
          <a:xfrm>
            <a:off x="207963" y="5098952"/>
            <a:ext cx="5886844" cy="1569660"/>
          </a:xfrm>
          <a:prstGeom prst="callout1">
            <a:avLst>
              <a:gd name="adj1" fmla="val 99800"/>
              <a:gd name="adj2" fmla="val 51772"/>
              <a:gd name="adj3" fmla="val 263202"/>
              <a:gd name="adj4" fmla="val 48112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 the number of CPU threads grows, IPC decreases meaning threads spend </a:t>
            </a:r>
            <a:r>
              <a:rPr lang="en-US" sz="3200" b="1" dirty="0">
                <a:solidFill>
                  <a:schemeClr val="tx1"/>
                </a:solidFill>
              </a:rPr>
              <a:t>more time idle</a:t>
            </a:r>
          </a:p>
        </p:txBody>
      </p:sp>
      <p:sp>
        <p:nvSpPr>
          <p:cNvPr id="20" name="Callout: Line with No Border 19">
            <a:extLst>
              <a:ext uri="{FF2B5EF4-FFF2-40B4-BE49-F238E27FC236}">
                <a16:creationId xmlns:a16="http://schemas.microsoft.com/office/drawing/2014/main" id="{5BEE4D43-4DBA-4A61-B118-6C35A68BB200}"/>
              </a:ext>
            </a:extLst>
          </p:cNvPr>
          <p:cNvSpPr/>
          <p:nvPr/>
        </p:nvSpPr>
        <p:spPr>
          <a:xfrm>
            <a:off x="19987944" y="5398553"/>
            <a:ext cx="4305764" cy="2062103"/>
          </a:xfrm>
          <a:prstGeom prst="callout1">
            <a:avLst>
              <a:gd name="adj1" fmla="val 99800"/>
              <a:gd name="adj2" fmla="val 51772"/>
              <a:gd name="adj3" fmla="val 171624"/>
              <a:gd name="adj4" fmla="val -102391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 the number of CPU threads grows, threads spend more time stalling </a:t>
            </a:r>
            <a:r>
              <a:rPr lang="en-US" sz="3200" b="1" dirty="0">
                <a:solidFill>
                  <a:schemeClr val="tx1"/>
                </a:solidFill>
              </a:rPr>
              <a:t>waiting for memory</a:t>
            </a:r>
          </a:p>
        </p:txBody>
      </p:sp>
    </p:spTree>
    <p:extLst>
      <p:ext uri="{BB962C8B-B14F-4D97-AF65-F5344CB8AC3E}">
        <p14:creationId xmlns:p14="http://schemas.microsoft.com/office/powerpoint/2010/main" val="28651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659E-3E3D-4DB9-871E-64C7FE6648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400" dirty="0"/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Background on sequence alignment</a:t>
            </a: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r>
              <a:rPr lang="en-US" sz="4400" b="1" dirty="0"/>
              <a:t>Processing-in-memory</a:t>
            </a:r>
          </a:p>
          <a:p>
            <a:endParaRPr lang="en-US" sz="4400" dirty="0"/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Our framework</a:t>
            </a:r>
          </a:p>
          <a:p>
            <a:endParaRPr lang="en-US" sz="4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999D4-783C-4465-8C25-B89FDDF47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390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57D916F-5F40-4672-9734-406981A841F4}"/>
              </a:ext>
            </a:extLst>
          </p:cNvPr>
          <p:cNvSpPr/>
          <p:nvPr/>
        </p:nvSpPr>
        <p:spPr>
          <a:xfrm>
            <a:off x="2666603" y="4062477"/>
            <a:ext cx="9008677" cy="2723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316EE2A-2BC1-409B-8B97-902E69C97D7D}"/>
              </a:ext>
            </a:extLst>
          </p:cNvPr>
          <p:cNvSpPr>
            <a:spLocks/>
          </p:cNvSpPr>
          <p:nvPr/>
        </p:nvSpPr>
        <p:spPr>
          <a:xfrm>
            <a:off x="2972417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FA461DD-040C-4FA6-8D08-9EA551B67191}"/>
              </a:ext>
            </a:extLst>
          </p:cNvPr>
          <p:cNvSpPr>
            <a:spLocks/>
          </p:cNvSpPr>
          <p:nvPr/>
        </p:nvSpPr>
        <p:spPr>
          <a:xfrm>
            <a:off x="7264601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3FD4471-0B97-4E4C-8A66-D696A64F4D86}"/>
              </a:ext>
            </a:extLst>
          </p:cNvPr>
          <p:cNvSpPr/>
          <p:nvPr/>
        </p:nvSpPr>
        <p:spPr>
          <a:xfrm>
            <a:off x="2666603" y="7671108"/>
            <a:ext cx="9008677" cy="2536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6CF3508-CAE2-481E-AA37-EEA061A679E7}"/>
              </a:ext>
            </a:extLst>
          </p:cNvPr>
          <p:cNvSpPr>
            <a:spLocks noChangeAspect="1"/>
          </p:cNvSpPr>
          <p:nvPr/>
        </p:nvSpPr>
        <p:spPr>
          <a:xfrm>
            <a:off x="2942707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5164BAC-7CFA-4495-B4EF-4E5BCE409CFC}"/>
              </a:ext>
            </a:extLst>
          </p:cNvPr>
          <p:cNvSpPr>
            <a:spLocks noChangeAspect="1"/>
          </p:cNvSpPr>
          <p:nvPr/>
        </p:nvSpPr>
        <p:spPr>
          <a:xfrm>
            <a:off x="5088806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5AD974D-D2F4-4006-B58A-58218401587D}"/>
              </a:ext>
            </a:extLst>
          </p:cNvPr>
          <p:cNvSpPr>
            <a:spLocks noChangeAspect="1"/>
          </p:cNvSpPr>
          <p:nvPr/>
        </p:nvSpPr>
        <p:spPr>
          <a:xfrm>
            <a:off x="7234891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0C090D9-4C12-48D1-B870-53F05532CE21}"/>
              </a:ext>
            </a:extLst>
          </p:cNvPr>
          <p:cNvSpPr>
            <a:spLocks noChangeAspect="1"/>
          </p:cNvSpPr>
          <p:nvPr/>
        </p:nvSpPr>
        <p:spPr>
          <a:xfrm>
            <a:off x="9380990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0F53CA-965A-4771-A5D3-F81F8F9FC0FB}"/>
              </a:ext>
            </a:extLst>
          </p:cNvPr>
          <p:cNvSpPr txBox="1"/>
          <p:nvPr/>
        </p:nvSpPr>
        <p:spPr>
          <a:xfrm>
            <a:off x="2565337" y="3192133"/>
            <a:ext cx="2321468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CPU Chip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43ED8ED-BAF4-474E-93B1-FC958D912DB4}"/>
              </a:ext>
            </a:extLst>
          </p:cNvPr>
          <p:cNvSpPr txBox="1"/>
          <p:nvPr/>
        </p:nvSpPr>
        <p:spPr>
          <a:xfrm>
            <a:off x="2530250" y="6816242"/>
            <a:ext cx="3361819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Memory Chip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6EC6F89-8FEB-4018-B69D-99FEF18712BA}"/>
              </a:ext>
            </a:extLst>
          </p:cNvPr>
          <p:cNvSpPr/>
          <p:nvPr/>
        </p:nvSpPr>
        <p:spPr>
          <a:xfrm>
            <a:off x="4412425" y="6053176"/>
            <a:ext cx="2642816" cy="2305828"/>
          </a:xfrm>
          <a:custGeom>
            <a:avLst/>
            <a:gdLst>
              <a:gd name="connsiteX0" fmla="*/ 0 w 560832"/>
              <a:gd name="connsiteY0" fmla="*/ 475488 h 475488"/>
              <a:gd name="connsiteX1" fmla="*/ 67056 w 560832"/>
              <a:gd name="connsiteY1" fmla="*/ 469392 h 475488"/>
              <a:gd name="connsiteX2" fmla="*/ 121920 w 560832"/>
              <a:gd name="connsiteY2" fmla="*/ 445008 h 475488"/>
              <a:gd name="connsiteX3" fmla="*/ 182880 w 560832"/>
              <a:gd name="connsiteY3" fmla="*/ 432816 h 475488"/>
              <a:gd name="connsiteX4" fmla="*/ 219456 w 560832"/>
              <a:gd name="connsiteY4" fmla="*/ 420624 h 475488"/>
              <a:gd name="connsiteX5" fmla="*/ 262128 w 560832"/>
              <a:gd name="connsiteY5" fmla="*/ 414528 h 475488"/>
              <a:gd name="connsiteX6" fmla="*/ 286512 w 560832"/>
              <a:gd name="connsiteY6" fmla="*/ 408432 h 475488"/>
              <a:gd name="connsiteX7" fmla="*/ 359664 w 560832"/>
              <a:gd name="connsiteY7" fmla="*/ 402336 h 475488"/>
              <a:gd name="connsiteX8" fmla="*/ 396240 w 560832"/>
              <a:gd name="connsiteY8" fmla="*/ 390144 h 475488"/>
              <a:gd name="connsiteX9" fmla="*/ 438912 w 560832"/>
              <a:gd name="connsiteY9" fmla="*/ 377952 h 475488"/>
              <a:gd name="connsiteX10" fmla="*/ 457200 w 560832"/>
              <a:gd name="connsiteY10" fmla="*/ 365760 h 475488"/>
              <a:gd name="connsiteX11" fmla="*/ 499872 w 560832"/>
              <a:gd name="connsiteY11" fmla="*/ 353568 h 475488"/>
              <a:gd name="connsiteX12" fmla="*/ 518160 w 560832"/>
              <a:gd name="connsiteY12" fmla="*/ 341376 h 475488"/>
              <a:gd name="connsiteX13" fmla="*/ 530352 w 560832"/>
              <a:gd name="connsiteY13" fmla="*/ 323088 h 475488"/>
              <a:gd name="connsiteX14" fmla="*/ 560832 w 560832"/>
              <a:gd name="connsiteY14" fmla="*/ 292608 h 475488"/>
              <a:gd name="connsiteX15" fmla="*/ 554736 w 560832"/>
              <a:gd name="connsiteY15" fmla="*/ 188976 h 475488"/>
              <a:gd name="connsiteX16" fmla="*/ 536448 w 560832"/>
              <a:gd name="connsiteY16" fmla="*/ 170688 h 475488"/>
              <a:gd name="connsiteX17" fmla="*/ 530352 w 560832"/>
              <a:gd name="connsiteY17" fmla="*/ 152400 h 475488"/>
              <a:gd name="connsiteX18" fmla="*/ 475488 w 560832"/>
              <a:gd name="connsiteY18" fmla="*/ 109728 h 475488"/>
              <a:gd name="connsiteX19" fmla="*/ 457200 w 560832"/>
              <a:gd name="connsiteY19" fmla="*/ 97536 h 475488"/>
              <a:gd name="connsiteX20" fmla="*/ 438912 w 560832"/>
              <a:gd name="connsiteY20" fmla="*/ 85344 h 475488"/>
              <a:gd name="connsiteX21" fmla="*/ 402336 w 560832"/>
              <a:gd name="connsiteY21" fmla="*/ 73152 h 475488"/>
              <a:gd name="connsiteX22" fmla="*/ 384048 w 560832"/>
              <a:gd name="connsiteY22" fmla="*/ 60960 h 475488"/>
              <a:gd name="connsiteX23" fmla="*/ 353568 w 560832"/>
              <a:gd name="connsiteY23" fmla="*/ 54864 h 475488"/>
              <a:gd name="connsiteX24" fmla="*/ 316992 w 560832"/>
              <a:gd name="connsiteY24" fmla="*/ 42672 h 475488"/>
              <a:gd name="connsiteX25" fmla="*/ 274320 w 560832"/>
              <a:gd name="connsiteY25" fmla="*/ 30480 h 475488"/>
              <a:gd name="connsiteX26" fmla="*/ 256032 w 560832"/>
              <a:gd name="connsiteY26" fmla="*/ 18288 h 475488"/>
              <a:gd name="connsiteX27" fmla="*/ 225552 w 560832"/>
              <a:gd name="connsiteY27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0832" h="475488">
                <a:moveTo>
                  <a:pt x="0" y="475488"/>
                </a:moveTo>
                <a:cubicBezTo>
                  <a:pt x="22352" y="473456"/>
                  <a:pt x="44953" y="473292"/>
                  <a:pt x="67056" y="469392"/>
                </a:cubicBezTo>
                <a:cubicBezTo>
                  <a:pt x="115667" y="460814"/>
                  <a:pt x="90040" y="460948"/>
                  <a:pt x="121920" y="445008"/>
                </a:cubicBezTo>
                <a:cubicBezTo>
                  <a:pt x="138944" y="436496"/>
                  <a:pt x="167154" y="435063"/>
                  <a:pt x="182880" y="432816"/>
                </a:cubicBezTo>
                <a:cubicBezTo>
                  <a:pt x="195072" y="428752"/>
                  <a:pt x="206734" y="422441"/>
                  <a:pt x="219456" y="420624"/>
                </a:cubicBezTo>
                <a:cubicBezTo>
                  <a:pt x="233680" y="418592"/>
                  <a:pt x="247991" y="417098"/>
                  <a:pt x="262128" y="414528"/>
                </a:cubicBezTo>
                <a:cubicBezTo>
                  <a:pt x="270371" y="413029"/>
                  <a:pt x="278199" y="409471"/>
                  <a:pt x="286512" y="408432"/>
                </a:cubicBezTo>
                <a:cubicBezTo>
                  <a:pt x="310792" y="405397"/>
                  <a:pt x="335280" y="404368"/>
                  <a:pt x="359664" y="402336"/>
                </a:cubicBezTo>
                <a:cubicBezTo>
                  <a:pt x="371856" y="398272"/>
                  <a:pt x="383772" y="393261"/>
                  <a:pt x="396240" y="390144"/>
                </a:cubicBezTo>
                <a:cubicBezTo>
                  <a:pt x="404053" y="388191"/>
                  <a:pt x="430167" y="382325"/>
                  <a:pt x="438912" y="377952"/>
                </a:cubicBezTo>
                <a:cubicBezTo>
                  <a:pt x="445465" y="374675"/>
                  <a:pt x="450466" y="368646"/>
                  <a:pt x="457200" y="365760"/>
                </a:cubicBezTo>
                <a:cubicBezTo>
                  <a:pt x="484544" y="354041"/>
                  <a:pt x="476146" y="365431"/>
                  <a:pt x="499872" y="353568"/>
                </a:cubicBezTo>
                <a:cubicBezTo>
                  <a:pt x="506425" y="350291"/>
                  <a:pt x="512064" y="345440"/>
                  <a:pt x="518160" y="341376"/>
                </a:cubicBezTo>
                <a:cubicBezTo>
                  <a:pt x="522224" y="335280"/>
                  <a:pt x="525171" y="328269"/>
                  <a:pt x="530352" y="323088"/>
                </a:cubicBezTo>
                <a:cubicBezTo>
                  <a:pt x="570992" y="282448"/>
                  <a:pt x="528320" y="341376"/>
                  <a:pt x="560832" y="292608"/>
                </a:cubicBezTo>
                <a:cubicBezTo>
                  <a:pt x="558800" y="258064"/>
                  <a:pt x="561522" y="222908"/>
                  <a:pt x="554736" y="188976"/>
                </a:cubicBezTo>
                <a:cubicBezTo>
                  <a:pt x="553045" y="180522"/>
                  <a:pt x="541230" y="177861"/>
                  <a:pt x="536448" y="170688"/>
                </a:cubicBezTo>
                <a:cubicBezTo>
                  <a:pt x="532884" y="165341"/>
                  <a:pt x="533916" y="157747"/>
                  <a:pt x="530352" y="152400"/>
                </a:cubicBezTo>
                <a:cubicBezTo>
                  <a:pt x="518892" y="135210"/>
                  <a:pt x="490021" y="119416"/>
                  <a:pt x="475488" y="109728"/>
                </a:cubicBezTo>
                <a:lnTo>
                  <a:pt x="457200" y="97536"/>
                </a:lnTo>
                <a:cubicBezTo>
                  <a:pt x="451104" y="93472"/>
                  <a:pt x="445863" y="87661"/>
                  <a:pt x="438912" y="85344"/>
                </a:cubicBezTo>
                <a:cubicBezTo>
                  <a:pt x="426720" y="81280"/>
                  <a:pt x="413029" y="80281"/>
                  <a:pt x="402336" y="73152"/>
                </a:cubicBezTo>
                <a:cubicBezTo>
                  <a:pt x="396240" y="69088"/>
                  <a:pt x="390908" y="63532"/>
                  <a:pt x="384048" y="60960"/>
                </a:cubicBezTo>
                <a:cubicBezTo>
                  <a:pt x="374346" y="57322"/>
                  <a:pt x="363564" y="57590"/>
                  <a:pt x="353568" y="54864"/>
                </a:cubicBezTo>
                <a:cubicBezTo>
                  <a:pt x="341169" y="51483"/>
                  <a:pt x="329460" y="45789"/>
                  <a:pt x="316992" y="42672"/>
                </a:cubicBezTo>
                <a:cubicBezTo>
                  <a:pt x="309179" y="40719"/>
                  <a:pt x="283065" y="34853"/>
                  <a:pt x="274320" y="30480"/>
                </a:cubicBezTo>
                <a:cubicBezTo>
                  <a:pt x="267767" y="27203"/>
                  <a:pt x="262585" y="21565"/>
                  <a:pt x="256032" y="18288"/>
                </a:cubicBezTo>
                <a:cubicBezTo>
                  <a:pt x="224378" y="2461"/>
                  <a:pt x="249366" y="23814"/>
                  <a:pt x="225552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52235FE-6B36-4933-9995-61D3F1A8E061}"/>
              </a:ext>
            </a:extLst>
          </p:cNvPr>
          <p:cNvSpPr/>
          <p:nvPr/>
        </p:nvSpPr>
        <p:spPr>
          <a:xfrm>
            <a:off x="6464794" y="6053176"/>
            <a:ext cx="1371433" cy="2305828"/>
          </a:xfrm>
          <a:custGeom>
            <a:avLst/>
            <a:gdLst>
              <a:gd name="connsiteX0" fmla="*/ 0 w 359664"/>
              <a:gd name="connsiteY0" fmla="*/ 469392 h 469392"/>
              <a:gd name="connsiteX1" fmla="*/ 42672 w 359664"/>
              <a:gd name="connsiteY1" fmla="*/ 445008 h 469392"/>
              <a:gd name="connsiteX2" fmla="*/ 60960 w 359664"/>
              <a:gd name="connsiteY2" fmla="*/ 438912 h 469392"/>
              <a:gd name="connsiteX3" fmla="*/ 79248 w 359664"/>
              <a:gd name="connsiteY3" fmla="*/ 426720 h 469392"/>
              <a:gd name="connsiteX4" fmla="*/ 91440 w 359664"/>
              <a:gd name="connsiteY4" fmla="*/ 408432 h 469392"/>
              <a:gd name="connsiteX5" fmla="*/ 128016 w 359664"/>
              <a:gd name="connsiteY5" fmla="*/ 384048 h 469392"/>
              <a:gd name="connsiteX6" fmla="*/ 134112 w 359664"/>
              <a:gd name="connsiteY6" fmla="*/ 365760 h 469392"/>
              <a:gd name="connsiteX7" fmla="*/ 176784 w 359664"/>
              <a:gd name="connsiteY7" fmla="*/ 316992 h 469392"/>
              <a:gd name="connsiteX8" fmla="*/ 195072 w 359664"/>
              <a:gd name="connsiteY8" fmla="*/ 280416 h 469392"/>
              <a:gd name="connsiteX9" fmla="*/ 213360 w 359664"/>
              <a:gd name="connsiteY9" fmla="*/ 243840 h 469392"/>
              <a:gd name="connsiteX10" fmla="*/ 219456 w 359664"/>
              <a:gd name="connsiteY10" fmla="*/ 207264 h 469392"/>
              <a:gd name="connsiteX11" fmla="*/ 225552 w 359664"/>
              <a:gd name="connsiteY11" fmla="*/ 188976 h 469392"/>
              <a:gd name="connsiteX12" fmla="*/ 231648 w 359664"/>
              <a:gd name="connsiteY12" fmla="*/ 158496 h 469392"/>
              <a:gd name="connsiteX13" fmla="*/ 256032 w 359664"/>
              <a:gd name="connsiteY13" fmla="*/ 121920 h 469392"/>
              <a:gd name="connsiteX14" fmla="*/ 286512 w 359664"/>
              <a:gd name="connsiteY14" fmla="*/ 85344 h 469392"/>
              <a:gd name="connsiteX15" fmla="*/ 329184 w 359664"/>
              <a:gd name="connsiteY15" fmla="*/ 30480 h 469392"/>
              <a:gd name="connsiteX16" fmla="*/ 341376 w 359664"/>
              <a:gd name="connsiteY16" fmla="*/ 12192 h 469392"/>
              <a:gd name="connsiteX17" fmla="*/ 359664 w 359664"/>
              <a:gd name="connsiteY17" fmla="*/ 0 h 4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9664" h="469392">
                <a:moveTo>
                  <a:pt x="0" y="469392"/>
                </a:moveTo>
                <a:cubicBezTo>
                  <a:pt x="67263" y="455939"/>
                  <a:pt x="3803" y="476103"/>
                  <a:pt x="42672" y="445008"/>
                </a:cubicBezTo>
                <a:cubicBezTo>
                  <a:pt x="47690" y="440994"/>
                  <a:pt x="55213" y="441786"/>
                  <a:pt x="60960" y="438912"/>
                </a:cubicBezTo>
                <a:cubicBezTo>
                  <a:pt x="67513" y="435635"/>
                  <a:pt x="73152" y="430784"/>
                  <a:pt x="79248" y="426720"/>
                </a:cubicBezTo>
                <a:cubicBezTo>
                  <a:pt x="83312" y="420624"/>
                  <a:pt x="85926" y="413257"/>
                  <a:pt x="91440" y="408432"/>
                </a:cubicBezTo>
                <a:cubicBezTo>
                  <a:pt x="102467" y="398783"/>
                  <a:pt x="128016" y="384048"/>
                  <a:pt x="128016" y="384048"/>
                </a:cubicBezTo>
                <a:cubicBezTo>
                  <a:pt x="130048" y="377952"/>
                  <a:pt x="130098" y="370778"/>
                  <a:pt x="134112" y="365760"/>
                </a:cubicBezTo>
                <a:cubicBezTo>
                  <a:pt x="162560" y="330200"/>
                  <a:pt x="152400" y="390144"/>
                  <a:pt x="176784" y="316992"/>
                </a:cubicBezTo>
                <a:cubicBezTo>
                  <a:pt x="192106" y="271025"/>
                  <a:pt x="171437" y="327685"/>
                  <a:pt x="195072" y="280416"/>
                </a:cubicBezTo>
                <a:cubicBezTo>
                  <a:pt x="220311" y="229939"/>
                  <a:pt x="178419" y="296251"/>
                  <a:pt x="213360" y="243840"/>
                </a:cubicBezTo>
                <a:cubicBezTo>
                  <a:pt x="215392" y="231648"/>
                  <a:pt x="216775" y="219330"/>
                  <a:pt x="219456" y="207264"/>
                </a:cubicBezTo>
                <a:cubicBezTo>
                  <a:pt x="220850" y="200991"/>
                  <a:pt x="223994" y="195210"/>
                  <a:pt x="225552" y="188976"/>
                </a:cubicBezTo>
                <a:cubicBezTo>
                  <a:pt x="228065" y="178924"/>
                  <a:pt x="227361" y="167928"/>
                  <a:pt x="231648" y="158496"/>
                </a:cubicBezTo>
                <a:cubicBezTo>
                  <a:pt x="237711" y="145156"/>
                  <a:pt x="247904" y="134112"/>
                  <a:pt x="256032" y="121920"/>
                </a:cubicBezTo>
                <a:cubicBezTo>
                  <a:pt x="273006" y="96459"/>
                  <a:pt x="263043" y="108813"/>
                  <a:pt x="286512" y="85344"/>
                </a:cubicBezTo>
                <a:cubicBezTo>
                  <a:pt x="303169" y="35374"/>
                  <a:pt x="274358" y="112719"/>
                  <a:pt x="329184" y="30480"/>
                </a:cubicBezTo>
                <a:cubicBezTo>
                  <a:pt x="333248" y="24384"/>
                  <a:pt x="336195" y="17373"/>
                  <a:pt x="341376" y="12192"/>
                </a:cubicBezTo>
                <a:cubicBezTo>
                  <a:pt x="346557" y="7011"/>
                  <a:pt x="359664" y="0"/>
                  <a:pt x="359664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B5907DF-C188-4700-A313-8B4EE17064DA}"/>
              </a:ext>
            </a:extLst>
          </p:cNvPr>
          <p:cNvSpPr/>
          <p:nvPr/>
        </p:nvSpPr>
        <p:spPr>
          <a:xfrm>
            <a:off x="7204464" y="6053176"/>
            <a:ext cx="1352117" cy="2305828"/>
          </a:xfrm>
          <a:custGeom>
            <a:avLst/>
            <a:gdLst>
              <a:gd name="connsiteX0" fmla="*/ 165048 w 238200"/>
              <a:gd name="connsiteY0" fmla="*/ 475488 h 475488"/>
              <a:gd name="connsiteX1" fmla="*/ 116280 w 238200"/>
              <a:gd name="connsiteY1" fmla="*/ 451104 h 475488"/>
              <a:gd name="connsiteX2" fmla="*/ 104088 w 238200"/>
              <a:gd name="connsiteY2" fmla="*/ 432816 h 475488"/>
              <a:gd name="connsiteX3" fmla="*/ 67512 w 238200"/>
              <a:gd name="connsiteY3" fmla="*/ 408432 h 475488"/>
              <a:gd name="connsiteX4" fmla="*/ 55320 w 238200"/>
              <a:gd name="connsiteY4" fmla="*/ 390144 h 475488"/>
              <a:gd name="connsiteX5" fmla="*/ 12648 w 238200"/>
              <a:gd name="connsiteY5" fmla="*/ 341376 h 475488"/>
              <a:gd name="connsiteX6" fmla="*/ 456 w 238200"/>
              <a:gd name="connsiteY6" fmla="*/ 304800 h 475488"/>
              <a:gd name="connsiteX7" fmla="*/ 12648 w 238200"/>
              <a:gd name="connsiteY7" fmla="*/ 176784 h 475488"/>
              <a:gd name="connsiteX8" fmla="*/ 24840 w 238200"/>
              <a:gd name="connsiteY8" fmla="*/ 158496 h 475488"/>
              <a:gd name="connsiteX9" fmla="*/ 43128 w 238200"/>
              <a:gd name="connsiteY9" fmla="*/ 146304 h 475488"/>
              <a:gd name="connsiteX10" fmla="*/ 55320 w 238200"/>
              <a:gd name="connsiteY10" fmla="*/ 128016 h 475488"/>
              <a:gd name="connsiteX11" fmla="*/ 73608 w 238200"/>
              <a:gd name="connsiteY11" fmla="*/ 115824 h 475488"/>
              <a:gd name="connsiteX12" fmla="*/ 116280 w 238200"/>
              <a:gd name="connsiteY12" fmla="*/ 73152 h 475488"/>
              <a:gd name="connsiteX13" fmla="*/ 128472 w 238200"/>
              <a:gd name="connsiteY13" fmla="*/ 54864 h 475488"/>
              <a:gd name="connsiteX14" fmla="*/ 146760 w 238200"/>
              <a:gd name="connsiteY14" fmla="*/ 48768 h 475488"/>
              <a:gd name="connsiteX15" fmla="*/ 165048 w 238200"/>
              <a:gd name="connsiteY15" fmla="*/ 30480 h 475488"/>
              <a:gd name="connsiteX16" fmla="*/ 177240 w 238200"/>
              <a:gd name="connsiteY16" fmla="*/ 12192 h 475488"/>
              <a:gd name="connsiteX17" fmla="*/ 238200 w 238200"/>
              <a:gd name="connsiteY17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200" h="475488">
                <a:moveTo>
                  <a:pt x="165048" y="475488"/>
                </a:moveTo>
                <a:cubicBezTo>
                  <a:pt x="150495" y="469667"/>
                  <a:pt x="128455" y="463279"/>
                  <a:pt x="116280" y="451104"/>
                </a:cubicBezTo>
                <a:cubicBezTo>
                  <a:pt x="111099" y="445923"/>
                  <a:pt x="109602" y="437641"/>
                  <a:pt x="104088" y="432816"/>
                </a:cubicBezTo>
                <a:cubicBezTo>
                  <a:pt x="93061" y="423167"/>
                  <a:pt x="67512" y="408432"/>
                  <a:pt x="67512" y="408432"/>
                </a:cubicBezTo>
                <a:cubicBezTo>
                  <a:pt x="63448" y="402336"/>
                  <a:pt x="60501" y="395325"/>
                  <a:pt x="55320" y="390144"/>
                </a:cubicBezTo>
                <a:cubicBezTo>
                  <a:pt x="30428" y="365252"/>
                  <a:pt x="29920" y="393192"/>
                  <a:pt x="12648" y="341376"/>
                </a:cubicBezTo>
                <a:lnTo>
                  <a:pt x="456" y="304800"/>
                </a:lnTo>
                <a:cubicBezTo>
                  <a:pt x="609" y="302048"/>
                  <a:pt x="-3927" y="209934"/>
                  <a:pt x="12648" y="176784"/>
                </a:cubicBezTo>
                <a:cubicBezTo>
                  <a:pt x="15925" y="170231"/>
                  <a:pt x="19659" y="163677"/>
                  <a:pt x="24840" y="158496"/>
                </a:cubicBezTo>
                <a:cubicBezTo>
                  <a:pt x="30021" y="153315"/>
                  <a:pt x="37032" y="150368"/>
                  <a:pt x="43128" y="146304"/>
                </a:cubicBezTo>
                <a:cubicBezTo>
                  <a:pt x="47192" y="140208"/>
                  <a:pt x="50139" y="133197"/>
                  <a:pt x="55320" y="128016"/>
                </a:cubicBezTo>
                <a:cubicBezTo>
                  <a:pt x="60501" y="122835"/>
                  <a:pt x="68783" y="121338"/>
                  <a:pt x="73608" y="115824"/>
                </a:cubicBezTo>
                <a:cubicBezTo>
                  <a:pt x="113887" y="69791"/>
                  <a:pt x="78684" y="85684"/>
                  <a:pt x="116280" y="73152"/>
                </a:cubicBezTo>
                <a:cubicBezTo>
                  <a:pt x="120344" y="67056"/>
                  <a:pt x="122751" y="59441"/>
                  <a:pt x="128472" y="54864"/>
                </a:cubicBezTo>
                <a:cubicBezTo>
                  <a:pt x="133490" y="50850"/>
                  <a:pt x="141413" y="52332"/>
                  <a:pt x="146760" y="48768"/>
                </a:cubicBezTo>
                <a:cubicBezTo>
                  <a:pt x="153933" y="43986"/>
                  <a:pt x="159529" y="37103"/>
                  <a:pt x="165048" y="30480"/>
                </a:cubicBezTo>
                <a:cubicBezTo>
                  <a:pt x="169738" y="24852"/>
                  <a:pt x="170477" y="15010"/>
                  <a:pt x="177240" y="12192"/>
                </a:cubicBezTo>
                <a:cubicBezTo>
                  <a:pt x="196368" y="4222"/>
                  <a:pt x="238200" y="0"/>
                  <a:pt x="23820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662FA06-EBE1-49AB-8596-4A02F1F44004}"/>
              </a:ext>
            </a:extLst>
          </p:cNvPr>
          <p:cNvSpPr/>
          <p:nvPr/>
        </p:nvSpPr>
        <p:spPr>
          <a:xfrm>
            <a:off x="5962736" y="6053176"/>
            <a:ext cx="4083535" cy="2305828"/>
          </a:xfrm>
          <a:custGeom>
            <a:avLst/>
            <a:gdLst>
              <a:gd name="connsiteX0" fmla="*/ 859536 w 859536"/>
              <a:gd name="connsiteY0" fmla="*/ 512064 h 512064"/>
              <a:gd name="connsiteX1" fmla="*/ 786384 w 859536"/>
              <a:gd name="connsiteY1" fmla="*/ 487680 h 512064"/>
              <a:gd name="connsiteX2" fmla="*/ 749808 w 859536"/>
              <a:gd name="connsiteY2" fmla="*/ 463296 h 512064"/>
              <a:gd name="connsiteX3" fmla="*/ 713232 w 859536"/>
              <a:gd name="connsiteY3" fmla="*/ 451104 h 512064"/>
              <a:gd name="connsiteX4" fmla="*/ 694944 w 859536"/>
              <a:gd name="connsiteY4" fmla="*/ 445008 h 512064"/>
              <a:gd name="connsiteX5" fmla="*/ 633984 w 859536"/>
              <a:gd name="connsiteY5" fmla="*/ 420624 h 512064"/>
              <a:gd name="connsiteX6" fmla="*/ 597408 w 859536"/>
              <a:gd name="connsiteY6" fmla="*/ 408432 h 512064"/>
              <a:gd name="connsiteX7" fmla="*/ 560832 w 859536"/>
              <a:gd name="connsiteY7" fmla="*/ 396240 h 512064"/>
              <a:gd name="connsiteX8" fmla="*/ 542544 w 859536"/>
              <a:gd name="connsiteY8" fmla="*/ 390144 h 512064"/>
              <a:gd name="connsiteX9" fmla="*/ 518160 w 859536"/>
              <a:gd name="connsiteY9" fmla="*/ 384048 h 512064"/>
              <a:gd name="connsiteX10" fmla="*/ 487680 w 859536"/>
              <a:gd name="connsiteY10" fmla="*/ 377952 h 512064"/>
              <a:gd name="connsiteX11" fmla="*/ 451104 w 859536"/>
              <a:gd name="connsiteY11" fmla="*/ 365760 h 512064"/>
              <a:gd name="connsiteX12" fmla="*/ 402336 w 859536"/>
              <a:gd name="connsiteY12" fmla="*/ 359664 h 512064"/>
              <a:gd name="connsiteX13" fmla="*/ 384048 w 859536"/>
              <a:gd name="connsiteY13" fmla="*/ 353568 h 512064"/>
              <a:gd name="connsiteX14" fmla="*/ 347472 w 859536"/>
              <a:gd name="connsiteY14" fmla="*/ 347472 h 512064"/>
              <a:gd name="connsiteX15" fmla="*/ 316992 w 859536"/>
              <a:gd name="connsiteY15" fmla="*/ 341376 h 512064"/>
              <a:gd name="connsiteX16" fmla="*/ 274320 w 859536"/>
              <a:gd name="connsiteY16" fmla="*/ 292608 h 512064"/>
              <a:gd name="connsiteX17" fmla="*/ 268224 w 859536"/>
              <a:gd name="connsiteY17" fmla="*/ 274320 h 512064"/>
              <a:gd name="connsiteX18" fmla="*/ 249936 w 859536"/>
              <a:gd name="connsiteY18" fmla="*/ 237744 h 512064"/>
              <a:gd name="connsiteX19" fmla="*/ 237744 w 859536"/>
              <a:gd name="connsiteY19" fmla="*/ 182880 h 512064"/>
              <a:gd name="connsiteX20" fmla="*/ 219456 w 859536"/>
              <a:gd name="connsiteY20" fmla="*/ 170688 h 512064"/>
              <a:gd name="connsiteX21" fmla="*/ 207264 w 859536"/>
              <a:gd name="connsiteY21" fmla="*/ 152400 h 512064"/>
              <a:gd name="connsiteX22" fmla="*/ 170688 w 859536"/>
              <a:gd name="connsiteY22" fmla="*/ 128016 h 512064"/>
              <a:gd name="connsiteX23" fmla="*/ 164592 w 859536"/>
              <a:gd name="connsiteY23" fmla="*/ 109728 h 512064"/>
              <a:gd name="connsiteX24" fmla="*/ 109728 w 859536"/>
              <a:gd name="connsiteY24" fmla="*/ 60960 h 512064"/>
              <a:gd name="connsiteX25" fmla="*/ 91440 w 859536"/>
              <a:gd name="connsiteY25" fmla="*/ 42672 h 512064"/>
              <a:gd name="connsiteX26" fmla="*/ 73152 w 859536"/>
              <a:gd name="connsiteY26" fmla="*/ 36576 h 512064"/>
              <a:gd name="connsiteX27" fmla="*/ 54864 w 859536"/>
              <a:gd name="connsiteY27" fmla="*/ 24384 h 512064"/>
              <a:gd name="connsiteX28" fmla="*/ 36576 w 859536"/>
              <a:gd name="connsiteY28" fmla="*/ 18288 h 512064"/>
              <a:gd name="connsiteX29" fmla="*/ 18288 w 859536"/>
              <a:gd name="connsiteY29" fmla="*/ 6096 h 512064"/>
              <a:gd name="connsiteX30" fmla="*/ 0 w 859536"/>
              <a:gd name="connsiteY30" fmla="*/ 0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59536" h="512064">
                <a:moveTo>
                  <a:pt x="859536" y="512064"/>
                </a:moveTo>
                <a:cubicBezTo>
                  <a:pt x="835152" y="503936"/>
                  <a:pt x="800641" y="509066"/>
                  <a:pt x="786384" y="487680"/>
                </a:cubicBezTo>
                <a:cubicBezTo>
                  <a:pt x="768397" y="460700"/>
                  <a:pt x="782612" y="473137"/>
                  <a:pt x="749808" y="463296"/>
                </a:cubicBezTo>
                <a:cubicBezTo>
                  <a:pt x="737498" y="459603"/>
                  <a:pt x="725424" y="455168"/>
                  <a:pt x="713232" y="451104"/>
                </a:cubicBezTo>
                <a:lnTo>
                  <a:pt x="694944" y="445008"/>
                </a:lnTo>
                <a:cubicBezTo>
                  <a:pt x="662985" y="413049"/>
                  <a:pt x="691043" y="433791"/>
                  <a:pt x="633984" y="420624"/>
                </a:cubicBezTo>
                <a:cubicBezTo>
                  <a:pt x="621462" y="417734"/>
                  <a:pt x="609600" y="412496"/>
                  <a:pt x="597408" y="408432"/>
                </a:cubicBezTo>
                <a:lnTo>
                  <a:pt x="560832" y="396240"/>
                </a:lnTo>
                <a:cubicBezTo>
                  <a:pt x="554736" y="394208"/>
                  <a:pt x="548778" y="391702"/>
                  <a:pt x="542544" y="390144"/>
                </a:cubicBezTo>
                <a:cubicBezTo>
                  <a:pt x="534416" y="388112"/>
                  <a:pt x="526339" y="385865"/>
                  <a:pt x="518160" y="384048"/>
                </a:cubicBezTo>
                <a:cubicBezTo>
                  <a:pt x="508046" y="381800"/>
                  <a:pt x="497676" y="380678"/>
                  <a:pt x="487680" y="377952"/>
                </a:cubicBezTo>
                <a:cubicBezTo>
                  <a:pt x="475281" y="374571"/>
                  <a:pt x="463856" y="367354"/>
                  <a:pt x="451104" y="365760"/>
                </a:cubicBezTo>
                <a:lnTo>
                  <a:pt x="402336" y="359664"/>
                </a:lnTo>
                <a:cubicBezTo>
                  <a:pt x="396240" y="357632"/>
                  <a:pt x="390321" y="354962"/>
                  <a:pt x="384048" y="353568"/>
                </a:cubicBezTo>
                <a:cubicBezTo>
                  <a:pt x="371982" y="350887"/>
                  <a:pt x="359633" y="349683"/>
                  <a:pt x="347472" y="347472"/>
                </a:cubicBezTo>
                <a:cubicBezTo>
                  <a:pt x="337278" y="345619"/>
                  <a:pt x="327152" y="343408"/>
                  <a:pt x="316992" y="341376"/>
                </a:cubicBezTo>
                <a:cubicBezTo>
                  <a:pt x="288544" y="298704"/>
                  <a:pt x="304800" y="312928"/>
                  <a:pt x="274320" y="292608"/>
                </a:cubicBezTo>
                <a:cubicBezTo>
                  <a:pt x="272288" y="286512"/>
                  <a:pt x="271098" y="280067"/>
                  <a:pt x="268224" y="274320"/>
                </a:cubicBezTo>
                <a:cubicBezTo>
                  <a:pt x="255072" y="248015"/>
                  <a:pt x="256065" y="265324"/>
                  <a:pt x="249936" y="237744"/>
                </a:cubicBezTo>
                <a:cubicBezTo>
                  <a:pt x="249845" y="237334"/>
                  <a:pt x="244078" y="190797"/>
                  <a:pt x="237744" y="182880"/>
                </a:cubicBezTo>
                <a:cubicBezTo>
                  <a:pt x="233167" y="177159"/>
                  <a:pt x="225552" y="174752"/>
                  <a:pt x="219456" y="170688"/>
                </a:cubicBezTo>
                <a:cubicBezTo>
                  <a:pt x="215392" y="164592"/>
                  <a:pt x="212778" y="157225"/>
                  <a:pt x="207264" y="152400"/>
                </a:cubicBezTo>
                <a:cubicBezTo>
                  <a:pt x="196237" y="142751"/>
                  <a:pt x="170688" y="128016"/>
                  <a:pt x="170688" y="128016"/>
                </a:cubicBezTo>
                <a:cubicBezTo>
                  <a:pt x="168656" y="121920"/>
                  <a:pt x="168537" y="114800"/>
                  <a:pt x="164592" y="109728"/>
                </a:cubicBezTo>
                <a:cubicBezTo>
                  <a:pt x="120913" y="53569"/>
                  <a:pt x="143179" y="88836"/>
                  <a:pt x="109728" y="60960"/>
                </a:cubicBezTo>
                <a:cubicBezTo>
                  <a:pt x="103105" y="55441"/>
                  <a:pt x="98613" y="47454"/>
                  <a:pt x="91440" y="42672"/>
                </a:cubicBezTo>
                <a:cubicBezTo>
                  <a:pt x="86093" y="39108"/>
                  <a:pt x="78899" y="39450"/>
                  <a:pt x="73152" y="36576"/>
                </a:cubicBezTo>
                <a:cubicBezTo>
                  <a:pt x="66599" y="33299"/>
                  <a:pt x="61417" y="27661"/>
                  <a:pt x="54864" y="24384"/>
                </a:cubicBezTo>
                <a:cubicBezTo>
                  <a:pt x="49117" y="21510"/>
                  <a:pt x="42323" y="21162"/>
                  <a:pt x="36576" y="18288"/>
                </a:cubicBezTo>
                <a:cubicBezTo>
                  <a:pt x="30023" y="15011"/>
                  <a:pt x="24841" y="9373"/>
                  <a:pt x="18288" y="6096"/>
                </a:cubicBezTo>
                <a:cubicBezTo>
                  <a:pt x="12541" y="3222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66584C6-756B-43A1-8937-E30BABFBCE83}"/>
              </a:ext>
            </a:extLst>
          </p:cNvPr>
          <p:cNvGrpSpPr/>
          <p:nvPr/>
        </p:nvGrpSpPr>
        <p:grpSpPr>
          <a:xfrm>
            <a:off x="4389599" y="10361050"/>
            <a:ext cx="5326503" cy="1004447"/>
            <a:chOff x="985316" y="2041118"/>
            <a:chExt cx="1056140" cy="199162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3EB8EED-E5A9-4BE1-A39C-21A58670D358}"/>
                </a:ext>
              </a:extLst>
            </p:cNvPr>
            <p:cNvCxnSpPr/>
            <p:nvPr/>
          </p:nvCxnSpPr>
          <p:spPr>
            <a:xfrm>
              <a:off x="985316" y="2057400"/>
              <a:ext cx="0" cy="182880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981BC76-941A-4005-AD7D-1D605B1D5B11}"/>
                </a:ext>
              </a:extLst>
            </p:cNvPr>
            <p:cNvCxnSpPr/>
            <p:nvPr/>
          </p:nvCxnSpPr>
          <p:spPr>
            <a:xfrm>
              <a:off x="1068529" y="2057400"/>
              <a:ext cx="0" cy="18288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BB51072-BD11-4374-B2A6-4BAB47113FB6}"/>
                </a:ext>
              </a:extLst>
            </p:cNvPr>
            <p:cNvCxnSpPr/>
            <p:nvPr/>
          </p:nvCxnSpPr>
          <p:spPr>
            <a:xfrm>
              <a:off x="1151742" y="2057400"/>
              <a:ext cx="0" cy="18288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94F8859-E5E4-49F2-B595-97160C9F8E70}"/>
                </a:ext>
              </a:extLst>
            </p:cNvPr>
            <p:cNvCxnSpPr/>
            <p:nvPr/>
          </p:nvCxnSpPr>
          <p:spPr>
            <a:xfrm>
              <a:off x="1234954" y="2057400"/>
              <a:ext cx="0" cy="18288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7106146-BD97-41F5-A1A3-8B1156465B31}"/>
                </a:ext>
              </a:extLst>
            </p:cNvPr>
            <p:cNvSpPr txBox="1"/>
            <p:nvPr/>
          </p:nvSpPr>
          <p:spPr>
            <a:xfrm>
              <a:off x="1269668" y="2041118"/>
              <a:ext cx="771788" cy="15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/>
                  </a:solidFill>
                </a:rPr>
                <a:t>Data movement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9D34C881-4366-4E3C-9725-F43BB6CC9271}"/>
              </a:ext>
            </a:extLst>
          </p:cNvPr>
          <p:cNvSpPr txBox="1"/>
          <p:nvPr/>
        </p:nvSpPr>
        <p:spPr>
          <a:xfrm>
            <a:off x="3667387" y="11811915"/>
            <a:ext cx="6885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Conventional CPU processing</a:t>
            </a:r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283361EF-F656-450A-9421-79DD0839D310}"/>
              </a:ext>
            </a:extLst>
          </p:cNvPr>
          <p:cNvSpPr/>
          <p:nvPr/>
        </p:nvSpPr>
        <p:spPr>
          <a:xfrm>
            <a:off x="6898826" y="6772269"/>
            <a:ext cx="493418" cy="898839"/>
          </a:xfrm>
          <a:prstGeom prst="can">
            <a:avLst>
              <a:gd name="adj" fmla="val 4136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6353AB42-63F2-4A41-9BAA-5235FC189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Memory Bandwidth Bottleneck</a:t>
            </a:r>
          </a:p>
        </p:txBody>
      </p:sp>
    </p:spTree>
    <p:extLst>
      <p:ext uri="{BB962C8B-B14F-4D97-AF65-F5344CB8AC3E}">
        <p14:creationId xmlns:p14="http://schemas.microsoft.com/office/powerpoint/2010/main" val="31363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 animBg="1"/>
      <p:bldP spid="65" grpId="0" animBg="1"/>
      <p:bldP spid="66" grpId="0" animBg="1"/>
      <p:bldP spid="67" grpId="0" animBg="1"/>
      <p:bldP spid="92" grpId="0"/>
      <p:bldP spid="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ETH Zürich Logo black.svg - Wikimedia Commons">
            <a:extLst>
              <a:ext uri="{FF2B5EF4-FFF2-40B4-BE49-F238E27FC236}">
                <a16:creationId xmlns:a16="http://schemas.microsoft.com/office/drawing/2014/main" id="{44A82CC2-DCE8-4E5B-AD26-1474A8AE3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29" y="411440"/>
            <a:ext cx="4373218" cy="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57D916F-5F40-4672-9734-406981A841F4}"/>
              </a:ext>
            </a:extLst>
          </p:cNvPr>
          <p:cNvSpPr/>
          <p:nvPr/>
        </p:nvSpPr>
        <p:spPr>
          <a:xfrm>
            <a:off x="2666603" y="4062477"/>
            <a:ext cx="9008677" cy="2723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316EE2A-2BC1-409B-8B97-902E69C97D7D}"/>
              </a:ext>
            </a:extLst>
          </p:cNvPr>
          <p:cNvSpPr>
            <a:spLocks/>
          </p:cNvSpPr>
          <p:nvPr/>
        </p:nvSpPr>
        <p:spPr>
          <a:xfrm>
            <a:off x="2972417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FA461DD-040C-4FA6-8D08-9EA551B67191}"/>
              </a:ext>
            </a:extLst>
          </p:cNvPr>
          <p:cNvSpPr>
            <a:spLocks/>
          </p:cNvSpPr>
          <p:nvPr/>
        </p:nvSpPr>
        <p:spPr>
          <a:xfrm>
            <a:off x="7264601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3FD4471-0B97-4E4C-8A66-D696A64F4D86}"/>
              </a:ext>
            </a:extLst>
          </p:cNvPr>
          <p:cNvSpPr/>
          <p:nvPr/>
        </p:nvSpPr>
        <p:spPr>
          <a:xfrm>
            <a:off x="2666603" y="7671108"/>
            <a:ext cx="9008677" cy="2536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6CF3508-CAE2-481E-AA37-EEA061A679E7}"/>
              </a:ext>
            </a:extLst>
          </p:cNvPr>
          <p:cNvSpPr>
            <a:spLocks noChangeAspect="1"/>
          </p:cNvSpPr>
          <p:nvPr/>
        </p:nvSpPr>
        <p:spPr>
          <a:xfrm>
            <a:off x="2942707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5164BAC-7CFA-4495-B4EF-4E5BCE409CFC}"/>
              </a:ext>
            </a:extLst>
          </p:cNvPr>
          <p:cNvSpPr>
            <a:spLocks noChangeAspect="1"/>
          </p:cNvSpPr>
          <p:nvPr/>
        </p:nvSpPr>
        <p:spPr>
          <a:xfrm>
            <a:off x="5088806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5AD974D-D2F4-4006-B58A-58218401587D}"/>
              </a:ext>
            </a:extLst>
          </p:cNvPr>
          <p:cNvSpPr>
            <a:spLocks noChangeAspect="1"/>
          </p:cNvSpPr>
          <p:nvPr/>
        </p:nvSpPr>
        <p:spPr>
          <a:xfrm>
            <a:off x="7234891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0C090D9-4C12-48D1-B870-53F05532CE21}"/>
              </a:ext>
            </a:extLst>
          </p:cNvPr>
          <p:cNvSpPr>
            <a:spLocks noChangeAspect="1"/>
          </p:cNvSpPr>
          <p:nvPr/>
        </p:nvSpPr>
        <p:spPr>
          <a:xfrm>
            <a:off x="9380990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0F53CA-965A-4771-A5D3-F81F8F9FC0FB}"/>
              </a:ext>
            </a:extLst>
          </p:cNvPr>
          <p:cNvSpPr txBox="1"/>
          <p:nvPr/>
        </p:nvSpPr>
        <p:spPr>
          <a:xfrm>
            <a:off x="2565337" y="3192133"/>
            <a:ext cx="2321468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CPU Chip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43ED8ED-BAF4-474E-93B1-FC958D912DB4}"/>
              </a:ext>
            </a:extLst>
          </p:cNvPr>
          <p:cNvSpPr txBox="1"/>
          <p:nvPr/>
        </p:nvSpPr>
        <p:spPr>
          <a:xfrm>
            <a:off x="2530250" y="6816242"/>
            <a:ext cx="3361819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Memory Chip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6EC6F89-8FEB-4018-B69D-99FEF18712BA}"/>
              </a:ext>
            </a:extLst>
          </p:cNvPr>
          <p:cNvSpPr/>
          <p:nvPr/>
        </p:nvSpPr>
        <p:spPr>
          <a:xfrm>
            <a:off x="4412425" y="6053176"/>
            <a:ext cx="2642816" cy="2305828"/>
          </a:xfrm>
          <a:custGeom>
            <a:avLst/>
            <a:gdLst>
              <a:gd name="connsiteX0" fmla="*/ 0 w 560832"/>
              <a:gd name="connsiteY0" fmla="*/ 475488 h 475488"/>
              <a:gd name="connsiteX1" fmla="*/ 67056 w 560832"/>
              <a:gd name="connsiteY1" fmla="*/ 469392 h 475488"/>
              <a:gd name="connsiteX2" fmla="*/ 121920 w 560832"/>
              <a:gd name="connsiteY2" fmla="*/ 445008 h 475488"/>
              <a:gd name="connsiteX3" fmla="*/ 182880 w 560832"/>
              <a:gd name="connsiteY3" fmla="*/ 432816 h 475488"/>
              <a:gd name="connsiteX4" fmla="*/ 219456 w 560832"/>
              <a:gd name="connsiteY4" fmla="*/ 420624 h 475488"/>
              <a:gd name="connsiteX5" fmla="*/ 262128 w 560832"/>
              <a:gd name="connsiteY5" fmla="*/ 414528 h 475488"/>
              <a:gd name="connsiteX6" fmla="*/ 286512 w 560832"/>
              <a:gd name="connsiteY6" fmla="*/ 408432 h 475488"/>
              <a:gd name="connsiteX7" fmla="*/ 359664 w 560832"/>
              <a:gd name="connsiteY7" fmla="*/ 402336 h 475488"/>
              <a:gd name="connsiteX8" fmla="*/ 396240 w 560832"/>
              <a:gd name="connsiteY8" fmla="*/ 390144 h 475488"/>
              <a:gd name="connsiteX9" fmla="*/ 438912 w 560832"/>
              <a:gd name="connsiteY9" fmla="*/ 377952 h 475488"/>
              <a:gd name="connsiteX10" fmla="*/ 457200 w 560832"/>
              <a:gd name="connsiteY10" fmla="*/ 365760 h 475488"/>
              <a:gd name="connsiteX11" fmla="*/ 499872 w 560832"/>
              <a:gd name="connsiteY11" fmla="*/ 353568 h 475488"/>
              <a:gd name="connsiteX12" fmla="*/ 518160 w 560832"/>
              <a:gd name="connsiteY12" fmla="*/ 341376 h 475488"/>
              <a:gd name="connsiteX13" fmla="*/ 530352 w 560832"/>
              <a:gd name="connsiteY13" fmla="*/ 323088 h 475488"/>
              <a:gd name="connsiteX14" fmla="*/ 560832 w 560832"/>
              <a:gd name="connsiteY14" fmla="*/ 292608 h 475488"/>
              <a:gd name="connsiteX15" fmla="*/ 554736 w 560832"/>
              <a:gd name="connsiteY15" fmla="*/ 188976 h 475488"/>
              <a:gd name="connsiteX16" fmla="*/ 536448 w 560832"/>
              <a:gd name="connsiteY16" fmla="*/ 170688 h 475488"/>
              <a:gd name="connsiteX17" fmla="*/ 530352 w 560832"/>
              <a:gd name="connsiteY17" fmla="*/ 152400 h 475488"/>
              <a:gd name="connsiteX18" fmla="*/ 475488 w 560832"/>
              <a:gd name="connsiteY18" fmla="*/ 109728 h 475488"/>
              <a:gd name="connsiteX19" fmla="*/ 457200 w 560832"/>
              <a:gd name="connsiteY19" fmla="*/ 97536 h 475488"/>
              <a:gd name="connsiteX20" fmla="*/ 438912 w 560832"/>
              <a:gd name="connsiteY20" fmla="*/ 85344 h 475488"/>
              <a:gd name="connsiteX21" fmla="*/ 402336 w 560832"/>
              <a:gd name="connsiteY21" fmla="*/ 73152 h 475488"/>
              <a:gd name="connsiteX22" fmla="*/ 384048 w 560832"/>
              <a:gd name="connsiteY22" fmla="*/ 60960 h 475488"/>
              <a:gd name="connsiteX23" fmla="*/ 353568 w 560832"/>
              <a:gd name="connsiteY23" fmla="*/ 54864 h 475488"/>
              <a:gd name="connsiteX24" fmla="*/ 316992 w 560832"/>
              <a:gd name="connsiteY24" fmla="*/ 42672 h 475488"/>
              <a:gd name="connsiteX25" fmla="*/ 274320 w 560832"/>
              <a:gd name="connsiteY25" fmla="*/ 30480 h 475488"/>
              <a:gd name="connsiteX26" fmla="*/ 256032 w 560832"/>
              <a:gd name="connsiteY26" fmla="*/ 18288 h 475488"/>
              <a:gd name="connsiteX27" fmla="*/ 225552 w 560832"/>
              <a:gd name="connsiteY27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0832" h="475488">
                <a:moveTo>
                  <a:pt x="0" y="475488"/>
                </a:moveTo>
                <a:cubicBezTo>
                  <a:pt x="22352" y="473456"/>
                  <a:pt x="44953" y="473292"/>
                  <a:pt x="67056" y="469392"/>
                </a:cubicBezTo>
                <a:cubicBezTo>
                  <a:pt x="115667" y="460814"/>
                  <a:pt x="90040" y="460948"/>
                  <a:pt x="121920" y="445008"/>
                </a:cubicBezTo>
                <a:cubicBezTo>
                  <a:pt x="138944" y="436496"/>
                  <a:pt x="167154" y="435063"/>
                  <a:pt x="182880" y="432816"/>
                </a:cubicBezTo>
                <a:cubicBezTo>
                  <a:pt x="195072" y="428752"/>
                  <a:pt x="206734" y="422441"/>
                  <a:pt x="219456" y="420624"/>
                </a:cubicBezTo>
                <a:cubicBezTo>
                  <a:pt x="233680" y="418592"/>
                  <a:pt x="247991" y="417098"/>
                  <a:pt x="262128" y="414528"/>
                </a:cubicBezTo>
                <a:cubicBezTo>
                  <a:pt x="270371" y="413029"/>
                  <a:pt x="278199" y="409471"/>
                  <a:pt x="286512" y="408432"/>
                </a:cubicBezTo>
                <a:cubicBezTo>
                  <a:pt x="310792" y="405397"/>
                  <a:pt x="335280" y="404368"/>
                  <a:pt x="359664" y="402336"/>
                </a:cubicBezTo>
                <a:cubicBezTo>
                  <a:pt x="371856" y="398272"/>
                  <a:pt x="383772" y="393261"/>
                  <a:pt x="396240" y="390144"/>
                </a:cubicBezTo>
                <a:cubicBezTo>
                  <a:pt x="404053" y="388191"/>
                  <a:pt x="430167" y="382325"/>
                  <a:pt x="438912" y="377952"/>
                </a:cubicBezTo>
                <a:cubicBezTo>
                  <a:pt x="445465" y="374675"/>
                  <a:pt x="450466" y="368646"/>
                  <a:pt x="457200" y="365760"/>
                </a:cubicBezTo>
                <a:cubicBezTo>
                  <a:pt x="484544" y="354041"/>
                  <a:pt x="476146" y="365431"/>
                  <a:pt x="499872" y="353568"/>
                </a:cubicBezTo>
                <a:cubicBezTo>
                  <a:pt x="506425" y="350291"/>
                  <a:pt x="512064" y="345440"/>
                  <a:pt x="518160" y="341376"/>
                </a:cubicBezTo>
                <a:cubicBezTo>
                  <a:pt x="522224" y="335280"/>
                  <a:pt x="525171" y="328269"/>
                  <a:pt x="530352" y="323088"/>
                </a:cubicBezTo>
                <a:cubicBezTo>
                  <a:pt x="570992" y="282448"/>
                  <a:pt x="528320" y="341376"/>
                  <a:pt x="560832" y="292608"/>
                </a:cubicBezTo>
                <a:cubicBezTo>
                  <a:pt x="558800" y="258064"/>
                  <a:pt x="561522" y="222908"/>
                  <a:pt x="554736" y="188976"/>
                </a:cubicBezTo>
                <a:cubicBezTo>
                  <a:pt x="553045" y="180522"/>
                  <a:pt x="541230" y="177861"/>
                  <a:pt x="536448" y="170688"/>
                </a:cubicBezTo>
                <a:cubicBezTo>
                  <a:pt x="532884" y="165341"/>
                  <a:pt x="533916" y="157747"/>
                  <a:pt x="530352" y="152400"/>
                </a:cubicBezTo>
                <a:cubicBezTo>
                  <a:pt x="518892" y="135210"/>
                  <a:pt x="490021" y="119416"/>
                  <a:pt x="475488" y="109728"/>
                </a:cubicBezTo>
                <a:lnTo>
                  <a:pt x="457200" y="97536"/>
                </a:lnTo>
                <a:cubicBezTo>
                  <a:pt x="451104" y="93472"/>
                  <a:pt x="445863" y="87661"/>
                  <a:pt x="438912" y="85344"/>
                </a:cubicBezTo>
                <a:cubicBezTo>
                  <a:pt x="426720" y="81280"/>
                  <a:pt x="413029" y="80281"/>
                  <a:pt x="402336" y="73152"/>
                </a:cubicBezTo>
                <a:cubicBezTo>
                  <a:pt x="396240" y="69088"/>
                  <a:pt x="390908" y="63532"/>
                  <a:pt x="384048" y="60960"/>
                </a:cubicBezTo>
                <a:cubicBezTo>
                  <a:pt x="374346" y="57322"/>
                  <a:pt x="363564" y="57590"/>
                  <a:pt x="353568" y="54864"/>
                </a:cubicBezTo>
                <a:cubicBezTo>
                  <a:pt x="341169" y="51483"/>
                  <a:pt x="329460" y="45789"/>
                  <a:pt x="316992" y="42672"/>
                </a:cubicBezTo>
                <a:cubicBezTo>
                  <a:pt x="309179" y="40719"/>
                  <a:pt x="283065" y="34853"/>
                  <a:pt x="274320" y="30480"/>
                </a:cubicBezTo>
                <a:cubicBezTo>
                  <a:pt x="267767" y="27203"/>
                  <a:pt x="262585" y="21565"/>
                  <a:pt x="256032" y="18288"/>
                </a:cubicBezTo>
                <a:cubicBezTo>
                  <a:pt x="224378" y="2461"/>
                  <a:pt x="249366" y="23814"/>
                  <a:pt x="225552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52235FE-6B36-4933-9995-61D3F1A8E061}"/>
              </a:ext>
            </a:extLst>
          </p:cNvPr>
          <p:cNvSpPr/>
          <p:nvPr/>
        </p:nvSpPr>
        <p:spPr>
          <a:xfrm>
            <a:off x="6464794" y="6053176"/>
            <a:ext cx="1371433" cy="2305828"/>
          </a:xfrm>
          <a:custGeom>
            <a:avLst/>
            <a:gdLst>
              <a:gd name="connsiteX0" fmla="*/ 0 w 359664"/>
              <a:gd name="connsiteY0" fmla="*/ 469392 h 469392"/>
              <a:gd name="connsiteX1" fmla="*/ 42672 w 359664"/>
              <a:gd name="connsiteY1" fmla="*/ 445008 h 469392"/>
              <a:gd name="connsiteX2" fmla="*/ 60960 w 359664"/>
              <a:gd name="connsiteY2" fmla="*/ 438912 h 469392"/>
              <a:gd name="connsiteX3" fmla="*/ 79248 w 359664"/>
              <a:gd name="connsiteY3" fmla="*/ 426720 h 469392"/>
              <a:gd name="connsiteX4" fmla="*/ 91440 w 359664"/>
              <a:gd name="connsiteY4" fmla="*/ 408432 h 469392"/>
              <a:gd name="connsiteX5" fmla="*/ 128016 w 359664"/>
              <a:gd name="connsiteY5" fmla="*/ 384048 h 469392"/>
              <a:gd name="connsiteX6" fmla="*/ 134112 w 359664"/>
              <a:gd name="connsiteY6" fmla="*/ 365760 h 469392"/>
              <a:gd name="connsiteX7" fmla="*/ 176784 w 359664"/>
              <a:gd name="connsiteY7" fmla="*/ 316992 h 469392"/>
              <a:gd name="connsiteX8" fmla="*/ 195072 w 359664"/>
              <a:gd name="connsiteY8" fmla="*/ 280416 h 469392"/>
              <a:gd name="connsiteX9" fmla="*/ 213360 w 359664"/>
              <a:gd name="connsiteY9" fmla="*/ 243840 h 469392"/>
              <a:gd name="connsiteX10" fmla="*/ 219456 w 359664"/>
              <a:gd name="connsiteY10" fmla="*/ 207264 h 469392"/>
              <a:gd name="connsiteX11" fmla="*/ 225552 w 359664"/>
              <a:gd name="connsiteY11" fmla="*/ 188976 h 469392"/>
              <a:gd name="connsiteX12" fmla="*/ 231648 w 359664"/>
              <a:gd name="connsiteY12" fmla="*/ 158496 h 469392"/>
              <a:gd name="connsiteX13" fmla="*/ 256032 w 359664"/>
              <a:gd name="connsiteY13" fmla="*/ 121920 h 469392"/>
              <a:gd name="connsiteX14" fmla="*/ 286512 w 359664"/>
              <a:gd name="connsiteY14" fmla="*/ 85344 h 469392"/>
              <a:gd name="connsiteX15" fmla="*/ 329184 w 359664"/>
              <a:gd name="connsiteY15" fmla="*/ 30480 h 469392"/>
              <a:gd name="connsiteX16" fmla="*/ 341376 w 359664"/>
              <a:gd name="connsiteY16" fmla="*/ 12192 h 469392"/>
              <a:gd name="connsiteX17" fmla="*/ 359664 w 359664"/>
              <a:gd name="connsiteY17" fmla="*/ 0 h 4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9664" h="469392">
                <a:moveTo>
                  <a:pt x="0" y="469392"/>
                </a:moveTo>
                <a:cubicBezTo>
                  <a:pt x="67263" y="455939"/>
                  <a:pt x="3803" y="476103"/>
                  <a:pt x="42672" y="445008"/>
                </a:cubicBezTo>
                <a:cubicBezTo>
                  <a:pt x="47690" y="440994"/>
                  <a:pt x="55213" y="441786"/>
                  <a:pt x="60960" y="438912"/>
                </a:cubicBezTo>
                <a:cubicBezTo>
                  <a:pt x="67513" y="435635"/>
                  <a:pt x="73152" y="430784"/>
                  <a:pt x="79248" y="426720"/>
                </a:cubicBezTo>
                <a:cubicBezTo>
                  <a:pt x="83312" y="420624"/>
                  <a:pt x="85926" y="413257"/>
                  <a:pt x="91440" y="408432"/>
                </a:cubicBezTo>
                <a:cubicBezTo>
                  <a:pt x="102467" y="398783"/>
                  <a:pt x="128016" y="384048"/>
                  <a:pt x="128016" y="384048"/>
                </a:cubicBezTo>
                <a:cubicBezTo>
                  <a:pt x="130048" y="377952"/>
                  <a:pt x="130098" y="370778"/>
                  <a:pt x="134112" y="365760"/>
                </a:cubicBezTo>
                <a:cubicBezTo>
                  <a:pt x="162560" y="330200"/>
                  <a:pt x="152400" y="390144"/>
                  <a:pt x="176784" y="316992"/>
                </a:cubicBezTo>
                <a:cubicBezTo>
                  <a:pt x="192106" y="271025"/>
                  <a:pt x="171437" y="327685"/>
                  <a:pt x="195072" y="280416"/>
                </a:cubicBezTo>
                <a:cubicBezTo>
                  <a:pt x="220311" y="229939"/>
                  <a:pt x="178419" y="296251"/>
                  <a:pt x="213360" y="243840"/>
                </a:cubicBezTo>
                <a:cubicBezTo>
                  <a:pt x="215392" y="231648"/>
                  <a:pt x="216775" y="219330"/>
                  <a:pt x="219456" y="207264"/>
                </a:cubicBezTo>
                <a:cubicBezTo>
                  <a:pt x="220850" y="200991"/>
                  <a:pt x="223994" y="195210"/>
                  <a:pt x="225552" y="188976"/>
                </a:cubicBezTo>
                <a:cubicBezTo>
                  <a:pt x="228065" y="178924"/>
                  <a:pt x="227361" y="167928"/>
                  <a:pt x="231648" y="158496"/>
                </a:cubicBezTo>
                <a:cubicBezTo>
                  <a:pt x="237711" y="145156"/>
                  <a:pt x="247904" y="134112"/>
                  <a:pt x="256032" y="121920"/>
                </a:cubicBezTo>
                <a:cubicBezTo>
                  <a:pt x="273006" y="96459"/>
                  <a:pt x="263043" y="108813"/>
                  <a:pt x="286512" y="85344"/>
                </a:cubicBezTo>
                <a:cubicBezTo>
                  <a:pt x="303169" y="35374"/>
                  <a:pt x="274358" y="112719"/>
                  <a:pt x="329184" y="30480"/>
                </a:cubicBezTo>
                <a:cubicBezTo>
                  <a:pt x="333248" y="24384"/>
                  <a:pt x="336195" y="17373"/>
                  <a:pt x="341376" y="12192"/>
                </a:cubicBezTo>
                <a:cubicBezTo>
                  <a:pt x="346557" y="7011"/>
                  <a:pt x="359664" y="0"/>
                  <a:pt x="359664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B5907DF-C188-4700-A313-8B4EE17064DA}"/>
              </a:ext>
            </a:extLst>
          </p:cNvPr>
          <p:cNvSpPr/>
          <p:nvPr/>
        </p:nvSpPr>
        <p:spPr>
          <a:xfrm>
            <a:off x="7204464" y="6053176"/>
            <a:ext cx="1352117" cy="2305828"/>
          </a:xfrm>
          <a:custGeom>
            <a:avLst/>
            <a:gdLst>
              <a:gd name="connsiteX0" fmla="*/ 165048 w 238200"/>
              <a:gd name="connsiteY0" fmla="*/ 475488 h 475488"/>
              <a:gd name="connsiteX1" fmla="*/ 116280 w 238200"/>
              <a:gd name="connsiteY1" fmla="*/ 451104 h 475488"/>
              <a:gd name="connsiteX2" fmla="*/ 104088 w 238200"/>
              <a:gd name="connsiteY2" fmla="*/ 432816 h 475488"/>
              <a:gd name="connsiteX3" fmla="*/ 67512 w 238200"/>
              <a:gd name="connsiteY3" fmla="*/ 408432 h 475488"/>
              <a:gd name="connsiteX4" fmla="*/ 55320 w 238200"/>
              <a:gd name="connsiteY4" fmla="*/ 390144 h 475488"/>
              <a:gd name="connsiteX5" fmla="*/ 12648 w 238200"/>
              <a:gd name="connsiteY5" fmla="*/ 341376 h 475488"/>
              <a:gd name="connsiteX6" fmla="*/ 456 w 238200"/>
              <a:gd name="connsiteY6" fmla="*/ 304800 h 475488"/>
              <a:gd name="connsiteX7" fmla="*/ 12648 w 238200"/>
              <a:gd name="connsiteY7" fmla="*/ 176784 h 475488"/>
              <a:gd name="connsiteX8" fmla="*/ 24840 w 238200"/>
              <a:gd name="connsiteY8" fmla="*/ 158496 h 475488"/>
              <a:gd name="connsiteX9" fmla="*/ 43128 w 238200"/>
              <a:gd name="connsiteY9" fmla="*/ 146304 h 475488"/>
              <a:gd name="connsiteX10" fmla="*/ 55320 w 238200"/>
              <a:gd name="connsiteY10" fmla="*/ 128016 h 475488"/>
              <a:gd name="connsiteX11" fmla="*/ 73608 w 238200"/>
              <a:gd name="connsiteY11" fmla="*/ 115824 h 475488"/>
              <a:gd name="connsiteX12" fmla="*/ 116280 w 238200"/>
              <a:gd name="connsiteY12" fmla="*/ 73152 h 475488"/>
              <a:gd name="connsiteX13" fmla="*/ 128472 w 238200"/>
              <a:gd name="connsiteY13" fmla="*/ 54864 h 475488"/>
              <a:gd name="connsiteX14" fmla="*/ 146760 w 238200"/>
              <a:gd name="connsiteY14" fmla="*/ 48768 h 475488"/>
              <a:gd name="connsiteX15" fmla="*/ 165048 w 238200"/>
              <a:gd name="connsiteY15" fmla="*/ 30480 h 475488"/>
              <a:gd name="connsiteX16" fmla="*/ 177240 w 238200"/>
              <a:gd name="connsiteY16" fmla="*/ 12192 h 475488"/>
              <a:gd name="connsiteX17" fmla="*/ 238200 w 238200"/>
              <a:gd name="connsiteY17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8200" h="475488">
                <a:moveTo>
                  <a:pt x="165048" y="475488"/>
                </a:moveTo>
                <a:cubicBezTo>
                  <a:pt x="150495" y="469667"/>
                  <a:pt x="128455" y="463279"/>
                  <a:pt x="116280" y="451104"/>
                </a:cubicBezTo>
                <a:cubicBezTo>
                  <a:pt x="111099" y="445923"/>
                  <a:pt x="109602" y="437641"/>
                  <a:pt x="104088" y="432816"/>
                </a:cubicBezTo>
                <a:cubicBezTo>
                  <a:pt x="93061" y="423167"/>
                  <a:pt x="67512" y="408432"/>
                  <a:pt x="67512" y="408432"/>
                </a:cubicBezTo>
                <a:cubicBezTo>
                  <a:pt x="63448" y="402336"/>
                  <a:pt x="60501" y="395325"/>
                  <a:pt x="55320" y="390144"/>
                </a:cubicBezTo>
                <a:cubicBezTo>
                  <a:pt x="30428" y="365252"/>
                  <a:pt x="29920" y="393192"/>
                  <a:pt x="12648" y="341376"/>
                </a:cubicBezTo>
                <a:lnTo>
                  <a:pt x="456" y="304800"/>
                </a:lnTo>
                <a:cubicBezTo>
                  <a:pt x="609" y="302048"/>
                  <a:pt x="-3927" y="209934"/>
                  <a:pt x="12648" y="176784"/>
                </a:cubicBezTo>
                <a:cubicBezTo>
                  <a:pt x="15925" y="170231"/>
                  <a:pt x="19659" y="163677"/>
                  <a:pt x="24840" y="158496"/>
                </a:cubicBezTo>
                <a:cubicBezTo>
                  <a:pt x="30021" y="153315"/>
                  <a:pt x="37032" y="150368"/>
                  <a:pt x="43128" y="146304"/>
                </a:cubicBezTo>
                <a:cubicBezTo>
                  <a:pt x="47192" y="140208"/>
                  <a:pt x="50139" y="133197"/>
                  <a:pt x="55320" y="128016"/>
                </a:cubicBezTo>
                <a:cubicBezTo>
                  <a:pt x="60501" y="122835"/>
                  <a:pt x="68783" y="121338"/>
                  <a:pt x="73608" y="115824"/>
                </a:cubicBezTo>
                <a:cubicBezTo>
                  <a:pt x="113887" y="69791"/>
                  <a:pt x="78684" y="85684"/>
                  <a:pt x="116280" y="73152"/>
                </a:cubicBezTo>
                <a:cubicBezTo>
                  <a:pt x="120344" y="67056"/>
                  <a:pt x="122751" y="59441"/>
                  <a:pt x="128472" y="54864"/>
                </a:cubicBezTo>
                <a:cubicBezTo>
                  <a:pt x="133490" y="50850"/>
                  <a:pt x="141413" y="52332"/>
                  <a:pt x="146760" y="48768"/>
                </a:cubicBezTo>
                <a:cubicBezTo>
                  <a:pt x="153933" y="43986"/>
                  <a:pt x="159529" y="37103"/>
                  <a:pt x="165048" y="30480"/>
                </a:cubicBezTo>
                <a:cubicBezTo>
                  <a:pt x="169738" y="24852"/>
                  <a:pt x="170477" y="15010"/>
                  <a:pt x="177240" y="12192"/>
                </a:cubicBezTo>
                <a:cubicBezTo>
                  <a:pt x="196368" y="4222"/>
                  <a:pt x="238200" y="0"/>
                  <a:pt x="238200" y="0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662FA06-EBE1-49AB-8596-4A02F1F44004}"/>
              </a:ext>
            </a:extLst>
          </p:cNvPr>
          <p:cNvSpPr/>
          <p:nvPr/>
        </p:nvSpPr>
        <p:spPr>
          <a:xfrm>
            <a:off x="5962736" y="6053176"/>
            <a:ext cx="4083535" cy="2305828"/>
          </a:xfrm>
          <a:custGeom>
            <a:avLst/>
            <a:gdLst>
              <a:gd name="connsiteX0" fmla="*/ 859536 w 859536"/>
              <a:gd name="connsiteY0" fmla="*/ 512064 h 512064"/>
              <a:gd name="connsiteX1" fmla="*/ 786384 w 859536"/>
              <a:gd name="connsiteY1" fmla="*/ 487680 h 512064"/>
              <a:gd name="connsiteX2" fmla="*/ 749808 w 859536"/>
              <a:gd name="connsiteY2" fmla="*/ 463296 h 512064"/>
              <a:gd name="connsiteX3" fmla="*/ 713232 w 859536"/>
              <a:gd name="connsiteY3" fmla="*/ 451104 h 512064"/>
              <a:gd name="connsiteX4" fmla="*/ 694944 w 859536"/>
              <a:gd name="connsiteY4" fmla="*/ 445008 h 512064"/>
              <a:gd name="connsiteX5" fmla="*/ 633984 w 859536"/>
              <a:gd name="connsiteY5" fmla="*/ 420624 h 512064"/>
              <a:gd name="connsiteX6" fmla="*/ 597408 w 859536"/>
              <a:gd name="connsiteY6" fmla="*/ 408432 h 512064"/>
              <a:gd name="connsiteX7" fmla="*/ 560832 w 859536"/>
              <a:gd name="connsiteY7" fmla="*/ 396240 h 512064"/>
              <a:gd name="connsiteX8" fmla="*/ 542544 w 859536"/>
              <a:gd name="connsiteY8" fmla="*/ 390144 h 512064"/>
              <a:gd name="connsiteX9" fmla="*/ 518160 w 859536"/>
              <a:gd name="connsiteY9" fmla="*/ 384048 h 512064"/>
              <a:gd name="connsiteX10" fmla="*/ 487680 w 859536"/>
              <a:gd name="connsiteY10" fmla="*/ 377952 h 512064"/>
              <a:gd name="connsiteX11" fmla="*/ 451104 w 859536"/>
              <a:gd name="connsiteY11" fmla="*/ 365760 h 512064"/>
              <a:gd name="connsiteX12" fmla="*/ 402336 w 859536"/>
              <a:gd name="connsiteY12" fmla="*/ 359664 h 512064"/>
              <a:gd name="connsiteX13" fmla="*/ 384048 w 859536"/>
              <a:gd name="connsiteY13" fmla="*/ 353568 h 512064"/>
              <a:gd name="connsiteX14" fmla="*/ 347472 w 859536"/>
              <a:gd name="connsiteY14" fmla="*/ 347472 h 512064"/>
              <a:gd name="connsiteX15" fmla="*/ 316992 w 859536"/>
              <a:gd name="connsiteY15" fmla="*/ 341376 h 512064"/>
              <a:gd name="connsiteX16" fmla="*/ 274320 w 859536"/>
              <a:gd name="connsiteY16" fmla="*/ 292608 h 512064"/>
              <a:gd name="connsiteX17" fmla="*/ 268224 w 859536"/>
              <a:gd name="connsiteY17" fmla="*/ 274320 h 512064"/>
              <a:gd name="connsiteX18" fmla="*/ 249936 w 859536"/>
              <a:gd name="connsiteY18" fmla="*/ 237744 h 512064"/>
              <a:gd name="connsiteX19" fmla="*/ 237744 w 859536"/>
              <a:gd name="connsiteY19" fmla="*/ 182880 h 512064"/>
              <a:gd name="connsiteX20" fmla="*/ 219456 w 859536"/>
              <a:gd name="connsiteY20" fmla="*/ 170688 h 512064"/>
              <a:gd name="connsiteX21" fmla="*/ 207264 w 859536"/>
              <a:gd name="connsiteY21" fmla="*/ 152400 h 512064"/>
              <a:gd name="connsiteX22" fmla="*/ 170688 w 859536"/>
              <a:gd name="connsiteY22" fmla="*/ 128016 h 512064"/>
              <a:gd name="connsiteX23" fmla="*/ 164592 w 859536"/>
              <a:gd name="connsiteY23" fmla="*/ 109728 h 512064"/>
              <a:gd name="connsiteX24" fmla="*/ 109728 w 859536"/>
              <a:gd name="connsiteY24" fmla="*/ 60960 h 512064"/>
              <a:gd name="connsiteX25" fmla="*/ 91440 w 859536"/>
              <a:gd name="connsiteY25" fmla="*/ 42672 h 512064"/>
              <a:gd name="connsiteX26" fmla="*/ 73152 w 859536"/>
              <a:gd name="connsiteY26" fmla="*/ 36576 h 512064"/>
              <a:gd name="connsiteX27" fmla="*/ 54864 w 859536"/>
              <a:gd name="connsiteY27" fmla="*/ 24384 h 512064"/>
              <a:gd name="connsiteX28" fmla="*/ 36576 w 859536"/>
              <a:gd name="connsiteY28" fmla="*/ 18288 h 512064"/>
              <a:gd name="connsiteX29" fmla="*/ 18288 w 859536"/>
              <a:gd name="connsiteY29" fmla="*/ 6096 h 512064"/>
              <a:gd name="connsiteX30" fmla="*/ 0 w 859536"/>
              <a:gd name="connsiteY30" fmla="*/ 0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59536" h="512064">
                <a:moveTo>
                  <a:pt x="859536" y="512064"/>
                </a:moveTo>
                <a:cubicBezTo>
                  <a:pt x="835152" y="503936"/>
                  <a:pt x="800641" y="509066"/>
                  <a:pt x="786384" y="487680"/>
                </a:cubicBezTo>
                <a:cubicBezTo>
                  <a:pt x="768397" y="460700"/>
                  <a:pt x="782612" y="473137"/>
                  <a:pt x="749808" y="463296"/>
                </a:cubicBezTo>
                <a:cubicBezTo>
                  <a:pt x="737498" y="459603"/>
                  <a:pt x="725424" y="455168"/>
                  <a:pt x="713232" y="451104"/>
                </a:cubicBezTo>
                <a:lnTo>
                  <a:pt x="694944" y="445008"/>
                </a:lnTo>
                <a:cubicBezTo>
                  <a:pt x="662985" y="413049"/>
                  <a:pt x="691043" y="433791"/>
                  <a:pt x="633984" y="420624"/>
                </a:cubicBezTo>
                <a:cubicBezTo>
                  <a:pt x="621462" y="417734"/>
                  <a:pt x="609600" y="412496"/>
                  <a:pt x="597408" y="408432"/>
                </a:cubicBezTo>
                <a:lnTo>
                  <a:pt x="560832" y="396240"/>
                </a:lnTo>
                <a:cubicBezTo>
                  <a:pt x="554736" y="394208"/>
                  <a:pt x="548778" y="391702"/>
                  <a:pt x="542544" y="390144"/>
                </a:cubicBezTo>
                <a:cubicBezTo>
                  <a:pt x="534416" y="388112"/>
                  <a:pt x="526339" y="385865"/>
                  <a:pt x="518160" y="384048"/>
                </a:cubicBezTo>
                <a:cubicBezTo>
                  <a:pt x="508046" y="381800"/>
                  <a:pt x="497676" y="380678"/>
                  <a:pt x="487680" y="377952"/>
                </a:cubicBezTo>
                <a:cubicBezTo>
                  <a:pt x="475281" y="374571"/>
                  <a:pt x="463856" y="367354"/>
                  <a:pt x="451104" y="365760"/>
                </a:cubicBezTo>
                <a:lnTo>
                  <a:pt x="402336" y="359664"/>
                </a:lnTo>
                <a:cubicBezTo>
                  <a:pt x="396240" y="357632"/>
                  <a:pt x="390321" y="354962"/>
                  <a:pt x="384048" y="353568"/>
                </a:cubicBezTo>
                <a:cubicBezTo>
                  <a:pt x="371982" y="350887"/>
                  <a:pt x="359633" y="349683"/>
                  <a:pt x="347472" y="347472"/>
                </a:cubicBezTo>
                <a:cubicBezTo>
                  <a:pt x="337278" y="345619"/>
                  <a:pt x="327152" y="343408"/>
                  <a:pt x="316992" y="341376"/>
                </a:cubicBezTo>
                <a:cubicBezTo>
                  <a:pt x="288544" y="298704"/>
                  <a:pt x="304800" y="312928"/>
                  <a:pt x="274320" y="292608"/>
                </a:cubicBezTo>
                <a:cubicBezTo>
                  <a:pt x="272288" y="286512"/>
                  <a:pt x="271098" y="280067"/>
                  <a:pt x="268224" y="274320"/>
                </a:cubicBezTo>
                <a:cubicBezTo>
                  <a:pt x="255072" y="248015"/>
                  <a:pt x="256065" y="265324"/>
                  <a:pt x="249936" y="237744"/>
                </a:cubicBezTo>
                <a:cubicBezTo>
                  <a:pt x="249845" y="237334"/>
                  <a:pt x="244078" y="190797"/>
                  <a:pt x="237744" y="182880"/>
                </a:cubicBezTo>
                <a:cubicBezTo>
                  <a:pt x="233167" y="177159"/>
                  <a:pt x="225552" y="174752"/>
                  <a:pt x="219456" y="170688"/>
                </a:cubicBezTo>
                <a:cubicBezTo>
                  <a:pt x="215392" y="164592"/>
                  <a:pt x="212778" y="157225"/>
                  <a:pt x="207264" y="152400"/>
                </a:cubicBezTo>
                <a:cubicBezTo>
                  <a:pt x="196237" y="142751"/>
                  <a:pt x="170688" y="128016"/>
                  <a:pt x="170688" y="128016"/>
                </a:cubicBezTo>
                <a:cubicBezTo>
                  <a:pt x="168656" y="121920"/>
                  <a:pt x="168537" y="114800"/>
                  <a:pt x="164592" y="109728"/>
                </a:cubicBezTo>
                <a:cubicBezTo>
                  <a:pt x="120913" y="53569"/>
                  <a:pt x="143179" y="88836"/>
                  <a:pt x="109728" y="60960"/>
                </a:cubicBezTo>
                <a:cubicBezTo>
                  <a:pt x="103105" y="55441"/>
                  <a:pt x="98613" y="47454"/>
                  <a:pt x="91440" y="42672"/>
                </a:cubicBezTo>
                <a:cubicBezTo>
                  <a:pt x="86093" y="39108"/>
                  <a:pt x="78899" y="39450"/>
                  <a:pt x="73152" y="36576"/>
                </a:cubicBezTo>
                <a:cubicBezTo>
                  <a:pt x="66599" y="33299"/>
                  <a:pt x="61417" y="27661"/>
                  <a:pt x="54864" y="24384"/>
                </a:cubicBezTo>
                <a:cubicBezTo>
                  <a:pt x="49117" y="21510"/>
                  <a:pt x="42323" y="21162"/>
                  <a:pt x="36576" y="18288"/>
                </a:cubicBezTo>
                <a:cubicBezTo>
                  <a:pt x="30023" y="15011"/>
                  <a:pt x="24841" y="9373"/>
                  <a:pt x="18288" y="6096"/>
                </a:cubicBezTo>
                <a:cubicBezTo>
                  <a:pt x="12541" y="3222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E964092-26A7-4982-84DC-3BE868C4D563}"/>
              </a:ext>
            </a:extLst>
          </p:cNvPr>
          <p:cNvSpPr/>
          <p:nvPr/>
        </p:nvSpPr>
        <p:spPr>
          <a:xfrm>
            <a:off x="13103016" y="7671108"/>
            <a:ext cx="9008677" cy="3873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2C5BA70-A30E-47F2-91AC-75944957BC03}"/>
              </a:ext>
            </a:extLst>
          </p:cNvPr>
          <p:cNvSpPr>
            <a:spLocks noChangeAspect="1"/>
          </p:cNvSpPr>
          <p:nvPr/>
        </p:nvSpPr>
        <p:spPr>
          <a:xfrm>
            <a:off x="13379121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DCEE8A7-EF98-43A3-96DA-02ACFA7DC1B5}"/>
              </a:ext>
            </a:extLst>
          </p:cNvPr>
          <p:cNvSpPr>
            <a:spLocks noChangeAspect="1"/>
          </p:cNvSpPr>
          <p:nvPr/>
        </p:nvSpPr>
        <p:spPr>
          <a:xfrm>
            <a:off x="15525220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DC9F6DC-848C-4092-BD27-21189F11D606}"/>
              </a:ext>
            </a:extLst>
          </p:cNvPr>
          <p:cNvSpPr>
            <a:spLocks noChangeAspect="1"/>
          </p:cNvSpPr>
          <p:nvPr/>
        </p:nvSpPr>
        <p:spPr>
          <a:xfrm>
            <a:off x="17671305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A8C00AB-4EBD-4D3B-8A46-58790C875370}"/>
              </a:ext>
            </a:extLst>
          </p:cNvPr>
          <p:cNvSpPr>
            <a:spLocks noChangeAspect="1"/>
          </p:cNvSpPr>
          <p:nvPr/>
        </p:nvSpPr>
        <p:spPr>
          <a:xfrm>
            <a:off x="19817404" y="7926076"/>
            <a:ext cx="1996861" cy="19968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DRAM Bank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6CA8636-F6B2-4E64-96B1-EAE41578B82F}"/>
              </a:ext>
            </a:extLst>
          </p:cNvPr>
          <p:cNvSpPr>
            <a:spLocks/>
          </p:cNvSpPr>
          <p:nvPr/>
        </p:nvSpPr>
        <p:spPr>
          <a:xfrm>
            <a:off x="13379131" y="10028742"/>
            <a:ext cx="1996861" cy="12451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PIM Core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5840864-8840-444F-B219-595D88D13692}"/>
              </a:ext>
            </a:extLst>
          </p:cNvPr>
          <p:cNvSpPr>
            <a:spLocks/>
          </p:cNvSpPr>
          <p:nvPr/>
        </p:nvSpPr>
        <p:spPr>
          <a:xfrm>
            <a:off x="15525230" y="10028742"/>
            <a:ext cx="1996861" cy="12451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PIM Core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AC983B9-DD17-41DE-A1C9-C6191387C607}"/>
              </a:ext>
            </a:extLst>
          </p:cNvPr>
          <p:cNvSpPr>
            <a:spLocks/>
          </p:cNvSpPr>
          <p:nvPr/>
        </p:nvSpPr>
        <p:spPr>
          <a:xfrm>
            <a:off x="17671305" y="10028742"/>
            <a:ext cx="1996861" cy="12451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PIM Core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F162D6B-F1F5-4B7A-9917-5E2A34904EF3}"/>
              </a:ext>
            </a:extLst>
          </p:cNvPr>
          <p:cNvSpPr>
            <a:spLocks/>
          </p:cNvSpPr>
          <p:nvPr/>
        </p:nvSpPr>
        <p:spPr>
          <a:xfrm>
            <a:off x="19817404" y="10028742"/>
            <a:ext cx="1996861" cy="12451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PIM Core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030860E-7C0A-4E4A-8E01-C2D4515B7701}"/>
              </a:ext>
            </a:extLst>
          </p:cNvPr>
          <p:cNvSpPr/>
          <p:nvPr/>
        </p:nvSpPr>
        <p:spPr>
          <a:xfrm>
            <a:off x="13103016" y="4062477"/>
            <a:ext cx="9008677" cy="2723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E810BCE-633F-4AA1-AC9A-52273A55EB72}"/>
              </a:ext>
            </a:extLst>
          </p:cNvPr>
          <p:cNvSpPr>
            <a:spLocks/>
          </p:cNvSpPr>
          <p:nvPr/>
        </p:nvSpPr>
        <p:spPr>
          <a:xfrm>
            <a:off x="13408831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66EDA4C-B14E-40DB-88B4-926F865240AE}"/>
              </a:ext>
            </a:extLst>
          </p:cNvPr>
          <p:cNvSpPr>
            <a:spLocks/>
          </p:cNvSpPr>
          <p:nvPr/>
        </p:nvSpPr>
        <p:spPr>
          <a:xfrm>
            <a:off x="17701015" y="4421419"/>
            <a:ext cx="4083545" cy="200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FCC5DC7-77F9-45C4-B432-4ACF4F029B93}"/>
              </a:ext>
            </a:extLst>
          </p:cNvPr>
          <p:cNvSpPr txBox="1"/>
          <p:nvPr/>
        </p:nvSpPr>
        <p:spPr>
          <a:xfrm>
            <a:off x="13037246" y="3194307"/>
            <a:ext cx="2321468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CPU Chip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191B199-18E9-4903-87B3-C186A3C39EFD}"/>
              </a:ext>
            </a:extLst>
          </p:cNvPr>
          <p:cNvSpPr txBox="1"/>
          <p:nvPr/>
        </p:nvSpPr>
        <p:spPr>
          <a:xfrm>
            <a:off x="13002159" y="6818416"/>
            <a:ext cx="3361819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Memory Chip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D2791A2-542F-4672-9B1C-CA73BD86099B}"/>
              </a:ext>
            </a:extLst>
          </p:cNvPr>
          <p:cNvCxnSpPr/>
          <p:nvPr/>
        </p:nvCxnSpPr>
        <p:spPr>
          <a:xfrm>
            <a:off x="14982438" y="9433070"/>
            <a:ext cx="0" cy="1383497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F32BD0A-9DC0-4C11-89A1-0F1DAEFB26F2}"/>
              </a:ext>
            </a:extLst>
          </p:cNvPr>
          <p:cNvCxnSpPr/>
          <p:nvPr/>
        </p:nvCxnSpPr>
        <p:spPr>
          <a:xfrm>
            <a:off x="17128139" y="9433070"/>
            <a:ext cx="0" cy="1383497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6C4D0EA-D987-4CDF-A685-951286C0F770}"/>
              </a:ext>
            </a:extLst>
          </p:cNvPr>
          <p:cNvCxnSpPr/>
          <p:nvPr/>
        </p:nvCxnSpPr>
        <p:spPr>
          <a:xfrm>
            <a:off x="19273840" y="9433070"/>
            <a:ext cx="0" cy="1383497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83FB43E-E0BE-4EBF-8C12-0D387BB8CB40}"/>
              </a:ext>
            </a:extLst>
          </p:cNvPr>
          <p:cNvCxnSpPr/>
          <p:nvPr/>
        </p:nvCxnSpPr>
        <p:spPr>
          <a:xfrm>
            <a:off x="21419541" y="9433070"/>
            <a:ext cx="0" cy="1383497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66584C6-756B-43A1-8937-E30BABFBCE83}"/>
              </a:ext>
            </a:extLst>
          </p:cNvPr>
          <p:cNvGrpSpPr/>
          <p:nvPr/>
        </p:nvGrpSpPr>
        <p:grpSpPr>
          <a:xfrm>
            <a:off x="4389599" y="10361050"/>
            <a:ext cx="5326503" cy="1004447"/>
            <a:chOff x="985316" y="2041118"/>
            <a:chExt cx="1056140" cy="199162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3EB8EED-E5A9-4BE1-A39C-21A58670D358}"/>
                </a:ext>
              </a:extLst>
            </p:cNvPr>
            <p:cNvCxnSpPr/>
            <p:nvPr/>
          </p:nvCxnSpPr>
          <p:spPr>
            <a:xfrm>
              <a:off x="985316" y="2057400"/>
              <a:ext cx="0" cy="182880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981BC76-941A-4005-AD7D-1D605B1D5B11}"/>
                </a:ext>
              </a:extLst>
            </p:cNvPr>
            <p:cNvCxnSpPr/>
            <p:nvPr/>
          </p:nvCxnSpPr>
          <p:spPr>
            <a:xfrm>
              <a:off x="1068529" y="2057400"/>
              <a:ext cx="0" cy="18288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BB51072-BD11-4374-B2A6-4BAB47113FB6}"/>
                </a:ext>
              </a:extLst>
            </p:cNvPr>
            <p:cNvCxnSpPr/>
            <p:nvPr/>
          </p:nvCxnSpPr>
          <p:spPr>
            <a:xfrm>
              <a:off x="1151742" y="2057400"/>
              <a:ext cx="0" cy="182880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94F8859-E5E4-49F2-B595-97160C9F8E70}"/>
                </a:ext>
              </a:extLst>
            </p:cNvPr>
            <p:cNvCxnSpPr/>
            <p:nvPr/>
          </p:nvCxnSpPr>
          <p:spPr>
            <a:xfrm>
              <a:off x="1234954" y="2057400"/>
              <a:ext cx="0" cy="18288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sys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7106146-BD97-41F5-A1A3-8B1156465B31}"/>
                </a:ext>
              </a:extLst>
            </p:cNvPr>
            <p:cNvSpPr txBox="1"/>
            <p:nvPr/>
          </p:nvSpPr>
          <p:spPr>
            <a:xfrm>
              <a:off x="1269668" y="2041118"/>
              <a:ext cx="771788" cy="15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tx1"/>
                  </a:solidFill>
                </a:rPr>
                <a:t>Data movement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9D34C881-4366-4E3C-9725-F43BB6CC9271}"/>
              </a:ext>
            </a:extLst>
          </p:cNvPr>
          <p:cNvSpPr txBox="1"/>
          <p:nvPr/>
        </p:nvSpPr>
        <p:spPr>
          <a:xfrm>
            <a:off x="3667387" y="11811915"/>
            <a:ext cx="6885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Conventional CPU processing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601BFB4-A041-4CA4-8433-9E2A56604116}"/>
              </a:ext>
            </a:extLst>
          </p:cNvPr>
          <p:cNvSpPr txBox="1"/>
          <p:nvPr/>
        </p:nvSpPr>
        <p:spPr>
          <a:xfrm>
            <a:off x="14245030" y="11811915"/>
            <a:ext cx="6718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Processing-in-memory (PIM)</a:t>
            </a:r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283361EF-F656-450A-9421-79DD0839D310}"/>
              </a:ext>
            </a:extLst>
          </p:cNvPr>
          <p:cNvSpPr/>
          <p:nvPr/>
        </p:nvSpPr>
        <p:spPr>
          <a:xfrm>
            <a:off x="6898826" y="6772269"/>
            <a:ext cx="493418" cy="898839"/>
          </a:xfrm>
          <a:prstGeom prst="can">
            <a:avLst>
              <a:gd name="adj" fmla="val 4136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95" name="Cylinder 94">
            <a:extLst>
              <a:ext uri="{FF2B5EF4-FFF2-40B4-BE49-F238E27FC236}">
                <a16:creationId xmlns:a16="http://schemas.microsoft.com/office/drawing/2014/main" id="{CF85982C-C758-4FAF-907B-CDE7E00B825D}"/>
              </a:ext>
            </a:extLst>
          </p:cNvPr>
          <p:cNvSpPr/>
          <p:nvPr/>
        </p:nvSpPr>
        <p:spPr>
          <a:xfrm>
            <a:off x="17352579" y="6772269"/>
            <a:ext cx="493418" cy="898839"/>
          </a:xfrm>
          <a:prstGeom prst="can">
            <a:avLst>
              <a:gd name="adj" fmla="val 4136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>
              <a:solidFill>
                <a:schemeClr val="tx1"/>
              </a:solidFill>
            </a:endParaRP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6353AB42-63F2-4A41-9BAA-5235FC1892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Processing-in-Memory</a:t>
            </a:r>
          </a:p>
        </p:txBody>
      </p:sp>
    </p:spTree>
    <p:extLst>
      <p:ext uri="{BB962C8B-B14F-4D97-AF65-F5344CB8AC3E}">
        <p14:creationId xmlns:p14="http://schemas.microsoft.com/office/powerpoint/2010/main" val="6541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692A54-4058-46F1-86DF-0F166F4611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400" dirty="0"/>
          </a:p>
          <a:p>
            <a:r>
              <a:rPr lang="en-US" sz="4400" b="1" dirty="0">
                <a:solidFill>
                  <a:schemeClr val="accent1"/>
                </a:solidFill>
              </a:rPr>
              <a:t>Real-world PIM architectures</a:t>
            </a:r>
            <a:r>
              <a:rPr lang="en-US" sz="4400" dirty="0"/>
              <a:t> are becoming a reality</a:t>
            </a:r>
          </a:p>
          <a:p>
            <a:pPr lvl="1"/>
            <a:r>
              <a:rPr lang="en-US" sz="4000" dirty="0"/>
              <a:t>UPMEM PIM, Samsung HBM-PIM, Samsung </a:t>
            </a:r>
            <a:r>
              <a:rPr lang="en-US" sz="4000" dirty="0" err="1"/>
              <a:t>AxDIMM</a:t>
            </a:r>
            <a:r>
              <a:rPr lang="en-US" sz="4000" dirty="0"/>
              <a:t>, SK Hynix </a:t>
            </a:r>
            <a:r>
              <a:rPr lang="en-US" sz="4000" dirty="0" err="1"/>
              <a:t>AiM</a:t>
            </a:r>
            <a:r>
              <a:rPr lang="en-US" sz="4000" dirty="0"/>
              <a:t>, Alibaba HB-PNM</a:t>
            </a:r>
          </a:p>
          <a:p>
            <a:endParaRPr lang="en-US" sz="4400" dirty="0"/>
          </a:p>
          <a:p>
            <a:r>
              <a:rPr lang="en-US" sz="4400" dirty="0"/>
              <a:t>These PIM systems have some common characteristics:</a:t>
            </a:r>
          </a:p>
          <a:p>
            <a:pPr marL="914377" lvl="1">
              <a:buFont typeface="+mj-lt"/>
              <a:buAutoNum type="arabicPeriod"/>
            </a:pPr>
            <a:r>
              <a:rPr lang="en-US" sz="4000" dirty="0"/>
              <a:t>There is a </a:t>
            </a:r>
            <a:r>
              <a:rPr lang="en-US" sz="4000" b="1" dirty="0">
                <a:solidFill>
                  <a:schemeClr val="accent1"/>
                </a:solidFill>
              </a:rPr>
              <a:t>host processor</a:t>
            </a:r>
            <a:r>
              <a:rPr lang="en-US" sz="4000" dirty="0"/>
              <a:t> (CPU or GPU) with access to (1) standard main memory, and (2) PIM-enabled memory</a:t>
            </a:r>
          </a:p>
          <a:p>
            <a:pPr marL="914377" lvl="1">
              <a:buFont typeface="+mj-lt"/>
              <a:buAutoNum type="arabicPeriod"/>
            </a:pPr>
            <a:r>
              <a:rPr lang="en-US" sz="4000" dirty="0"/>
              <a:t>PIM-enabled memory contains </a:t>
            </a:r>
            <a:r>
              <a:rPr lang="en-US" sz="4000" b="1" dirty="0">
                <a:solidFill>
                  <a:schemeClr val="accent1"/>
                </a:solidFill>
              </a:rPr>
              <a:t>multiple PIM processing elements</a:t>
            </a:r>
            <a:r>
              <a:rPr lang="en-US" sz="4000" dirty="0"/>
              <a:t> (PEs) with high bandwidth and low latency memory access</a:t>
            </a:r>
          </a:p>
          <a:p>
            <a:pPr marL="914377" lvl="1">
              <a:buFont typeface="+mj-lt"/>
              <a:buAutoNum type="arabicPeriod"/>
            </a:pPr>
            <a:r>
              <a:rPr lang="en-US" sz="4000" dirty="0"/>
              <a:t>PIM PEs run only at a few hundred MHz and have a </a:t>
            </a:r>
            <a:r>
              <a:rPr lang="en-US" sz="4000" b="1" dirty="0">
                <a:solidFill>
                  <a:schemeClr val="accent1"/>
                </a:solidFill>
              </a:rPr>
              <a:t>small number of registers and small (or no) cache/scratchpad</a:t>
            </a:r>
          </a:p>
          <a:p>
            <a:pPr marL="914377" lvl="1">
              <a:buFont typeface="+mj-lt"/>
              <a:buAutoNum type="arabicPeriod"/>
            </a:pPr>
            <a:r>
              <a:rPr lang="en-US" sz="4000" dirty="0"/>
              <a:t>PIM PEs may need to </a:t>
            </a:r>
            <a:r>
              <a:rPr lang="en-US" sz="4000" b="1" dirty="0">
                <a:solidFill>
                  <a:schemeClr val="accent1"/>
                </a:solidFill>
              </a:rPr>
              <a:t>communicate via the host processor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60B16-AD93-490A-82D4-B8B7D7D50D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Real Processing-in-Memory Systems</a:t>
            </a:r>
          </a:p>
        </p:txBody>
      </p:sp>
    </p:spTree>
    <p:extLst>
      <p:ext uri="{BB962C8B-B14F-4D97-AF65-F5344CB8AC3E}">
        <p14:creationId xmlns:p14="http://schemas.microsoft.com/office/powerpoint/2010/main" val="33796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A7A11-6019-4E70-A81F-861BF422F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UPMEM: The First Real PIM Hardware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6FE94-48E4-4184-99D1-76C49F14D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3" b="-1"/>
          <a:stretch/>
        </p:blipFill>
        <p:spPr>
          <a:xfrm>
            <a:off x="4492759" y="10094754"/>
            <a:ext cx="5851834" cy="2957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717AB-5633-49AE-8790-94FBA5C9C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89"/>
          <a:stretch/>
        </p:blipFill>
        <p:spPr>
          <a:xfrm>
            <a:off x="577064" y="2882344"/>
            <a:ext cx="11009885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A7A11-6019-4E70-A81F-861BF422F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UPMEM: The First Real PIM Hardware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6FE94-48E4-4184-99D1-76C49F14D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03" b="-1"/>
          <a:stretch/>
        </p:blipFill>
        <p:spPr>
          <a:xfrm>
            <a:off x="4492759" y="10094754"/>
            <a:ext cx="5851834" cy="2957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7FCEF-0A37-4A5A-AB97-9CCD9A5B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064" y="2882344"/>
            <a:ext cx="23229872" cy="70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A436-C422-4E10-B8A3-57F0D95CEA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Published in Bioinformatics (2023)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A6EA7-AD7E-446E-A250-8C390F8A21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latin typeface="Helvetica" pitchFamily="2" charset="0"/>
              </a:rPr>
              <a:t>High-throughput Sequence Alignment using Real Processing-in-Memory Systems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1DD6C-AD9D-4A1A-B708-06DB369E4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49" y="5168345"/>
            <a:ext cx="21266702" cy="4631635"/>
          </a:xfrm>
          <a:prstGeom prst="rect">
            <a:avLst/>
          </a:prstGeom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3E415200-3487-4869-97D9-31ECEE2A29F1}"/>
              </a:ext>
            </a:extLst>
          </p:cNvPr>
          <p:cNvSpPr txBox="1">
            <a:spLocks/>
          </p:cNvSpPr>
          <p:nvPr/>
        </p:nvSpPr>
        <p:spPr>
          <a:xfrm>
            <a:off x="6418083" y="11265222"/>
            <a:ext cx="11547834" cy="12382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https://arxiv.org/pdf/2208.01243.pdf</a:t>
            </a:r>
            <a:endParaRPr lang="en-US" sz="4000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 code: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https://github.com/safaad/aim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659E-3E3D-4DB9-871E-64C7FE6648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400" dirty="0"/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Background on sequence alignment</a:t>
            </a:r>
          </a:p>
          <a:p>
            <a:endParaRPr lang="en-US" sz="44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Processing-in-memory</a:t>
            </a:r>
          </a:p>
          <a:p>
            <a:endParaRPr lang="en-US" sz="4400" dirty="0"/>
          </a:p>
          <a:p>
            <a:r>
              <a:rPr lang="en-US" sz="4400" b="1" dirty="0"/>
              <a:t>Our framework</a:t>
            </a:r>
          </a:p>
          <a:p>
            <a:endParaRPr lang="en-US" sz="4400" dirty="0"/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999D4-783C-4465-8C25-B89FDDF47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45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CC1557-1401-4111-8070-E87571A8C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06489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67A9E-3155-4DFD-828B-4C9A949A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53586B-AAFF-4CEB-B2AA-6CA547B5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10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A685E5-8D45-4417-9CDC-3D140D31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10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A3D998-CFF5-4EDA-A24E-012EA107A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10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406B-8BBF-40BE-ACEC-CBA4CAA4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10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12A6F-AFE3-4E2D-9491-B5DE10E47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1" y="2895600"/>
            <a:ext cx="15220950" cy="102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7C3BE-0EEC-4A74-976A-543C2B37F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AIM: Alignment-in-Memory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BCDFC-68D4-4D31-AE1A-5CB2BD21C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/>
          <a:stretch/>
        </p:blipFill>
        <p:spPr>
          <a:xfrm>
            <a:off x="4585251" y="2895600"/>
            <a:ext cx="15213498" cy="102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5B7A2C-AEEB-4456-B08F-C3B9F9258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Supported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E1516-00C1-4358-841F-5B202D564C78}"/>
              </a:ext>
            </a:extLst>
          </p:cNvPr>
          <p:cNvSpPr txBox="1"/>
          <p:nvPr/>
        </p:nvSpPr>
        <p:spPr>
          <a:xfrm>
            <a:off x="3793375" y="6446369"/>
            <a:ext cx="6195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Needleman-Wunsch (NW)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655AB-323D-4B09-9255-24DEA9110284}"/>
              </a:ext>
            </a:extLst>
          </p:cNvPr>
          <p:cNvSpPr txBox="1"/>
          <p:nvPr/>
        </p:nvSpPr>
        <p:spPr>
          <a:xfrm>
            <a:off x="12716293" y="6446368"/>
            <a:ext cx="7340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Smith-Waterman-</a:t>
            </a:r>
            <a:r>
              <a:rPr lang="en-US" sz="4400" dirty="0" err="1">
                <a:solidFill>
                  <a:schemeClr val="tx1"/>
                </a:solidFill>
              </a:rPr>
              <a:t>Gotoh</a:t>
            </a:r>
            <a:r>
              <a:rPr lang="en-US" sz="4400" dirty="0">
                <a:solidFill>
                  <a:schemeClr val="tx1"/>
                </a:solidFill>
              </a:rPr>
              <a:t> (SWG)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1DBB2-C7CB-4261-AE62-A295594E176D}"/>
              </a:ext>
            </a:extLst>
          </p:cNvPr>
          <p:cNvSpPr txBox="1"/>
          <p:nvPr/>
        </p:nvSpPr>
        <p:spPr>
          <a:xfrm>
            <a:off x="5797932" y="12092975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GenASM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683CB-03F3-4571-817B-AF4363D4FF22}"/>
              </a:ext>
            </a:extLst>
          </p:cNvPr>
          <p:cNvSpPr txBox="1"/>
          <p:nvPr/>
        </p:nvSpPr>
        <p:spPr>
          <a:xfrm>
            <a:off x="13222099" y="12092975"/>
            <a:ext cx="6617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Wavefront</a:t>
            </a:r>
            <a:r>
              <a:rPr lang="en-US" sz="4400" dirty="0">
                <a:solidFill>
                  <a:schemeClr val="tx1"/>
                </a:solidFill>
              </a:rPr>
              <a:t> Algorithm (WFA)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7E0439-01B9-49D6-834A-4DF13597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328" y="3237434"/>
            <a:ext cx="2664544" cy="3186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A81F1-A9CE-4BF3-8281-C53296D6F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817" y="3127411"/>
            <a:ext cx="8825422" cy="3291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59CBFA-1127-4418-A24B-D1D3E6F0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9583" y="7282438"/>
            <a:ext cx="5142546" cy="4883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3000D3-26E9-4168-9735-42B52865C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804" y="7282437"/>
            <a:ext cx="7167530" cy="48830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E1F810-B04F-4995-B783-0CBFCE009712}"/>
              </a:ext>
            </a:extLst>
          </p:cNvPr>
          <p:cNvSpPr/>
          <p:nvPr/>
        </p:nvSpPr>
        <p:spPr>
          <a:xfrm>
            <a:off x="0" y="12873476"/>
            <a:ext cx="24176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Cali,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Damla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Senol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et al. "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GenASM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: A high-performance, low-power approximate string matching acceleration framework for genome sequence analysis." 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</a:rPr>
              <a:t>MICRO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2020.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3A6E49-D3C0-49C0-9AD9-4C7C9B958563}"/>
              </a:ext>
            </a:extLst>
          </p:cNvPr>
          <p:cNvSpPr/>
          <p:nvPr/>
        </p:nvSpPr>
        <p:spPr>
          <a:xfrm>
            <a:off x="0" y="13254335"/>
            <a:ext cx="18791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Marco-Sola, Santiago, et al. "Fast gap-affine pairwise alignment using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wavefront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algorithm." 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</a:rPr>
              <a:t>Bioinformatics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 37.4 (2021): 456-463.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659E-3E3D-4DB9-871E-64C7FE6648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400" dirty="0"/>
          </a:p>
          <a:p>
            <a:r>
              <a:rPr lang="en-US" sz="4400" dirty="0"/>
              <a:t>Sequence alignment is </a:t>
            </a:r>
            <a:r>
              <a:rPr lang="en-US" sz="4400" b="1" dirty="0">
                <a:solidFill>
                  <a:srgbClr val="C00000"/>
                </a:solidFill>
              </a:rPr>
              <a:t>memory-bound </a:t>
            </a:r>
            <a:r>
              <a:rPr lang="en-US" sz="4400" dirty="0"/>
              <a:t>on traditional processor-centric systems</a:t>
            </a:r>
            <a:endParaRPr lang="en-US" sz="4400" b="1" dirty="0">
              <a:solidFill>
                <a:srgbClr val="C00000"/>
              </a:solidFill>
            </a:endParaRPr>
          </a:p>
          <a:p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Processing-in-memory (PIM)</a:t>
            </a:r>
            <a:r>
              <a:rPr lang="en-US" sz="4400" dirty="0"/>
              <a:t> overcomes the memory bandwidth bottleneck by placing cores near the memory</a:t>
            </a:r>
          </a:p>
          <a:p>
            <a:endParaRPr lang="en-US" sz="4400" dirty="0"/>
          </a:p>
          <a:p>
            <a:r>
              <a:rPr lang="en-US" sz="4400" dirty="0"/>
              <a:t>We present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Alignment-in-Memory (AIM)</a:t>
            </a:r>
            <a:r>
              <a:rPr lang="en-US" sz="4400" dirty="0"/>
              <a:t>, a framework for sequence alignment on real PIM systems</a:t>
            </a:r>
          </a:p>
          <a:p>
            <a:pPr lvl="1"/>
            <a:r>
              <a:rPr lang="en-US" sz="4000" dirty="0"/>
              <a:t>Supports multiple alignment algorithms: NW, SWG, </a:t>
            </a:r>
            <a:r>
              <a:rPr lang="en-US" sz="4000" dirty="0" err="1"/>
              <a:t>GenASM</a:t>
            </a:r>
            <a:r>
              <a:rPr lang="en-US" sz="4000" dirty="0"/>
              <a:t>, and WFA</a:t>
            </a:r>
          </a:p>
          <a:p>
            <a:pPr lvl="1"/>
            <a:r>
              <a:rPr lang="en-US" sz="4000" dirty="0"/>
              <a:t>Implemented on UPMEM, the first real PIM system</a:t>
            </a:r>
          </a:p>
          <a:p>
            <a:endParaRPr lang="en-US" sz="4400" dirty="0"/>
          </a:p>
          <a:p>
            <a:r>
              <a:rPr lang="en-US" sz="4400" dirty="0"/>
              <a:t>Results show </a:t>
            </a:r>
            <a:r>
              <a:rPr lang="en-US" sz="4400" b="1" dirty="0">
                <a:solidFill>
                  <a:schemeClr val="accent6"/>
                </a:solidFill>
              </a:rPr>
              <a:t>substantial speedups over CPUs and GPUs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999D4-783C-4465-8C25-B89FDDF47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47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FA7422-ADD0-45BB-8FD5-05FAE2665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Managing the UPMEM Memory Hierarchy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C858B-AAC9-46FC-84FB-DC7ABD1D02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3200" y="3417887"/>
            <a:ext cx="12192000" cy="6372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E19563-9368-4778-BAF7-9938E76001BF}"/>
              </a:ext>
            </a:extLst>
          </p:cNvPr>
          <p:cNvSpPr txBox="1"/>
          <p:nvPr/>
        </p:nvSpPr>
        <p:spPr>
          <a:xfrm>
            <a:off x="2874171" y="10400557"/>
            <a:ext cx="6872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Using WRAM only for intermediate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8429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FA7422-ADD0-45BB-8FD5-05FAE2665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Managing the UPMEM Memory Hierarchy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C858B-AAC9-46FC-84FB-DC7ABD1D02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3200" y="3417887"/>
            <a:ext cx="12192000" cy="637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B0B3AB-03A3-4914-97F1-D080FAB1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80838" y="3417887"/>
            <a:ext cx="12192000" cy="6229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E19563-9368-4778-BAF7-9938E76001BF}"/>
              </a:ext>
            </a:extLst>
          </p:cNvPr>
          <p:cNvSpPr txBox="1"/>
          <p:nvPr/>
        </p:nvSpPr>
        <p:spPr>
          <a:xfrm>
            <a:off x="2874171" y="10400557"/>
            <a:ext cx="6872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Using WRAM only for intermediate data structures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66067-E491-4481-8750-B7E4374C1FBA}"/>
              </a:ext>
            </a:extLst>
          </p:cNvPr>
          <p:cNvSpPr txBox="1"/>
          <p:nvPr/>
        </p:nvSpPr>
        <p:spPr>
          <a:xfrm>
            <a:off x="14609343" y="10400557"/>
            <a:ext cx="7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Using WRAM and MRAM for intermediate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19960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659E-3E3D-4DB9-871E-64C7FE6648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400" dirty="0"/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Background on sequence alignment</a:t>
            </a:r>
          </a:p>
          <a:p>
            <a:endParaRPr lang="en-US" sz="44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Processing-in-memory</a:t>
            </a:r>
          </a:p>
          <a:p>
            <a:endParaRPr lang="en-US" sz="4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Our framework</a:t>
            </a:r>
          </a:p>
          <a:p>
            <a:endParaRPr lang="en-US" sz="4400" dirty="0"/>
          </a:p>
          <a:p>
            <a:r>
              <a:rPr lang="en-US" sz="4400" b="1" dirty="0"/>
              <a:t>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999D4-783C-4465-8C25-B89FDDF47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676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A8D100-BCB4-45CF-AB80-DCD3F89F5C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400" dirty="0"/>
          </a:p>
          <a:p>
            <a:r>
              <a:rPr lang="en-US" sz="4400" dirty="0"/>
              <a:t>Real and synthetic datasets</a:t>
            </a:r>
          </a:p>
          <a:p>
            <a:endParaRPr lang="en-US" sz="4400" dirty="0"/>
          </a:p>
          <a:p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Evaluated systems</a:t>
            </a:r>
          </a:p>
          <a:p>
            <a:pPr lvl="1"/>
            <a:r>
              <a:rPr lang="en-US" sz="4000" dirty="0"/>
              <a:t>UPMEM PIM system with 2,560 PIM cores @ 425 MHz and 160 GB of DRAM</a:t>
            </a:r>
          </a:p>
          <a:p>
            <a:pPr lvl="1"/>
            <a:r>
              <a:rPr lang="en-US" sz="4000" dirty="0"/>
              <a:t>Three CPU systems</a:t>
            </a:r>
          </a:p>
          <a:p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34C8F-D2A2-4321-B58E-CE799183AC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87814-0F52-4306-B1DA-DC009E87F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639" y="9472877"/>
            <a:ext cx="10651526" cy="3657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B791EA1-D4E3-4631-9A46-7DEF56BE86BD}"/>
              </a:ext>
            </a:extLst>
          </p:cNvPr>
          <p:cNvGrpSpPr>
            <a:grpSpLocks noChangeAspect="1"/>
          </p:cNvGrpSpPr>
          <p:nvPr/>
        </p:nvGrpSpPr>
        <p:grpSpPr>
          <a:xfrm>
            <a:off x="1449985" y="4354447"/>
            <a:ext cx="12491673" cy="3600102"/>
            <a:chOff x="9207207" y="5588891"/>
            <a:chExt cx="6058004" cy="17459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CE9841-8E7E-4CA1-B123-8575231AA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7207" y="5588891"/>
              <a:ext cx="6048000" cy="13751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301C9E-4A30-4C50-A609-6F0AB113E60F}"/>
                </a:ext>
              </a:extLst>
            </p:cNvPr>
            <p:cNvSpPr/>
            <p:nvPr/>
          </p:nvSpPr>
          <p:spPr>
            <a:xfrm>
              <a:off x="13530892" y="660776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^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38D418-EFA9-4985-9DE2-F9150A8CC27A}"/>
                </a:ext>
              </a:extLst>
            </p:cNvPr>
            <p:cNvSpPr txBox="1"/>
            <p:nvPr/>
          </p:nvSpPr>
          <p:spPr>
            <a:xfrm>
              <a:off x="9279556" y="6931806"/>
              <a:ext cx="2714052" cy="403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*https://</a:t>
              </a:r>
              <a:r>
                <a:rPr lang="en-US" dirty="0" err="1">
                  <a:solidFill>
                    <a:schemeClr val="tx1"/>
                  </a:solidFill>
                </a:rPr>
                <a:t>www.ebi.ac.uk</a:t>
              </a:r>
              <a:r>
                <a:rPr lang="en-US" dirty="0">
                  <a:solidFill>
                    <a:schemeClr val="tx1"/>
                  </a:solidFill>
                </a:rPr>
                <a:t>/</a:t>
              </a:r>
              <a:r>
                <a:rPr lang="en-US" dirty="0" err="1">
                  <a:solidFill>
                    <a:schemeClr val="tx1"/>
                  </a:solidFill>
                </a:rPr>
                <a:t>ena</a:t>
              </a:r>
              <a:r>
                <a:rPr lang="en-US" dirty="0">
                  <a:solidFill>
                    <a:schemeClr val="tx1"/>
                  </a:solidFill>
                </a:rPr>
                <a:t>/browser/view</a:t>
              </a:r>
            </a:p>
            <a:p>
              <a:pPr algn="l"/>
              <a:r>
                <a:rPr lang="en-US" dirty="0">
                  <a:solidFill>
                    <a:schemeClr val="tx1"/>
                  </a:solidFill>
                </a:rPr>
                <a:t>^https://</a:t>
              </a:r>
              <a:r>
                <a:rPr lang="en-US" dirty="0" err="1">
                  <a:solidFill>
                    <a:schemeClr val="tx1"/>
                  </a:solidFill>
                </a:rPr>
                <a:t>github.com</a:t>
              </a:r>
              <a:r>
                <a:rPr lang="en-US" dirty="0">
                  <a:solidFill>
                    <a:schemeClr val="tx1"/>
                  </a:solidFill>
                </a:rPr>
                <a:t>/</a:t>
              </a:r>
              <a:r>
                <a:rPr lang="en-US" dirty="0" err="1">
                  <a:solidFill>
                    <a:schemeClr val="tx1"/>
                  </a:solidFill>
                </a:rPr>
                <a:t>smarco</a:t>
              </a:r>
              <a:r>
                <a:rPr lang="en-US" dirty="0">
                  <a:solidFill>
                    <a:schemeClr val="tx1"/>
                  </a:solidFill>
                </a:rPr>
                <a:t>/WFA2-lib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A5CB71-6DDD-4B4B-A67A-3BC7258648A4}"/>
                </a:ext>
              </a:extLst>
            </p:cNvPr>
            <p:cNvSpPr/>
            <p:nvPr/>
          </p:nvSpPr>
          <p:spPr>
            <a:xfrm>
              <a:off x="14977211" y="5911309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7CE65A-59E7-4AA4-A14E-E359671EE409}"/>
                </a:ext>
              </a:extLst>
            </p:cNvPr>
            <p:cNvSpPr/>
            <p:nvPr/>
          </p:nvSpPr>
          <p:spPr>
            <a:xfrm>
              <a:off x="14977211" y="6171289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350DB5-1FA0-49D6-A027-FEBECE581AF1}"/>
                </a:ext>
              </a:extLst>
            </p:cNvPr>
            <p:cNvSpPr/>
            <p:nvPr/>
          </p:nvSpPr>
          <p:spPr>
            <a:xfrm>
              <a:off x="14977211" y="6440228"/>
              <a:ext cx="288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31A1-A68D-4C63-8717-BD0D5BF82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 CPU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DFBB9B-7503-4859-BAD1-8402F804F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944810"/>
              </p:ext>
            </p:extLst>
          </p:nvPr>
        </p:nvGraphicFramePr>
        <p:xfrm>
          <a:off x="1637681" y="2580478"/>
          <a:ext cx="21122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571B3A-A559-4EB9-A9E2-02E290B83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895985"/>
              </p:ext>
            </p:extLst>
          </p:nvPr>
        </p:nvGraphicFramePr>
        <p:xfrm>
          <a:off x="1637681" y="7936098"/>
          <a:ext cx="211226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0F524C-F46F-4861-93CE-9868C93371A8}"/>
              </a:ext>
            </a:extLst>
          </p:cNvPr>
          <p:cNvSpPr/>
          <p:nvPr/>
        </p:nvSpPr>
        <p:spPr>
          <a:xfrm>
            <a:off x="18896956" y="3769098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6477-F901-45E3-8F58-2C485493BBA5}"/>
              </a:ext>
            </a:extLst>
          </p:cNvPr>
          <p:cNvSpPr/>
          <p:nvPr/>
        </p:nvSpPr>
        <p:spPr>
          <a:xfrm>
            <a:off x="18896953" y="8182637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543-78ED-42A2-B2BC-C0776F20250E}"/>
              </a:ext>
            </a:extLst>
          </p:cNvPr>
          <p:cNvSpPr/>
          <p:nvPr/>
        </p:nvSpPr>
        <p:spPr>
          <a:xfrm>
            <a:off x="1589712" y="675856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F82EB-A0F9-4553-9348-7B19032AE51B}"/>
              </a:ext>
            </a:extLst>
          </p:cNvPr>
          <p:cNvSpPr/>
          <p:nvPr/>
        </p:nvSpPr>
        <p:spPr>
          <a:xfrm>
            <a:off x="1589714" y="1128613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57CE3-CFC7-4D97-823B-FE955160B5C3}"/>
              </a:ext>
            </a:extLst>
          </p:cNvPr>
          <p:cNvSpPr/>
          <p:nvPr/>
        </p:nvSpPr>
        <p:spPr>
          <a:xfrm>
            <a:off x="4008783" y="12397080"/>
            <a:ext cx="16366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#1: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The best performing CPU system is the one with the largest L3 cache (demonstrates memory-boundedness of sequence alignment)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1" grpId="0"/>
      <p:bldP spid="12" grpId="0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31A1-A68D-4C63-8717-BD0D5BF82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 CPU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DFBB9B-7503-4859-BAD1-8402F804F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99731"/>
              </p:ext>
            </p:extLst>
          </p:nvPr>
        </p:nvGraphicFramePr>
        <p:xfrm>
          <a:off x="1637681" y="2580478"/>
          <a:ext cx="21122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571B3A-A559-4EB9-A9E2-02E290B83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449560"/>
              </p:ext>
            </p:extLst>
          </p:nvPr>
        </p:nvGraphicFramePr>
        <p:xfrm>
          <a:off x="1637681" y="7936098"/>
          <a:ext cx="211226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0F524C-F46F-4861-93CE-9868C93371A8}"/>
              </a:ext>
            </a:extLst>
          </p:cNvPr>
          <p:cNvSpPr/>
          <p:nvPr/>
        </p:nvSpPr>
        <p:spPr>
          <a:xfrm>
            <a:off x="18896956" y="3769098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6477-F901-45E3-8F58-2C485493BBA5}"/>
              </a:ext>
            </a:extLst>
          </p:cNvPr>
          <p:cNvSpPr/>
          <p:nvPr/>
        </p:nvSpPr>
        <p:spPr>
          <a:xfrm>
            <a:off x="18896953" y="8182637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543-78ED-42A2-B2BC-C0776F20250E}"/>
              </a:ext>
            </a:extLst>
          </p:cNvPr>
          <p:cNvSpPr/>
          <p:nvPr/>
        </p:nvSpPr>
        <p:spPr>
          <a:xfrm>
            <a:off x="1589712" y="675856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F82EB-A0F9-4553-9348-7B19032AE51B}"/>
              </a:ext>
            </a:extLst>
          </p:cNvPr>
          <p:cNvSpPr/>
          <p:nvPr/>
        </p:nvSpPr>
        <p:spPr>
          <a:xfrm>
            <a:off x="1589714" y="1128613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57CE3-CFC7-4D97-823B-FE955160B5C3}"/>
              </a:ext>
            </a:extLst>
          </p:cNvPr>
          <p:cNvSpPr/>
          <p:nvPr/>
        </p:nvSpPr>
        <p:spPr>
          <a:xfrm>
            <a:off x="4008783" y="12397080"/>
            <a:ext cx="16366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#2: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outperforms CPU in the majority of cases</a:t>
            </a:r>
          </a:p>
          <a:p>
            <a:r>
              <a:rPr lang="en-US" sz="3600" dirty="0">
                <a:solidFill>
                  <a:schemeClr val="tx1"/>
                </a:solidFill>
                <a:latin typeface="NimbusRomNo9L-Regu"/>
              </a:rPr>
              <a:t>(up to 4.06× for SWG, up to 1.83× for WFA, and up to 2.56× for WFA-adaptive)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31A1-A68D-4C63-8717-BD0D5BF82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 CPU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DFBB9B-7503-4859-BAD1-8402F804F1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2580478"/>
          <a:ext cx="21122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571B3A-A559-4EB9-A9E2-02E290B83E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7936098"/>
          <a:ext cx="211226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0F524C-F46F-4861-93CE-9868C93371A8}"/>
              </a:ext>
            </a:extLst>
          </p:cNvPr>
          <p:cNvSpPr/>
          <p:nvPr/>
        </p:nvSpPr>
        <p:spPr>
          <a:xfrm>
            <a:off x="18896956" y="3769098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6477-F901-45E3-8F58-2C485493BBA5}"/>
              </a:ext>
            </a:extLst>
          </p:cNvPr>
          <p:cNvSpPr/>
          <p:nvPr/>
        </p:nvSpPr>
        <p:spPr>
          <a:xfrm>
            <a:off x="18896953" y="8182637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543-78ED-42A2-B2BC-C0776F20250E}"/>
              </a:ext>
            </a:extLst>
          </p:cNvPr>
          <p:cNvSpPr/>
          <p:nvPr/>
        </p:nvSpPr>
        <p:spPr>
          <a:xfrm>
            <a:off x="1589712" y="675856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F82EB-A0F9-4553-9348-7B19032AE51B}"/>
              </a:ext>
            </a:extLst>
          </p:cNvPr>
          <p:cNvSpPr/>
          <p:nvPr/>
        </p:nvSpPr>
        <p:spPr>
          <a:xfrm>
            <a:off x="1589714" y="1128613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57CE3-CFC7-4D97-823B-FE955160B5C3}"/>
              </a:ext>
            </a:extLst>
          </p:cNvPr>
          <p:cNvSpPr/>
          <p:nvPr/>
        </p:nvSpPr>
        <p:spPr>
          <a:xfrm>
            <a:off x="3591339" y="12397080"/>
            <a:ext cx="17201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#3: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When data transfer time is not included, PIM outperforms CPU even more (up to 25.93× for WFA, up to 28.14× for WFA-adaptive)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31A1-A68D-4C63-8717-BD0D5BF82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 CPU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DFBB9B-7503-4859-BAD1-8402F804F1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2580478"/>
          <a:ext cx="21122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571B3A-A559-4EB9-A9E2-02E290B83E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7936098"/>
          <a:ext cx="211226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0F524C-F46F-4861-93CE-9868C93371A8}"/>
              </a:ext>
            </a:extLst>
          </p:cNvPr>
          <p:cNvSpPr/>
          <p:nvPr/>
        </p:nvSpPr>
        <p:spPr>
          <a:xfrm>
            <a:off x="18896956" y="3769098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6477-F901-45E3-8F58-2C485493BBA5}"/>
              </a:ext>
            </a:extLst>
          </p:cNvPr>
          <p:cNvSpPr/>
          <p:nvPr/>
        </p:nvSpPr>
        <p:spPr>
          <a:xfrm>
            <a:off x="18896953" y="8182637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543-78ED-42A2-B2BC-C0776F20250E}"/>
              </a:ext>
            </a:extLst>
          </p:cNvPr>
          <p:cNvSpPr/>
          <p:nvPr/>
        </p:nvSpPr>
        <p:spPr>
          <a:xfrm>
            <a:off x="1589712" y="675856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F82EB-A0F9-4553-9348-7B19032AE51B}"/>
              </a:ext>
            </a:extLst>
          </p:cNvPr>
          <p:cNvSpPr/>
          <p:nvPr/>
        </p:nvSpPr>
        <p:spPr>
          <a:xfrm>
            <a:off x="1589714" y="1128613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57CE3-CFC7-4D97-823B-FE955160B5C3}"/>
              </a:ext>
            </a:extLst>
          </p:cNvPr>
          <p:cNvSpPr/>
          <p:nvPr/>
        </p:nvSpPr>
        <p:spPr>
          <a:xfrm>
            <a:off x="3591339" y="12397080"/>
            <a:ext cx="17201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#3: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When data transfer time is not included, PIM outperforms CPU even more (up to 25.93× for WFA, up to 28.14× for WFA-adaptive)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7FD591-80BD-448E-B012-ACA29AF40AFB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BF0C417-88BB-4DDE-9828-C26848F5B4FF}"/>
              </a:ext>
            </a:extLst>
          </p:cNvPr>
          <p:cNvSpPr/>
          <p:nvPr/>
        </p:nvSpPr>
        <p:spPr>
          <a:xfrm>
            <a:off x="6155140" y="118591"/>
            <a:ext cx="17068154" cy="12027916"/>
          </a:xfrm>
          <a:prstGeom prst="cloudCallout">
            <a:avLst>
              <a:gd name="adj1" fmla="val -34691"/>
              <a:gd name="adj2" fmla="val 503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97AF17-36A0-4CC8-9FAE-229B1E2644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/>
          <a:stretch/>
        </p:blipFill>
        <p:spPr>
          <a:xfrm>
            <a:off x="8475258" y="1835154"/>
            <a:ext cx="12951727" cy="87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31A1-A68D-4C63-8717-BD0D5BF82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 CPU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DFBB9B-7503-4859-BAD1-8402F804F1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2580478"/>
          <a:ext cx="21122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B571B3A-A559-4EB9-A9E2-02E290B83EC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681" y="7936098"/>
          <a:ext cx="211226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0F524C-F46F-4861-93CE-9868C93371A8}"/>
              </a:ext>
            </a:extLst>
          </p:cNvPr>
          <p:cNvSpPr/>
          <p:nvPr/>
        </p:nvSpPr>
        <p:spPr>
          <a:xfrm>
            <a:off x="18896956" y="3769098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6477-F901-45E3-8F58-2C485493BBA5}"/>
              </a:ext>
            </a:extLst>
          </p:cNvPr>
          <p:cNvSpPr/>
          <p:nvPr/>
        </p:nvSpPr>
        <p:spPr>
          <a:xfrm>
            <a:off x="18896953" y="8182637"/>
            <a:ext cx="370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Edit distance threshold = 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85543-78ED-42A2-B2BC-C0776F20250E}"/>
              </a:ext>
            </a:extLst>
          </p:cNvPr>
          <p:cNvSpPr/>
          <p:nvPr/>
        </p:nvSpPr>
        <p:spPr>
          <a:xfrm>
            <a:off x="1589712" y="675856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F82EB-A0F9-4553-9348-7B19032AE51B}"/>
              </a:ext>
            </a:extLst>
          </p:cNvPr>
          <p:cNvSpPr/>
          <p:nvPr/>
        </p:nvSpPr>
        <p:spPr>
          <a:xfrm>
            <a:off x="1589714" y="11286139"/>
            <a:ext cx="16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Read length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57CE3-CFC7-4D97-823B-FE955160B5C3}"/>
              </a:ext>
            </a:extLst>
          </p:cNvPr>
          <p:cNvSpPr/>
          <p:nvPr/>
        </p:nvSpPr>
        <p:spPr>
          <a:xfrm>
            <a:off x="3591339" y="12397080"/>
            <a:ext cx="17201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#4: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does not outperform CPU for algorithms with regular access patterns at small read lengths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53B40B-5B55-4583-BF31-95EE930A47AE}"/>
              </a:ext>
            </a:extLst>
          </p:cNvPr>
          <p:cNvSpPr/>
          <p:nvPr/>
        </p:nvSpPr>
        <p:spPr>
          <a:xfrm>
            <a:off x="3061252" y="4151251"/>
            <a:ext cx="3260035" cy="163332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FA8CB6-573A-4F1D-A1EB-E419EEBE7DAA}"/>
              </a:ext>
            </a:extLst>
          </p:cNvPr>
          <p:cNvSpPr/>
          <p:nvPr/>
        </p:nvSpPr>
        <p:spPr>
          <a:xfrm>
            <a:off x="7030281" y="4353338"/>
            <a:ext cx="2431772" cy="1345097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885FBF-5355-4819-85F9-E5CF99450B68}"/>
              </a:ext>
            </a:extLst>
          </p:cNvPr>
          <p:cNvSpPr/>
          <p:nvPr/>
        </p:nvSpPr>
        <p:spPr>
          <a:xfrm>
            <a:off x="3074502" y="8637117"/>
            <a:ext cx="3260035" cy="1633324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B1CC9E-4170-4C71-97B3-6CF0D9635BBA}"/>
              </a:ext>
            </a:extLst>
          </p:cNvPr>
          <p:cNvSpPr/>
          <p:nvPr/>
        </p:nvSpPr>
        <p:spPr>
          <a:xfrm>
            <a:off x="7043531" y="8839204"/>
            <a:ext cx="2431772" cy="1345097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2712E4-CD7F-4760-9AD6-0A2DD41420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vs. CPU for WFA-adaptive with Large Read Lengths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13E034-2247-4B46-AC47-5525061A0CEF}"/>
              </a:ext>
            </a:extLst>
          </p:cNvPr>
          <p:cNvGrpSpPr/>
          <p:nvPr/>
        </p:nvGrpSpPr>
        <p:grpSpPr>
          <a:xfrm>
            <a:off x="7504039" y="3786078"/>
            <a:ext cx="9375921" cy="4571996"/>
            <a:chOff x="121587" y="3249374"/>
            <a:chExt cx="3491890" cy="128016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5660C90-6D42-4334-B105-5D842DE71D1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6440646"/>
                </p:ext>
              </p:extLst>
            </p:nvPr>
          </p:nvGraphicFramePr>
          <p:xfrm>
            <a:off x="275917" y="3249374"/>
            <a:ext cx="3337560" cy="1280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D92658-71CE-4809-8400-321A182AE97A}"/>
                </a:ext>
              </a:extLst>
            </p:cNvPr>
            <p:cNvSpPr/>
            <p:nvPr/>
          </p:nvSpPr>
          <p:spPr>
            <a:xfrm>
              <a:off x="162183" y="4394157"/>
              <a:ext cx="625188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Read length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DDA49E-08E4-4700-BA44-DF912EBDBD8C}"/>
                </a:ext>
              </a:extLst>
            </p:cNvPr>
            <p:cNvSpPr/>
            <p:nvPr/>
          </p:nvSpPr>
          <p:spPr>
            <a:xfrm>
              <a:off x="121587" y="4233839"/>
              <a:ext cx="665784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Edit distance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E83E5E0-EA6D-4F3C-86F6-056C7B8107FC}"/>
              </a:ext>
            </a:extLst>
          </p:cNvPr>
          <p:cNvSpPr/>
          <p:nvPr/>
        </p:nvSpPr>
        <p:spPr>
          <a:xfrm>
            <a:off x="3591339" y="8878630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#1: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continues to outperform CPU for very large read lengths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659E-3E3D-4DB9-871E-64C7FE6648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400" dirty="0"/>
          </a:p>
          <a:p>
            <a:r>
              <a:rPr lang="en-US" sz="4400" dirty="0"/>
              <a:t>Background on sequence alignment</a:t>
            </a: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r>
              <a:rPr lang="en-US" sz="4400" dirty="0"/>
              <a:t>Processing-in-memory</a:t>
            </a:r>
          </a:p>
          <a:p>
            <a:endParaRPr lang="en-US" sz="4400" dirty="0"/>
          </a:p>
          <a:p>
            <a:r>
              <a:rPr lang="en-US" sz="4400" dirty="0"/>
              <a:t>Our framework</a:t>
            </a:r>
          </a:p>
          <a:p>
            <a:endParaRPr lang="en-US" sz="4400" dirty="0"/>
          </a:p>
          <a:p>
            <a:r>
              <a:rPr lang="en-US" sz="4400" dirty="0"/>
              <a:t>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999D4-783C-4465-8C25-B89FDDF47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48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2712E4-CD7F-4760-9AD6-0A2DD41420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vs. CPU for WFA-adaptive with Large Read Lengths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13E034-2247-4B46-AC47-5525061A0CEF}"/>
              </a:ext>
            </a:extLst>
          </p:cNvPr>
          <p:cNvGrpSpPr/>
          <p:nvPr/>
        </p:nvGrpSpPr>
        <p:grpSpPr>
          <a:xfrm>
            <a:off x="7504039" y="3786078"/>
            <a:ext cx="9375921" cy="4571996"/>
            <a:chOff x="121587" y="3249374"/>
            <a:chExt cx="3491890" cy="128016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5660C90-6D42-4334-B105-5D842DE71D1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275917" y="3249374"/>
            <a:ext cx="3337560" cy="1280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D92658-71CE-4809-8400-321A182AE97A}"/>
                </a:ext>
              </a:extLst>
            </p:cNvPr>
            <p:cNvSpPr/>
            <p:nvPr/>
          </p:nvSpPr>
          <p:spPr>
            <a:xfrm>
              <a:off x="162183" y="4394157"/>
              <a:ext cx="625188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Read length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DDA49E-08E4-4700-BA44-DF912EBDBD8C}"/>
                </a:ext>
              </a:extLst>
            </p:cNvPr>
            <p:cNvSpPr/>
            <p:nvPr/>
          </p:nvSpPr>
          <p:spPr>
            <a:xfrm>
              <a:off x="121587" y="4233839"/>
              <a:ext cx="665784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Edit distance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E83E5E0-EA6D-4F3C-86F6-056C7B8107FC}"/>
              </a:ext>
            </a:extLst>
          </p:cNvPr>
          <p:cNvSpPr/>
          <p:nvPr/>
        </p:nvSpPr>
        <p:spPr>
          <a:xfrm>
            <a:off x="3591339" y="9847624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#2: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Scalability currently limited by WRAM capacity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FB3B9-6253-4A77-B1F4-4B00724E4B70}"/>
              </a:ext>
            </a:extLst>
          </p:cNvPr>
          <p:cNvSpPr/>
          <p:nvPr/>
        </p:nvSpPr>
        <p:spPr>
          <a:xfrm>
            <a:off x="16058581" y="3921137"/>
            <a:ext cx="801501" cy="650863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3FE9E-5356-4E07-930A-30B260985F86}"/>
              </a:ext>
            </a:extLst>
          </p:cNvPr>
          <p:cNvSpPr/>
          <p:nvPr/>
        </p:nvSpPr>
        <p:spPr>
          <a:xfrm>
            <a:off x="3591339" y="8878630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#1: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continues to outperform CPU for very large read lengths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2712E4-CD7F-4760-9AD6-0A2DD41420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vs. CPU for WFA-adaptive with Large Read Lengths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13E034-2247-4B46-AC47-5525061A0CEF}"/>
              </a:ext>
            </a:extLst>
          </p:cNvPr>
          <p:cNvGrpSpPr/>
          <p:nvPr/>
        </p:nvGrpSpPr>
        <p:grpSpPr>
          <a:xfrm>
            <a:off x="7504039" y="3786078"/>
            <a:ext cx="9375921" cy="4571996"/>
            <a:chOff x="121587" y="3249374"/>
            <a:chExt cx="3491890" cy="128016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5660C90-6D42-4334-B105-5D842DE71D1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275917" y="3249374"/>
            <a:ext cx="3337560" cy="1280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D92658-71CE-4809-8400-321A182AE97A}"/>
                </a:ext>
              </a:extLst>
            </p:cNvPr>
            <p:cNvSpPr/>
            <p:nvPr/>
          </p:nvSpPr>
          <p:spPr>
            <a:xfrm>
              <a:off x="162183" y="4394157"/>
              <a:ext cx="625188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Read length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DDA49E-08E4-4700-BA44-DF912EBDBD8C}"/>
                </a:ext>
              </a:extLst>
            </p:cNvPr>
            <p:cNvSpPr/>
            <p:nvPr/>
          </p:nvSpPr>
          <p:spPr>
            <a:xfrm>
              <a:off x="121587" y="4233839"/>
              <a:ext cx="665784" cy="1292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Edit distance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E83E5E0-EA6D-4F3C-86F6-056C7B8107FC}"/>
              </a:ext>
            </a:extLst>
          </p:cNvPr>
          <p:cNvSpPr/>
          <p:nvPr/>
        </p:nvSpPr>
        <p:spPr>
          <a:xfrm>
            <a:off x="3591339" y="9847624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#2: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Scalability currently limited by WRAM capacity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FB3B9-6253-4A77-B1F4-4B00724E4B70}"/>
              </a:ext>
            </a:extLst>
          </p:cNvPr>
          <p:cNvSpPr/>
          <p:nvPr/>
        </p:nvSpPr>
        <p:spPr>
          <a:xfrm>
            <a:off x="16058581" y="3921137"/>
            <a:ext cx="801501" cy="650863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3FE9E-5356-4E07-930A-30B260985F86}"/>
              </a:ext>
            </a:extLst>
          </p:cNvPr>
          <p:cNvSpPr/>
          <p:nvPr/>
        </p:nvSpPr>
        <p:spPr>
          <a:xfrm>
            <a:off x="3591339" y="8878630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#1: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continues to outperform CPU for very large read lengths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68F8E-534F-4467-9E8A-BD60805D8AD3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574C018D-5E8B-4080-8C83-ABFE6CACB480}"/>
              </a:ext>
            </a:extLst>
          </p:cNvPr>
          <p:cNvSpPr/>
          <p:nvPr/>
        </p:nvSpPr>
        <p:spPr>
          <a:xfrm>
            <a:off x="95535" y="2806191"/>
            <a:ext cx="15599390" cy="10759683"/>
          </a:xfrm>
          <a:prstGeom prst="cloudCallout">
            <a:avLst>
              <a:gd name="adj1" fmla="val 50435"/>
              <a:gd name="adj2" fmla="val -350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EA2ABD-6F33-4BA6-9E87-86F4CBACF4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3394" y="4773558"/>
            <a:ext cx="121920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418A56-3383-42F5-87B2-FE7C61413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PIM vs. GPU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586B7-90C1-4599-AB83-37FB71098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474" y="3533917"/>
            <a:ext cx="12922700" cy="55455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56E391-7787-48C3-BC89-11013E9D3F5A}"/>
              </a:ext>
            </a:extLst>
          </p:cNvPr>
          <p:cNvSpPr/>
          <p:nvPr/>
        </p:nvSpPr>
        <p:spPr>
          <a:xfrm>
            <a:off x="3591339" y="9753273"/>
            <a:ext cx="1720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PIM outperforms GPU in the majority of cases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8A4144-C0B9-4E2C-BD11-0D737018E52D}"/>
              </a:ext>
            </a:extLst>
          </p:cNvPr>
          <p:cNvSpPr/>
          <p:nvPr/>
        </p:nvSpPr>
        <p:spPr>
          <a:xfrm>
            <a:off x="0" y="13240870"/>
            <a:ext cx="1219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Aguado</a:t>
            </a:r>
            <a:r>
              <a:rPr lang="en-US" dirty="0">
                <a:solidFill>
                  <a:schemeClr val="tx1"/>
                </a:solidFill>
              </a:rPr>
              <a:t>-Puig, Quim, et al. "WFA-GPU: Gap-affine pairwise alignment using GPUs." </a:t>
            </a:r>
            <a:r>
              <a:rPr lang="en-US" dirty="0" err="1">
                <a:solidFill>
                  <a:schemeClr val="tx1"/>
                </a:solidFill>
              </a:rPr>
              <a:t>bioRxiv</a:t>
            </a:r>
            <a:r>
              <a:rPr lang="en-US" dirty="0">
                <a:solidFill>
                  <a:schemeClr val="tx1"/>
                </a:solidFill>
              </a:rPr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3264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A4B99D-1406-401D-8440-868600612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WRAM only vs. WRAM and MRAM for Intermediate Data Structures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B08FC-92FC-400E-BF52-3CA8C15F8FC5}"/>
              </a:ext>
            </a:extLst>
          </p:cNvPr>
          <p:cNvGrpSpPr/>
          <p:nvPr/>
        </p:nvGrpSpPr>
        <p:grpSpPr>
          <a:xfrm>
            <a:off x="705677" y="3429878"/>
            <a:ext cx="23012403" cy="7542922"/>
            <a:chOff x="0" y="3509391"/>
            <a:chExt cx="7086600" cy="152704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2C8426B9-1CB6-488C-8D4D-7AC1BA96F1A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0534383"/>
                </p:ext>
              </p:extLst>
            </p:nvPr>
          </p:nvGraphicFramePr>
          <p:xfrm>
            <a:off x="0" y="3509391"/>
            <a:ext cx="7086600" cy="1527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C0D62C-E211-43D1-81A2-361382426143}"/>
                </a:ext>
              </a:extLst>
            </p:cNvPr>
            <p:cNvSpPr/>
            <p:nvPr/>
          </p:nvSpPr>
          <p:spPr>
            <a:xfrm>
              <a:off x="2552" y="4826583"/>
              <a:ext cx="500371" cy="934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Read 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5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A4B99D-1406-401D-8440-868600612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WRAM only vs. WRAM and MRAM for Intermediate Data Structures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B08FC-92FC-400E-BF52-3CA8C15F8FC5}"/>
              </a:ext>
            </a:extLst>
          </p:cNvPr>
          <p:cNvGrpSpPr/>
          <p:nvPr/>
        </p:nvGrpSpPr>
        <p:grpSpPr>
          <a:xfrm>
            <a:off x="705677" y="3429878"/>
            <a:ext cx="23012403" cy="7542922"/>
            <a:chOff x="0" y="3509391"/>
            <a:chExt cx="7086600" cy="152704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2C8426B9-1CB6-488C-8D4D-7AC1BA96F1A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0" y="3509391"/>
            <a:ext cx="7086600" cy="1527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C0D62C-E211-43D1-81A2-361382426143}"/>
                </a:ext>
              </a:extLst>
            </p:cNvPr>
            <p:cNvSpPr/>
            <p:nvPr/>
          </p:nvSpPr>
          <p:spPr>
            <a:xfrm>
              <a:off x="2552" y="4826583"/>
              <a:ext cx="500371" cy="934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Read length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510EEB1-07E5-4A28-B75D-009406857DC8}"/>
              </a:ext>
            </a:extLst>
          </p:cNvPr>
          <p:cNvSpPr/>
          <p:nvPr/>
        </p:nvSpPr>
        <p:spPr>
          <a:xfrm>
            <a:off x="1762539" y="11721219"/>
            <a:ext cx="20858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#1: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For algorithms that use large data structures (NW and SWG), WRAM only does not scale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03B045-9FD9-4FB9-87FB-4987966F6650}"/>
              </a:ext>
            </a:extLst>
          </p:cNvPr>
          <p:cNvSpPr/>
          <p:nvPr/>
        </p:nvSpPr>
        <p:spPr>
          <a:xfrm>
            <a:off x="1389914" y="3363539"/>
            <a:ext cx="10415397" cy="430650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A4B99D-1406-401D-8440-868600612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WRAM only vs. WRAM and MRAM for Intermediate Data Structures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B08FC-92FC-400E-BF52-3CA8C15F8FC5}"/>
              </a:ext>
            </a:extLst>
          </p:cNvPr>
          <p:cNvGrpSpPr/>
          <p:nvPr/>
        </p:nvGrpSpPr>
        <p:grpSpPr>
          <a:xfrm>
            <a:off x="705677" y="3429878"/>
            <a:ext cx="23012403" cy="7542922"/>
            <a:chOff x="0" y="3509391"/>
            <a:chExt cx="7086600" cy="152704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2C8426B9-1CB6-488C-8D4D-7AC1BA96F1A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0" y="3509391"/>
            <a:ext cx="7086600" cy="1527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C0D62C-E211-43D1-81A2-361382426143}"/>
                </a:ext>
              </a:extLst>
            </p:cNvPr>
            <p:cNvSpPr/>
            <p:nvPr/>
          </p:nvSpPr>
          <p:spPr>
            <a:xfrm>
              <a:off x="2552" y="4826583"/>
              <a:ext cx="500371" cy="934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Read length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510EEB1-07E5-4A28-B75D-009406857DC8}"/>
              </a:ext>
            </a:extLst>
          </p:cNvPr>
          <p:cNvSpPr/>
          <p:nvPr/>
        </p:nvSpPr>
        <p:spPr>
          <a:xfrm>
            <a:off x="3233530" y="11721219"/>
            <a:ext cx="1791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#2: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For algorithms that use small data structures (</a:t>
            </a:r>
            <a:r>
              <a:rPr lang="en-US" sz="3600" dirty="0" err="1">
                <a:solidFill>
                  <a:schemeClr val="tx1"/>
                </a:solidFill>
                <a:latin typeface="NimbusRomNo9L-Regu"/>
              </a:rPr>
              <a:t>GenASM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), WRAM only is better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49988A-B0E8-4673-AEB2-4B9D23E63431}"/>
              </a:ext>
            </a:extLst>
          </p:cNvPr>
          <p:cNvSpPr/>
          <p:nvPr/>
        </p:nvSpPr>
        <p:spPr>
          <a:xfrm>
            <a:off x="10740789" y="4045926"/>
            <a:ext cx="4708475" cy="5316437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A4B99D-1406-401D-8440-868600612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Using WRAM only vs. WRAM and MRAM for Intermediate Data Structures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B08FC-92FC-400E-BF52-3CA8C15F8FC5}"/>
              </a:ext>
            </a:extLst>
          </p:cNvPr>
          <p:cNvGrpSpPr/>
          <p:nvPr/>
        </p:nvGrpSpPr>
        <p:grpSpPr>
          <a:xfrm>
            <a:off x="705677" y="3429878"/>
            <a:ext cx="23012403" cy="7542922"/>
            <a:chOff x="0" y="3509391"/>
            <a:chExt cx="7086600" cy="152704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2C8426B9-1CB6-488C-8D4D-7AC1BA96F1A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0" y="3509391"/>
            <a:ext cx="7086600" cy="1527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C0D62C-E211-43D1-81A2-361382426143}"/>
                </a:ext>
              </a:extLst>
            </p:cNvPr>
            <p:cNvSpPr/>
            <p:nvPr/>
          </p:nvSpPr>
          <p:spPr>
            <a:xfrm>
              <a:off x="2552" y="4826583"/>
              <a:ext cx="500371" cy="9346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>
                  <a:solidFill>
                    <a:schemeClr val="tx1"/>
                  </a:solidFill>
                </a:rPr>
                <a:t>Read length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510EEB1-07E5-4A28-B75D-009406857DC8}"/>
              </a:ext>
            </a:extLst>
          </p:cNvPr>
          <p:cNvSpPr/>
          <p:nvPr/>
        </p:nvSpPr>
        <p:spPr>
          <a:xfrm>
            <a:off x="3233530" y="11721219"/>
            <a:ext cx="17916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NimbusRomNo9L-Regu"/>
              </a:rPr>
              <a:t>Observation #3:</a:t>
            </a:r>
            <a:r>
              <a:rPr lang="en-US" sz="3600" dirty="0">
                <a:solidFill>
                  <a:schemeClr val="tx1"/>
                </a:solidFill>
                <a:latin typeface="NimbusRomNo9L-Regu"/>
              </a:rPr>
              <a:t> For algorithms that use medium-sized data structures (WFA, WFA-adaptive), WRAM only is better for short reads while WRAM+MRAM is better for long reads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AC37C8-43B0-48AC-8B71-26949B8AFAE6}"/>
              </a:ext>
            </a:extLst>
          </p:cNvPr>
          <p:cNvSpPr/>
          <p:nvPr/>
        </p:nvSpPr>
        <p:spPr>
          <a:xfrm>
            <a:off x="14712287" y="5663819"/>
            <a:ext cx="9463752" cy="4995081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659E-3E3D-4DB9-871E-64C7FE6648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400" dirty="0"/>
          </a:p>
          <a:p>
            <a:r>
              <a:rPr lang="en-US" sz="4400" dirty="0"/>
              <a:t>Sequence alignment is </a:t>
            </a:r>
            <a:r>
              <a:rPr lang="en-US" sz="4400" b="1" dirty="0">
                <a:solidFill>
                  <a:srgbClr val="C00000"/>
                </a:solidFill>
              </a:rPr>
              <a:t>memory-bound </a:t>
            </a:r>
            <a:r>
              <a:rPr lang="en-US" sz="4400" dirty="0"/>
              <a:t>on traditional processor-centric systems</a:t>
            </a:r>
            <a:endParaRPr lang="en-US" sz="4400" b="1" dirty="0">
              <a:solidFill>
                <a:srgbClr val="C00000"/>
              </a:solidFill>
            </a:endParaRPr>
          </a:p>
          <a:p>
            <a:endParaRPr lang="en-US" sz="4400" dirty="0"/>
          </a:p>
          <a:p>
            <a:r>
              <a:rPr lang="en-US" sz="4400" b="1" dirty="0">
                <a:solidFill>
                  <a:schemeClr val="accent2"/>
                </a:solidFill>
              </a:rPr>
              <a:t>Processing-in-memory (PIM)</a:t>
            </a:r>
            <a:r>
              <a:rPr lang="en-US" sz="4400" dirty="0"/>
              <a:t> overcomes the memory bandwidth bottleneck by placing cores near the memory</a:t>
            </a:r>
          </a:p>
          <a:p>
            <a:endParaRPr lang="en-US" sz="4400" dirty="0"/>
          </a:p>
          <a:p>
            <a:r>
              <a:rPr lang="en-US" sz="4400" dirty="0"/>
              <a:t>We present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Alignment-in-Memory (AIM)</a:t>
            </a:r>
            <a:r>
              <a:rPr lang="en-US" sz="4400" dirty="0"/>
              <a:t>, a framework for sequence alignment on real PIM systems</a:t>
            </a:r>
          </a:p>
          <a:p>
            <a:pPr lvl="1"/>
            <a:r>
              <a:rPr lang="en-US" sz="4000" dirty="0"/>
              <a:t>Supports multiple alignment algorithms: NW, SWG, </a:t>
            </a:r>
            <a:r>
              <a:rPr lang="en-US" sz="4000" dirty="0" err="1"/>
              <a:t>GenASM</a:t>
            </a:r>
            <a:r>
              <a:rPr lang="en-US" sz="4000" dirty="0"/>
              <a:t>, and WFA</a:t>
            </a:r>
          </a:p>
          <a:p>
            <a:pPr lvl="1"/>
            <a:r>
              <a:rPr lang="en-US" sz="4000" dirty="0"/>
              <a:t>Implemented on UPMEM, the first real PIM system</a:t>
            </a:r>
          </a:p>
          <a:p>
            <a:endParaRPr lang="en-US" sz="4400" dirty="0"/>
          </a:p>
          <a:p>
            <a:r>
              <a:rPr lang="en-US" sz="4400" dirty="0"/>
              <a:t>Results show </a:t>
            </a:r>
            <a:r>
              <a:rPr lang="en-US" sz="4400" b="1" dirty="0">
                <a:solidFill>
                  <a:schemeClr val="accent6"/>
                </a:solidFill>
              </a:rPr>
              <a:t>substantial speedups over CPUs and GPUs</a:t>
            </a:r>
          </a:p>
          <a:p>
            <a:endParaRPr lang="en-US" sz="4400" dirty="0"/>
          </a:p>
          <a:p>
            <a:r>
              <a:rPr lang="en-US" sz="4400" dirty="0"/>
              <a:t>AIM is available at: </a:t>
            </a:r>
            <a:r>
              <a:rPr lang="en-US" sz="4400" dirty="0">
                <a:hlinkClick r:id="rId2"/>
              </a:rPr>
              <a:t>https://github.com/safaad/aim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999D4-783C-4465-8C25-B89FDDF47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1026" name="Picture 2" descr="GitHub Logos and Usage · GitHub">
            <a:extLst>
              <a:ext uri="{FF2B5EF4-FFF2-40B4-BE49-F238E27FC236}">
                <a16:creationId xmlns:a16="http://schemas.microsoft.com/office/drawing/2014/main" id="{BDCC0DFE-1478-46BC-9EDB-8F88C429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755" y="10893290"/>
            <a:ext cx="1673087" cy="167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659E-3E3D-4DB9-871E-64C7FE6648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4400" dirty="0"/>
          </a:p>
          <a:p>
            <a:r>
              <a:rPr lang="en-US" sz="4400" b="1" dirty="0"/>
              <a:t>Background on sequence alignment</a:t>
            </a:r>
          </a:p>
          <a:p>
            <a:endParaRPr lang="en-US" sz="4400" b="1" dirty="0">
              <a:solidFill>
                <a:schemeClr val="accent6"/>
              </a:solidFill>
            </a:endParaRPr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Processing-in-memory</a:t>
            </a:r>
          </a:p>
          <a:p>
            <a:endParaRPr lang="en-US" sz="4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Our framework</a:t>
            </a:r>
          </a:p>
          <a:p>
            <a:endParaRPr lang="en-US" sz="4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999D4-783C-4465-8C25-B89FDDF47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778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EEA030-AFD8-4D16-92FD-47BECF85B7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431" y="2952451"/>
            <a:ext cx="23969137" cy="10529982"/>
          </a:xfrm>
        </p:spPr>
        <p:txBody>
          <a:bodyPr/>
          <a:lstStyle/>
          <a:p>
            <a:endParaRPr lang="en-US" altLang="zh-CN" sz="4400" dirty="0"/>
          </a:p>
          <a:p>
            <a:r>
              <a:rPr lang="en-US" altLang="zh-CN" sz="4400" dirty="0"/>
              <a:t>A </a:t>
            </a:r>
            <a:r>
              <a:rPr lang="en-US" altLang="zh-CN" sz="4400" b="1" dirty="0">
                <a:solidFill>
                  <a:schemeClr val="accent1"/>
                </a:solidFill>
              </a:rPr>
              <a:t>genome</a:t>
            </a:r>
            <a:r>
              <a:rPr lang="en-US" altLang="zh-CN" sz="4400" dirty="0"/>
              <a:t> is the complete set of an organism’s genetic instructions</a:t>
            </a:r>
          </a:p>
          <a:p>
            <a:pPr lvl="1"/>
            <a:r>
              <a:rPr lang="en-US" altLang="zh-CN" sz="4000" dirty="0"/>
              <a:t>DNA is a string of base pairs (characters): A, C, G, T</a:t>
            </a:r>
          </a:p>
          <a:p>
            <a:pPr lvl="1"/>
            <a:r>
              <a:rPr lang="en-US" altLang="zh-CN" sz="4000" dirty="0"/>
              <a:t>The human genome contains 3.2 billion base pairs</a:t>
            </a:r>
          </a:p>
          <a:p>
            <a:endParaRPr lang="en-US" altLang="zh-CN" sz="4400" dirty="0">
              <a:solidFill>
                <a:srgbClr val="00B050"/>
              </a:solidFill>
            </a:endParaRPr>
          </a:p>
          <a:p>
            <a:r>
              <a:rPr lang="en-US" altLang="zh-CN" sz="4400" b="1" dirty="0">
                <a:solidFill>
                  <a:schemeClr val="accent1"/>
                </a:solidFill>
              </a:rPr>
              <a:t>Genome analysis</a:t>
            </a:r>
            <a:r>
              <a:rPr lang="en-US" altLang="zh-CN" sz="4400" dirty="0"/>
              <a:t> helps to understand genetic variations, predict the presence and abundance of microbes, monitor disease outbreaks, develop personalized medicine, etc.</a:t>
            </a:r>
          </a:p>
          <a:p>
            <a:endParaRPr lang="en-US" altLang="zh-CN" sz="4400" dirty="0"/>
          </a:p>
          <a:p>
            <a:r>
              <a:rPr lang="en-US" altLang="zh-CN" sz="4400" b="1" dirty="0">
                <a:solidFill>
                  <a:schemeClr val="accent1"/>
                </a:solidFill>
              </a:rPr>
              <a:t>Sequencing</a:t>
            </a:r>
            <a:r>
              <a:rPr lang="en-US" altLang="zh-CN" sz="4400" dirty="0"/>
              <a:t> machines provide only randomized fragments (</a:t>
            </a:r>
            <a:r>
              <a:rPr lang="en-US" altLang="zh-CN" sz="4400" b="1" dirty="0">
                <a:solidFill>
                  <a:schemeClr val="accent1"/>
                </a:solidFill>
              </a:rPr>
              <a:t>reads</a:t>
            </a:r>
            <a:r>
              <a:rPr lang="en-US" altLang="zh-CN" sz="4400" dirty="0"/>
              <a:t>) of the genome</a:t>
            </a:r>
          </a:p>
          <a:p>
            <a:pPr lvl="1"/>
            <a:r>
              <a:rPr lang="en-US" altLang="zh-CN" sz="4000" dirty="0"/>
              <a:t>Depending on the sequencing technology, there are short (50-300 bp) and long reads (10K-100K bp)</a:t>
            </a:r>
          </a:p>
          <a:p>
            <a:pPr lvl="1"/>
            <a:r>
              <a:rPr lang="en-US" altLang="zh-CN" sz="4000" dirty="0"/>
              <a:t>Need to be mapped to the reference genome</a:t>
            </a:r>
          </a:p>
          <a:p>
            <a:endParaRPr lang="en-US" altLang="zh-CN" sz="4400" dirty="0"/>
          </a:p>
          <a:p>
            <a:r>
              <a:rPr lang="en-US" altLang="zh-CN" sz="4400" dirty="0"/>
              <a:t>A key step in the read mapping process is </a:t>
            </a:r>
            <a:r>
              <a:rPr lang="en-US" altLang="zh-CN" sz="4400" b="1" dirty="0">
                <a:solidFill>
                  <a:schemeClr val="accent1"/>
                </a:solidFill>
              </a:rPr>
              <a:t>sequence alignment</a:t>
            </a:r>
          </a:p>
          <a:p>
            <a:pPr lvl="1"/>
            <a:r>
              <a:rPr lang="en-US" altLang="zh-CN" sz="4000" dirty="0"/>
              <a:t>Quadratic-time dynamic programming algorithms, e.g., Smith-Waterman, Needleman-Wunsch</a:t>
            </a:r>
          </a:p>
          <a:p>
            <a:pPr lvl="1"/>
            <a:r>
              <a:rPr lang="en-US" altLang="zh-CN" sz="4000" dirty="0"/>
              <a:t>State-of-the-art algorithms: </a:t>
            </a:r>
            <a:r>
              <a:rPr lang="en-US" altLang="zh-CN" sz="4000" dirty="0" err="1"/>
              <a:t>GenASM</a:t>
            </a:r>
            <a:r>
              <a:rPr lang="en-US" altLang="zh-CN" sz="4000" dirty="0"/>
              <a:t>, WFA, WFA-adaptive</a:t>
            </a:r>
          </a:p>
          <a:p>
            <a:endParaRPr lang="en-US" altLang="zh-CN" sz="4400" dirty="0"/>
          </a:p>
          <a:p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B2CA2-8C64-4F4A-B3CA-A88E01C130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Genome Analysis and Sequence Alignment</a:t>
            </a:r>
          </a:p>
        </p:txBody>
      </p:sp>
    </p:spTree>
    <p:extLst>
      <p:ext uri="{BB962C8B-B14F-4D97-AF65-F5344CB8AC3E}">
        <p14:creationId xmlns:p14="http://schemas.microsoft.com/office/powerpoint/2010/main" val="5641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AF60-AF2B-4929-9DEE-D7C8A1B8AD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Sequence Alignment Example with the Smith-Waterman Algorithm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56E9CF2-1B74-49B1-ADAA-1029606B006B}"/>
              </a:ext>
            </a:extLst>
          </p:cNvPr>
          <p:cNvSpPr/>
          <p:nvPr/>
        </p:nvSpPr>
        <p:spPr>
          <a:xfrm>
            <a:off x="5037637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8BDDBC3-290A-4167-BDCE-D34AE1431C9C}"/>
              </a:ext>
            </a:extLst>
          </p:cNvPr>
          <p:cNvSpPr/>
          <p:nvPr/>
        </p:nvSpPr>
        <p:spPr>
          <a:xfrm>
            <a:off x="6256565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C614D39-C38E-4DEC-83C3-3BA43BD3FC83}"/>
              </a:ext>
            </a:extLst>
          </p:cNvPr>
          <p:cNvSpPr/>
          <p:nvPr/>
        </p:nvSpPr>
        <p:spPr>
          <a:xfrm>
            <a:off x="7479150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6384EC0-88FD-459C-BDC6-0E2F2F15E8BA}"/>
              </a:ext>
            </a:extLst>
          </p:cNvPr>
          <p:cNvSpPr/>
          <p:nvPr/>
        </p:nvSpPr>
        <p:spPr>
          <a:xfrm>
            <a:off x="8694421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D224175-6A47-4C3E-953F-D5DC9BDD98A6}"/>
              </a:ext>
            </a:extLst>
          </p:cNvPr>
          <p:cNvSpPr/>
          <p:nvPr/>
        </p:nvSpPr>
        <p:spPr>
          <a:xfrm>
            <a:off x="9909693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04BF4D3-6DE4-4F37-9760-61A1E72A4DED}"/>
              </a:ext>
            </a:extLst>
          </p:cNvPr>
          <p:cNvSpPr/>
          <p:nvPr/>
        </p:nvSpPr>
        <p:spPr>
          <a:xfrm>
            <a:off x="5033979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62D8A016-B924-40ED-8342-2AC30B09ECF4}"/>
              </a:ext>
            </a:extLst>
          </p:cNvPr>
          <p:cNvSpPr/>
          <p:nvPr/>
        </p:nvSpPr>
        <p:spPr>
          <a:xfrm>
            <a:off x="6252909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B9D5E0DA-15A4-4700-9D65-7CE68B2588FE}"/>
              </a:ext>
            </a:extLst>
          </p:cNvPr>
          <p:cNvSpPr/>
          <p:nvPr/>
        </p:nvSpPr>
        <p:spPr>
          <a:xfrm>
            <a:off x="7475493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848ABEE-6630-4FEA-AEBC-1339612548BD}"/>
              </a:ext>
            </a:extLst>
          </p:cNvPr>
          <p:cNvSpPr/>
          <p:nvPr/>
        </p:nvSpPr>
        <p:spPr>
          <a:xfrm>
            <a:off x="8690765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0FD40E31-5578-4683-892E-A9F31E5B613C}"/>
              </a:ext>
            </a:extLst>
          </p:cNvPr>
          <p:cNvSpPr/>
          <p:nvPr/>
        </p:nvSpPr>
        <p:spPr>
          <a:xfrm>
            <a:off x="9906035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E32EA2B6-47AE-479C-9369-FC68E649828B}"/>
              </a:ext>
            </a:extLst>
          </p:cNvPr>
          <p:cNvSpPr/>
          <p:nvPr/>
        </p:nvSpPr>
        <p:spPr>
          <a:xfrm>
            <a:off x="5032153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44AABACF-5B12-4D00-832C-3BD1679C41EF}"/>
              </a:ext>
            </a:extLst>
          </p:cNvPr>
          <p:cNvSpPr/>
          <p:nvPr/>
        </p:nvSpPr>
        <p:spPr>
          <a:xfrm>
            <a:off x="6251080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27B7F05F-36B4-4019-9F00-E1053DF7E036}"/>
              </a:ext>
            </a:extLst>
          </p:cNvPr>
          <p:cNvSpPr/>
          <p:nvPr/>
        </p:nvSpPr>
        <p:spPr>
          <a:xfrm>
            <a:off x="7473664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1D906DA5-B132-4845-9DB6-641613A1A055}"/>
              </a:ext>
            </a:extLst>
          </p:cNvPr>
          <p:cNvSpPr/>
          <p:nvPr/>
        </p:nvSpPr>
        <p:spPr>
          <a:xfrm>
            <a:off x="8688936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D52ACFF5-4B84-4C38-8C95-6130408CECAC}"/>
              </a:ext>
            </a:extLst>
          </p:cNvPr>
          <p:cNvSpPr/>
          <p:nvPr/>
        </p:nvSpPr>
        <p:spPr>
          <a:xfrm>
            <a:off x="9904206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67DE52E8-EA47-41E2-9CB0-12429EB70D92}"/>
              </a:ext>
            </a:extLst>
          </p:cNvPr>
          <p:cNvSpPr/>
          <p:nvPr/>
        </p:nvSpPr>
        <p:spPr>
          <a:xfrm>
            <a:off x="5028495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id="{9F52F752-B562-4C16-B07F-40D6220AD55F}"/>
              </a:ext>
            </a:extLst>
          </p:cNvPr>
          <p:cNvSpPr/>
          <p:nvPr/>
        </p:nvSpPr>
        <p:spPr>
          <a:xfrm>
            <a:off x="6247423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24C9BFF1-1E54-4D14-8341-12F7DA8AB8B3}"/>
              </a:ext>
            </a:extLst>
          </p:cNvPr>
          <p:cNvSpPr/>
          <p:nvPr/>
        </p:nvSpPr>
        <p:spPr>
          <a:xfrm>
            <a:off x="7470008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DBE631BA-4734-4AFE-85F0-D14B7CCBA6A5}"/>
              </a:ext>
            </a:extLst>
          </p:cNvPr>
          <p:cNvSpPr/>
          <p:nvPr/>
        </p:nvSpPr>
        <p:spPr>
          <a:xfrm>
            <a:off x="8685279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0BD09B69-FACB-4C05-AF45-A8E27C3F1577}"/>
              </a:ext>
            </a:extLst>
          </p:cNvPr>
          <p:cNvSpPr/>
          <p:nvPr/>
        </p:nvSpPr>
        <p:spPr>
          <a:xfrm>
            <a:off x="9900551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6966E8CC-3629-4ADF-A96E-EA64B1EC7DFF}"/>
              </a:ext>
            </a:extLst>
          </p:cNvPr>
          <p:cNvSpPr/>
          <p:nvPr/>
        </p:nvSpPr>
        <p:spPr>
          <a:xfrm>
            <a:off x="5023011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1BBA3AA2-18AB-48B5-ABCE-A6FD20A284A7}"/>
              </a:ext>
            </a:extLst>
          </p:cNvPr>
          <p:cNvSpPr/>
          <p:nvPr/>
        </p:nvSpPr>
        <p:spPr>
          <a:xfrm>
            <a:off x="6241938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1383F266-5FA6-46BC-A2DE-615FFD58781B}"/>
              </a:ext>
            </a:extLst>
          </p:cNvPr>
          <p:cNvSpPr/>
          <p:nvPr/>
        </p:nvSpPr>
        <p:spPr>
          <a:xfrm>
            <a:off x="7464522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A5A480C3-F630-4980-9182-4E8BEC9B1838}"/>
              </a:ext>
            </a:extLst>
          </p:cNvPr>
          <p:cNvSpPr/>
          <p:nvPr/>
        </p:nvSpPr>
        <p:spPr>
          <a:xfrm>
            <a:off x="8679794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Rounded Rectangle 28">
            <a:extLst>
              <a:ext uri="{FF2B5EF4-FFF2-40B4-BE49-F238E27FC236}">
                <a16:creationId xmlns:a16="http://schemas.microsoft.com/office/drawing/2014/main" id="{C197D7C0-1C19-4214-9002-FADBBE3A1250}"/>
              </a:ext>
            </a:extLst>
          </p:cNvPr>
          <p:cNvSpPr/>
          <p:nvPr/>
        </p:nvSpPr>
        <p:spPr>
          <a:xfrm>
            <a:off x="9895064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5D71E7F5-FB7F-4086-91A0-46A611F96D22}"/>
              </a:ext>
            </a:extLst>
          </p:cNvPr>
          <p:cNvSpPr/>
          <p:nvPr/>
        </p:nvSpPr>
        <p:spPr>
          <a:xfrm>
            <a:off x="5019353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Rounded Rectangle 30">
            <a:extLst>
              <a:ext uri="{FF2B5EF4-FFF2-40B4-BE49-F238E27FC236}">
                <a16:creationId xmlns:a16="http://schemas.microsoft.com/office/drawing/2014/main" id="{EAE2A63E-491A-42D8-9DCA-4306C663B2FD}"/>
              </a:ext>
            </a:extLst>
          </p:cNvPr>
          <p:cNvSpPr/>
          <p:nvPr/>
        </p:nvSpPr>
        <p:spPr>
          <a:xfrm>
            <a:off x="6238281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31" name="Rounded Rectangle 31">
            <a:extLst>
              <a:ext uri="{FF2B5EF4-FFF2-40B4-BE49-F238E27FC236}">
                <a16:creationId xmlns:a16="http://schemas.microsoft.com/office/drawing/2014/main" id="{48751715-04B8-4D27-8596-53CE17E0F48B}"/>
              </a:ext>
            </a:extLst>
          </p:cNvPr>
          <p:cNvSpPr/>
          <p:nvPr/>
        </p:nvSpPr>
        <p:spPr>
          <a:xfrm>
            <a:off x="7460866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4197F63D-5144-4075-BFAE-51FE1A8355C4}"/>
              </a:ext>
            </a:extLst>
          </p:cNvPr>
          <p:cNvSpPr/>
          <p:nvPr/>
        </p:nvSpPr>
        <p:spPr>
          <a:xfrm>
            <a:off x="8676137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Rounded Rectangle 33">
            <a:extLst>
              <a:ext uri="{FF2B5EF4-FFF2-40B4-BE49-F238E27FC236}">
                <a16:creationId xmlns:a16="http://schemas.microsoft.com/office/drawing/2014/main" id="{E2AB407A-FCA3-447D-836D-53F6C9EA15D0}"/>
              </a:ext>
            </a:extLst>
          </p:cNvPr>
          <p:cNvSpPr/>
          <p:nvPr/>
        </p:nvSpPr>
        <p:spPr>
          <a:xfrm>
            <a:off x="9891409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ounded Rectangle 35">
            <a:extLst>
              <a:ext uri="{FF2B5EF4-FFF2-40B4-BE49-F238E27FC236}">
                <a16:creationId xmlns:a16="http://schemas.microsoft.com/office/drawing/2014/main" id="{850F6494-B02B-45F7-87F5-0682101850AB}"/>
              </a:ext>
            </a:extLst>
          </p:cNvPr>
          <p:cNvSpPr/>
          <p:nvPr/>
        </p:nvSpPr>
        <p:spPr>
          <a:xfrm>
            <a:off x="11138677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" name="Rounded Rectangle 36">
            <a:extLst>
              <a:ext uri="{FF2B5EF4-FFF2-40B4-BE49-F238E27FC236}">
                <a16:creationId xmlns:a16="http://schemas.microsoft.com/office/drawing/2014/main" id="{672F4332-E5F7-454D-B046-10EA6C7579AC}"/>
              </a:ext>
            </a:extLst>
          </p:cNvPr>
          <p:cNvSpPr/>
          <p:nvPr/>
        </p:nvSpPr>
        <p:spPr>
          <a:xfrm>
            <a:off x="11135020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36" name="Rounded Rectangle 37">
            <a:extLst>
              <a:ext uri="{FF2B5EF4-FFF2-40B4-BE49-F238E27FC236}">
                <a16:creationId xmlns:a16="http://schemas.microsoft.com/office/drawing/2014/main" id="{52854F7B-32E6-4633-A101-5AE3998A0589}"/>
              </a:ext>
            </a:extLst>
          </p:cNvPr>
          <p:cNvSpPr/>
          <p:nvPr/>
        </p:nvSpPr>
        <p:spPr>
          <a:xfrm>
            <a:off x="11133191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7" name="Rounded Rectangle 38">
            <a:extLst>
              <a:ext uri="{FF2B5EF4-FFF2-40B4-BE49-F238E27FC236}">
                <a16:creationId xmlns:a16="http://schemas.microsoft.com/office/drawing/2014/main" id="{B82CC5E5-C4FA-4D70-A48B-D74262D80F5C}"/>
              </a:ext>
            </a:extLst>
          </p:cNvPr>
          <p:cNvSpPr/>
          <p:nvPr/>
        </p:nvSpPr>
        <p:spPr>
          <a:xfrm>
            <a:off x="11129535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8" name="Rounded Rectangle 39">
            <a:extLst>
              <a:ext uri="{FF2B5EF4-FFF2-40B4-BE49-F238E27FC236}">
                <a16:creationId xmlns:a16="http://schemas.microsoft.com/office/drawing/2014/main" id="{61C33512-20E9-4CA4-A3F5-4075ACF0E966}"/>
              </a:ext>
            </a:extLst>
          </p:cNvPr>
          <p:cNvSpPr/>
          <p:nvPr/>
        </p:nvSpPr>
        <p:spPr>
          <a:xfrm>
            <a:off x="11124049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Rounded Rectangle 40">
            <a:extLst>
              <a:ext uri="{FF2B5EF4-FFF2-40B4-BE49-F238E27FC236}">
                <a16:creationId xmlns:a16="http://schemas.microsoft.com/office/drawing/2014/main" id="{E97014D4-21ED-4C6D-9DFB-4C1009C5D830}"/>
              </a:ext>
            </a:extLst>
          </p:cNvPr>
          <p:cNvSpPr/>
          <p:nvPr/>
        </p:nvSpPr>
        <p:spPr>
          <a:xfrm>
            <a:off x="11120393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0" name="Rounded Rectangle 83">
            <a:extLst>
              <a:ext uri="{FF2B5EF4-FFF2-40B4-BE49-F238E27FC236}">
                <a16:creationId xmlns:a16="http://schemas.microsoft.com/office/drawing/2014/main" id="{AD6CBD0F-709D-4774-BBD7-F10EE4F074DB}"/>
              </a:ext>
            </a:extLst>
          </p:cNvPr>
          <p:cNvSpPr/>
          <p:nvPr/>
        </p:nvSpPr>
        <p:spPr>
          <a:xfrm>
            <a:off x="7479148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1" name="Rounded Rectangle 84">
            <a:extLst>
              <a:ext uri="{FF2B5EF4-FFF2-40B4-BE49-F238E27FC236}">
                <a16:creationId xmlns:a16="http://schemas.microsoft.com/office/drawing/2014/main" id="{964F7CA0-A32A-4C4D-88D5-6381173FA46F}"/>
              </a:ext>
            </a:extLst>
          </p:cNvPr>
          <p:cNvSpPr/>
          <p:nvPr/>
        </p:nvSpPr>
        <p:spPr>
          <a:xfrm>
            <a:off x="8694421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2" name="Rounded Rectangle 86">
            <a:extLst>
              <a:ext uri="{FF2B5EF4-FFF2-40B4-BE49-F238E27FC236}">
                <a16:creationId xmlns:a16="http://schemas.microsoft.com/office/drawing/2014/main" id="{2A2C8DC2-7A8D-4D5D-B081-CEAD1C00C3B8}"/>
              </a:ext>
            </a:extLst>
          </p:cNvPr>
          <p:cNvSpPr/>
          <p:nvPr/>
        </p:nvSpPr>
        <p:spPr>
          <a:xfrm>
            <a:off x="7475493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3" name="Rounded Rectangle 85">
            <a:extLst>
              <a:ext uri="{FF2B5EF4-FFF2-40B4-BE49-F238E27FC236}">
                <a16:creationId xmlns:a16="http://schemas.microsoft.com/office/drawing/2014/main" id="{E5B1D35B-5936-40FB-8045-05DAF9AB3008}"/>
              </a:ext>
            </a:extLst>
          </p:cNvPr>
          <p:cNvSpPr/>
          <p:nvPr/>
        </p:nvSpPr>
        <p:spPr>
          <a:xfrm>
            <a:off x="9909691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4" name="Rounded Rectangle 87">
            <a:extLst>
              <a:ext uri="{FF2B5EF4-FFF2-40B4-BE49-F238E27FC236}">
                <a16:creationId xmlns:a16="http://schemas.microsoft.com/office/drawing/2014/main" id="{CFB05DF6-1A0D-49C2-930F-FBAA196CA6FA}"/>
              </a:ext>
            </a:extLst>
          </p:cNvPr>
          <p:cNvSpPr/>
          <p:nvPr/>
        </p:nvSpPr>
        <p:spPr>
          <a:xfrm>
            <a:off x="8690763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5" name="Rounded Rectangle 88">
            <a:extLst>
              <a:ext uri="{FF2B5EF4-FFF2-40B4-BE49-F238E27FC236}">
                <a16:creationId xmlns:a16="http://schemas.microsoft.com/office/drawing/2014/main" id="{40FD4359-B93D-4CDA-BDF1-5C5862D9A298}"/>
              </a:ext>
            </a:extLst>
          </p:cNvPr>
          <p:cNvSpPr/>
          <p:nvPr/>
        </p:nvSpPr>
        <p:spPr>
          <a:xfrm>
            <a:off x="9906035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6" name="Rounded Rectangle 89">
            <a:extLst>
              <a:ext uri="{FF2B5EF4-FFF2-40B4-BE49-F238E27FC236}">
                <a16:creationId xmlns:a16="http://schemas.microsoft.com/office/drawing/2014/main" id="{95156E8E-E49A-40A3-90ED-6559E550F8CC}"/>
              </a:ext>
            </a:extLst>
          </p:cNvPr>
          <p:cNvSpPr/>
          <p:nvPr/>
        </p:nvSpPr>
        <p:spPr>
          <a:xfrm>
            <a:off x="7470006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7" name="Rounded Rectangle 90">
            <a:extLst>
              <a:ext uri="{FF2B5EF4-FFF2-40B4-BE49-F238E27FC236}">
                <a16:creationId xmlns:a16="http://schemas.microsoft.com/office/drawing/2014/main" id="{3B259E19-72A4-4D94-8D46-5B438AF4EF3F}"/>
              </a:ext>
            </a:extLst>
          </p:cNvPr>
          <p:cNvSpPr/>
          <p:nvPr/>
        </p:nvSpPr>
        <p:spPr>
          <a:xfrm>
            <a:off x="8685279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8" name="Rounded Rectangle 91">
            <a:extLst>
              <a:ext uri="{FF2B5EF4-FFF2-40B4-BE49-F238E27FC236}">
                <a16:creationId xmlns:a16="http://schemas.microsoft.com/office/drawing/2014/main" id="{F6876B6C-C352-48F7-93A5-30D32297B20B}"/>
              </a:ext>
            </a:extLst>
          </p:cNvPr>
          <p:cNvSpPr/>
          <p:nvPr/>
        </p:nvSpPr>
        <p:spPr>
          <a:xfrm>
            <a:off x="9900549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9" name="Rounded Rectangle 92">
            <a:extLst>
              <a:ext uri="{FF2B5EF4-FFF2-40B4-BE49-F238E27FC236}">
                <a16:creationId xmlns:a16="http://schemas.microsoft.com/office/drawing/2014/main" id="{72703CAA-4E31-4167-BA73-C0B548CDE117}"/>
              </a:ext>
            </a:extLst>
          </p:cNvPr>
          <p:cNvSpPr/>
          <p:nvPr/>
        </p:nvSpPr>
        <p:spPr>
          <a:xfrm>
            <a:off x="7466351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0" name="Rounded Rectangle 93">
            <a:extLst>
              <a:ext uri="{FF2B5EF4-FFF2-40B4-BE49-F238E27FC236}">
                <a16:creationId xmlns:a16="http://schemas.microsoft.com/office/drawing/2014/main" id="{A7983805-1E6E-47AA-89B3-09B4429A8A86}"/>
              </a:ext>
            </a:extLst>
          </p:cNvPr>
          <p:cNvSpPr/>
          <p:nvPr/>
        </p:nvSpPr>
        <p:spPr>
          <a:xfrm>
            <a:off x="8681621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1" name="Rounded Rectangle 94">
            <a:extLst>
              <a:ext uri="{FF2B5EF4-FFF2-40B4-BE49-F238E27FC236}">
                <a16:creationId xmlns:a16="http://schemas.microsoft.com/office/drawing/2014/main" id="{117665D9-5B73-42FC-941F-926CBFD6FF8B}"/>
              </a:ext>
            </a:extLst>
          </p:cNvPr>
          <p:cNvSpPr/>
          <p:nvPr/>
        </p:nvSpPr>
        <p:spPr>
          <a:xfrm>
            <a:off x="9896893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2" name="Rounded Rectangle 95">
            <a:extLst>
              <a:ext uri="{FF2B5EF4-FFF2-40B4-BE49-F238E27FC236}">
                <a16:creationId xmlns:a16="http://schemas.microsoft.com/office/drawing/2014/main" id="{2D5AB090-722E-4255-A54B-7FF22A45848E}"/>
              </a:ext>
            </a:extLst>
          </p:cNvPr>
          <p:cNvSpPr/>
          <p:nvPr/>
        </p:nvSpPr>
        <p:spPr>
          <a:xfrm>
            <a:off x="11138675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3" name="Rounded Rectangle 96">
            <a:extLst>
              <a:ext uri="{FF2B5EF4-FFF2-40B4-BE49-F238E27FC236}">
                <a16:creationId xmlns:a16="http://schemas.microsoft.com/office/drawing/2014/main" id="{23A85F1C-C1EF-489A-BE84-39C9C5A3B9F3}"/>
              </a:ext>
            </a:extLst>
          </p:cNvPr>
          <p:cNvSpPr/>
          <p:nvPr/>
        </p:nvSpPr>
        <p:spPr>
          <a:xfrm>
            <a:off x="11135020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4" name="Rounded Rectangle 97">
            <a:extLst>
              <a:ext uri="{FF2B5EF4-FFF2-40B4-BE49-F238E27FC236}">
                <a16:creationId xmlns:a16="http://schemas.microsoft.com/office/drawing/2014/main" id="{9EB40E14-4003-486E-B57C-16881C449C9C}"/>
              </a:ext>
            </a:extLst>
          </p:cNvPr>
          <p:cNvSpPr/>
          <p:nvPr/>
        </p:nvSpPr>
        <p:spPr>
          <a:xfrm>
            <a:off x="11129533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5" name="Rounded Rectangle 98">
            <a:extLst>
              <a:ext uri="{FF2B5EF4-FFF2-40B4-BE49-F238E27FC236}">
                <a16:creationId xmlns:a16="http://schemas.microsoft.com/office/drawing/2014/main" id="{C48F771A-0280-402C-AFA9-62DB4D440D1E}"/>
              </a:ext>
            </a:extLst>
          </p:cNvPr>
          <p:cNvSpPr/>
          <p:nvPr/>
        </p:nvSpPr>
        <p:spPr>
          <a:xfrm>
            <a:off x="11125878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F0F570D-BB6B-4C7B-A838-EACD6BCA98E6}"/>
              </a:ext>
            </a:extLst>
          </p:cNvPr>
          <p:cNvSpPr txBox="1"/>
          <p:nvPr/>
        </p:nvSpPr>
        <p:spPr>
          <a:xfrm>
            <a:off x="1182416" y="11567160"/>
            <a:ext cx="22019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Align two sequences by filling a matrix that scores the similarity between the two sequences and their subsequences</a:t>
            </a:r>
          </a:p>
        </p:txBody>
      </p:sp>
    </p:spTree>
    <p:extLst>
      <p:ext uri="{BB962C8B-B14F-4D97-AF65-F5344CB8AC3E}">
        <p14:creationId xmlns:p14="http://schemas.microsoft.com/office/powerpoint/2010/main" val="20986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AF60-AF2B-4929-9DEE-D7C8A1B8AD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Sequence Alignment Example with the Smith-Waterman Algorithm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56E9CF2-1B74-49B1-ADAA-1029606B006B}"/>
              </a:ext>
            </a:extLst>
          </p:cNvPr>
          <p:cNvSpPr/>
          <p:nvPr/>
        </p:nvSpPr>
        <p:spPr>
          <a:xfrm>
            <a:off x="5037637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8BDDBC3-290A-4167-BDCE-D34AE1431C9C}"/>
              </a:ext>
            </a:extLst>
          </p:cNvPr>
          <p:cNvSpPr/>
          <p:nvPr/>
        </p:nvSpPr>
        <p:spPr>
          <a:xfrm>
            <a:off x="6256565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C614D39-C38E-4DEC-83C3-3BA43BD3FC83}"/>
              </a:ext>
            </a:extLst>
          </p:cNvPr>
          <p:cNvSpPr/>
          <p:nvPr/>
        </p:nvSpPr>
        <p:spPr>
          <a:xfrm>
            <a:off x="7479150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6384EC0-88FD-459C-BDC6-0E2F2F15E8BA}"/>
              </a:ext>
            </a:extLst>
          </p:cNvPr>
          <p:cNvSpPr/>
          <p:nvPr/>
        </p:nvSpPr>
        <p:spPr>
          <a:xfrm>
            <a:off x="8694421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D224175-6A47-4C3E-953F-D5DC9BDD98A6}"/>
              </a:ext>
            </a:extLst>
          </p:cNvPr>
          <p:cNvSpPr/>
          <p:nvPr/>
        </p:nvSpPr>
        <p:spPr>
          <a:xfrm>
            <a:off x="9909693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04BF4D3-6DE4-4F37-9760-61A1E72A4DED}"/>
              </a:ext>
            </a:extLst>
          </p:cNvPr>
          <p:cNvSpPr/>
          <p:nvPr/>
        </p:nvSpPr>
        <p:spPr>
          <a:xfrm>
            <a:off x="5033979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62D8A016-B924-40ED-8342-2AC30B09ECF4}"/>
              </a:ext>
            </a:extLst>
          </p:cNvPr>
          <p:cNvSpPr/>
          <p:nvPr/>
        </p:nvSpPr>
        <p:spPr>
          <a:xfrm>
            <a:off x="6252909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B9D5E0DA-15A4-4700-9D65-7CE68B2588FE}"/>
              </a:ext>
            </a:extLst>
          </p:cNvPr>
          <p:cNvSpPr/>
          <p:nvPr/>
        </p:nvSpPr>
        <p:spPr>
          <a:xfrm>
            <a:off x="7475493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848ABEE-6630-4FEA-AEBC-1339612548BD}"/>
              </a:ext>
            </a:extLst>
          </p:cNvPr>
          <p:cNvSpPr/>
          <p:nvPr/>
        </p:nvSpPr>
        <p:spPr>
          <a:xfrm>
            <a:off x="8690765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0FD40E31-5578-4683-892E-A9F31E5B613C}"/>
              </a:ext>
            </a:extLst>
          </p:cNvPr>
          <p:cNvSpPr/>
          <p:nvPr/>
        </p:nvSpPr>
        <p:spPr>
          <a:xfrm>
            <a:off x="9906035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E32EA2B6-47AE-479C-9369-FC68E649828B}"/>
              </a:ext>
            </a:extLst>
          </p:cNvPr>
          <p:cNvSpPr/>
          <p:nvPr/>
        </p:nvSpPr>
        <p:spPr>
          <a:xfrm>
            <a:off x="5032153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44AABACF-5B12-4D00-832C-3BD1679C41EF}"/>
              </a:ext>
            </a:extLst>
          </p:cNvPr>
          <p:cNvSpPr/>
          <p:nvPr/>
        </p:nvSpPr>
        <p:spPr>
          <a:xfrm>
            <a:off x="6251080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27B7F05F-36B4-4019-9F00-E1053DF7E036}"/>
              </a:ext>
            </a:extLst>
          </p:cNvPr>
          <p:cNvSpPr/>
          <p:nvPr/>
        </p:nvSpPr>
        <p:spPr>
          <a:xfrm>
            <a:off x="7473664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1D906DA5-B132-4845-9DB6-641613A1A055}"/>
              </a:ext>
            </a:extLst>
          </p:cNvPr>
          <p:cNvSpPr/>
          <p:nvPr/>
        </p:nvSpPr>
        <p:spPr>
          <a:xfrm>
            <a:off x="8688936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D52ACFF5-4B84-4C38-8C95-6130408CECAC}"/>
              </a:ext>
            </a:extLst>
          </p:cNvPr>
          <p:cNvSpPr/>
          <p:nvPr/>
        </p:nvSpPr>
        <p:spPr>
          <a:xfrm>
            <a:off x="9904206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67DE52E8-EA47-41E2-9CB0-12429EB70D92}"/>
              </a:ext>
            </a:extLst>
          </p:cNvPr>
          <p:cNvSpPr/>
          <p:nvPr/>
        </p:nvSpPr>
        <p:spPr>
          <a:xfrm>
            <a:off x="5028495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id="{9F52F752-B562-4C16-B07F-40D6220AD55F}"/>
              </a:ext>
            </a:extLst>
          </p:cNvPr>
          <p:cNvSpPr/>
          <p:nvPr/>
        </p:nvSpPr>
        <p:spPr>
          <a:xfrm>
            <a:off x="6247423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24C9BFF1-1E54-4D14-8341-12F7DA8AB8B3}"/>
              </a:ext>
            </a:extLst>
          </p:cNvPr>
          <p:cNvSpPr/>
          <p:nvPr/>
        </p:nvSpPr>
        <p:spPr>
          <a:xfrm>
            <a:off x="7470008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DBE631BA-4734-4AFE-85F0-D14B7CCBA6A5}"/>
              </a:ext>
            </a:extLst>
          </p:cNvPr>
          <p:cNvSpPr/>
          <p:nvPr/>
        </p:nvSpPr>
        <p:spPr>
          <a:xfrm>
            <a:off x="8685279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0BD09B69-FACB-4C05-AF45-A8E27C3F1577}"/>
              </a:ext>
            </a:extLst>
          </p:cNvPr>
          <p:cNvSpPr/>
          <p:nvPr/>
        </p:nvSpPr>
        <p:spPr>
          <a:xfrm>
            <a:off x="9900551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6966E8CC-3629-4ADF-A96E-EA64B1EC7DFF}"/>
              </a:ext>
            </a:extLst>
          </p:cNvPr>
          <p:cNvSpPr/>
          <p:nvPr/>
        </p:nvSpPr>
        <p:spPr>
          <a:xfrm>
            <a:off x="5023011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1BBA3AA2-18AB-48B5-ABCE-A6FD20A284A7}"/>
              </a:ext>
            </a:extLst>
          </p:cNvPr>
          <p:cNvSpPr/>
          <p:nvPr/>
        </p:nvSpPr>
        <p:spPr>
          <a:xfrm>
            <a:off x="6241938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1383F266-5FA6-46BC-A2DE-615FFD58781B}"/>
              </a:ext>
            </a:extLst>
          </p:cNvPr>
          <p:cNvSpPr/>
          <p:nvPr/>
        </p:nvSpPr>
        <p:spPr>
          <a:xfrm>
            <a:off x="7464522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A5A480C3-F630-4980-9182-4E8BEC9B1838}"/>
              </a:ext>
            </a:extLst>
          </p:cNvPr>
          <p:cNvSpPr/>
          <p:nvPr/>
        </p:nvSpPr>
        <p:spPr>
          <a:xfrm>
            <a:off x="8679794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Rounded Rectangle 28">
            <a:extLst>
              <a:ext uri="{FF2B5EF4-FFF2-40B4-BE49-F238E27FC236}">
                <a16:creationId xmlns:a16="http://schemas.microsoft.com/office/drawing/2014/main" id="{C197D7C0-1C19-4214-9002-FADBBE3A1250}"/>
              </a:ext>
            </a:extLst>
          </p:cNvPr>
          <p:cNvSpPr/>
          <p:nvPr/>
        </p:nvSpPr>
        <p:spPr>
          <a:xfrm>
            <a:off x="9895064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5D71E7F5-FB7F-4086-91A0-46A611F96D22}"/>
              </a:ext>
            </a:extLst>
          </p:cNvPr>
          <p:cNvSpPr/>
          <p:nvPr/>
        </p:nvSpPr>
        <p:spPr>
          <a:xfrm>
            <a:off x="5019353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Rounded Rectangle 30">
            <a:extLst>
              <a:ext uri="{FF2B5EF4-FFF2-40B4-BE49-F238E27FC236}">
                <a16:creationId xmlns:a16="http://schemas.microsoft.com/office/drawing/2014/main" id="{EAE2A63E-491A-42D8-9DCA-4306C663B2FD}"/>
              </a:ext>
            </a:extLst>
          </p:cNvPr>
          <p:cNvSpPr/>
          <p:nvPr/>
        </p:nvSpPr>
        <p:spPr>
          <a:xfrm>
            <a:off x="6238281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31" name="Rounded Rectangle 31">
            <a:extLst>
              <a:ext uri="{FF2B5EF4-FFF2-40B4-BE49-F238E27FC236}">
                <a16:creationId xmlns:a16="http://schemas.microsoft.com/office/drawing/2014/main" id="{48751715-04B8-4D27-8596-53CE17E0F48B}"/>
              </a:ext>
            </a:extLst>
          </p:cNvPr>
          <p:cNvSpPr/>
          <p:nvPr/>
        </p:nvSpPr>
        <p:spPr>
          <a:xfrm>
            <a:off x="7460866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4197F63D-5144-4075-BFAE-51FE1A8355C4}"/>
              </a:ext>
            </a:extLst>
          </p:cNvPr>
          <p:cNvSpPr/>
          <p:nvPr/>
        </p:nvSpPr>
        <p:spPr>
          <a:xfrm>
            <a:off x="8676137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Rounded Rectangle 33">
            <a:extLst>
              <a:ext uri="{FF2B5EF4-FFF2-40B4-BE49-F238E27FC236}">
                <a16:creationId xmlns:a16="http://schemas.microsoft.com/office/drawing/2014/main" id="{E2AB407A-FCA3-447D-836D-53F6C9EA15D0}"/>
              </a:ext>
            </a:extLst>
          </p:cNvPr>
          <p:cNvSpPr/>
          <p:nvPr/>
        </p:nvSpPr>
        <p:spPr>
          <a:xfrm>
            <a:off x="9891409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ounded Rectangle 35">
            <a:extLst>
              <a:ext uri="{FF2B5EF4-FFF2-40B4-BE49-F238E27FC236}">
                <a16:creationId xmlns:a16="http://schemas.microsoft.com/office/drawing/2014/main" id="{850F6494-B02B-45F7-87F5-0682101850AB}"/>
              </a:ext>
            </a:extLst>
          </p:cNvPr>
          <p:cNvSpPr/>
          <p:nvPr/>
        </p:nvSpPr>
        <p:spPr>
          <a:xfrm>
            <a:off x="11138677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" name="Rounded Rectangle 36">
            <a:extLst>
              <a:ext uri="{FF2B5EF4-FFF2-40B4-BE49-F238E27FC236}">
                <a16:creationId xmlns:a16="http://schemas.microsoft.com/office/drawing/2014/main" id="{672F4332-E5F7-454D-B046-10EA6C7579AC}"/>
              </a:ext>
            </a:extLst>
          </p:cNvPr>
          <p:cNvSpPr/>
          <p:nvPr/>
        </p:nvSpPr>
        <p:spPr>
          <a:xfrm>
            <a:off x="11135020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36" name="Rounded Rectangle 37">
            <a:extLst>
              <a:ext uri="{FF2B5EF4-FFF2-40B4-BE49-F238E27FC236}">
                <a16:creationId xmlns:a16="http://schemas.microsoft.com/office/drawing/2014/main" id="{52854F7B-32E6-4633-A101-5AE3998A0589}"/>
              </a:ext>
            </a:extLst>
          </p:cNvPr>
          <p:cNvSpPr/>
          <p:nvPr/>
        </p:nvSpPr>
        <p:spPr>
          <a:xfrm>
            <a:off x="11133191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7" name="Rounded Rectangle 38">
            <a:extLst>
              <a:ext uri="{FF2B5EF4-FFF2-40B4-BE49-F238E27FC236}">
                <a16:creationId xmlns:a16="http://schemas.microsoft.com/office/drawing/2014/main" id="{B82CC5E5-C4FA-4D70-A48B-D74262D80F5C}"/>
              </a:ext>
            </a:extLst>
          </p:cNvPr>
          <p:cNvSpPr/>
          <p:nvPr/>
        </p:nvSpPr>
        <p:spPr>
          <a:xfrm>
            <a:off x="11129535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8" name="Rounded Rectangle 39">
            <a:extLst>
              <a:ext uri="{FF2B5EF4-FFF2-40B4-BE49-F238E27FC236}">
                <a16:creationId xmlns:a16="http://schemas.microsoft.com/office/drawing/2014/main" id="{61C33512-20E9-4CA4-A3F5-4075ACF0E966}"/>
              </a:ext>
            </a:extLst>
          </p:cNvPr>
          <p:cNvSpPr/>
          <p:nvPr/>
        </p:nvSpPr>
        <p:spPr>
          <a:xfrm>
            <a:off x="11124049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Rounded Rectangle 40">
            <a:extLst>
              <a:ext uri="{FF2B5EF4-FFF2-40B4-BE49-F238E27FC236}">
                <a16:creationId xmlns:a16="http://schemas.microsoft.com/office/drawing/2014/main" id="{E97014D4-21ED-4C6D-9DFB-4C1009C5D830}"/>
              </a:ext>
            </a:extLst>
          </p:cNvPr>
          <p:cNvSpPr/>
          <p:nvPr/>
        </p:nvSpPr>
        <p:spPr>
          <a:xfrm>
            <a:off x="11120393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0" name="Rounded Rectangle 83">
            <a:extLst>
              <a:ext uri="{FF2B5EF4-FFF2-40B4-BE49-F238E27FC236}">
                <a16:creationId xmlns:a16="http://schemas.microsoft.com/office/drawing/2014/main" id="{AD6CBD0F-709D-4774-BBD7-F10EE4F074DB}"/>
              </a:ext>
            </a:extLst>
          </p:cNvPr>
          <p:cNvSpPr/>
          <p:nvPr/>
        </p:nvSpPr>
        <p:spPr>
          <a:xfrm>
            <a:off x="7479148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ounded Rectangle 84">
            <a:extLst>
              <a:ext uri="{FF2B5EF4-FFF2-40B4-BE49-F238E27FC236}">
                <a16:creationId xmlns:a16="http://schemas.microsoft.com/office/drawing/2014/main" id="{964F7CA0-A32A-4C4D-88D5-6381173FA46F}"/>
              </a:ext>
            </a:extLst>
          </p:cNvPr>
          <p:cNvSpPr/>
          <p:nvPr/>
        </p:nvSpPr>
        <p:spPr>
          <a:xfrm>
            <a:off x="8694421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Rounded Rectangle 86">
            <a:extLst>
              <a:ext uri="{FF2B5EF4-FFF2-40B4-BE49-F238E27FC236}">
                <a16:creationId xmlns:a16="http://schemas.microsoft.com/office/drawing/2014/main" id="{2A2C8DC2-7A8D-4D5D-B081-CEAD1C00C3B8}"/>
              </a:ext>
            </a:extLst>
          </p:cNvPr>
          <p:cNvSpPr/>
          <p:nvPr/>
        </p:nvSpPr>
        <p:spPr>
          <a:xfrm>
            <a:off x="7475493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" name="Rounded Rectangle 85">
            <a:extLst>
              <a:ext uri="{FF2B5EF4-FFF2-40B4-BE49-F238E27FC236}">
                <a16:creationId xmlns:a16="http://schemas.microsoft.com/office/drawing/2014/main" id="{E5B1D35B-5936-40FB-8045-05DAF9AB3008}"/>
              </a:ext>
            </a:extLst>
          </p:cNvPr>
          <p:cNvSpPr/>
          <p:nvPr/>
        </p:nvSpPr>
        <p:spPr>
          <a:xfrm>
            <a:off x="9909691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ounded Rectangle 87">
            <a:extLst>
              <a:ext uri="{FF2B5EF4-FFF2-40B4-BE49-F238E27FC236}">
                <a16:creationId xmlns:a16="http://schemas.microsoft.com/office/drawing/2014/main" id="{CFB05DF6-1A0D-49C2-930F-FBAA196CA6FA}"/>
              </a:ext>
            </a:extLst>
          </p:cNvPr>
          <p:cNvSpPr/>
          <p:nvPr/>
        </p:nvSpPr>
        <p:spPr>
          <a:xfrm>
            <a:off x="8690763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" name="Rounded Rectangle 88">
            <a:extLst>
              <a:ext uri="{FF2B5EF4-FFF2-40B4-BE49-F238E27FC236}">
                <a16:creationId xmlns:a16="http://schemas.microsoft.com/office/drawing/2014/main" id="{40FD4359-B93D-4CDA-BDF1-5C5862D9A298}"/>
              </a:ext>
            </a:extLst>
          </p:cNvPr>
          <p:cNvSpPr/>
          <p:nvPr/>
        </p:nvSpPr>
        <p:spPr>
          <a:xfrm>
            <a:off x="9906035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Rounded Rectangle 89">
            <a:extLst>
              <a:ext uri="{FF2B5EF4-FFF2-40B4-BE49-F238E27FC236}">
                <a16:creationId xmlns:a16="http://schemas.microsoft.com/office/drawing/2014/main" id="{95156E8E-E49A-40A3-90ED-6559E550F8CC}"/>
              </a:ext>
            </a:extLst>
          </p:cNvPr>
          <p:cNvSpPr/>
          <p:nvPr/>
        </p:nvSpPr>
        <p:spPr>
          <a:xfrm>
            <a:off x="7470006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Rounded Rectangle 90">
            <a:extLst>
              <a:ext uri="{FF2B5EF4-FFF2-40B4-BE49-F238E27FC236}">
                <a16:creationId xmlns:a16="http://schemas.microsoft.com/office/drawing/2014/main" id="{3B259E19-72A4-4D94-8D46-5B438AF4EF3F}"/>
              </a:ext>
            </a:extLst>
          </p:cNvPr>
          <p:cNvSpPr/>
          <p:nvPr/>
        </p:nvSpPr>
        <p:spPr>
          <a:xfrm>
            <a:off x="8685279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Rounded Rectangle 91">
            <a:extLst>
              <a:ext uri="{FF2B5EF4-FFF2-40B4-BE49-F238E27FC236}">
                <a16:creationId xmlns:a16="http://schemas.microsoft.com/office/drawing/2014/main" id="{F6876B6C-C352-48F7-93A5-30D32297B20B}"/>
              </a:ext>
            </a:extLst>
          </p:cNvPr>
          <p:cNvSpPr/>
          <p:nvPr/>
        </p:nvSpPr>
        <p:spPr>
          <a:xfrm>
            <a:off x="9900549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Rounded Rectangle 92">
            <a:extLst>
              <a:ext uri="{FF2B5EF4-FFF2-40B4-BE49-F238E27FC236}">
                <a16:creationId xmlns:a16="http://schemas.microsoft.com/office/drawing/2014/main" id="{72703CAA-4E31-4167-BA73-C0B548CDE117}"/>
              </a:ext>
            </a:extLst>
          </p:cNvPr>
          <p:cNvSpPr/>
          <p:nvPr/>
        </p:nvSpPr>
        <p:spPr>
          <a:xfrm>
            <a:off x="7466351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Rounded Rectangle 93">
            <a:extLst>
              <a:ext uri="{FF2B5EF4-FFF2-40B4-BE49-F238E27FC236}">
                <a16:creationId xmlns:a16="http://schemas.microsoft.com/office/drawing/2014/main" id="{A7983805-1E6E-47AA-89B3-09B4429A8A86}"/>
              </a:ext>
            </a:extLst>
          </p:cNvPr>
          <p:cNvSpPr/>
          <p:nvPr/>
        </p:nvSpPr>
        <p:spPr>
          <a:xfrm>
            <a:off x="8681621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Rounded Rectangle 94">
            <a:extLst>
              <a:ext uri="{FF2B5EF4-FFF2-40B4-BE49-F238E27FC236}">
                <a16:creationId xmlns:a16="http://schemas.microsoft.com/office/drawing/2014/main" id="{117665D9-5B73-42FC-941F-926CBFD6FF8B}"/>
              </a:ext>
            </a:extLst>
          </p:cNvPr>
          <p:cNvSpPr/>
          <p:nvPr/>
        </p:nvSpPr>
        <p:spPr>
          <a:xfrm>
            <a:off x="9896893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ounded Rectangle 95">
            <a:extLst>
              <a:ext uri="{FF2B5EF4-FFF2-40B4-BE49-F238E27FC236}">
                <a16:creationId xmlns:a16="http://schemas.microsoft.com/office/drawing/2014/main" id="{2D5AB090-722E-4255-A54B-7FF22A45848E}"/>
              </a:ext>
            </a:extLst>
          </p:cNvPr>
          <p:cNvSpPr/>
          <p:nvPr/>
        </p:nvSpPr>
        <p:spPr>
          <a:xfrm>
            <a:off x="11138675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ounded Rectangle 96">
            <a:extLst>
              <a:ext uri="{FF2B5EF4-FFF2-40B4-BE49-F238E27FC236}">
                <a16:creationId xmlns:a16="http://schemas.microsoft.com/office/drawing/2014/main" id="{23A85F1C-C1EF-489A-BE84-39C9C5A3B9F3}"/>
              </a:ext>
            </a:extLst>
          </p:cNvPr>
          <p:cNvSpPr/>
          <p:nvPr/>
        </p:nvSpPr>
        <p:spPr>
          <a:xfrm>
            <a:off x="11135020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Rounded Rectangle 97">
            <a:extLst>
              <a:ext uri="{FF2B5EF4-FFF2-40B4-BE49-F238E27FC236}">
                <a16:creationId xmlns:a16="http://schemas.microsoft.com/office/drawing/2014/main" id="{9EB40E14-4003-486E-B57C-16881C449C9C}"/>
              </a:ext>
            </a:extLst>
          </p:cNvPr>
          <p:cNvSpPr/>
          <p:nvPr/>
        </p:nvSpPr>
        <p:spPr>
          <a:xfrm>
            <a:off x="11129533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5" name="Rounded Rectangle 98">
            <a:extLst>
              <a:ext uri="{FF2B5EF4-FFF2-40B4-BE49-F238E27FC236}">
                <a16:creationId xmlns:a16="http://schemas.microsoft.com/office/drawing/2014/main" id="{C48F771A-0280-402C-AFA9-62DB4D440D1E}"/>
              </a:ext>
            </a:extLst>
          </p:cNvPr>
          <p:cNvSpPr/>
          <p:nvPr/>
        </p:nvSpPr>
        <p:spPr>
          <a:xfrm>
            <a:off x="11125878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5EFFE2-DA05-4BF5-9869-AECE6F3E4546}"/>
              </a:ext>
            </a:extLst>
          </p:cNvPr>
          <p:cNvSpPr txBox="1"/>
          <p:nvPr/>
        </p:nvSpPr>
        <p:spPr>
          <a:xfrm>
            <a:off x="3025889" y="11567160"/>
            <a:ext cx="183322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Assign different scores for matches (+3), mismatches (-3), new gaps (-2), and continuing gaps (-1)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Take the maximum score for reaching a cell from previous cells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2CD846-E64E-4A84-A194-27BD0E0BBCA0}"/>
              </a:ext>
            </a:extLst>
          </p:cNvPr>
          <p:cNvGrpSpPr/>
          <p:nvPr/>
        </p:nvGrpSpPr>
        <p:grpSpPr>
          <a:xfrm>
            <a:off x="15366291" y="5976439"/>
            <a:ext cx="3236355" cy="3249399"/>
            <a:chOff x="15960651" y="4764859"/>
            <a:chExt cx="3236355" cy="324939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AC24A86-DFD4-4CCC-9ABB-036FA6173C16}"/>
                </a:ext>
              </a:extLst>
            </p:cNvPr>
            <p:cNvGrpSpPr/>
            <p:nvPr/>
          </p:nvGrpSpPr>
          <p:grpSpPr>
            <a:xfrm>
              <a:off x="15960651" y="4764859"/>
              <a:ext cx="3236355" cy="3249399"/>
              <a:chOff x="5007813" y="2692145"/>
              <a:chExt cx="3236355" cy="3249399"/>
            </a:xfrm>
          </p:grpSpPr>
          <p:sp>
            <p:nvSpPr>
              <p:cNvPr id="72" name="Rounded Rectangle 15">
                <a:extLst>
                  <a:ext uri="{FF2B5EF4-FFF2-40B4-BE49-F238E27FC236}">
                    <a16:creationId xmlns:a16="http://schemas.microsoft.com/office/drawing/2014/main" id="{93961783-062E-47E5-B736-4E86731835F1}"/>
                  </a:ext>
                </a:extLst>
              </p:cNvPr>
              <p:cNvSpPr/>
              <p:nvPr/>
            </p:nvSpPr>
            <p:spPr>
              <a:xfrm>
                <a:off x="7156879" y="2692145"/>
                <a:ext cx="1080000" cy="1080000"/>
              </a:xfrm>
              <a:prstGeom prst="roundRect">
                <a:avLst>
                  <a:gd name="adj" fmla="val 5202"/>
                </a:avLst>
              </a:prstGeom>
              <a:solidFill>
                <a:srgbClr val="F2F2F2">
                  <a:alpha val="20000"/>
                </a:srgb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ed Rectangle 16">
                <a:extLst>
                  <a:ext uri="{FF2B5EF4-FFF2-40B4-BE49-F238E27FC236}">
                    <a16:creationId xmlns:a16="http://schemas.microsoft.com/office/drawing/2014/main" id="{43448CD1-B10A-4FA1-B590-69FCCCEF1221}"/>
                  </a:ext>
                </a:extLst>
              </p:cNvPr>
              <p:cNvSpPr/>
              <p:nvPr/>
            </p:nvSpPr>
            <p:spPr>
              <a:xfrm>
                <a:off x="6084168" y="2692145"/>
                <a:ext cx="1080000" cy="1080000"/>
              </a:xfrm>
              <a:prstGeom prst="roundRect">
                <a:avLst>
                  <a:gd name="adj" fmla="val 5202"/>
                </a:avLst>
              </a:prstGeom>
              <a:solidFill>
                <a:srgbClr val="F2F2F2">
                  <a:alpha val="20000"/>
                </a:srgb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ounded Rectangle 17">
                <a:extLst>
                  <a:ext uri="{FF2B5EF4-FFF2-40B4-BE49-F238E27FC236}">
                    <a16:creationId xmlns:a16="http://schemas.microsoft.com/office/drawing/2014/main" id="{001985C9-7377-4B20-BCA8-74CEE3114ACE}"/>
                  </a:ext>
                </a:extLst>
              </p:cNvPr>
              <p:cNvSpPr/>
              <p:nvPr/>
            </p:nvSpPr>
            <p:spPr>
              <a:xfrm>
                <a:off x="5009635" y="3774533"/>
                <a:ext cx="1080000" cy="1080000"/>
              </a:xfrm>
              <a:prstGeom prst="roundRect">
                <a:avLst>
                  <a:gd name="adj" fmla="val 5202"/>
                </a:avLst>
              </a:prstGeom>
              <a:solidFill>
                <a:srgbClr val="F2F2F2">
                  <a:alpha val="20000"/>
                </a:srgb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ounded Rectangle 18">
                <a:extLst>
                  <a:ext uri="{FF2B5EF4-FFF2-40B4-BE49-F238E27FC236}">
                    <a16:creationId xmlns:a16="http://schemas.microsoft.com/office/drawing/2014/main" id="{4B55BF67-DA02-415D-92BD-64D45A699389}"/>
                  </a:ext>
                </a:extLst>
              </p:cNvPr>
              <p:cNvSpPr/>
              <p:nvPr/>
            </p:nvSpPr>
            <p:spPr>
              <a:xfrm>
                <a:off x="5011457" y="2696801"/>
                <a:ext cx="1080000" cy="1080000"/>
              </a:xfrm>
              <a:prstGeom prst="roundRect">
                <a:avLst>
                  <a:gd name="adj" fmla="val 5202"/>
                </a:avLst>
              </a:prstGeom>
              <a:solidFill>
                <a:srgbClr val="F2F2F2">
                  <a:alpha val="20000"/>
                </a:srgb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ounded Rectangle 19">
                <a:extLst>
                  <a:ext uri="{FF2B5EF4-FFF2-40B4-BE49-F238E27FC236}">
                    <a16:creationId xmlns:a16="http://schemas.microsoft.com/office/drawing/2014/main" id="{A4F48A78-768F-4204-B634-ACF44DF90414}"/>
                  </a:ext>
                </a:extLst>
              </p:cNvPr>
              <p:cNvSpPr/>
              <p:nvPr/>
            </p:nvSpPr>
            <p:spPr>
              <a:xfrm>
                <a:off x="5007813" y="4852265"/>
                <a:ext cx="1080000" cy="1080000"/>
              </a:xfrm>
              <a:prstGeom prst="roundRect">
                <a:avLst>
                  <a:gd name="adj" fmla="val 5202"/>
                </a:avLst>
              </a:prstGeom>
              <a:solidFill>
                <a:srgbClr val="F2F2F2">
                  <a:alpha val="20000"/>
                </a:srgb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ounded Rectangle 59">
                <a:extLst>
                  <a:ext uri="{FF2B5EF4-FFF2-40B4-BE49-F238E27FC236}">
                    <a16:creationId xmlns:a16="http://schemas.microsoft.com/office/drawing/2014/main" id="{70476F07-D183-4960-BB3C-B5AB6607DEB3}"/>
                  </a:ext>
                </a:extLst>
              </p:cNvPr>
              <p:cNvSpPr/>
              <p:nvPr/>
            </p:nvSpPr>
            <p:spPr>
              <a:xfrm>
                <a:off x="6087812" y="3776844"/>
                <a:ext cx="1080000" cy="1080000"/>
              </a:xfrm>
              <a:prstGeom prst="roundRect">
                <a:avLst>
                  <a:gd name="adj" fmla="val 5202"/>
                </a:avLst>
              </a:prstGeom>
              <a:solidFill>
                <a:srgbClr val="F2F2F2">
                  <a:alpha val="20000"/>
                </a:srgb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ounded Rectangle 60">
                <a:extLst>
                  <a:ext uri="{FF2B5EF4-FFF2-40B4-BE49-F238E27FC236}">
                    <a16:creationId xmlns:a16="http://schemas.microsoft.com/office/drawing/2014/main" id="{F2BC75BA-338E-45DB-AE15-1A1638AFBE16}"/>
                  </a:ext>
                </a:extLst>
              </p:cNvPr>
              <p:cNvSpPr/>
              <p:nvPr/>
            </p:nvSpPr>
            <p:spPr>
              <a:xfrm>
                <a:off x="6084168" y="4861544"/>
                <a:ext cx="1080000" cy="1080000"/>
              </a:xfrm>
              <a:prstGeom prst="roundRect">
                <a:avLst>
                  <a:gd name="adj" fmla="val 5202"/>
                </a:avLst>
              </a:prstGeom>
              <a:solidFill>
                <a:srgbClr val="F2F2F2">
                  <a:alpha val="20000"/>
                </a:srgb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61">
                <a:extLst>
                  <a:ext uri="{FF2B5EF4-FFF2-40B4-BE49-F238E27FC236}">
                    <a16:creationId xmlns:a16="http://schemas.microsoft.com/office/drawing/2014/main" id="{0C847CDC-BBD7-4AB3-8BE0-FAB922C9AAA2}"/>
                  </a:ext>
                </a:extLst>
              </p:cNvPr>
              <p:cNvSpPr/>
              <p:nvPr/>
            </p:nvSpPr>
            <p:spPr>
              <a:xfrm>
                <a:off x="7164168" y="3776844"/>
                <a:ext cx="1080000" cy="1080000"/>
              </a:xfrm>
              <a:prstGeom prst="roundRect">
                <a:avLst>
                  <a:gd name="adj" fmla="val 5202"/>
                </a:avLst>
              </a:prstGeom>
              <a:solidFill>
                <a:srgbClr val="F2F2F2">
                  <a:alpha val="20000"/>
                </a:srgb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ounded Rectangle 62">
                <a:extLst>
                  <a:ext uri="{FF2B5EF4-FFF2-40B4-BE49-F238E27FC236}">
                    <a16:creationId xmlns:a16="http://schemas.microsoft.com/office/drawing/2014/main" id="{CEB46EE7-0142-4B7D-8735-90137FB73065}"/>
                  </a:ext>
                </a:extLst>
              </p:cNvPr>
              <p:cNvSpPr/>
              <p:nvPr/>
            </p:nvSpPr>
            <p:spPr>
              <a:xfrm>
                <a:off x="7160524" y="4861544"/>
                <a:ext cx="1080000" cy="1080000"/>
              </a:xfrm>
              <a:prstGeom prst="roundRect">
                <a:avLst>
                  <a:gd name="adj" fmla="val 5202"/>
                </a:avLst>
              </a:prstGeom>
              <a:solidFill>
                <a:srgbClr val="F2F2F2">
                  <a:alpha val="20000"/>
                </a:srgb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Rounded Rectangle 64">
                  <a:extLst>
                    <a:ext uri="{FF2B5EF4-FFF2-40B4-BE49-F238E27FC236}">
                      <a16:creationId xmlns:a16="http://schemas.microsoft.com/office/drawing/2014/main" id="{DEF14037-5AF7-4C0A-B8BB-B0DC3737603E}"/>
                    </a:ext>
                  </a:extLst>
                </p:cNvPr>
                <p:cNvSpPr/>
                <p:nvPr/>
              </p:nvSpPr>
              <p:spPr>
                <a:xfrm>
                  <a:off x="18109717" y="6924859"/>
                  <a:ext cx="1080000" cy="1080000"/>
                </a:xfrm>
                <a:prstGeom prst="roundRect">
                  <a:avLst>
                    <a:gd name="adj" fmla="val 5202"/>
                  </a:avLst>
                </a:prstGeom>
                <a:solidFill>
                  <a:srgbClr val="00B0F0">
                    <a:alpha val="29804"/>
                  </a:srgbClr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9" name="Rounded Rectangle 64">
                  <a:extLst>
                    <a:ext uri="{FF2B5EF4-FFF2-40B4-BE49-F238E27FC236}">
                      <a16:creationId xmlns:a16="http://schemas.microsoft.com/office/drawing/2014/main" id="{DEF14037-5AF7-4C0A-B8BB-B0DC373760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9717" y="6924859"/>
                  <a:ext cx="1080000" cy="1080000"/>
                </a:xfrm>
                <a:prstGeom prst="roundRect">
                  <a:avLst>
                    <a:gd name="adj" fmla="val 520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Rounded Rectangle 65">
                  <a:extLst>
                    <a:ext uri="{FF2B5EF4-FFF2-40B4-BE49-F238E27FC236}">
                      <a16:creationId xmlns:a16="http://schemas.microsoft.com/office/drawing/2014/main" id="{820A4039-6C7D-43EF-8996-2281BFABD78F}"/>
                    </a:ext>
                  </a:extLst>
                </p:cNvPr>
                <p:cNvSpPr/>
                <p:nvPr/>
              </p:nvSpPr>
              <p:spPr>
                <a:xfrm>
                  <a:off x="18109717" y="5844859"/>
                  <a:ext cx="1080000" cy="1080000"/>
                </a:xfrm>
                <a:prstGeom prst="roundRect">
                  <a:avLst>
                    <a:gd name="adj" fmla="val 5202"/>
                  </a:avLst>
                </a:prstGeom>
                <a:solidFill>
                  <a:schemeClr val="accent3">
                    <a:lumMod val="95000"/>
                  </a:schemeClr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−1, 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0" name="Rounded Rectangle 65">
                  <a:extLst>
                    <a:ext uri="{FF2B5EF4-FFF2-40B4-BE49-F238E27FC236}">
                      <a16:creationId xmlns:a16="http://schemas.microsoft.com/office/drawing/2014/main" id="{820A4039-6C7D-43EF-8996-2281BFABD7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9717" y="5844859"/>
                  <a:ext cx="1080000" cy="1080000"/>
                </a:xfrm>
                <a:prstGeom prst="roundRect">
                  <a:avLst>
                    <a:gd name="adj" fmla="val 520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Rounded Rectangle 66">
                  <a:extLst>
                    <a:ext uri="{FF2B5EF4-FFF2-40B4-BE49-F238E27FC236}">
                      <a16:creationId xmlns:a16="http://schemas.microsoft.com/office/drawing/2014/main" id="{6FF55BE5-DEF2-47BD-A247-BA26F8FD5E50}"/>
                    </a:ext>
                  </a:extLst>
                </p:cNvPr>
                <p:cNvSpPr/>
                <p:nvPr/>
              </p:nvSpPr>
              <p:spPr>
                <a:xfrm>
                  <a:off x="17037006" y="6924859"/>
                  <a:ext cx="1080000" cy="1080000"/>
                </a:xfrm>
                <a:prstGeom prst="roundRect">
                  <a:avLst>
                    <a:gd name="adj" fmla="val 5202"/>
                  </a:avLst>
                </a:prstGeom>
                <a:solidFill>
                  <a:schemeClr val="accent3">
                    <a:lumMod val="95000"/>
                  </a:schemeClr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1" name="Rounded Rectangle 66">
                  <a:extLst>
                    <a:ext uri="{FF2B5EF4-FFF2-40B4-BE49-F238E27FC236}">
                      <a16:creationId xmlns:a16="http://schemas.microsoft.com/office/drawing/2014/main" id="{6FF55BE5-DEF2-47BD-A247-BA26F8FD5E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7006" y="6924859"/>
                  <a:ext cx="1080000" cy="1080000"/>
                </a:xfrm>
                <a:prstGeom prst="roundRect">
                  <a:avLst>
                    <a:gd name="adj" fmla="val 5202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Rounded Rectangle 67">
                  <a:extLst>
                    <a:ext uri="{FF2B5EF4-FFF2-40B4-BE49-F238E27FC236}">
                      <a16:creationId xmlns:a16="http://schemas.microsoft.com/office/drawing/2014/main" id="{A2614827-DAFA-45B7-9ADE-9E5C184ED07B}"/>
                    </a:ext>
                  </a:extLst>
                </p:cNvPr>
                <p:cNvSpPr/>
                <p:nvPr/>
              </p:nvSpPr>
              <p:spPr>
                <a:xfrm>
                  <a:off x="17037006" y="5844859"/>
                  <a:ext cx="1080000" cy="1080000"/>
                </a:xfrm>
                <a:prstGeom prst="roundRect">
                  <a:avLst>
                    <a:gd name="adj" fmla="val 5202"/>
                  </a:avLst>
                </a:prstGeom>
                <a:solidFill>
                  <a:schemeClr val="accent3">
                    <a:lumMod val="95000"/>
                  </a:schemeClr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−1, 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E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2" name="Rounded Rectangle 67">
                  <a:extLst>
                    <a:ext uri="{FF2B5EF4-FFF2-40B4-BE49-F238E27FC236}">
                      <a16:creationId xmlns:a16="http://schemas.microsoft.com/office/drawing/2014/main" id="{A2614827-DAFA-45B7-9ADE-9E5C184ED0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7006" y="5844859"/>
                  <a:ext cx="1080000" cy="1080000"/>
                </a:xfrm>
                <a:prstGeom prst="roundRect">
                  <a:avLst>
                    <a:gd name="adj" fmla="val 5202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1396DF8-79E5-4873-83BE-FA226D7406C6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7759976" y="6564859"/>
              <a:ext cx="720000" cy="72000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DBC46F8-7F77-4B94-B565-0ED57986E877}"/>
                </a:ext>
              </a:extLst>
            </p:cNvPr>
            <p:cNvCxnSpPr>
              <a:cxnSpLocks/>
            </p:cNvCxnSpPr>
            <p:nvPr/>
          </p:nvCxnSpPr>
          <p:spPr>
            <a:xfrm>
              <a:off x="18627273" y="6545468"/>
              <a:ext cx="0" cy="72000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3DC9858-46FB-42B9-AA49-C63E0F14CD88}"/>
                </a:ext>
              </a:extLst>
            </p:cNvPr>
            <p:cNvCxnSpPr>
              <a:cxnSpLocks/>
            </p:cNvCxnSpPr>
            <p:nvPr/>
          </p:nvCxnSpPr>
          <p:spPr>
            <a:xfrm>
              <a:off x="17829006" y="7464859"/>
              <a:ext cx="5760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2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AF60-AF2B-4929-9DEE-D7C8A1B8AD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Sequence Alignment Example with the Smith-Waterman Algorithm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56E9CF2-1B74-49B1-ADAA-1029606B006B}"/>
              </a:ext>
            </a:extLst>
          </p:cNvPr>
          <p:cNvSpPr/>
          <p:nvPr/>
        </p:nvSpPr>
        <p:spPr>
          <a:xfrm>
            <a:off x="5037637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8BDDBC3-290A-4167-BDCE-D34AE1431C9C}"/>
              </a:ext>
            </a:extLst>
          </p:cNvPr>
          <p:cNvSpPr/>
          <p:nvPr/>
        </p:nvSpPr>
        <p:spPr>
          <a:xfrm>
            <a:off x="6256565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C614D39-C38E-4DEC-83C3-3BA43BD3FC83}"/>
              </a:ext>
            </a:extLst>
          </p:cNvPr>
          <p:cNvSpPr/>
          <p:nvPr/>
        </p:nvSpPr>
        <p:spPr>
          <a:xfrm>
            <a:off x="7479150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6384EC0-88FD-459C-BDC6-0E2F2F15E8BA}"/>
              </a:ext>
            </a:extLst>
          </p:cNvPr>
          <p:cNvSpPr/>
          <p:nvPr/>
        </p:nvSpPr>
        <p:spPr>
          <a:xfrm>
            <a:off x="8694421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D224175-6A47-4C3E-953F-D5DC9BDD98A6}"/>
              </a:ext>
            </a:extLst>
          </p:cNvPr>
          <p:cNvSpPr/>
          <p:nvPr/>
        </p:nvSpPr>
        <p:spPr>
          <a:xfrm>
            <a:off x="9909693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04BF4D3-6DE4-4F37-9760-61A1E72A4DED}"/>
              </a:ext>
            </a:extLst>
          </p:cNvPr>
          <p:cNvSpPr/>
          <p:nvPr/>
        </p:nvSpPr>
        <p:spPr>
          <a:xfrm>
            <a:off x="5033979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62D8A016-B924-40ED-8342-2AC30B09ECF4}"/>
              </a:ext>
            </a:extLst>
          </p:cNvPr>
          <p:cNvSpPr/>
          <p:nvPr/>
        </p:nvSpPr>
        <p:spPr>
          <a:xfrm>
            <a:off x="6252909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B9D5E0DA-15A4-4700-9D65-7CE68B2588FE}"/>
              </a:ext>
            </a:extLst>
          </p:cNvPr>
          <p:cNvSpPr/>
          <p:nvPr/>
        </p:nvSpPr>
        <p:spPr>
          <a:xfrm>
            <a:off x="7475493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848ABEE-6630-4FEA-AEBC-1339612548BD}"/>
              </a:ext>
            </a:extLst>
          </p:cNvPr>
          <p:cNvSpPr/>
          <p:nvPr/>
        </p:nvSpPr>
        <p:spPr>
          <a:xfrm>
            <a:off x="8690765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0FD40E31-5578-4683-892E-A9F31E5B613C}"/>
              </a:ext>
            </a:extLst>
          </p:cNvPr>
          <p:cNvSpPr/>
          <p:nvPr/>
        </p:nvSpPr>
        <p:spPr>
          <a:xfrm>
            <a:off x="9906035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E32EA2B6-47AE-479C-9369-FC68E649828B}"/>
              </a:ext>
            </a:extLst>
          </p:cNvPr>
          <p:cNvSpPr/>
          <p:nvPr/>
        </p:nvSpPr>
        <p:spPr>
          <a:xfrm>
            <a:off x="5032153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44AABACF-5B12-4D00-832C-3BD1679C41EF}"/>
              </a:ext>
            </a:extLst>
          </p:cNvPr>
          <p:cNvSpPr/>
          <p:nvPr/>
        </p:nvSpPr>
        <p:spPr>
          <a:xfrm>
            <a:off x="6251080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27B7F05F-36B4-4019-9F00-E1053DF7E036}"/>
              </a:ext>
            </a:extLst>
          </p:cNvPr>
          <p:cNvSpPr/>
          <p:nvPr/>
        </p:nvSpPr>
        <p:spPr>
          <a:xfrm>
            <a:off x="7473664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1D906DA5-B132-4845-9DB6-641613A1A055}"/>
              </a:ext>
            </a:extLst>
          </p:cNvPr>
          <p:cNvSpPr/>
          <p:nvPr/>
        </p:nvSpPr>
        <p:spPr>
          <a:xfrm>
            <a:off x="8688936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D52ACFF5-4B84-4C38-8C95-6130408CECAC}"/>
              </a:ext>
            </a:extLst>
          </p:cNvPr>
          <p:cNvSpPr/>
          <p:nvPr/>
        </p:nvSpPr>
        <p:spPr>
          <a:xfrm>
            <a:off x="9904206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67DE52E8-EA47-41E2-9CB0-12429EB70D92}"/>
              </a:ext>
            </a:extLst>
          </p:cNvPr>
          <p:cNvSpPr/>
          <p:nvPr/>
        </p:nvSpPr>
        <p:spPr>
          <a:xfrm>
            <a:off x="5028495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id="{9F52F752-B562-4C16-B07F-40D6220AD55F}"/>
              </a:ext>
            </a:extLst>
          </p:cNvPr>
          <p:cNvSpPr/>
          <p:nvPr/>
        </p:nvSpPr>
        <p:spPr>
          <a:xfrm>
            <a:off x="6247423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24C9BFF1-1E54-4D14-8341-12F7DA8AB8B3}"/>
              </a:ext>
            </a:extLst>
          </p:cNvPr>
          <p:cNvSpPr/>
          <p:nvPr/>
        </p:nvSpPr>
        <p:spPr>
          <a:xfrm>
            <a:off x="7470008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DBE631BA-4734-4AFE-85F0-D14B7CCBA6A5}"/>
              </a:ext>
            </a:extLst>
          </p:cNvPr>
          <p:cNvSpPr/>
          <p:nvPr/>
        </p:nvSpPr>
        <p:spPr>
          <a:xfrm>
            <a:off x="8685279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0BD09B69-FACB-4C05-AF45-A8E27C3F1577}"/>
              </a:ext>
            </a:extLst>
          </p:cNvPr>
          <p:cNvSpPr/>
          <p:nvPr/>
        </p:nvSpPr>
        <p:spPr>
          <a:xfrm>
            <a:off x="9900551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6966E8CC-3629-4ADF-A96E-EA64B1EC7DFF}"/>
              </a:ext>
            </a:extLst>
          </p:cNvPr>
          <p:cNvSpPr/>
          <p:nvPr/>
        </p:nvSpPr>
        <p:spPr>
          <a:xfrm>
            <a:off x="5023011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1BBA3AA2-18AB-48B5-ABCE-A6FD20A284A7}"/>
              </a:ext>
            </a:extLst>
          </p:cNvPr>
          <p:cNvSpPr/>
          <p:nvPr/>
        </p:nvSpPr>
        <p:spPr>
          <a:xfrm>
            <a:off x="6241938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1383F266-5FA6-46BC-A2DE-615FFD58781B}"/>
              </a:ext>
            </a:extLst>
          </p:cNvPr>
          <p:cNvSpPr/>
          <p:nvPr/>
        </p:nvSpPr>
        <p:spPr>
          <a:xfrm>
            <a:off x="7464522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A5A480C3-F630-4980-9182-4E8BEC9B1838}"/>
              </a:ext>
            </a:extLst>
          </p:cNvPr>
          <p:cNvSpPr/>
          <p:nvPr/>
        </p:nvSpPr>
        <p:spPr>
          <a:xfrm>
            <a:off x="8679794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Rounded Rectangle 28">
            <a:extLst>
              <a:ext uri="{FF2B5EF4-FFF2-40B4-BE49-F238E27FC236}">
                <a16:creationId xmlns:a16="http://schemas.microsoft.com/office/drawing/2014/main" id="{C197D7C0-1C19-4214-9002-FADBBE3A1250}"/>
              </a:ext>
            </a:extLst>
          </p:cNvPr>
          <p:cNvSpPr/>
          <p:nvPr/>
        </p:nvSpPr>
        <p:spPr>
          <a:xfrm>
            <a:off x="9895064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5D71E7F5-FB7F-4086-91A0-46A611F96D22}"/>
              </a:ext>
            </a:extLst>
          </p:cNvPr>
          <p:cNvSpPr/>
          <p:nvPr/>
        </p:nvSpPr>
        <p:spPr>
          <a:xfrm>
            <a:off x="5019353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Rounded Rectangle 30">
            <a:extLst>
              <a:ext uri="{FF2B5EF4-FFF2-40B4-BE49-F238E27FC236}">
                <a16:creationId xmlns:a16="http://schemas.microsoft.com/office/drawing/2014/main" id="{EAE2A63E-491A-42D8-9DCA-4306C663B2FD}"/>
              </a:ext>
            </a:extLst>
          </p:cNvPr>
          <p:cNvSpPr/>
          <p:nvPr/>
        </p:nvSpPr>
        <p:spPr>
          <a:xfrm>
            <a:off x="6238281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31" name="Rounded Rectangle 31">
            <a:extLst>
              <a:ext uri="{FF2B5EF4-FFF2-40B4-BE49-F238E27FC236}">
                <a16:creationId xmlns:a16="http://schemas.microsoft.com/office/drawing/2014/main" id="{48751715-04B8-4D27-8596-53CE17E0F48B}"/>
              </a:ext>
            </a:extLst>
          </p:cNvPr>
          <p:cNvSpPr/>
          <p:nvPr/>
        </p:nvSpPr>
        <p:spPr>
          <a:xfrm>
            <a:off x="7460866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4197F63D-5144-4075-BFAE-51FE1A8355C4}"/>
              </a:ext>
            </a:extLst>
          </p:cNvPr>
          <p:cNvSpPr/>
          <p:nvPr/>
        </p:nvSpPr>
        <p:spPr>
          <a:xfrm>
            <a:off x="8676137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Rounded Rectangle 33">
            <a:extLst>
              <a:ext uri="{FF2B5EF4-FFF2-40B4-BE49-F238E27FC236}">
                <a16:creationId xmlns:a16="http://schemas.microsoft.com/office/drawing/2014/main" id="{E2AB407A-FCA3-447D-836D-53F6C9EA15D0}"/>
              </a:ext>
            </a:extLst>
          </p:cNvPr>
          <p:cNvSpPr/>
          <p:nvPr/>
        </p:nvSpPr>
        <p:spPr>
          <a:xfrm>
            <a:off x="9891409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ounded Rectangle 35">
            <a:extLst>
              <a:ext uri="{FF2B5EF4-FFF2-40B4-BE49-F238E27FC236}">
                <a16:creationId xmlns:a16="http://schemas.microsoft.com/office/drawing/2014/main" id="{850F6494-B02B-45F7-87F5-0682101850AB}"/>
              </a:ext>
            </a:extLst>
          </p:cNvPr>
          <p:cNvSpPr/>
          <p:nvPr/>
        </p:nvSpPr>
        <p:spPr>
          <a:xfrm>
            <a:off x="11138677" y="35204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" name="Rounded Rectangle 36">
            <a:extLst>
              <a:ext uri="{FF2B5EF4-FFF2-40B4-BE49-F238E27FC236}">
                <a16:creationId xmlns:a16="http://schemas.microsoft.com/office/drawing/2014/main" id="{672F4332-E5F7-454D-B046-10EA6C7579AC}"/>
              </a:ext>
            </a:extLst>
          </p:cNvPr>
          <p:cNvSpPr/>
          <p:nvPr/>
        </p:nvSpPr>
        <p:spPr>
          <a:xfrm>
            <a:off x="11135020" y="4739638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36" name="Rounded Rectangle 37">
            <a:extLst>
              <a:ext uri="{FF2B5EF4-FFF2-40B4-BE49-F238E27FC236}">
                <a16:creationId xmlns:a16="http://schemas.microsoft.com/office/drawing/2014/main" id="{52854F7B-32E6-4633-A101-5AE3998A0589}"/>
              </a:ext>
            </a:extLst>
          </p:cNvPr>
          <p:cNvSpPr/>
          <p:nvPr/>
        </p:nvSpPr>
        <p:spPr>
          <a:xfrm>
            <a:off x="11133191" y="595884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7" name="Rounded Rectangle 38">
            <a:extLst>
              <a:ext uri="{FF2B5EF4-FFF2-40B4-BE49-F238E27FC236}">
                <a16:creationId xmlns:a16="http://schemas.microsoft.com/office/drawing/2014/main" id="{B82CC5E5-C4FA-4D70-A48B-D74262D80F5C}"/>
              </a:ext>
            </a:extLst>
          </p:cNvPr>
          <p:cNvSpPr/>
          <p:nvPr/>
        </p:nvSpPr>
        <p:spPr>
          <a:xfrm>
            <a:off x="11129535" y="7178040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8" name="Rounded Rectangle 39">
            <a:extLst>
              <a:ext uri="{FF2B5EF4-FFF2-40B4-BE49-F238E27FC236}">
                <a16:creationId xmlns:a16="http://schemas.microsoft.com/office/drawing/2014/main" id="{61C33512-20E9-4CA4-A3F5-4075ACF0E966}"/>
              </a:ext>
            </a:extLst>
          </p:cNvPr>
          <p:cNvSpPr/>
          <p:nvPr/>
        </p:nvSpPr>
        <p:spPr>
          <a:xfrm>
            <a:off x="11124049" y="83975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Rounded Rectangle 40">
            <a:extLst>
              <a:ext uri="{FF2B5EF4-FFF2-40B4-BE49-F238E27FC236}">
                <a16:creationId xmlns:a16="http://schemas.microsoft.com/office/drawing/2014/main" id="{E97014D4-21ED-4C6D-9DFB-4C1009C5D830}"/>
              </a:ext>
            </a:extLst>
          </p:cNvPr>
          <p:cNvSpPr/>
          <p:nvPr/>
        </p:nvSpPr>
        <p:spPr>
          <a:xfrm>
            <a:off x="11120393" y="9616712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0" name="Rounded Rectangle 83">
            <a:extLst>
              <a:ext uri="{FF2B5EF4-FFF2-40B4-BE49-F238E27FC236}">
                <a16:creationId xmlns:a16="http://schemas.microsoft.com/office/drawing/2014/main" id="{AD6CBD0F-709D-4774-BBD7-F10EE4F074DB}"/>
              </a:ext>
            </a:extLst>
          </p:cNvPr>
          <p:cNvSpPr/>
          <p:nvPr/>
        </p:nvSpPr>
        <p:spPr>
          <a:xfrm>
            <a:off x="7479148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ounded Rectangle 84">
            <a:extLst>
              <a:ext uri="{FF2B5EF4-FFF2-40B4-BE49-F238E27FC236}">
                <a16:creationId xmlns:a16="http://schemas.microsoft.com/office/drawing/2014/main" id="{964F7CA0-A32A-4C4D-88D5-6381173FA46F}"/>
              </a:ext>
            </a:extLst>
          </p:cNvPr>
          <p:cNvSpPr/>
          <p:nvPr/>
        </p:nvSpPr>
        <p:spPr>
          <a:xfrm>
            <a:off x="8694421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Rounded Rectangle 86">
            <a:extLst>
              <a:ext uri="{FF2B5EF4-FFF2-40B4-BE49-F238E27FC236}">
                <a16:creationId xmlns:a16="http://schemas.microsoft.com/office/drawing/2014/main" id="{2A2C8DC2-7A8D-4D5D-B081-CEAD1C00C3B8}"/>
              </a:ext>
            </a:extLst>
          </p:cNvPr>
          <p:cNvSpPr/>
          <p:nvPr/>
        </p:nvSpPr>
        <p:spPr>
          <a:xfrm>
            <a:off x="7475493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" name="Rounded Rectangle 85">
            <a:extLst>
              <a:ext uri="{FF2B5EF4-FFF2-40B4-BE49-F238E27FC236}">
                <a16:creationId xmlns:a16="http://schemas.microsoft.com/office/drawing/2014/main" id="{E5B1D35B-5936-40FB-8045-05DAF9AB3008}"/>
              </a:ext>
            </a:extLst>
          </p:cNvPr>
          <p:cNvSpPr/>
          <p:nvPr/>
        </p:nvSpPr>
        <p:spPr>
          <a:xfrm>
            <a:off x="9909691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ounded Rectangle 87">
            <a:extLst>
              <a:ext uri="{FF2B5EF4-FFF2-40B4-BE49-F238E27FC236}">
                <a16:creationId xmlns:a16="http://schemas.microsoft.com/office/drawing/2014/main" id="{CFB05DF6-1A0D-49C2-930F-FBAA196CA6FA}"/>
              </a:ext>
            </a:extLst>
          </p:cNvPr>
          <p:cNvSpPr/>
          <p:nvPr/>
        </p:nvSpPr>
        <p:spPr>
          <a:xfrm>
            <a:off x="8690763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" name="Rounded Rectangle 88">
            <a:extLst>
              <a:ext uri="{FF2B5EF4-FFF2-40B4-BE49-F238E27FC236}">
                <a16:creationId xmlns:a16="http://schemas.microsoft.com/office/drawing/2014/main" id="{40FD4359-B93D-4CDA-BDF1-5C5862D9A298}"/>
              </a:ext>
            </a:extLst>
          </p:cNvPr>
          <p:cNvSpPr/>
          <p:nvPr/>
        </p:nvSpPr>
        <p:spPr>
          <a:xfrm>
            <a:off x="9906035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Rounded Rectangle 89">
            <a:extLst>
              <a:ext uri="{FF2B5EF4-FFF2-40B4-BE49-F238E27FC236}">
                <a16:creationId xmlns:a16="http://schemas.microsoft.com/office/drawing/2014/main" id="{95156E8E-E49A-40A3-90ED-6559E550F8CC}"/>
              </a:ext>
            </a:extLst>
          </p:cNvPr>
          <p:cNvSpPr/>
          <p:nvPr/>
        </p:nvSpPr>
        <p:spPr>
          <a:xfrm>
            <a:off x="7470006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Rounded Rectangle 90">
            <a:extLst>
              <a:ext uri="{FF2B5EF4-FFF2-40B4-BE49-F238E27FC236}">
                <a16:creationId xmlns:a16="http://schemas.microsoft.com/office/drawing/2014/main" id="{3B259E19-72A4-4D94-8D46-5B438AF4EF3F}"/>
              </a:ext>
            </a:extLst>
          </p:cNvPr>
          <p:cNvSpPr/>
          <p:nvPr/>
        </p:nvSpPr>
        <p:spPr>
          <a:xfrm>
            <a:off x="8685279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Rounded Rectangle 91">
            <a:extLst>
              <a:ext uri="{FF2B5EF4-FFF2-40B4-BE49-F238E27FC236}">
                <a16:creationId xmlns:a16="http://schemas.microsoft.com/office/drawing/2014/main" id="{F6876B6C-C352-48F7-93A5-30D32297B20B}"/>
              </a:ext>
            </a:extLst>
          </p:cNvPr>
          <p:cNvSpPr/>
          <p:nvPr/>
        </p:nvSpPr>
        <p:spPr>
          <a:xfrm>
            <a:off x="9900549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Rounded Rectangle 92">
            <a:extLst>
              <a:ext uri="{FF2B5EF4-FFF2-40B4-BE49-F238E27FC236}">
                <a16:creationId xmlns:a16="http://schemas.microsoft.com/office/drawing/2014/main" id="{72703CAA-4E31-4167-BA73-C0B548CDE117}"/>
              </a:ext>
            </a:extLst>
          </p:cNvPr>
          <p:cNvSpPr/>
          <p:nvPr/>
        </p:nvSpPr>
        <p:spPr>
          <a:xfrm>
            <a:off x="7466351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0" name="Rounded Rectangle 93">
            <a:extLst>
              <a:ext uri="{FF2B5EF4-FFF2-40B4-BE49-F238E27FC236}">
                <a16:creationId xmlns:a16="http://schemas.microsoft.com/office/drawing/2014/main" id="{A7983805-1E6E-47AA-89B3-09B4429A8A86}"/>
              </a:ext>
            </a:extLst>
          </p:cNvPr>
          <p:cNvSpPr/>
          <p:nvPr/>
        </p:nvSpPr>
        <p:spPr>
          <a:xfrm>
            <a:off x="8681621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Rounded Rectangle 94">
            <a:extLst>
              <a:ext uri="{FF2B5EF4-FFF2-40B4-BE49-F238E27FC236}">
                <a16:creationId xmlns:a16="http://schemas.microsoft.com/office/drawing/2014/main" id="{117665D9-5B73-42FC-941F-926CBFD6FF8B}"/>
              </a:ext>
            </a:extLst>
          </p:cNvPr>
          <p:cNvSpPr/>
          <p:nvPr/>
        </p:nvSpPr>
        <p:spPr>
          <a:xfrm>
            <a:off x="9896893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ounded Rectangle 95">
            <a:extLst>
              <a:ext uri="{FF2B5EF4-FFF2-40B4-BE49-F238E27FC236}">
                <a16:creationId xmlns:a16="http://schemas.microsoft.com/office/drawing/2014/main" id="{2D5AB090-722E-4255-A54B-7FF22A45848E}"/>
              </a:ext>
            </a:extLst>
          </p:cNvPr>
          <p:cNvSpPr/>
          <p:nvPr/>
        </p:nvSpPr>
        <p:spPr>
          <a:xfrm>
            <a:off x="11138675" y="595089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3" name="Rounded Rectangle 96">
            <a:extLst>
              <a:ext uri="{FF2B5EF4-FFF2-40B4-BE49-F238E27FC236}">
                <a16:creationId xmlns:a16="http://schemas.microsoft.com/office/drawing/2014/main" id="{23A85F1C-C1EF-489A-BE84-39C9C5A3B9F3}"/>
              </a:ext>
            </a:extLst>
          </p:cNvPr>
          <p:cNvSpPr/>
          <p:nvPr/>
        </p:nvSpPr>
        <p:spPr>
          <a:xfrm>
            <a:off x="11135020" y="7170093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Rounded Rectangle 97">
            <a:extLst>
              <a:ext uri="{FF2B5EF4-FFF2-40B4-BE49-F238E27FC236}">
                <a16:creationId xmlns:a16="http://schemas.microsoft.com/office/drawing/2014/main" id="{9EB40E14-4003-486E-B57C-16881C449C9C}"/>
              </a:ext>
            </a:extLst>
          </p:cNvPr>
          <p:cNvSpPr/>
          <p:nvPr/>
        </p:nvSpPr>
        <p:spPr>
          <a:xfrm>
            <a:off x="11129533" y="83895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5" name="Rounded Rectangle 98">
            <a:extLst>
              <a:ext uri="{FF2B5EF4-FFF2-40B4-BE49-F238E27FC236}">
                <a16:creationId xmlns:a16="http://schemas.microsoft.com/office/drawing/2014/main" id="{C48F771A-0280-402C-AFA9-62DB4D440D1E}"/>
              </a:ext>
            </a:extLst>
          </p:cNvPr>
          <p:cNvSpPr/>
          <p:nvPr/>
        </p:nvSpPr>
        <p:spPr>
          <a:xfrm>
            <a:off x="11125878" y="9608765"/>
            <a:ext cx="1218928" cy="1218928"/>
          </a:xfrm>
          <a:prstGeom prst="roundRect">
            <a:avLst>
              <a:gd name="adj" fmla="val 520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FBD334E-8A41-4D22-A572-A0233CF2B1CB}"/>
              </a:ext>
            </a:extLst>
          </p:cNvPr>
          <p:cNvGrpSpPr/>
          <p:nvPr/>
        </p:nvGrpSpPr>
        <p:grpSpPr>
          <a:xfrm>
            <a:off x="18687859" y="6007074"/>
            <a:ext cx="676788" cy="2787585"/>
            <a:chOff x="6803732" y="2989257"/>
            <a:chExt cx="333065" cy="137184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57E052-9C9B-4238-B76F-2AC221749748}"/>
                </a:ext>
              </a:extLst>
            </p:cNvPr>
            <p:cNvSpPr txBox="1"/>
            <p:nvPr/>
          </p:nvSpPr>
          <p:spPr>
            <a:xfrm>
              <a:off x="6803732" y="2989257"/>
              <a:ext cx="333065" cy="590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/>
                <a:t>C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536BD72-6CE1-4A1F-A46A-FB9BCB2DE733}"/>
                </a:ext>
              </a:extLst>
            </p:cNvPr>
            <p:cNvSpPr txBox="1"/>
            <p:nvPr/>
          </p:nvSpPr>
          <p:spPr>
            <a:xfrm>
              <a:off x="6803732" y="3770387"/>
              <a:ext cx="333065" cy="590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/>
                <a:t>C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77EBD95-9136-4AA8-BD2E-616D7842F6F2}"/>
                </a:ext>
              </a:extLst>
            </p:cNvPr>
            <p:cNvCxnSpPr>
              <a:cxnSpLocks/>
              <a:stCxn id="57" idx="2"/>
              <a:endCxn id="58" idx="0"/>
            </p:cNvCxnSpPr>
            <p:nvPr/>
          </p:nvCxnSpPr>
          <p:spPr>
            <a:xfrm>
              <a:off x="6970265" y="3579970"/>
              <a:ext cx="0" cy="1904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F1700E7-C193-48A6-B15D-C44E78DC64E7}"/>
              </a:ext>
            </a:extLst>
          </p:cNvPr>
          <p:cNvGrpSpPr/>
          <p:nvPr/>
        </p:nvGrpSpPr>
        <p:grpSpPr>
          <a:xfrm>
            <a:off x="17643323" y="6007074"/>
            <a:ext cx="635110" cy="2787585"/>
            <a:chOff x="6811585" y="2989257"/>
            <a:chExt cx="312554" cy="137184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D77E59-06F8-40F3-86DA-9F0733A9BEB4}"/>
                </a:ext>
              </a:extLst>
            </p:cNvPr>
            <p:cNvSpPr txBox="1"/>
            <p:nvPr/>
          </p:nvSpPr>
          <p:spPr>
            <a:xfrm>
              <a:off x="6811585" y="2989257"/>
              <a:ext cx="312554" cy="590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/>
                <a:t>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65989DA-DD53-4A8C-BD82-2F7460FB1DCD}"/>
                </a:ext>
              </a:extLst>
            </p:cNvPr>
            <p:cNvSpPr txBox="1"/>
            <p:nvPr/>
          </p:nvSpPr>
          <p:spPr>
            <a:xfrm>
              <a:off x="6855667" y="3770387"/>
              <a:ext cx="229721" cy="590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/>
                <a:t>-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6DD7AFB-2933-4DC4-A89F-3D4D89CD9D8B}"/>
                </a:ext>
              </a:extLst>
            </p:cNvPr>
            <p:cNvCxnSpPr>
              <a:cxnSpLocks/>
              <a:stCxn id="61" idx="2"/>
              <a:endCxn id="62" idx="0"/>
            </p:cNvCxnSpPr>
            <p:nvPr/>
          </p:nvCxnSpPr>
          <p:spPr>
            <a:xfrm>
              <a:off x="6967862" y="3579970"/>
              <a:ext cx="2666" cy="1904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2E11DB2-FB26-4A0E-BF7A-7E06CD4EEECB}"/>
              </a:ext>
            </a:extLst>
          </p:cNvPr>
          <p:cNvGrpSpPr/>
          <p:nvPr/>
        </p:nvGrpSpPr>
        <p:grpSpPr>
          <a:xfrm>
            <a:off x="16546037" y="6007074"/>
            <a:ext cx="718467" cy="2787585"/>
            <a:chOff x="6793478" y="2989257"/>
            <a:chExt cx="353576" cy="137184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D6B4212-6A81-4D86-BC2A-A9CDED960F31}"/>
                </a:ext>
              </a:extLst>
            </p:cNvPr>
            <p:cNvSpPr txBox="1"/>
            <p:nvPr/>
          </p:nvSpPr>
          <p:spPr>
            <a:xfrm>
              <a:off x="6793478" y="2989257"/>
              <a:ext cx="353576" cy="590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/>
                <a:t>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6FD1C31-00BC-4237-9505-CC6E69540E34}"/>
                </a:ext>
              </a:extLst>
            </p:cNvPr>
            <p:cNvSpPr txBox="1"/>
            <p:nvPr/>
          </p:nvSpPr>
          <p:spPr>
            <a:xfrm>
              <a:off x="6793478" y="3770387"/>
              <a:ext cx="353576" cy="590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/>
                <a:t>A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150329-C4BD-4FBE-89BF-A5AD72744C05}"/>
                </a:ext>
              </a:extLst>
            </p:cNvPr>
            <p:cNvCxnSpPr>
              <a:cxnSpLocks/>
              <a:stCxn id="65" idx="2"/>
              <a:endCxn id="66" idx="0"/>
            </p:cNvCxnSpPr>
            <p:nvPr/>
          </p:nvCxnSpPr>
          <p:spPr>
            <a:xfrm>
              <a:off x="6970266" y="3579970"/>
              <a:ext cx="0" cy="1904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79F330-9473-4F7F-8423-C96780CB169A}"/>
              </a:ext>
            </a:extLst>
          </p:cNvPr>
          <p:cNvGrpSpPr/>
          <p:nvPr/>
        </p:nvGrpSpPr>
        <p:grpSpPr>
          <a:xfrm>
            <a:off x="15485544" y="6007072"/>
            <a:ext cx="718467" cy="2787585"/>
            <a:chOff x="6793478" y="2989257"/>
            <a:chExt cx="353576" cy="137184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F16E2A9-F0D3-4F3E-957A-637388276BE0}"/>
                </a:ext>
              </a:extLst>
            </p:cNvPr>
            <p:cNvSpPr txBox="1"/>
            <p:nvPr/>
          </p:nvSpPr>
          <p:spPr>
            <a:xfrm>
              <a:off x="6793478" y="2989257"/>
              <a:ext cx="353576" cy="590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/>
                <a:t>A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BBB36C2-41A0-407B-9115-481E1C85CF50}"/>
                </a:ext>
              </a:extLst>
            </p:cNvPr>
            <p:cNvSpPr txBox="1"/>
            <p:nvPr/>
          </p:nvSpPr>
          <p:spPr>
            <a:xfrm>
              <a:off x="6793478" y="3770387"/>
              <a:ext cx="353576" cy="590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/>
                <a:t>A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2767304-5393-4C62-A00C-940D8EA905A2}"/>
                </a:ext>
              </a:extLst>
            </p:cNvPr>
            <p:cNvCxnSpPr>
              <a:cxnSpLocks/>
              <a:stCxn id="69" idx="2"/>
              <a:endCxn id="70" idx="0"/>
            </p:cNvCxnSpPr>
            <p:nvPr/>
          </p:nvCxnSpPr>
          <p:spPr>
            <a:xfrm>
              <a:off x="6970266" y="3579970"/>
              <a:ext cx="0" cy="1904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03B0AE7-9D1D-41E5-B16B-7CDEF02EDF79}"/>
              </a:ext>
            </a:extLst>
          </p:cNvPr>
          <p:cNvCxnSpPr>
            <a:cxnSpLocks noChangeAspect="1"/>
          </p:cNvCxnSpPr>
          <p:nvPr/>
        </p:nvCxnSpPr>
        <p:spPr>
          <a:xfrm>
            <a:off x="10757500" y="8015809"/>
            <a:ext cx="577334" cy="577334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7F0B5D4-27DF-42C8-BD94-3200928D3D15}"/>
              </a:ext>
            </a:extLst>
          </p:cNvPr>
          <p:cNvCxnSpPr>
            <a:cxnSpLocks/>
          </p:cNvCxnSpPr>
          <p:nvPr/>
        </p:nvCxnSpPr>
        <p:spPr>
          <a:xfrm>
            <a:off x="9511711" y="7779557"/>
            <a:ext cx="759395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3758400-6F9F-40BA-90A5-E8A513731336}"/>
              </a:ext>
            </a:extLst>
          </p:cNvPr>
          <p:cNvCxnSpPr>
            <a:cxnSpLocks noChangeAspect="1"/>
          </p:cNvCxnSpPr>
          <p:nvPr/>
        </p:nvCxnSpPr>
        <p:spPr>
          <a:xfrm>
            <a:off x="8308115" y="6738673"/>
            <a:ext cx="577334" cy="577334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618658E-35F8-40E3-AB74-79F87AE35409}"/>
              </a:ext>
            </a:extLst>
          </p:cNvPr>
          <p:cNvSpPr txBox="1"/>
          <p:nvPr/>
        </p:nvSpPr>
        <p:spPr>
          <a:xfrm>
            <a:off x="5890470" y="11567160"/>
            <a:ext cx="1260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Perform a traceback through the matrix to find the best alignment</a:t>
            </a:r>
          </a:p>
        </p:txBody>
      </p:sp>
    </p:spTree>
    <p:extLst>
      <p:ext uri="{BB962C8B-B14F-4D97-AF65-F5344CB8AC3E}">
        <p14:creationId xmlns:p14="http://schemas.microsoft.com/office/powerpoint/2010/main" val="37055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6804</TotalTime>
  <Words>1863</Words>
  <Application>Microsoft Office PowerPoint</Application>
  <PresentationFormat>Custom</PresentationFormat>
  <Paragraphs>487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等线</vt:lpstr>
      <vt:lpstr>Arial</vt:lpstr>
      <vt:lpstr>Calibri</vt:lpstr>
      <vt:lpstr>Cambria Math</vt:lpstr>
      <vt:lpstr>Helvetica</vt:lpstr>
      <vt:lpstr>Helvetica Neue</vt:lpstr>
      <vt:lpstr>NimbusRomNo9L-Regu</vt:lpstr>
      <vt:lpstr>Proxima Nova</vt:lpstr>
      <vt:lpstr>Proxima Nova Lt</vt:lpstr>
      <vt:lpstr>Proxima Nova Rg</vt:lpstr>
      <vt:lpstr>Proxima Nova Semibold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izzat</cp:lastModifiedBy>
  <cp:revision>226</cp:revision>
  <dcterms:modified xsi:type="dcterms:W3CDTF">2023-06-18T15:07:49Z</dcterms:modified>
</cp:coreProperties>
</file>