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Masters/slideMaster61.xml" ContentType="application/vnd.openxmlformats-officedocument.presentationml.slideMaster+xml"/>
  <Override PartName="/ppt/slideMasters/slideMaster62.xml" ContentType="application/vnd.openxmlformats-officedocument.presentationml.slideMaster+xml"/>
  <Override PartName="/ppt/slideMasters/slideMaster63.xml" ContentType="application/vnd.openxmlformats-officedocument.presentationml.slideMaster+xml"/>
  <Override PartName="/ppt/slideMasters/slideMaster64.xml" ContentType="application/vnd.openxmlformats-officedocument.presentationml.slideMaster+xml"/>
  <Override PartName="/ppt/slideMasters/slideMaster65.xml" ContentType="application/vnd.openxmlformats-officedocument.presentationml.slideMaster+xml"/>
  <Override PartName="/ppt/slideMasters/slideMaster66.xml" ContentType="application/vnd.openxmlformats-officedocument.presentationml.slideMaster+xml"/>
  <Override PartName="/ppt/slideMasters/slideMaster67.xml" ContentType="application/vnd.openxmlformats-officedocument.presentationml.slideMaster+xml"/>
  <Override PartName="/ppt/slideMasters/slideMaster68.xml" ContentType="application/vnd.openxmlformats-officedocument.presentationml.slideMaster+xml"/>
  <Override PartName="/ppt/slideMasters/slideMaster69.xml" ContentType="application/vnd.openxmlformats-officedocument.presentationml.slideMaster+xml"/>
  <Override PartName="/ppt/slideMasters/slideMaster70.xml" ContentType="application/vnd.openxmlformats-officedocument.presentationml.slideMaster+xml"/>
  <Override PartName="/ppt/slideMasters/slideMaster7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9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1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2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3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4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5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6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7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8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9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20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21.xml" ContentType="application/vnd.openxmlformats-officedocument.them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22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23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heme/theme24.xml" ContentType="application/vnd.openxmlformats-officedocument.theme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theme/theme25.xml" ContentType="application/vnd.openxmlformats-officedocument.theme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theme/theme26.xml" ContentType="application/vnd.openxmlformats-officedocument.theme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27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theme/theme28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9.xml" ContentType="application/vnd.openxmlformats-officedocument.theme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theme/theme30.xml" ContentType="application/vnd.openxmlformats-officedocument.theme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theme/theme31.xml" ContentType="application/vnd.openxmlformats-officedocument.theme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theme/theme32.xml" ContentType="application/vnd.openxmlformats-officedocument.theme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theme/theme33.xml" ContentType="application/vnd.openxmlformats-officedocument.theme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theme/theme34.xml" ContentType="application/vnd.openxmlformats-officedocument.theme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theme/theme35.xml" ContentType="application/vnd.openxmlformats-officedocument.theme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theme/theme36.xml" ContentType="application/vnd.openxmlformats-officedocument.theme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theme/theme37.xml" ContentType="application/vnd.openxmlformats-officedocument.theme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theme/theme38.xml" ContentType="application/vnd.openxmlformats-officedocument.theme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theme/theme39.xml" ContentType="application/vnd.openxmlformats-officedocument.theme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theme/theme40.xml" ContentType="application/vnd.openxmlformats-officedocument.theme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theme/theme41.xml" ContentType="application/vnd.openxmlformats-officedocument.theme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theme/theme42.xml" ContentType="application/vnd.openxmlformats-officedocument.theme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theme/theme43.xml" ContentType="application/vnd.openxmlformats-officedocument.theme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theme/theme44.xml" ContentType="application/vnd.openxmlformats-officedocument.theme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theme/theme45.xml" ContentType="application/vnd.openxmlformats-officedocument.theme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theme/theme46.xml" ContentType="application/vnd.openxmlformats-officedocument.theme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theme/theme47.xml" ContentType="application/vnd.openxmlformats-officedocument.theme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theme/theme48.xml" ContentType="application/vnd.openxmlformats-officedocument.theme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theme/theme49.xml" ContentType="application/vnd.openxmlformats-officedocument.theme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theme/theme50.xml" ContentType="application/vnd.openxmlformats-officedocument.theme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theme/theme51.xml" ContentType="application/vnd.openxmlformats-officedocument.theme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theme/theme52.xml" ContentType="application/vnd.openxmlformats-officedocument.theme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theme/theme53.xml" ContentType="application/vnd.openxmlformats-officedocument.theme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theme/theme54.xml" ContentType="application/vnd.openxmlformats-officedocument.theme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theme/theme55.xml" ContentType="application/vnd.openxmlformats-officedocument.theme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theme/theme56.xml" ContentType="application/vnd.openxmlformats-officedocument.theme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theme/theme57.xml" ContentType="application/vnd.openxmlformats-officedocument.theme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theme/theme58.xml" ContentType="application/vnd.openxmlformats-officedocument.theme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theme/theme59.xml" ContentType="application/vnd.openxmlformats-officedocument.theme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theme/theme60.xml" ContentType="application/vnd.openxmlformats-officedocument.theme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theme/theme61.xml" ContentType="application/vnd.openxmlformats-officedocument.theme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theme/theme62.xml" ContentType="application/vnd.openxmlformats-officedocument.theme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theme/theme63.xml" ContentType="application/vnd.openxmlformats-officedocument.theme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theme/theme64.xml" ContentType="application/vnd.openxmlformats-officedocument.theme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theme/theme65.xml" ContentType="application/vnd.openxmlformats-officedocument.theme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theme/theme66.xml" ContentType="application/vnd.openxmlformats-officedocument.theme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theme/theme67.xml" ContentType="application/vnd.openxmlformats-officedocument.theme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theme/theme68.xml" ContentType="application/vnd.openxmlformats-officedocument.theme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theme/theme69.xml" ContentType="application/vnd.openxmlformats-officedocument.theme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theme/theme70.xml" ContentType="application/vnd.openxmlformats-officedocument.theme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theme/theme71.xml" ContentType="application/vnd.openxmlformats-officedocument.theme+xml"/>
  <Override PartName="/ppt/theme/theme72.xml" ContentType="application/vnd.openxmlformats-officedocument.theme+xml"/>
  <Override PartName="/ppt/theme/theme7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812" r:id="rId3"/>
    <p:sldMasterId id="2147483824" r:id="rId4"/>
    <p:sldMasterId id="2147483848" r:id="rId5"/>
    <p:sldMasterId id="2147483872" r:id="rId6"/>
    <p:sldMasterId id="2147483909" r:id="rId7"/>
    <p:sldMasterId id="2147483936" r:id="rId8"/>
    <p:sldMasterId id="2147484087" r:id="rId9"/>
    <p:sldMasterId id="2147484099" r:id="rId10"/>
    <p:sldMasterId id="2147484281" r:id="rId11"/>
    <p:sldMasterId id="2147484522" r:id="rId12"/>
    <p:sldMasterId id="2147484571" r:id="rId13"/>
    <p:sldMasterId id="2147484777" r:id="rId14"/>
    <p:sldMasterId id="2147484837" r:id="rId15"/>
    <p:sldMasterId id="2147484849" r:id="rId16"/>
    <p:sldMasterId id="2147484861" r:id="rId17"/>
    <p:sldMasterId id="2147484873" r:id="rId18"/>
    <p:sldMasterId id="2147484969" r:id="rId19"/>
    <p:sldMasterId id="2147485410" r:id="rId20"/>
    <p:sldMasterId id="2147485520" r:id="rId21"/>
    <p:sldMasterId id="2147485532" r:id="rId22"/>
    <p:sldMasterId id="2147485652" r:id="rId23"/>
    <p:sldMasterId id="2147485665" r:id="rId24"/>
    <p:sldMasterId id="2147485714" r:id="rId25"/>
    <p:sldMasterId id="2147486472" r:id="rId26"/>
    <p:sldMasterId id="2147486594" r:id="rId27"/>
    <p:sldMasterId id="2147486871" r:id="rId28"/>
    <p:sldMasterId id="2147487120" r:id="rId29"/>
    <p:sldMasterId id="2147487144" r:id="rId30"/>
    <p:sldMasterId id="2147487194" r:id="rId31"/>
    <p:sldMasterId id="2147487206" r:id="rId32"/>
    <p:sldMasterId id="2147487258" r:id="rId33"/>
    <p:sldMasterId id="2147487574" r:id="rId34"/>
    <p:sldMasterId id="2147487623" r:id="rId35"/>
    <p:sldMasterId id="2147487743" r:id="rId36"/>
    <p:sldMasterId id="2147488072" r:id="rId37"/>
    <p:sldMasterId id="2147488085" r:id="rId38"/>
    <p:sldMasterId id="2147488097" r:id="rId39"/>
    <p:sldMasterId id="2147488265" r:id="rId40"/>
    <p:sldMasterId id="2147488316" r:id="rId41"/>
    <p:sldMasterId id="2147488340" r:id="rId42"/>
    <p:sldMasterId id="2147488378" r:id="rId43"/>
    <p:sldMasterId id="2147488559" r:id="rId44"/>
    <p:sldMasterId id="2147488624" r:id="rId45"/>
    <p:sldMasterId id="2147488637" r:id="rId46"/>
    <p:sldMasterId id="2147488747" r:id="rId47"/>
    <p:sldMasterId id="2147488978" r:id="rId48"/>
    <p:sldMasterId id="2147488991" r:id="rId49"/>
    <p:sldMasterId id="2147489016" r:id="rId50"/>
    <p:sldMasterId id="2147489028" r:id="rId51"/>
    <p:sldMasterId id="2147489216" r:id="rId52"/>
    <p:sldMasterId id="2147489228" r:id="rId53"/>
    <p:sldMasterId id="2147489252" r:id="rId54"/>
    <p:sldMasterId id="2147489265" r:id="rId55"/>
    <p:sldMasterId id="2147489277" r:id="rId56"/>
    <p:sldMasterId id="2147489289" r:id="rId57"/>
    <p:sldMasterId id="2147489550" r:id="rId58"/>
    <p:sldMasterId id="2147489562" r:id="rId59"/>
    <p:sldMasterId id="2147489587" r:id="rId60"/>
    <p:sldMasterId id="2147489611" r:id="rId61"/>
    <p:sldMasterId id="2147489643" r:id="rId62"/>
    <p:sldMasterId id="2147489805" r:id="rId63"/>
    <p:sldMasterId id="2147489818" r:id="rId64"/>
    <p:sldMasterId id="2147489843" r:id="rId65"/>
    <p:sldMasterId id="2147489925" r:id="rId66"/>
    <p:sldMasterId id="2147489950" r:id="rId67"/>
    <p:sldMasterId id="2147490040" r:id="rId68"/>
    <p:sldMasterId id="2147490045" r:id="rId69"/>
    <p:sldMasterId id="2147490057" r:id="rId70"/>
    <p:sldMasterId id="2147490114" r:id="rId71"/>
  </p:sldMasterIdLst>
  <p:notesMasterIdLst>
    <p:notesMasterId r:id="rId158"/>
  </p:notesMasterIdLst>
  <p:handoutMasterIdLst>
    <p:handoutMasterId r:id="rId159"/>
  </p:handoutMasterIdLst>
  <p:sldIdLst>
    <p:sldId id="7250" r:id="rId72"/>
    <p:sldId id="7681" r:id="rId73"/>
    <p:sldId id="7682" r:id="rId74"/>
    <p:sldId id="7685" r:id="rId75"/>
    <p:sldId id="5219" r:id="rId76"/>
    <p:sldId id="5218" r:id="rId77"/>
    <p:sldId id="6819" r:id="rId78"/>
    <p:sldId id="5220" r:id="rId79"/>
    <p:sldId id="5221" r:id="rId80"/>
    <p:sldId id="5222" r:id="rId81"/>
    <p:sldId id="5223" r:id="rId82"/>
    <p:sldId id="4457" r:id="rId83"/>
    <p:sldId id="4436" r:id="rId84"/>
    <p:sldId id="5224" r:id="rId85"/>
    <p:sldId id="5225" r:id="rId86"/>
    <p:sldId id="5232" r:id="rId87"/>
    <p:sldId id="7091" r:id="rId88"/>
    <p:sldId id="7092" r:id="rId89"/>
    <p:sldId id="7093" r:id="rId90"/>
    <p:sldId id="6912" r:id="rId91"/>
    <p:sldId id="5725" r:id="rId92"/>
    <p:sldId id="7625" r:id="rId93"/>
    <p:sldId id="5238" r:id="rId94"/>
    <p:sldId id="5239" r:id="rId95"/>
    <p:sldId id="5242" r:id="rId96"/>
    <p:sldId id="5400" r:id="rId97"/>
    <p:sldId id="5205" r:id="rId98"/>
    <p:sldId id="5245" r:id="rId99"/>
    <p:sldId id="5246" r:id="rId100"/>
    <p:sldId id="5247" r:id="rId101"/>
    <p:sldId id="5249" r:id="rId102"/>
    <p:sldId id="5509" r:id="rId103"/>
    <p:sldId id="6156" r:id="rId104"/>
    <p:sldId id="7026" r:id="rId105"/>
    <p:sldId id="5253" r:id="rId106"/>
    <p:sldId id="5254" r:id="rId107"/>
    <p:sldId id="5228" r:id="rId108"/>
    <p:sldId id="7104" r:id="rId109"/>
    <p:sldId id="7153" r:id="rId110"/>
    <p:sldId id="5645" r:id="rId111"/>
    <p:sldId id="7154" r:id="rId112"/>
    <p:sldId id="6303" r:id="rId113"/>
    <p:sldId id="5374" r:id="rId114"/>
    <p:sldId id="5388" r:id="rId115"/>
    <p:sldId id="5233" r:id="rId116"/>
    <p:sldId id="7239" r:id="rId117"/>
    <p:sldId id="5465" r:id="rId118"/>
    <p:sldId id="7276" r:id="rId119"/>
    <p:sldId id="6593" r:id="rId120"/>
    <p:sldId id="6594" r:id="rId121"/>
    <p:sldId id="7268" r:id="rId122"/>
    <p:sldId id="7255" r:id="rId123"/>
    <p:sldId id="7020" r:id="rId124"/>
    <p:sldId id="7626" r:id="rId125"/>
    <p:sldId id="3584" r:id="rId126"/>
    <p:sldId id="6050" r:id="rId127"/>
    <p:sldId id="3586" r:id="rId128"/>
    <p:sldId id="3848" r:id="rId129"/>
    <p:sldId id="3585" r:id="rId130"/>
    <p:sldId id="7571" r:id="rId131"/>
    <p:sldId id="7572" r:id="rId132"/>
    <p:sldId id="7627" r:id="rId133"/>
    <p:sldId id="7611" r:id="rId134"/>
    <p:sldId id="7612" r:id="rId135"/>
    <p:sldId id="7613" r:id="rId136"/>
    <p:sldId id="7628" r:id="rId137"/>
    <p:sldId id="7271" r:id="rId138"/>
    <p:sldId id="7298" r:id="rId139"/>
    <p:sldId id="7374" r:id="rId140"/>
    <p:sldId id="7375" r:id="rId141"/>
    <p:sldId id="7376" r:id="rId142"/>
    <p:sldId id="7379" r:id="rId143"/>
    <p:sldId id="7568" r:id="rId144"/>
    <p:sldId id="7025" r:id="rId145"/>
    <p:sldId id="4143" r:id="rId146"/>
    <p:sldId id="4144" r:id="rId147"/>
    <p:sldId id="5215" r:id="rId148"/>
    <p:sldId id="5234" r:id="rId149"/>
    <p:sldId id="6852" r:id="rId150"/>
    <p:sldId id="5540" r:id="rId151"/>
    <p:sldId id="6595" r:id="rId152"/>
    <p:sldId id="7254" r:id="rId153"/>
    <p:sldId id="7253" r:id="rId154"/>
    <p:sldId id="7684" r:id="rId155"/>
    <p:sldId id="7686" r:id="rId156"/>
    <p:sldId id="7687" r:id="rId15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432FF"/>
    <a:srgbClr val="1A5712"/>
    <a:srgbClr val="8C0000"/>
    <a:srgbClr val="FF00C4"/>
    <a:srgbClr val="948A54"/>
    <a:srgbClr val="2A55D6"/>
    <a:srgbClr val="663D63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99" autoAdjust="0"/>
    <p:restoredTop sz="95379" autoAdjust="0"/>
  </p:normalViewPr>
  <p:slideViewPr>
    <p:cSldViewPr>
      <p:cViewPr varScale="1">
        <p:scale>
          <a:sx n="137" d="100"/>
          <a:sy n="137" d="100"/>
        </p:scale>
        <p:origin x="1416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3228" y="-108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46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63" Type="http://schemas.openxmlformats.org/officeDocument/2006/relationships/slideMaster" Target="slideMasters/slideMaster63.xml"/><Relationship Id="rId84" Type="http://schemas.openxmlformats.org/officeDocument/2006/relationships/slide" Target="slides/slide13.xml"/><Relationship Id="rId138" Type="http://schemas.openxmlformats.org/officeDocument/2006/relationships/slide" Target="slides/slide67.xml"/><Relationship Id="rId159" Type="http://schemas.openxmlformats.org/officeDocument/2006/relationships/handoutMaster" Target="handoutMasters/handoutMaster1.xml"/><Relationship Id="rId107" Type="http://schemas.openxmlformats.org/officeDocument/2006/relationships/slide" Target="slides/slide36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53" Type="http://schemas.openxmlformats.org/officeDocument/2006/relationships/slideMaster" Target="slideMasters/slideMaster53.xml"/><Relationship Id="rId74" Type="http://schemas.openxmlformats.org/officeDocument/2006/relationships/slide" Target="slides/slide3.xml"/><Relationship Id="rId128" Type="http://schemas.openxmlformats.org/officeDocument/2006/relationships/slide" Target="slides/slide57.xml"/><Relationship Id="rId149" Type="http://schemas.openxmlformats.org/officeDocument/2006/relationships/slide" Target="slides/slide78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24.xml"/><Relationship Id="rId160" Type="http://schemas.openxmlformats.org/officeDocument/2006/relationships/presProps" Target="presProps.xml"/><Relationship Id="rId22" Type="http://schemas.openxmlformats.org/officeDocument/2006/relationships/slideMaster" Target="slideMasters/slideMaster22.xml"/><Relationship Id="rId43" Type="http://schemas.openxmlformats.org/officeDocument/2006/relationships/slideMaster" Target="slideMasters/slideMaster43.xml"/><Relationship Id="rId64" Type="http://schemas.openxmlformats.org/officeDocument/2006/relationships/slideMaster" Target="slideMasters/slideMaster64.xml"/><Relationship Id="rId118" Type="http://schemas.openxmlformats.org/officeDocument/2006/relationships/slide" Target="slides/slide47.xml"/><Relationship Id="rId139" Type="http://schemas.openxmlformats.org/officeDocument/2006/relationships/slide" Target="slides/slide68.xml"/><Relationship Id="rId85" Type="http://schemas.openxmlformats.org/officeDocument/2006/relationships/slide" Target="slides/slide14.xml"/><Relationship Id="rId150" Type="http://schemas.openxmlformats.org/officeDocument/2006/relationships/slide" Target="slides/slide79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59" Type="http://schemas.openxmlformats.org/officeDocument/2006/relationships/slideMaster" Target="slideMasters/slideMaster59.xml"/><Relationship Id="rId103" Type="http://schemas.openxmlformats.org/officeDocument/2006/relationships/slide" Target="slides/slide32.xml"/><Relationship Id="rId108" Type="http://schemas.openxmlformats.org/officeDocument/2006/relationships/slide" Target="slides/slide37.xml"/><Relationship Id="rId124" Type="http://schemas.openxmlformats.org/officeDocument/2006/relationships/slide" Target="slides/slide53.xml"/><Relationship Id="rId129" Type="http://schemas.openxmlformats.org/officeDocument/2006/relationships/slide" Target="slides/slide58.xml"/><Relationship Id="rId54" Type="http://schemas.openxmlformats.org/officeDocument/2006/relationships/slideMaster" Target="slideMasters/slideMaster54.xml"/><Relationship Id="rId70" Type="http://schemas.openxmlformats.org/officeDocument/2006/relationships/slideMaster" Target="slideMasters/slideMaster70.xml"/><Relationship Id="rId75" Type="http://schemas.openxmlformats.org/officeDocument/2006/relationships/slide" Target="slides/slide4.xml"/><Relationship Id="rId91" Type="http://schemas.openxmlformats.org/officeDocument/2006/relationships/slide" Target="slides/slide20.xml"/><Relationship Id="rId96" Type="http://schemas.openxmlformats.org/officeDocument/2006/relationships/slide" Target="slides/slide25.xml"/><Relationship Id="rId140" Type="http://schemas.openxmlformats.org/officeDocument/2006/relationships/slide" Target="slides/slide69.xml"/><Relationship Id="rId145" Type="http://schemas.openxmlformats.org/officeDocument/2006/relationships/slide" Target="slides/slide74.xml"/><Relationship Id="rId16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49" Type="http://schemas.openxmlformats.org/officeDocument/2006/relationships/slideMaster" Target="slideMasters/slideMaster49.xml"/><Relationship Id="rId114" Type="http://schemas.openxmlformats.org/officeDocument/2006/relationships/slide" Target="slides/slide43.xml"/><Relationship Id="rId119" Type="http://schemas.openxmlformats.org/officeDocument/2006/relationships/slide" Target="slides/slide48.xml"/><Relationship Id="rId44" Type="http://schemas.openxmlformats.org/officeDocument/2006/relationships/slideMaster" Target="slideMasters/slideMaster44.xml"/><Relationship Id="rId60" Type="http://schemas.openxmlformats.org/officeDocument/2006/relationships/slideMaster" Target="slideMasters/slideMaster60.xml"/><Relationship Id="rId65" Type="http://schemas.openxmlformats.org/officeDocument/2006/relationships/slideMaster" Target="slideMasters/slideMaster65.xml"/><Relationship Id="rId81" Type="http://schemas.openxmlformats.org/officeDocument/2006/relationships/slide" Target="slides/slide10.xml"/><Relationship Id="rId86" Type="http://schemas.openxmlformats.org/officeDocument/2006/relationships/slide" Target="slides/slide15.xml"/><Relationship Id="rId130" Type="http://schemas.openxmlformats.org/officeDocument/2006/relationships/slide" Target="slides/slide59.xml"/><Relationship Id="rId135" Type="http://schemas.openxmlformats.org/officeDocument/2006/relationships/slide" Target="slides/slide64.xml"/><Relationship Id="rId151" Type="http://schemas.openxmlformats.org/officeDocument/2006/relationships/slide" Target="slides/slide80.xml"/><Relationship Id="rId156" Type="http://schemas.openxmlformats.org/officeDocument/2006/relationships/slide" Target="slides/slide85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38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" Target="slides/slide5.xml"/><Relationship Id="rId97" Type="http://schemas.openxmlformats.org/officeDocument/2006/relationships/slide" Target="slides/slide26.xml"/><Relationship Id="rId104" Type="http://schemas.openxmlformats.org/officeDocument/2006/relationships/slide" Target="slides/slide33.xml"/><Relationship Id="rId120" Type="http://schemas.openxmlformats.org/officeDocument/2006/relationships/slide" Target="slides/slide49.xml"/><Relationship Id="rId125" Type="http://schemas.openxmlformats.org/officeDocument/2006/relationships/slide" Target="slides/slide54.xml"/><Relationship Id="rId141" Type="http://schemas.openxmlformats.org/officeDocument/2006/relationships/slide" Target="slides/slide70.xml"/><Relationship Id="rId146" Type="http://schemas.openxmlformats.org/officeDocument/2006/relationships/slide" Target="slides/slide75.xml"/><Relationship Id="rId7" Type="http://schemas.openxmlformats.org/officeDocument/2006/relationships/slideMaster" Target="slideMasters/slideMaster7.xml"/><Relationship Id="rId71" Type="http://schemas.openxmlformats.org/officeDocument/2006/relationships/slideMaster" Target="slideMasters/slideMaster71.xml"/><Relationship Id="rId92" Type="http://schemas.openxmlformats.org/officeDocument/2006/relationships/slide" Target="slides/slide21.xml"/><Relationship Id="rId16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Master" Target="slideMasters/slideMaster66.xml"/><Relationship Id="rId87" Type="http://schemas.openxmlformats.org/officeDocument/2006/relationships/slide" Target="slides/slide16.xml"/><Relationship Id="rId110" Type="http://schemas.openxmlformats.org/officeDocument/2006/relationships/slide" Target="slides/slide39.xml"/><Relationship Id="rId115" Type="http://schemas.openxmlformats.org/officeDocument/2006/relationships/slide" Target="slides/slide44.xml"/><Relationship Id="rId131" Type="http://schemas.openxmlformats.org/officeDocument/2006/relationships/slide" Target="slides/slide60.xml"/><Relationship Id="rId136" Type="http://schemas.openxmlformats.org/officeDocument/2006/relationships/slide" Target="slides/slide65.xml"/><Relationship Id="rId157" Type="http://schemas.openxmlformats.org/officeDocument/2006/relationships/slide" Target="slides/slide86.xml"/><Relationship Id="rId61" Type="http://schemas.openxmlformats.org/officeDocument/2006/relationships/slideMaster" Target="slideMasters/slideMaster61.xml"/><Relationship Id="rId82" Type="http://schemas.openxmlformats.org/officeDocument/2006/relationships/slide" Target="slides/slide11.xml"/><Relationship Id="rId152" Type="http://schemas.openxmlformats.org/officeDocument/2006/relationships/slide" Target="slides/slide81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56" Type="http://schemas.openxmlformats.org/officeDocument/2006/relationships/slideMaster" Target="slideMasters/slideMaster56.xml"/><Relationship Id="rId77" Type="http://schemas.openxmlformats.org/officeDocument/2006/relationships/slide" Target="slides/slide6.xml"/><Relationship Id="rId100" Type="http://schemas.openxmlformats.org/officeDocument/2006/relationships/slide" Target="slides/slide29.xml"/><Relationship Id="rId105" Type="http://schemas.openxmlformats.org/officeDocument/2006/relationships/slide" Target="slides/slide34.xml"/><Relationship Id="rId126" Type="http://schemas.openxmlformats.org/officeDocument/2006/relationships/slide" Target="slides/slide55.xml"/><Relationship Id="rId147" Type="http://schemas.openxmlformats.org/officeDocument/2006/relationships/slide" Target="slides/slide76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1.xml"/><Relationship Id="rId93" Type="http://schemas.openxmlformats.org/officeDocument/2006/relationships/slide" Target="slides/slide22.xml"/><Relationship Id="rId98" Type="http://schemas.openxmlformats.org/officeDocument/2006/relationships/slide" Target="slides/slide27.xml"/><Relationship Id="rId121" Type="http://schemas.openxmlformats.org/officeDocument/2006/relationships/slide" Target="slides/slide50.xml"/><Relationship Id="rId142" Type="http://schemas.openxmlformats.org/officeDocument/2006/relationships/slide" Target="slides/slide71.xml"/><Relationship Id="rId16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5" Type="http://schemas.openxmlformats.org/officeDocument/2006/relationships/slideMaster" Target="slideMasters/slideMaster25.xml"/><Relationship Id="rId46" Type="http://schemas.openxmlformats.org/officeDocument/2006/relationships/slideMaster" Target="slideMasters/slideMaster46.xml"/><Relationship Id="rId67" Type="http://schemas.openxmlformats.org/officeDocument/2006/relationships/slideMaster" Target="slideMasters/slideMaster67.xml"/><Relationship Id="rId116" Type="http://schemas.openxmlformats.org/officeDocument/2006/relationships/slide" Target="slides/slide45.xml"/><Relationship Id="rId137" Type="http://schemas.openxmlformats.org/officeDocument/2006/relationships/slide" Target="slides/slide66.xml"/><Relationship Id="rId158" Type="http://schemas.openxmlformats.org/officeDocument/2006/relationships/notesMaster" Target="notesMasters/notesMaster1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62" Type="http://schemas.openxmlformats.org/officeDocument/2006/relationships/slideMaster" Target="slideMasters/slideMaster62.xml"/><Relationship Id="rId83" Type="http://schemas.openxmlformats.org/officeDocument/2006/relationships/slide" Target="slides/slide12.xml"/><Relationship Id="rId88" Type="http://schemas.openxmlformats.org/officeDocument/2006/relationships/slide" Target="slides/slide17.xml"/><Relationship Id="rId111" Type="http://schemas.openxmlformats.org/officeDocument/2006/relationships/slide" Target="slides/slide40.xml"/><Relationship Id="rId132" Type="http://schemas.openxmlformats.org/officeDocument/2006/relationships/slide" Target="slides/slide61.xml"/><Relationship Id="rId153" Type="http://schemas.openxmlformats.org/officeDocument/2006/relationships/slide" Target="slides/slide82.xml"/><Relationship Id="rId15" Type="http://schemas.openxmlformats.org/officeDocument/2006/relationships/slideMaster" Target="slideMasters/slideMaster15.xml"/><Relationship Id="rId36" Type="http://schemas.openxmlformats.org/officeDocument/2006/relationships/slideMaster" Target="slideMasters/slideMaster36.xml"/><Relationship Id="rId57" Type="http://schemas.openxmlformats.org/officeDocument/2006/relationships/slideMaster" Target="slideMasters/slideMaster57.xml"/><Relationship Id="rId106" Type="http://schemas.openxmlformats.org/officeDocument/2006/relationships/slide" Target="slides/slide35.xml"/><Relationship Id="rId127" Type="http://schemas.openxmlformats.org/officeDocument/2006/relationships/slide" Target="slides/slide56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52" Type="http://schemas.openxmlformats.org/officeDocument/2006/relationships/slideMaster" Target="slideMasters/slideMaster52.xml"/><Relationship Id="rId73" Type="http://schemas.openxmlformats.org/officeDocument/2006/relationships/slide" Target="slides/slide2.xml"/><Relationship Id="rId78" Type="http://schemas.openxmlformats.org/officeDocument/2006/relationships/slide" Target="slides/slide7.xml"/><Relationship Id="rId94" Type="http://schemas.openxmlformats.org/officeDocument/2006/relationships/slide" Target="slides/slide23.xml"/><Relationship Id="rId99" Type="http://schemas.openxmlformats.org/officeDocument/2006/relationships/slide" Target="slides/slide28.xml"/><Relationship Id="rId101" Type="http://schemas.openxmlformats.org/officeDocument/2006/relationships/slide" Target="slides/slide30.xml"/><Relationship Id="rId122" Type="http://schemas.openxmlformats.org/officeDocument/2006/relationships/slide" Target="slides/slide51.xml"/><Relationship Id="rId143" Type="http://schemas.openxmlformats.org/officeDocument/2006/relationships/slide" Target="slides/slide72.xml"/><Relationship Id="rId148" Type="http://schemas.openxmlformats.org/officeDocument/2006/relationships/slide" Target="slides/slide7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Master" Target="slideMasters/slideMaster26.xml"/><Relationship Id="rId47" Type="http://schemas.openxmlformats.org/officeDocument/2006/relationships/slideMaster" Target="slideMasters/slideMaster47.xml"/><Relationship Id="rId68" Type="http://schemas.openxmlformats.org/officeDocument/2006/relationships/slideMaster" Target="slideMasters/slideMaster68.xml"/><Relationship Id="rId89" Type="http://schemas.openxmlformats.org/officeDocument/2006/relationships/slide" Target="slides/slide18.xml"/><Relationship Id="rId112" Type="http://schemas.openxmlformats.org/officeDocument/2006/relationships/slide" Target="slides/slide41.xml"/><Relationship Id="rId133" Type="http://schemas.openxmlformats.org/officeDocument/2006/relationships/slide" Target="slides/slide62.xml"/><Relationship Id="rId154" Type="http://schemas.openxmlformats.org/officeDocument/2006/relationships/slide" Target="slides/slide83.xml"/><Relationship Id="rId16" Type="http://schemas.openxmlformats.org/officeDocument/2006/relationships/slideMaster" Target="slideMasters/slideMaster16.xml"/><Relationship Id="rId37" Type="http://schemas.openxmlformats.org/officeDocument/2006/relationships/slideMaster" Target="slideMasters/slideMaster37.xml"/><Relationship Id="rId58" Type="http://schemas.openxmlformats.org/officeDocument/2006/relationships/slideMaster" Target="slideMasters/slideMaster58.xml"/><Relationship Id="rId79" Type="http://schemas.openxmlformats.org/officeDocument/2006/relationships/slide" Target="slides/slide8.xml"/><Relationship Id="rId102" Type="http://schemas.openxmlformats.org/officeDocument/2006/relationships/slide" Target="slides/slide31.xml"/><Relationship Id="rId123" Type="http://schemas.openxmlformats.org/officeDocument/2006/relationships/slide" Target="slides/slide52.xml"/><Relationship Id="rId144" Type="http://schemas.openxmlformats.org/officeDocument/2006/relationships/slide" Target="slides/slide73.xml"/><Relationship Id="rId90" Type="http://schemas.openxmlformats.org/officeDocument/2006/relationships/slide" Target="slides/slide19.xml"/><Relationship Id="rId27" Type="http://schemas.openxmlformats.org/officeDocument/2006/relationships/slideMaster" Target="slideMasters/slideMaster27.xml"/><Relationship Id="rId48" Type="http://schemas.openxmlformats.org/officeDocument/2006/relationships/slideMaster" Target="slideMasters/slideMaster48.xml"/><Relationship Id="rId69" Type="http://schemas.openxmlformats.org/officeDocument/2006/relationships/slideMaster" Target="slideMasters/slideMaster69.xml"/><Relationship Id="rId113" Type="http://schemas.openxmlformats.org/officeDocument/2006/relationships/slide" Target="slides/slide42.xml"/><Relationship Id="rId134" Type="http://schemas.openxmlformats.org/officeDocument/2006/relationships/slide" Target="slides/slide63.xml"/><Relationship Id="rId80" Type="http://schemas.openxmlformats.org/officeDocument/2006/relationships/slide" Target="slides/slide9.xml"/><Relationship Id="rId155" Type="http://schemas.openxmlformats.org/officeDocument/2006/relationships/slide" Target="slides/slide8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geraldo\Downloads\energy_data%20movemen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\geraldo\Downloads\energy_data%20movemen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450539791016692"/>
          <c:y val="0.20925669962517277"/>
          <c:w val="0.67405083293159773"/>
          <c:h val="0.633761249721115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Energy (pJ)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ADD (int)</c:v>
                </c:pt>
                <c:pt idx="1">
                  <c:v>ADD (float)</c:v>
                </c:pt>
                <c:pt idx="2">
                  <c:v>Register File</c:v>
                </c:pt>
                <c:pt idx="3">
                  <c:v> MULT (int)</c:v>
                </c:pt>
                <c:pt idx="4">
                  <c:v>MULT (float)</c:v>
                </c:pt>
                <c:pt idx="5">
                  <c:v>SRAM Cache</c:v>
                </c:pt>
                <c:pt idx="6">
                  <c:v>DRAM 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0.1</c:v>
                </c:pt>
                <c:pt idx="1">
                  <c:v>0.9</c:v>
                </c:pt>
                <c:pt idx="2">
                  <c:v>1</c:v>
                </c:pt>
                <c:pt idx="3">
                  <c:v>3.1</c:v>
                </c:pt>
                <c:pt idx="4">
                  <c:v>3.7</c:v>
                </c:pt>
                <c:pt idx="5">
                  <c:v>5</c:v>
                </c:pt>
                <c:pt idx="6">
                  <c:v>640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24-8D47-A68C-B1EE97E201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27"/>
        <c:axId val="924789647"/>
        <c:axId val="924791295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ADD (int) Relative Cost</c:v>
                </c:pt>
              </c:strCache>
            </c:strRef>
          </c:tx>
          <c:spPr>
            <a:ln w="60325" cap="rnd">
              <a:solidFill>
                <a:schemeClr val="tx2"/>
              </a:solidFill>
              <a:round/>
            </a:ln>
            <a:effectLst/>
          </c:spPr>
          <c:marker>
            <c:symbol val="diamond"/>
            <c:size val="15"/>
            <c:spPr>
              <a:solidFill>
                <a:schemeClr val="tx2"/>
              </a:solidFill>
              <a:ln w="15875">
                <a:solidFill>
                  <a:schemeClr val="tx2"/>
                </a:solidFill>
              </a:ln>
              <a:effectLst/>
            </c:spPr>
          </c:marker>
          <c:cat>
            <c:strRef>
              <c:f>Sheet1!$A$2:$A$8</c:f>
              <c:strCache>
                <c:ptCount val="7"/>
                <c:pt idx="0">
                  <c:v>ADD (int)</c:v>
                </c:pt>
                <c:pt idx="1">
                  <c:v>ADD (float)</c:v>
                </c:pt>
                <c:pt idx="2">
                  <c:v>Register File</c:v>
                </c:pt>
                <c:pt idx="3">
                  <c:v> MULT (int)</c:v>
                </c:pt>
                <c:pt idx="4">
                  <c:v>MULT (float)</c:v>
                </c:pt>
                <c:pt idx="5">
                  <c:v>SRAM Cache</c:v>
                </c:pt>
                <c:pt idx="6">
                  <c:v>DRAM 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1</c:v>
                </c:pt>
                <c:pt idx="1">
                  <c:v>9</c:v>
                </c:pt>
                <c:pt idx="2">
                  <c:v>10</c:v>
                </c:pt>
                <c:pt idx="3">
                  <c:v>31</c:v>
                </c:pt>
                <c:pt idx="4">
                  <c:v>37</c:v>
                </c:pt>
                <c:pt idx="5">
                  <c:v>50</c:v>
                </c:pt>
                <c:pt idx="6">
                  <c:v>6400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624-8D47-A68C-B1EE97E201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24789647"/>
        <c:axId val="924791295"/>
      </c:lineChart>
      <c:catAx>
        <c:axId val="92478964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924791295"/>
        <c:crosses val="autoZero"/>
        <c:auto val="1"/>
        <c:lblAlgn val="ctr"/>
        <c:lblOffset val="100"/>
        <c:noMultiLvlLbl val="0"/>
      </c:catAx>
      <c:valAx>
        <c:axId val="924791295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r>
                  <a:rPr lang="en-US" dirty="0"/>
                  <a:t>Energy for a 32-bit Operation (log scale)</a:t>
                </a:r>
              </a:p>
            </c:rich>
          </c:tx>
          <c:layout>
            <c:manualLayout>
              <c:xMode val="edge"/>
              <c:yMode val="edge"/>
              <c:x val="0.1477584051993501"/>
              <c:y val="0.1606950779030822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9247896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2499214383916297"/>
          <c:y val="0.145730285308277"/>
          <c:w val="0.50380604210188007"/>
          <c:h val="6.09408687710169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450539791016692"/>
          <c:y val="0.20925669962517277"/>
          <c:w val="0.67405083293159773"/>
          <c:h val="0.633761249721115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Energy (pJ)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ADD (int)</c:v>
                </c:pt>
                <c:pt idx="1">
                  <c:v>ADD (float)</c:v>
                </c:pt>
                <c:pt idx="2">
                  <c:v>Register File</c:v>
                </c:pt>
                <c:pt idx="3">
                  <c:v> MULT (int)</c:v>
                </c:pt>
                <c:pt idx="4">
                  <c:v>MULT (float)</c:v>
                </c:pt>
                <c:pt idx="5">
                  <c:v>SRAM Cache</c:v>
                </c:pt>
                <c:pt idx="6">
                  <c:v>DRAM 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0.1</c:v>
                </c:pt>
                <c:pt idx="1">
                  <c:v>0.9</c:v>
                </c:pt>
                <c:pt idx="2">
                  <c:v>1</c:v>
                </c:pt>
                <c:pt idx="3">
                  <c:v>3.1</c:v>
                </c:pt>
                <c:pt idx="4">
                  <c:v>3.7</c:v>
                </c:pt>
                <c:pt idx="5">
                  <c:v>5</c:v>
                </c:pt>
                <c:pt idx="6">
                  <c:v>640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24-8D47-A68C-B1EE97E201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27"/>
        <c:axId val="924789647"/>
        <c:axId val="924791295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ADD (int) Relative Cost</c:v>
                </c:pt>
              </c:strCache>
            </c:strRef>
          </c:tx>
          <c:spPr>
            <a:ln w="60325" cap="rnd">
              <a:solidFill>
                <a:schemeClr val="tx2"/>
              </a:solidFill>
              <a:round/>
            </a:ln>
            <a:effectLst/>
          </c:spPr>
          <c:marker>
            <c:symbol val="diamond"/>
            <c:size val="15"/>
            <c:spPr>
              <a:solidFill>
                <a:schemeClr val="tx2"/>
              </a:solidFill>
              <a:ln w="15875">
                <a:solidFill>
                  <a:schemeClr val="tx2"/>
                </a:solidFill>
              </a:ln>
              <a:effectLst/>
            </c:spPr>
          </c:marker>
          <c:cat>
            <c:strRef>
              <c:f>Sheet1!$A$2:$A$8</c:f>
              <c:strCache>
                <c:ptCount val="7"/>
                <c:pt idx="0">
                  <c:v>ADD (int)</c:v>
                </c:pt>
                <c:pt idx="1">
                  <c:v>ADD (float)</c:v>
                </c:pt>
                <c:pt idx="2">
                  <c:v>Register File</c:v>
                </c:pt>
                <c:pt idx="3">
                  <c:v> MULT (int)</c:v>
                </c:pt>
                <c:pt idx="4">
                  <c:v>MULT (float)</c:v>
                </c:pt>
                <c:pt idx="5">
                  <c:v>SRAM Cache</c:v>
                </c:pt>
                <c:pt idx="6">
                  <c:v>DRAM 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1</c:v>
                </c:pt>
                <c:pt idx="1">
                  <c:v>9</c:v>
                </c:pt>
                <c:pt idx="2">
                  <c:v>10</c:v>
                </c:pt>
                <c:pt idx="3">
                  <c:v>31</c:v>
                </c:pt>
                <c:pt idx="4">
                  <c:v>37</c:v>
                </c:pt>
                <c:pt idx="5">
                  <c:v>50</c:v>
                </c:pt>
                <c:pt idx="6">
                  <c:v>6400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624-8D47-A68C-B1EE97E201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24789647"/>
        <c:axId val="924791295"/>
      </c:lineChart>
      <c:catAx>
        <c:axId val="924789647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924791295"/>
        <c:crosses val="autoZero"/>
        <c:auto val="1"/>
        <c:lblAlgn val="ctr"/>
        <c:lblOffset val="100"/>
        <c:noMultiLvlLbl val="0"/>
      </c:catAx>
      <c:valAx>
        <c:axId val="924791295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r>
                  <a:rPr lang="en-US" dirty="0"/>
                  <a:t>Energy for a 32-bit Operation (log scale)</a:t>
                </a:r>
              </a:p>
            </c:rich>
          </c:tx>
          <c:layout>
            <c:manualLayout>
              <c:xMode val="edge"/>
              <c:yMode val="edge"/>
              <c:x val="0.1477584051993501"/>
              <c:y val="0.1606950779030822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92478964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2499214383916297"/>
          <c:y val="0.145730285308277"/>
          <c:w val="0.50380604210188007"/>
          <c:h val="6.09408687710169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C167E78-EA36-40A1-A9A0-B443C6CB1F60}" type="datetimeFigureOut">
              <a:rPr lang="en-US" smtClean="0"/>
              <a:pPr/>
              <a:t>6/28/24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E401BE2-F7AC-4C50-A6E5-F6C806E13D7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298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8D89EF4-2B2A-4F54-A6DD-1EB35DCF17B3}" type="datetimeFigureOut">
              <a:rPr lang="en-US" smtClean="0"/>
              <a:pPr/>
              <a:t>6/28/24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B959945-7217-484B-8E74-88DC87A74B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07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5" name="Rectangle 7">
            <a:extLst>
              <a:ext uri="{FF2B5EF4-FFF2-40B4-BE49-F238E27FC236}">
                <a16:creationId xmlns:a16="http://schemas.microsoft.com/office/drawing/2014/main" id="{4970873D-26C9-4F4E-BB94-4E1EC127E8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4E82DFE-E98A-254F-BFEC-3824591F8463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46146" name="Rectangle 2">
            <a:extLst>
              <a:ext uri="{FF2B5EF4-FFF2-40B4-BE49-F238E27FC236}">
                <a16:creationId xmlns:a16="http://schemas.microsoft.com/office/drawing/2014/main" id="{C2A0FF1F-825F-734E-90D6-E0ED72CA90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6147" name="Rectangle 3">
            <a:extLst>
              <a:ext uri="{FF2B5EF4-FFF2-40B4-BE49-F238E27FC236}">
                <a16:creationId xmlns:a16="http://schemas.microsoft.com/office/drawing/2014/main" id="{9CF49887-C12A-984F-8FC8-8B47E5DE79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26018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Genome analysis starts with sequencing random short DNA fragments of copies of the original molecule.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Unfortunately,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these reads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lack information about their order and which part of genome they are originated from.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Hence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second step is to map these reads to a long reference genome.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01317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medium-content-sans-serif-font"/>
              </a:rPr>
              <a:t>CCD = Core </a:t>
            </a:r>
            <a:r>
              <a:rPr lang="en-US" dirty="0" err="1">
                <a:latin typeface="medium-content-sans-serif-font"/>
              </a:rPr>
              <a:t>Chiplet</a:t>
            </a:r>
            <a:r>
              <a:rPr lang="en-US" dirty="0">
                <a:latin typeface="medium-content-sans-serif-font"/>
              </a:rPr>
              <a:t> Die</a:t>
            </a:r>
            <a:endParaRPr lang="en-US" dirty="0"/>
          </a:p>
          <a:p>
            <a:r>
              <a:rPr lang="en-US" dirty="0"/>
              <a:t>Structural silicon is used to equalize the height and facilitate heat dissipation from the cores.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973AD7-D932-2641-9FAC-D90A34A34A6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7411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 from the article:</a:t>
            </a:r>
          </a:p>
          <a:p>
            <a:r>
              <a:rPr lang="en-US" dirty="0"/>
              <a:t>http://</a:t>
            </a:r>
            <a:r>
              <a:rPr lang="en-US" dirty="0" err="1"/>
              <a:t>thehackernews.com</a:t>
            </a:r>
            <a:r>
              <a:rPr lang="en-US" dirty="0"/>
              <a:t>/2015/03/dram-</a:t>
            </a:r>
            <a:r>
              <a:rPr lang="en-US" dirty="0" err="1"/>
              <a:t>rowhammer</a:t>
            </a:r>
            <a:r>
              <a:rPr lang="en-US" dirty="0"/>
              <a:t>-</a:t>
            </a:r>
            <a:r>
              <a:rPr lang="en-US" dirty="0" err="1"/>
              <a:t>vulnerability.html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7246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08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2508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7066" indent="-291179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4717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0604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6491" indent="-23294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E2350-F2DF-964B-A38F-A60565610F0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0101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7F79D3-8C36-4CB5-B03B-F440DA7B71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7597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5" name="Rectangle 7">
            <a:extLst>
              <a:ext uri="{FF2B5EF4-FFF2-40B4-BE49-F238E27FC236}">
                <a16:creationId xmlns:a16="http://schemas.microsoft.com/office/drawing/2014/main" id="{4970873D-26C9-4F4E-BB94-4E1EC127E8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4E82DFE-E98A-254F-BFEC-3824591F8463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84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46146" name="Rectangle 2">
            <a:extLst>
              <a:ext uri="{FF2B5EF4-FFF2-40B4-BE49-F238E27FC236}">
                <a16:creationId xmlns:a16="http://schemas.microsoft.com/office/drawing/2014/main" id="{C2A0FF1F-825F-734E-90D6-E0ED72CA90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6147" name="Rectangle 3">
            <a:extLst>
              <a:ext uri="{FF2B5EF4-FFF2-40B4-BE49-F238E27FC236}">
                <a16:creationId xmlns:a16="http://schemas.microsoft.com/office/drawing/2014/main" id="{9CF49887-C12A-984F-8FC8-8B47E5DE79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0444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087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36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89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9120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959945-7217-484B-8E74-88DC87A74BB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357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259C2D-02FE-4C64-AD33-18B082577A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9535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259C2D-02FE-4C64-AD33-18B082577A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206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work, we take</a:t>
            </a:r>
            <a:r>
              <a:rPr lang="en-US" baseline="0" dirty="0"/>
              <a:t> a look at widely-used </a:t>
            </a:r>
            <a:r>
              <a:rPr lang="en-US" baseline="0" dirty="0" err="1"/>
              <a:t>google</a:t>
            </a:r>
            <a:r>
              <a:rPr lang="en-US" baseline="0" dirty="0"/>
              <a:t> consumer workloads, to figure out the major sources of energy consumption.</a:t>
            </a:r>
          </a:p>
          <a:p>
            <a:endParaRPr lang="en-US" baseline="0" dirty="0"/>
          </a:p>
          <a:p>
            <a:r>
              <a:rPr lang="en-US" baseline="0" dirty="0"/>
              <a:t>We look at Google Chrome web </a:t>
            </a:r>
            <a:r>
              <a:rPr lang="en-US" baseline="0" dirty="0" err="1"/>
              <a:t>brower</a:t>
            </a:r>
            <a:r>
              <a:rPr lang="en-US" baseline="0" dirty="0"/>
              <a:t>. We take a look at </a:t>
            </a:r>
            <a:r>
              <a:rPr lang="en-US" baseline="0" dirty="0" err="1"/>
              <a:t>Tensorflow</a:t>
            </a:r>
            <a:r>
              <a:rPr lang="en-US" baseline="0" dirty="0"/>
              <a:t>, Google’s machine learning framework, and we also take a look at two important video related workloads, video playback and video capture, both rely on Google’s vp9 codec technology.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B66F2-E617-4D22-9699-A8F2E158CB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047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work, we take</a:t>
            </a:r>
            <a:r>
              <a:rPr lang="en-US" baseline="0" dirty="0"/>
              <a:t> a look at widely-used </a:t>
            </a:r>
            <a:r>
              <a:rPr lang="en-US" baseline="0" dirty="0" err="1"/>
              <a:t>google</a:t>
            </a:r>
            <a:r>
              <a:rPr lang="en-US" baseline="0" dirty="0"/>
              <a:t> consumer workloads, to figure out the major sources of energy consumption.</a:t>
            </a:r>
          </a:p>
          <a:p>
            <a:endParaRPr lang="en-US" baseline="0" dirty="0"/>
          </a:p>
          <a:p>
            <a:r>
              <a:rPr lang="en-US" baseline="0" dirty="0"/>
              <a:t>We look at Google Chrome web </a:t>
            </a:r>
            <a:r>
              <a:rPr lang="en-US" baseline="0" dirty="0" err="1"/>
              <a:t>brower</a:t>
            </a:r>
            <a:r>
              <a:rPr lang="en-US" baseline="0" dirty="0"/>
              <a:t>. We take a look at </a:t>
            </a:r>
            <a:r>
              <a:rPr lang="en-US" baseline="0" dirty="0" err="1"/>
              <a:t>Tensorflow</a:t>
            </a:r>
            <a:r>
              <a:rPr lang="en-US" baseline="0" dirty="0"/>
              <a:t>, Google’s machine learning framework, and we also take a look at two important video related workloads, video playback and video capture, both rely on Google’s vp9 codec technology.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CB66F2-E617-4D22-9699-A8F2E158CB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803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latinLnBrk="0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However, since the development of high throughput sequencing (HTS) technologies, the cost of genome sequencing has fallen off a cliff (&lt;&lt; 1,000$) making it viable for almost everyone's use.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59945-7217-484B-8E74-88DC87A74B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041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8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emf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7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1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2.xml"/></Relationships>
</file>

<file path=ppt/slideLayouts/_rels/slideLayout6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3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4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5.xml"/></Relationships>
</file>

<file path=ppt/slideLayouts/_rels/slideLayout7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6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7.xml"/><Relationship Id="rId4" Type="http://schemas.openxmlformats.org/officeDocument/2006/relationships/image" Target="../media/image9.jpeg"/></Relationships>
</file>

<file path=ppt/slideLayouts/_rels/slideLayout7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7.xml"/></Relationships>
</file>

<file path=ppt/slideLayouts/_rels/slideLayout7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8.xml"/></Relationships>
</file>

<file path=ppt/slideLayouts/_rels/slideLayout7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8.xml"/></Relationships>
</file>

<file path=ppt/slideLayouts/_rels/slideLayout7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8.xml"/></Relationships>
</file>

<file path=ppt/slideLayouts/_rels/slideLayout7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8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9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1.xml"/></Relationships>
</file>

<file path=ppt/slideLayouts/_rels/slideLayout7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1.xml"/></Relationships>
</file>

<file path=ppt/slideLayouts/_rels/slideLayout7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1.xml"/></Relationships>
</file>

<file path=ppt/slideLayouts/_rels/slideLayout7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820733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077888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25" tIns="45713" rIns="91425" bIns="45713"/>
          <a:lstStyle/>
          <a:p>
            <a:pPr defTabSz="914259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606719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601064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941158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369188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61306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792512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236361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666256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85251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190055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774506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546172"/>
      </p:ext>
    </p:extLst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395310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110258"/>
      </p:ext>
    </p:extLst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919528"/>
      </p:ext>
    </p:extLst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959976"/>
      </p:ext>
    </p:extLst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789655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437517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83940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737585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38992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253517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485112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939329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987462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334739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974618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48924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244487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77686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594966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915277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009747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38578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96562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823875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627791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908108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252285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81355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68047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963788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242114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464020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771237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381690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737539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64383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102026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157730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104299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0048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197620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385155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013795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06705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184746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774164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804165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264924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588555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95845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86560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14348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087117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221515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218779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16749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382393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510711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736569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059779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74614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30796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563103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766992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9532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072713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40216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551887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93416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623611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074657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777081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87891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163028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489629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560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459952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23489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066245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883743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24853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647908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390558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3745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37853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DD642-5717-9C43-BCF7-E4F88A58C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22593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4AC23-9DE4-C746-BC02-D3085298A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25448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65027-C458-0F45-A175-76C38D629A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62719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F2552-3716-B24B-9F3D-FF7B024E8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633555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D5230-971F-2E41-8CFA-14A60A5B22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320648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DEAA0-2A78-7C4C-AC1D-0745BDD659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154556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A15DC-7DB6-2E4F-8E40-D436CE927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09927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9972F1-201A-1341-A138-68D5169749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802723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A4686-03CC-5744-B2F1-C7CFBAB9DD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47140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A60323-C27F-274D-98DD-E8A584096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24628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889560"/>
      </p:ext>
    </p:extLst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8D1A2-8B05-D448-BEED-1DCCC56698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0459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2FA06-CF86-2545-AF2A-570D639DE5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830028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461737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977340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964163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227174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425256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028508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796304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48357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858197"/>
      </p:ext>
    </p:extLst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701788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848879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933164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599387"/>
      </p:ext>
    </p:extLst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560067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234862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120778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624576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977436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73962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321076"/>
      </p:ext>
    </p:extLst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802086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001118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35911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48123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16" tIns="45709" rIns="91416" bIns="45709"/>
          <a:lstStyle/>
          <a:p>
            <a:pPr defTabSz="914165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193878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185237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5" indent="0">
              <a:buNone/>
              <a:defRPr sz="1600"/>
            </a:lvl3pPr>
            <a:lvl4pPr marL="1371250" indent="0">
              <a:buNone/>
              <a:defRPr sz="1400"/>
            </a:lvl4pPr>
            <a:lvl5pPr marL="1828332" indent="0">
              <a:buNone/>
              <a:defRPr sz="1400"/>
            </a:lvl5pPr>
            <a:lvl6pPr marL="2285415" indent="0">
              <a:buNone/>
              <a:defRPr sz="1400"/>
            </a:lvl6pPr>
            <a:lvl7pPr marL="2742500" indent="0">
              <a:buNone/>
              <a:defRPr sz="1400"/>
            </a:lvl7pPr>
            <a:lvl8pPr marL="3199580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83693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650700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5" indent="0">
              <a:buNone/>
              <a:defRPr sz="1800" b="1"/>
            </a:lvl3pPr>
            <a:lvl4pPr marL="1371250" indent="0">
              <a:buNone/>
              <a:defRPr sz="1600" b="1"/>
            </a:lvl4pPr>
            <a:lvl5pPr marL="1828332" indent="0">
              <a:buNone/>
              <a:defRPr sz="1600" b="1"/>
            </a:lvl5pPr>
            <a:lvl6pPr marL="2285415" indent="0">
              <a:buNone/>
              <a:defRPr sz="1600" b="1"/>
            </a:lvl6pPr>
            <a:lvl7pPr marL="2742500" indent="0">
              <a:buNone/>
              <a:defRPr sz="1600" b="1"/>
            </a:lvl7pPr>
            <a:lvl8pPr marL="3199580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384331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02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399281"/>
      </p:ext>
    </p:extLst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77748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759025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82" indent="0">
              <a:buNone/>
              <a:defRPr sz="2800"/>
            </a:lvl2pPr>
            <a:lvl3pPr marL="914165" indent="0">
              <a:buNone/>
              <a:defRPr sz="2400"/>
            </a:lvl3pPr>
            <a:lvl4pPr marL="1371250" indent="0">
              <a:buNone/>
              <a:defRPr sz="2000"/>
            </a:lvl4pPr>
            <a:lvl5pPr marL="1828332" indent="0">
              <a:buNone/>
              <a:defRPr sz="2000"/>
            </a:lvl5pPr>
            <a:lvl6pPr marL="2285415" indent="0">
              <a:buNone/>
              <a:defRPr sz="2000"/>
            </a:lvl6pPr>
            <a:lvl7pPr marL="2742500" indent="0">
              <a:buNone/>
              <a:defRPr sz="2000"/>
            </a:lvl7pPr>
            <a:lvl8pPr marL="3199580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200"/>
            </a:lvl2pPr>
            <a:lvl3pPr marL="914165" indent="0">
              <a:buNone/>
              <a:defRPr sz="1000"/>
            </a:lvl3pPr>
            <a:lvl4pPr marL="1371250" indent="0">
              <a:buNone/>
              <a:defRPr sz="900"/>
            </a:lvl4pPr>
            <a:lvl5pPr marL="1828332" indent="0">
              <a:buNone/>
              <a:defRPr sz="900"/>
            </a:lvl5pPr>
            <a:lvl6pPr marL="2285415" indent="0">
              <a:buNone/>
              <a:defRPr sz="900"/>
            </a:lvl6pPr>
            <a:lvl7pPr marL="2742500" indent="0">
              <a:buNone/>
              <a:defRPr sz="900"/>
            </a:lvl7pPr>
            <a:lvl8pPr marL="3199580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20365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159023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583518"/>
      </p:ext>
    </p:extLst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cs typeface="ＭＳ Ｐゴシック" charset="0"/>
              </a:defRPr>
            </a:lvl1pPr>
          </a:lstStyle>
          <a:p>
            <a:pPr>
              <a:defRPr/>
            </a:pPr>
            <a:fld id="{2B0615E8-B7BA-A94F-8CD8-59ABAB50F7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648336"/>
      </p:ext>
    </p:extLst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8E574D81-B5DE-384D-B24B-566C679AE6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409365"/>
      </p:ext>
    </p:extLst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F718DBD-A8C3-BF41-B930-E6F09B914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84687"/>
      </p:ext>
    </p:extLst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9E6F74A-33AD-9C44-A652-5BC058E443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25218"/>
      </p:ext>
    </p:extLst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FE313B9-34D2-9B4F-924F-705E340D7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63346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94594"/>
      </p:ext>
    </p:extLst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72681F7-101F-CD48-BD26-A7C1DB38DD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28824"/>
      </p:ext>
    </p:extLst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4DA22FE8-1BF1-7945-858E-9EDF18117A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899907"/>
      </p:ext>
    </p:extLst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EDECFB72-9437-4E43-B6E9-A86EC5F847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58762"/>
      </p:ext>
    </p:extLst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9F1BB03A-AA9C-3441-BB02-8D748B0FE7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35403"/>
      </p:ext>
    </p:extLst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F09218E9-1586-4840-9706-4250AB6924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995463"/>
      </p:ext>
    </p:extLst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0C7C5289-DED0-BF4F-8007-4B3A361AC9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273031"/>
      </p:ext>
    </p:extLst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177E2285-5DCA-104D-A461-AF822D41B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48188"/>
      </p:ext>
    </p:extLst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64669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1047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45912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493300"/>
      </p:ext>
    </p:extLst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753903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4595767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0774320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865466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955635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8291441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white">
                    <a:alpha val="75000"/>
                  </a:prstClr>
                </a:solidFill>
                <a:latin typeface="Calibri"/>
              </a:rPr>
              <a:pPr/>
              <a:t>6/28/24</a:t>
            </a:fld>
            <a:endParaRPr lang="en-US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86238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2987500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8769312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17578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59205"/>
      </p:ext>
    </p:extLst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124249"/>
      </p:ext>
    </p:extLst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265628"/>
      </p:ext>
    </p:extLst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6231"/>
      </p:ext>
    </p:extLst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575383"/>
      </p:ext>
    </p:extLst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011113"/>
      </p:ext>
    </p:extLst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265468"/>
      </p:ext>
    </p:extLst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52016"/>
      </p:ext>
    </p:extLst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853053"/>
      </p:ext>
    </p:extLst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92141"/>
      </p:ext>
    </p:extLst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7388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580221"/>
      </p:ext>
    </p:extLst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410633"/>
      </p:ext>
    </p:extLst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844824"/>
            <a:ext cx="7772400" cy="1470025"/>
          </a:xfrm>
        </p:spPr>
        <p:txBody>
          <a:bodyPr anchor="ctr"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4149080"/>
            <a:ext cx="6400800" cy="165618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2024. 6. 28.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269450811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68552"/>
          </a:xfrm>
        </p:spPr>
        <p:txBody>
          <a:bodyPr/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2024. 6. 28.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9307237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2024. 6. 28.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1118285041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038600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2024. 6. 28.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10" name="직선 연결선 9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4290364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dirty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988840"/>
            <a:ext cx="4040188" cy="432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34076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1988840"/>
            <a:ext cx="4041775" cy="432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2024. 6. 28.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12" name="직선 연결선 11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8857536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b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2024. 6. 28.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cxnSp>
        <p:nvCxnSpPr>
          <p:cNvPr id="8" name="직선 연결선 7"/>
          <p:cNvCxnSpPr/>
          <p:nvPr userDrawn="1"/>
        </p:nvCxnSpPr>
        <p:spPr>
          <a:xfrm>
            <a:off x="251520" y="1052736"/>
            <a:ext cx="8640960" cy="0"/>
          </a:xfrm>
          <a:prstGeom prst="line">
            <a:avLst/>
          </a:prstGeom>
          <a:ln>
            <a:solidFill>
              <a:schemeClr val="dk1">
                <a:alpha val="7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871302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453336"/>
            <a:ext cx="2133600" cy="268139"/>
          </a:xfrm>
        </p:spPr>
        <p:txBody>
          <a:bodyPr/>
          <a:lstStyle/>
          <a:p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2024. 6. 28.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453336"/>
            <a:ext cx="2895600" cy="268139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453336"/>
            <a:ext cx="2133600" cy="268139"/>
          </a:xfrm>
        </p:spPr>
        <p:txBody>
          <a:bodyPr/>
          <a:lstStyle/>
          <a:p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3560198658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479520"/>
      </p:ext>
    </p:extLst>
  </p:cSld>
  <p:clrMapOvr>
    <a:masterClrMapping/>
  </p:clrMapOvr>
  <p:transition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55632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4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32104"/>
      </p:ext>
    </p:extLst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379847"/>
      </p:ext>
    </p:extLst>
  </p:cSld>
  <p:clrMapOvr>
    <a:masterClrMapping/>
  </p:clrMapOvr>
  <p:transition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572035"/>
      </p:ext>
    </p:extLst>
  </p:cSld>
  <p:clrMapOvr>
    <a:masterClrMapping/>
  </p:clrMapOvr>
  <p:transition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566681"/>
      </p:ext>
    </p:extLst>
  </p:cSld>
  <p:clrMapOvr>
    <a:masterClrMapping/>
  </p:clrMapOvr>
  <p:transition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079462"/>
      </p:ext>
    </p:extLst>
  </p:cSld>
  <p:clrMapOvr>
    <a:masterClrMapping/>
  </p:clrMapOvr>
  <p:transition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569968"/>
      </p:ext>
    </p:extLst>
  </p:cSld>
  <p:clrMapOvr>
    <a:masterClrMapping/>
  </p:clrMapOvr>
  <p:transition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015984"/>
      </p:ext>
    </p:extLst>
  </p:cSld>
  <p:clrMapOvr>
    <a:masterClrMapping/>
  </p:clrMapOvr>
  <p:transition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952"/>
      </p:ext>
    </p:extLst>
  </p:cSld>
  <p:clrMapOvr>
    <a:masterClrMapping/>
  </p:clrMapOvr>
  <p:transition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945983"/>
      </p:ext>
    </p:extLst>
  </p:cSld>
  <p:clrMapOvr>
    <a:masterClrMapping/>
  </p:clrMapOvr>
  <p:transition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225097"/>
      </p:ext>
    </p:extLst>
  </p:cSld>
  <p:clrMapOvr>
    <a:masterClrMapping/>
  </p:clrMapOvr>
  <p:transition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6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4" name="Picture 3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26866"/>
      </p:ext>
    </p:extLst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51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29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24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33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61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58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0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01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11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7" name="Picture 6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71892"/>
      </p:ext>
    </p:extLst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E240D94-E5C6-2B45-92EB-F7FCCB9B61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9261544"/>
      </p:ext>
    </p:extLst>
  </p:cSld>
  <p:clrMapOvr>
    <a:masterClrMapping/>
  </p:clrMapOvr>
  <p:transition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7B2952-2F74-D544-92BC-FBFBE9A340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4734131"/>
      </p:ext>
    </p:extLst>
  </p:cSld>
  <p:clrMapOvr>
    <a:masterClrMapping/>
  </p:clrMapOvr>
  <p:transition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F9F7682-838C-D145-8DB5-B49C18A130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153688"/>
      </p:ext>
    </p:extLst>
  </p:cSld>
  <p:clrMapOvr>
    <a:masterClrMapping/>
  </p:clrMapOvr>
  <p:transition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E01938C-1825-4C47-ADAA-667501E8BB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6725712"/>
      </p:ext>
    </p:extLst>
  </p:cSld>
  <p:clrMapOvr>
    <a:masterClrMapping/>
  </p:clrMapOvr>
  <p:transition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2E44CBD-17AA-1C44-8BA0-F0313DF1E0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9638184"/>
      </p:ext>
    </p:extLst>
  </p:cSld>
  <p:clrMapOvr>
    <a:masterClrMapping/>
  </p:clrMapOvr>
  <p:transition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14E6E70-902E-8E4C-B56A-EB171DB5C3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0595539"/>
      </p:ext>
    </p:extLst>
  </p:cSld>
  <p:clrMapOvr>
    <a:masterClrMapping/>
  </p:clrMapOvr>
  <p:transition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1920B83-E5C7-4748-945F-F958559473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4433047"/>
      </p:ext>
    </p:extLst>
  </p:cSld>
  <p:clrMapOvr>
    <a:masterClrMapping/>
  </p:clrMapOvr>
  <p:transition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84C42A7-D582-E24E-B2AD-3611212565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594660"/>
      </p:ext>
    </p:extLst>
  </p:cSld>
  <p:clrMapOvr>
    <a:masterClrMapping/>
  </p:clrMapOvr>
  <p:transition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45B44AF-607F-D14C-BF32-685CA37DFF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8801899"/>
      </p:ext>
    </p:extLst>
  </p:cSld>
  <p:clrMapOvr>
    <a:masterClrMapping/>
  </p:clrMapOvr>
  <p:transition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DCDFAA6-D8FF-694C-834A-ACCCD8522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3007646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755826"/>
      </p:ext>
    </p:extLst>
  </p:cSld>
  <p:clrMapOvr>
    <a:masterClrMapping/>
  </p:clrMapOvr>
  <p:transition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923AAA-1C55-7E45-B953-D9BFED328D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2791579"/>
      </p:ext>
    </p:extLst>
  </p:cSld>
  <p:clrMapOvr>
    <a:masterClrMapping/>
  </p:clrMapOvr>
  <p:transition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94097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5019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850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425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031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97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945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907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838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57697"/>
      </p:ext>
    </p:extLst>
  </p:cSld>
  <p:clrMapOvr>
    <a:masterClrMapping/>
  </p:clrMapOvr>
  <p:transition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white">
                    <a:alpha val="75000"/>
                  </a:prstClr>
                </a:solidFill>
                <a:latin typeface="Calibri"/>
              </a:rPr>
              <a:pPr/>
              <a:t>6/28/24</a:t>
            </a:fld>
            <a:endParaRPr lang="en-US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4380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66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64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668BF9C-93BB-B548-912F-BE2A1331A6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929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60F4C6C-A4AD-634C-B2AA-5823E85646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487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E9D27D4-CF21-B743-868C-38D13B2F42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75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8F35F6C-2FE9-E643-BA9E-744EBFA979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461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36820D8-511C-334B-9255-32401B2237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745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42E3693-D302-D64D-8335-04DBBDCAC3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847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0C3B91E-9495-5D4C-A473-89DD744F31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649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51008"/>
      </p:ext>
    </p:extLst>
  </p:cSld>
  <p:clrMapOvr>
    <a:masterClrMapping/>
  </p:clrMapOvr>
  <p:transition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317DB17-6DD3-1D47-9DC7-29C718BD88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046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8B564A7-2749-BD47-ACBB-5E9A7893C5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383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3FA10DE-9244-444C-BB66-013E28A2DD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469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E2563C0-B5B3-BE4C-AFD7-D5025596D7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060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C66147B-D8F4-B34F-ACFC-F4150A9F50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882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B4B655F-9513-DB41-847A-CB5F5ABCD6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741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F70262A-25C7-1D4F-BA49-9AAD51FA1D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450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AFF24C-C776-6444-B9B7-94F550F93C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37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3D46D27-56D0-344A-BE31-89C869EBEE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409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925BFE8-1EE5-7749-87C6-59D7618397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501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742916"/>
      </p:ext>
    </p:extLst>
  </p:cSld>
  <p:clrMapOvr>
    <a:masterClrMapping/>
  </p:clrMapOvr>
  <p:transition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151F3C-38B5-C447-BBE5-70E1ABFC6B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85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07B9740-5855-2A42-B252-D99EB4C57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681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DC5EF0D-3683-CA41-828D-672F2E3955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915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11A51B-8B96-BD4C-95B5-FCA03A36A3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232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89F2BAA-D8FE-2C4D-A9A5-9491AFC1AF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991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561647"/>
      </p:ext>
    </p:extLst>
  </p:cSld>
  <p:clrMapOvr>
    <a:masterClrMapping/>
  </p:clrMapOvr>
  <p:transition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418393"/>
      </p:ext>
    </p:extLst>
  </p:cSld>
  <p:clrMapOvr>
    <a:masterClrMapping/>
  </p:clrMapOvr>
  <p:transition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556249"/>
      </p:ext>
    </p:extLst>
  </p:cSld>
  <p:clrMapOvr>
    <a:masterClrMapping/>
  </p:clrMapOvr>
  <p:transition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zh-TW"/>
              <a:t>Click to edit Master title style</a:t>
            </a:r>
            <a:endParaRPr lang="en-US" altLang="en-US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zh-TW"/>
              <a:t>Click to edit Master subtitle style</a:t>
            </a:r>
            <a:endParaRPr lang="en-US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900">
                <a:latin typeface="Garamond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934606"/>
      </p:ext>
    </p:extLst>
  </p:cSld>
  <p:clrMapOvr>
    <a:masterClrMapping/>
  </p:clrMapOvr>
  <p:transition/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/>
          <a:lstStyle>
            <a:lvl1pPr algn="l">
              <a:defRPr sz="3000" b="1" cap="all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altLang="zh-TW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altLang="zh-TW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 altLang="zh-TW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  <a:endParaRPr lang="en-US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1200" smtClean="0"/>
            </a:lvl1pPr>
          </a:lstStyle>
          <a:p>
            <a:pPr>
              <a:defRPr/>
            </a:pPr>
            <a:fld id="{3337BF1A-2471-8F44-AA10-9A6AA4B4E0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7076613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983501"/>
      </p:ext>
    </p:extLst>
  </p:cSld>
  <p:clrMapOvr>
    <a:masterClrMapping/>
  </p:clrMapOvr>
  <p:transition/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9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C693BED2-1B18-8744-B8F0-03CBD35947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0149434"/>
      </p:ext>
    </p:extLst>
  </p:cSld>
  <p:clrMapOvr>
    <a:masterClrMapping/>
  </p:clrMapOvr>
  <p:transition/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5F36C014-2CFC-0248-B17F-D9D3ED4B07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3475498"/>
      </p:ext>
    </p:extLst>
  </p:cSld>
  <p:clrMapOvr>
    <a:masterClrMapping/>
  </p:clrMapOvr>
  <p:transition/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27884B9F-AA6F-5146-9D4E-F8B9364A58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7448"/>
      </p:ext>
    </p:extLst>
  </p:cSld>
  <p:clrMapOvr>
    <a:masterClrMapping/>
  </p:clrMapOvr>
  <p:transition/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6632DC94-572A-394E-9D76-1A9221DAD8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3445701"/>
      </p:ext>
    </p:extLst>
  </p:cSld>
  <p:clrMapOvr>
    <a:masterClrMapping/>
  </p:clrMapOvr>
  <p:transition/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71F917F0-9109-1345-BF35-EE606B428F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2119605"/>
      </p:ext>
    </p:extLst>
  </p:cSld>
  <p:clrMapOvr>
    <a:masterClrMapping/>
  </p:clrMapOvr>
  <p:transition/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53D5049F-F691-FD4A-87B4-FC136EBC24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3736856"/>
      </p:ext>
    </p:extLst>
  </p:cSld>
  <p:clrMapOvr>
    <a:masterClrMapping/>
  </p:clrMapOvr>
  <p:transition/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C4FF2DC8-52E2-BA40-9B61-ADB6606CB2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7450089"/>
      </p:ext>
    </p:extLst>
  </p:cSld>
  <p:clrMapOvr>
    <a:masterClrMapping/>
  </p:clrMapOvr>
  <p:transition/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E86DCD5A-1682-9A4A-A8BE-C69B256BA0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1828218"/>
      </p:ext>
    </p:extLst>
  </p:cSld>
  <p:clrMapOvr>
    <a:masterClrMapping/>
  </p:clrMapOvr>
  <p:transition/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B82F0991-4873-3C42-B683-77E9BCEE3F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0693441"/>
      </p:ext>
    </p:extLst>
  </p:cSld>
  <p:clrMapOvr>
    <a:masterClrMapping/>
  </p:clrMapOvr>
  <p:transition/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49" y="152400"/>
            <a:ext cx="2152651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6" y="152400"/>
            <a:ext cx="6305551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CB8C91F0-DD8C-7E4D-9F03-2FF316F791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149056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333776"/>
      </p:ext>
    </p:extLst>
  </p:cSld>
  <p:clrMapOvr>
    <a:masterClrMapping/>
  </p:clrMapOvr>
  <p:transition/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 smtClean="0"/>
            </a:lvl1pPr>
          </a:lstStyle>
          <a:p>
            <a:pPr>
              <a:defRPr/>
            </a:pPr>
            <a:fld id="{62F0A46D-7C23-D442-BDA7-74E36D162C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955143"/>
      </p:ext>
    </p:extLst>
  </p:cSld>
  <p:clrMapOvr>
    <a:masterClrMapping/>
  </p:clrMapOvr>
  <p:transition/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401317"/>
      </p:ext>
    </p:extLst>
  </p:cSld>
  <p:clrMapOvr>
    <a:masterClrMapping/>
  </p:clrMapOvr>
  <p:transition/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768776"/>
      </p:ext>
    </p:extLst>
  </p:cSld>
  <p:clrMapOvr>
    <a:masterClrMapping/>
  </p:clrMapOvr>
  <p:transition/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511931"/>
      </p:ext>
    </p:extLst>
  </p:cSld>
  <p:clrMapOvr>
    <a:masterClrMapping/>
  </p:clrMapOvr>
  <p:transition/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174166"/>
      </p:ext>
    </p:extLst>
  </p:cSld>
  <p:clrMapOvr>
    <a:masterClrMapping/>
  </p:clrMapOvr>
  <p:transition/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919389"/>
      </p:ext>
    </p:extLst>
  </p:cSld>
  <p:clrMapOvr>
    <a:masterClrMapping/>
  </p:clrMapOvr>
  <p:transition/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318677"/>
      </p:ext>
    </p:extLst>
  </p:cSld>
  <p:clrMapOvr>
    <a:masterClrMapping/>
  </p:clrMapOvr>
  <p:transition/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374766"/>
      </p:ext>
    </p:extLst>
  </p:cSld>
  <p:clrMapOvr>
    <a:masterClrMapping/>
  </p:clrMapOvr>
  <p:transition/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041354"/>
      </p:ext>
    </p:extLst>
  </p:cSld>
  <p:clrMapOvr>
    <a:masterClrMapping/>
  </p:clrMapOvr>
  <p:transition/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398135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799048"/>
      </p:ext>
    </p:extLst>
  </p:cSld>
  <p:clrMapOvr>
    <a:masterClrMapping/>
  </p:clrMapOvr>
  <p:transition/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488110"/>
      </p:ext>
    </p:extLst>
  </p:cSld>
  <p:clrMapOvr>
    <a:masterClrMapping/>
  </p:clrMapOvr>
  <p:transition/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301839"/>
      </p:ext>
    </p:extLst>
  </p:cSld>
  <p:clrMapOvr>
    <a:masterClrMapping/>
  </p:clrMapOvr>
  <p:transition/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625789"/>
      </p:ext>
    </p:extLst>
  </p:cSld>
  <p:clrMapOvr>
    <a:masterClrMapping/>
  </p:clrMapOvr>
  <p:transition/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8409016"/>
      </p:ext>
    </p:extLst>
  </p:cSld>
  <p:clrMapOvr>
    <a:masterClrMapping/>
  </p:clrMapOvr>
  <p:transition/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6495892"/>
      </p:ext>
    </p:extLst>
  </p:cSld>
  <p:clrMapOvr>
    <a:masterClrMapping/>
  </p:clrMapOvr>
  <p:transition/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1889725"/>
      </p:ext>
    </p:extLst>
  </p:cSld>
  <p:clrMapOvr>
    <a:masterClrMapping/>
  </p:clrMapOvr>
  <p:transition/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3419311"/>
      </p:ext>
    </p:extLst>
  </p:cSld>
  <p:clrMapOvr>
    <a:masterClrMapping/>
  </p:clrMapOvr>
  <p:transition/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7196653"/>
      </p:ext>
    </p:extLst>
  </p:cSld>
  <p:clrMapOvr>
    <a:masterClrMapping/>
  </p:clrMapOvr>
  <p:transition/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3399964"/>
      </p:ext>
    </p:extLst>
  </p:cSld>
  <p:clrMapOvr>
    <a:masterClrMapping/>
  </p:clrMapOvr>
  <p:transition/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1952778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270323"/>
      </p:ext>
    </p:extLst>
  </p:cSld>
  <p:clrMapOvr>
    <a:masterClrMapping/>
  </p:clrMapOvr>
  <p:transition/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5507306"/>
      </p:ext>
    </p:extLst>
  </p:cSld>
  <p:clrMapOvr>
    <a:masterClrMapping/>
  </p:clrMapOvr>
  <p:transition/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677281"/>
      </p:ext>
    </p:extLst>
  </p:cSld>
  <p:clrMapOvr>
    <a:masterClrMapping/>
  </p:clrMapOvr>
  <p:transition/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0621740"/>
      </p:ext>
    </p:extLst>
  </p:cSld>
  <p:clrMapOvr>
    <a:masterClrMapping/>
  </p:clrMapOvr>
  <p:transition/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56820"/>
      </p:ext>
    </p:extLst>
  </p:cSld>
  <p:clrMapOvr>
    <a:masterClrMapping/>
  </p:clrMapOvr>
  <p:transition/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26908"/>
      </p:ext>
    </p:extLst>
  </p:cSld>
  <p:clrMapOvr>
    <a:masterClrMapping/>
  </p:clrMapOvr>
  <p:transition/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354275"/>
      </p:ext>
    </p:extLst>
  </p:cSld>
  <p:clrMapOvr>
    <a:masterClrMapping/>
  </p:clrMapOvr>
  <p:transition/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248345"/>
      </p:ext>
    </p:extLst>
  </p:cSld>
  <p:clrMapOvr>
    <a:masterClrMapping/>
  </p:clrMapOvr>
  <p:transition/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97984"/>
      </p:ext>
    </p:extLst>
  </p:cSld>
  <p:clrMapOvr>
    <a:masterClrMapping/>
  </p:clrMapOvr>
  <p:transition/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771066"/>
      </p:ext>
    </p:extLst>
  </p:cSld>
  <p:clrMapOvr>
    <a:masterClrMapping/>
  </p:clrMapOvr>
  <p:transition/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128682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98509"/>
      </p:ext>
    </p:extLst>
  </p:cSld>
  <p:clrMapOvr>
    <a:masterClrMapping/>
  </p:clrMapOvr>
  <p:transition/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798312"/>
      </p:ext>
    </p:extLst>
  </p:cSld>
  <p:clrMapOvr>
    <a:masterClrMapping/>
  </p:clrMapOvr>
  <p:transition/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677376"/>
      </p:ext>
    </p:extLst>
  </p:cSld>
  <p:clrMapOvr>
    <a:masterClrMapping/>
  </p:clrMapOvr>
  <p:transition/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0184"/>
      </p:ext>
    </p:extLst>
  </p:cSld>
  <p:clrMapOvr>
    <a:masterClrMapping/>
  </p:clrMapOvr>
  <p:transition/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021759"/>
      </p:ext>
    </p:extLst>
  </p:cSld>
  <p:clrMapOvr>
    <a:masterClrMapping/>
  </p:clrMapOvr>
  <p:transition/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 lIns="91440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920D214A-2AFC-4BE3-89FE-6518807E148F}" type="datetime1">
              <a:rPr lang="en-US" smtClean="0"/>
              <a:t>6/28/24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012122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E9021861-6BD7-4EE9-A68B-37E75913A333}" type="datetime1">
              <a:rPr lang="en-US" smtClean="0"/>
              <a:t>6/28/24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742792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CE294271-EC2C-4AA4-B1D8-6325DBCD6885}" type="datetime1">
              <a:rPr lang="en-US" smtClean="0"/>
              <a:t>6/28/24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459670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C26C81D6-5C0A-4888-8AA2-94A703B72A86}" type="datetime1">
              <a:rPr lang="en-US" smtClean="0"/>
              <a:t>6/28/24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836580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5C6A7242-E7F0-452E-9AAD-6A266A1C3304}" type="datetime1">
              <a:rPr lang="en-US" smtClean="0"/>
              <a:t>6/28/24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937078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E4A2E865-F686-4BA8-A1F8-7363E1251590}" type="datetime1">
              <a:rPr lang="en-US" smtClean="0"/>
              <a:t>6/28/24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2481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487723"/>
      </p:ext>
    </p:extLst>
  </p:cSld>
  <p:clrMapOvr>
    <a:masterClrMapping/>
  </p:clrMapOvr>
  <p:transition/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13858B6D-F0A8-4A5A-A21C-F2DDFAEE91CA}" type="datetime1">
              <a:rPr lang="en-US" smtClean="0"/>
              <a:t>6/28/24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06365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4BE59F63-4AED-4D19-AEDC-2344A5DC207C}" type="datetime1">
              <a:rPr lang="en-US" smtClean="0"/>
              <a:t>6/28/24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82106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CE2DF23D-22DE-41A0-9045-8939205C2A67}" type="datetime1">
              <a:rPr lang="en-US" smtClean="0"/>
              <a:t>6/28/24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540118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206B5BB5-C062-4C16-8C4E-0D7EE65EA5A7}" type="datetime1">
              <a:rPr lang="en-US" smtClean="0"/>
              <a:t>6/28/24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48210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/>
          <a:lstStyle/>
          <a:p>
            <a:fld id="{93CCC17E-136C-4D5B-9C83-1E9F6F691804}" type="datetime1">
              <a:rPr lang="en-US" smtClean="0"/>
              <a:t>6/28/24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393183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836127360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C66147B-D8F4-B34F-ACFC-F4150A9F50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996880"/>
      </p:ext>
    </p:extLst>
  </p:cSld>
  <p:clrMapOvr>
    <a:masterClrMapping/>
  </p:clrMapOvr>
  <p:transition/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B4B655F-9513-DB41-847A-CB5F5ABCD6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2748827"/>
      </p:ext>
    </p:extLst>
  </p:cSld>
  <p:clrMapOvr>
    <a:masterClrMapping/>
  </p:clrMapOvr>
  <p:transition/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F70262A-25C7-1D4F-BA49-9AAD51FA1D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4348648"/>
      </p:ext>
    </p:extLst>
  </p:cSld>
  <p:clrMapOvr>
    <a:masterClrMapping/>
  </p:clrMapOvr>
  <p:transition/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6AFF24C-C776-6444-B9B7-94F550F93C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3294743"/>
      </p:ext>
    </p:extLst>
  </p:cSld>
  <p:clrMapOvr>
    <a:masterClrMapping/>
  </p:clrMapOvr>
  <p:transition/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3D46D27-56D0-344A-BE31-89C869EBEE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1732729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en-US" altLang="en-US" dirty="0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159992"/>
      </p:ext>
    </p:extLst>
  </p:cSld>
  <p:clrMapOvr>
    <a:masterClrMapping/>
  </p:clrMapOvr>
  <p:transition/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925BFE8-1EE5-7749-87C6-59D7618397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8746972"/>
      </p:ext>
    </p:extLst>
  </p:cSld>
  <p:clrMapOvr>
    <a:masterClrMapping/>
  </p:clrMapOvr>
  <p:transition/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9151F3C-38B5-C447-BBE5-70E1ABFC6B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6205692"/>
      </p:ext>
    </p:extLst>
  </p:cSld>
  <p:clrMapOvr>
    <a:masterClrMapping/>
  </p:clrMapOvr>
  <p:transition/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07B9740-5855-2A42-B252-D99EB4C572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6324575"/>
      </p:ext>
    </p:extLst>
  </p:cSld>
  <p:clrMapOvr>
    <a:masterClrMapping/>
  </p:clrMapOvr>
  <p:transition/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DC5EF0D-3683-CA41-828D-672F2E3955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6707855"/>
      </p:ext>
    </p:extLst>
  </p:cSld>
  <p:clrMapOvr>
    <a:masterClrMapping/>
  </p:clrMapOvr>
  <p:transition/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D11A51B-8B96-BD4C-95B5-FCA03A36A3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2579808"/>
      </p:ext>
    </p:extLst>
  </p:cSld>
  <p:clrMapOvr>
    <a:masterClrMapping/>
  </p:clrMapOvr>
  <p:transition/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89F2BAA-D8FE-2C4D-A9A5-9491AFC1AF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139324"/>
      </p:ext>
    </p:extLst>
  </p:cSld>
  <p:clrMapOvr>
    <a:masterClrMapping/>
  </p:clrMapOvr>
  <p:transition/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698652"/>
      </p:ext>
    </p:extLst>
  </p:cSld>
  <p:clrMapOvr>
    <a:masterClrMapping/>
  </p:clrMapOvr>
  <p:transition/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482364"/>
      </p:ext>
    </p:extLst>
  </p:cSld>
  <p:clrMapOvr>
    <a:masterClrMapping/>
  </p:clrMapOvr>
  <p:transition/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161478"/>
      </p:ext>
    </p:extLst>
  </p:cSld>
  <p:clrMapOvr>
    <a:masterClrMapping/>
  </p:clrMapOvr>
  <p:transition/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185520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669925" indent="-325438">
              <a:buFont typeface="Wingdings" charset="2"/>
              <a:buChar char="q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228600" y="908720"/>
            <a:ext cx="861060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884214"/>
      </p:ext>
    </p:extLst>
  </p:cSld>
  <p:clrMapOvr>
    <a:masterClrMapping/>
  </p:clrMapOvr>
  <p:transition/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878452"/>
      </p:ext>
    </p:extLst>
  </p:cSld>
  <p:clrMapOvr>
    <a:masterClrMapping/>
  </p:clrMapOvr>
  <p:transition/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680095"/>
      </p:ext>
    </p:extLst>
  </p:cSld>
  <p:clrMapOvr>
    <a:masterClrMapping/>
  </p:clrMapOvr>
  <p:transition/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36310"/>
      </p:ext>
    </p:extLst>
  </p:cSld>
  <p:clrMapOvr>
    <a:masterClrMapping/>
  </p:clrMapOvr>
  <p:transition/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627763"/>
      </p:ext>
    </p:extLst>
  </p:cSld>
  <p:clrMapOvr>
    <a:masterClrMapping/>
  </p:clrMapOvr>
  <p:transition/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407949"/>
      </p:ext>
    </p:extLst>
  </p:cSld>
  <p:clrMapOvr>
    <a:masterClrMapping/>
  </p:clrMapOvr>
  <p:transition/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999752"/>
      </p:ext>
    </p:extLst>
  </p:cSld>
  <p:clrMapOvr>
    <a:masterClrMapping/>
  </p:clrMapOvr>
  <p:transition/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1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1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68246"/>
      </p:ext>
    </p:extLst>
  </p:cSld>
  <p:clrMapOvr>
    <a:masterClrMapping/>
  </p:clrMapOvr>
  <p:transition/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25495"/>
      </p:ext>
    </p:extLst>
  </p:cSld>
  <p:clrMapOvr>
    <a:masterClrMapping/>
  </p:clrMapOvr>
  <p:transition/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0731054"/>
      </p:ext>
    </p:extLst>
  </p:cSld>
  <p:clrMapOvr>
    <a:masterClrMapping/>
  </p:clrMapOvr>
  <p:transition/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2116492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275371"/>
      </p:ext>
    </p:extLst>
  </p:cSld>
  <p:clrMapOvr>
    <a:masterClrMapping/>
  </p:clrMapOvr>
  <p:transition/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9844510"/>
      </p:ext>
    </p:extLst>
  </p:cSld>
  <p:clrMapOvr>
    <a:masterClrMapping/>
  </p:clrMapOvr>
  <p:transition/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270744"/>
      </p:ext>
    </p:extLst>
  </p:cSld>
  <p:clrMapOvr>
    <a:masterClrMapping/>
  </p:clrMapOvr>
  <p:transition/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182394"/>
      </p:ext>
    </p:extLst>
  </p:cSld>
  <p:clrMapOvr>
    <a:masterClrMapping/>
  </p:clrMapOvr>
  <p:transition/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6152822"/>
      </p:ext>
    </p:extLst>
  </p:cSld>
  <p:clrMapOvr>
    <a:masterClrMapping/>
  </p:clrMapOvr>
  <p:transition/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2486270"/>
      </p:ext>
    </p:extLst>
  </p:cSld>
  <p:clrMapOvr>
    <a:masterClrMapping/>
  </p:clrMapOvr>
  <p:transition/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8878341"/>
      </p:ext>
    </p:extLst>
  </p:cSld>
  <p:clrMapOvr>
    <a:masterClrMapping/>
  </p:clrMapOvr>
  <p:transition/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3644539"/>
      </p:ext>
    </p:extLst>
  </p:cSld>
  <p:clrMapOvr>
    <a:masterClrMapping/>
  </p:clrMapOvr>
  <p:transition/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8205396"/>
      </p:ext>
    </p:extLst>
  </p:cSld>
  <p:clrMapOvr>
    <a:masterClrMapping/>
  </p:clrMapOvr>
  <p:transition/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CDC00C90-2B48-774D-9D10-ACD2AA1FA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99AEA994-74D3-F245-934E-07CD18FA44C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503ED410-A9AE-8449-9FA1-D23B9ED458F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5096B33-C878-B64E-8604-BF7B854046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5E56938-326F-5F44-80B6-62A0071E3E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C0A28E5-8C47-A644-82FE-3D3608916B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25068BFD-CE97-1846-81A4-E105DC1B4D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3721932"/>
      </p:ext>
    </p:extLst>
  </p:cSld>
  <p:clrMapOvr>
    <a:masterClrMapping/>
  </p:clrMapOvr>
  <p:transition/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2C7EF4DF-9854-0047-B390-FE284708696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15A02980-DCD2-954D-8D11-E3B6E3D1C24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CF17A-3047-224B-BC46-DD606BE3B2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626076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28600" y="908720"/>
            <a:ext cx="8610600" cy="0"/>
          </a:xfrm>
          <a:prstGeom prst="line">
            <a:avLst/>
          </a:prstGeom>
          <a:ln w="190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9941544"/>
      </p:ext>
    </p:extLst>
  </p:cSld>
  <p:clrMapOvr>
    <a:masterClrMapping/>
  </p:clrMapOvr>
  <p:transition/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CE49ADBD-06B6-8446-AA68-DEB60554B86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0FB0AD4B-F99D-A04F-AFEA-C26A531657E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945C1-562E-0B43-8BA6-CECFB3DB68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7917747"/>
      </p:ext>
    </p:extLst>
  </p:cSld>
  <p:clrMapOvr>
    <a:masterClrMapping/>
  </p:clrMapOvr>
  <p:transition/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B0B1CC9-3AFE-3B4A-916B-FD0123FECDB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D0ADB426-B89D-CE46-AC70-3C1BF392FD2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41BB3E-5830-2B45-BB27-0294365D18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301775"/>
      </p:ext>
    </p:extLst>
  </p:cSld>
  <p:clrMapOvr>
    <a:masterClrMapping/>
  </p:clrMapOvr>
  <p:transition/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38422B8E-BA55-FE4A-81E9-8B46CBC0B31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2E94FC70-3D31-9340-9E6C-A712F6C3A50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FB2BF-590A-6A48-A02A-D30AA85425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2690492"/>
      </p:ext>
    </p:extLst>
  </p:cSld>
  <p:clrMapOvr>
    <a:masterClrMapping/>
  </p:clrMapOvr>
  <p:transition/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25F3CC42-0BD2-394C-8B7F-5631AD30E6A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4679DEDC-0C3A-3C44-A2D5-4BD3691757A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3530E-84F0-4E4D-97EC-F41FDF5329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9072469"/>
      </p:ext>
    </p:extLst>
  </p:cSld>
  <p:clrMapOvr>
    <a:masterClrMapping/>
  </p:clrMapOvr>
  <p:transition/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E18DF1E5-E2E8-6947-99AF-7738B051BC7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9663BC53-9B1F-B146-8B0E-991A3099170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C5C33-E6A1-4847-95A7-3EBF9E8B9C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1952159"/>
      </p:ext>
    </p:extLst>
  </p:cSld>
  <p:clrMapOvr>
    <a:masterClrMapping/>
  </p:clrMapOvr>
  <p:transition/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3E7E5B98-DD40-5A4E-A09F-1A9E05C90B7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C4051EDA-0257-094E-A24D-0D703F040B2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1F150-A575-9E40-AA2B-9458DBEC6D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3111488"/>
      </p:ext>
    </p:extLst>
  </p:cSld>
  <p:clrMapOvr>
    <a:masterClrMapping/>
  </p:clrMapOvr>
  <p:transition/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F7DFFAD8-B4E9-194F-A4BA-01659826153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9D408619-7AF3-7B4F-BD18-D47A85A5592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4B256-FDB8-A24A-BC54-E455A5EB84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2563859"/>
      </p:ext>
    </p:extLst>
  </p:cSld>
  <p:clrMapOvr>
    <a:masterClrMapping/>
  </p:clrMapOvr>
  <p:transition/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29E45739-2222-874D-9ADA-D29F4ED43FB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E334804F-BD3E-3B41-A0D1-E466DD49F22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BB26D8-7164-314F-AD57-1692E7A0ED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7244716"/>
      </p:ext>
    </p:extLst>
  </p:cSld>
  <p:clrMapOvr>
    <a:masterClrMapping/>
  </p:clrMapOvr>
  <p:transition/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82887B67-9E93-F84F-9444-CEA91BB1C946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69B68B1E-88E7-FB46-BF5C-290B340EEA7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BFF8DB-66A4-8F4B-9ECB-5597B3DAFE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9951418"/>
      </p:ext>
    </p:extLst>
  </p:cSld>
  <p:clrMapOvr>
    <a:masterClrMapping/>
  </p:clrMapOvr>
  <p:transition/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55F49D8D-996B-D84B-BAC3-E81FCC0D249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B64841AC-0C79-4A4E-B268-24574D71519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9FE76-E591-2347-A8E7-E38782B1C6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1174241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969514"/>
      </p:ext>
    </p:extLst>
  </p:cSld>
  <p:clrMapOvr>
    <a:masterClrMapping/>
  </p:clrMapOvr>
  <p:transition/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658042"/>
      </p:ext>
    </p:extLst>
  </p:cSld>
  <p:clrMapOvr>
    <a:masterClrMapping/>
  </p:clrMapOvr>
  <p:transition/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775802"/>
      </p:ext>
    </p:extLst>
  </p:cSld>
  <p:clrMapOvr>
    <a:masterClrMapping/>
  </p:clrMapOvr>
  <p:transition/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966446"/>
      </p:ext>
    </p:extLst>
  </p:cSld>
  <p:clrMapOvr>
    <a:masterClrMapping/>
  </p:clrMapOvr>
  <p:transition/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931253"/>
      </p:ext>
    </p:extLst>
  </p:cSld>
  <p:clrMapOvr>
    <a:masterClrMapping/>
  </p:clrMapOvr>
  <p:transition/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473481"/>
      </p:ext>
    </p:extLst>
  </p:cSld>
  <p:clrMapOvr>
    <a:masterClrMapping/>
  </p:clrMapOvr>
  <p:transition/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120122"/>
      </p:ext>
    </p:extLst>
  </p:cSld>
  <p:clrMapOvr>
    <a:masterClrMapping/>
  </p:clrMapOvr>
  <p:transition/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014594"/>
      </p:ext>
    </p:extLst>
  </p:cSld>
  <p:clrMapOvr>
    <a:masterClrMapping/>
  </p:clrMapOvr>
  <p:transition/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802520"/>
      </p:ext>
    </p:extLst>
  </p:cSld>
  <p:clrMapOvr>
    <a:masterClrMapping/>
  </p:clrMapOvr>
  <p:transition/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679863"/>
      </p:ext>
    </p:extLst>
  </p:cSld>
  <p:clrMapOvr>
    <a:masterClrMapping/>
  </p:clrMapOvr>
  <p:transition/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5404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205284"/>
      </p:ext>
    </p:extLst>
  </p:cSld>
  <p:clrMapOvr>
    <a:masterClrMapping/>
  </p:clrMapOvr>
  <p:transition/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516007"/>
      </p:ext>
    </p:extLst>
  </p:cSld>
  <p:clrMapOvr>
    <a:masterClrMapping/>
  </p:clrMapOvr>
  <p:transition/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714961"/>
      </p:ext>
    </p:extLst>
  </p:cSld>
  <p:clrMapOvr>
    <a:masterClrMapping/>
  </p:clrMapOvr>
  <p:transition/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9193371"/>
      </p:ext>
    </p:extLst>
  </p:cSld>
  <p:clrMapOvr>
    <a:masterClrMapping/>
  </p:clrMapOvr>
  <p:transition/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9501526"/>
      </p:ext>
    </p:extLst>
  </p:cSld>
  <p:clrMapOvr>
    <a:masterClrMapping/>
  </p:clrMapOvr>
  <p:transition/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749651"/>
      </p:ext>
    </p:extLst>
  </p:cSld>
  <p:clrMapOvr>
    <a:masterClrMapping/>
  </p:clrMapOvr>
  <p:transition/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0607654"/>
      </p:ext>
    </p:extLst>
  </p:cSld>
  <p:clrMapOvr>
    <a:masterClrMapping/>
  </p:clrMapOvr>
  <p:transition/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817788"/>
      </p:ext>
    </p:extLst>
  </p:cSld>
  <p:clrMapOvr>
    <a:masterClrMapping/>
  </p:clrMapOvr>
  <p:transition/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3430946"/>
      </p:ext>
    </p:extLst>
  </p:cSld>
  <p:clrMapOvr>
    <a:masterClrMapping/>
  </p:clrMapOvr>
  <p:transition/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1467233"/>
      </p:ext>
    </p:extLst>
  </p:cSld>
  <p:clrMapOvr>
    <a:masterClrMapping/>
  </p:clrMapOvr>
  <p:transition/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8646969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808844"/>
      </p:ext>
    </p:extLst>
  </p:cSld>
  <p:clrMapOvr>
    <a:masterClrMapping/>
  </p:clrMapOvr>
  <p:transition/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8319528"/>
      </p:ext>
    </p:extLst>
  </p:cSld>
  <p:clrMapOvr>
    <a:masterClrMapping/>
  </p:clrMapOvr>
  <p:transition/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0107998"/>
      </p:ext>
    </p:extLst>
  </p:cSld>
  <p:clrMapOvr>
    <a:masterClrMapping/>
  </p:clrMapOvr>
  <p:transition/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611412"/>
      </p:ext>
    </p:extLst>
  </p:cSld>
  <p:clrMapOvr>
    <a:masterClrMapping/>
  </p:clrMapOvr>
  <p:transition/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683005"/>
      </p:ext>
    </p:extLst>
  </p:cSld>
  <p:clrMapOvr>
    <a:masterClrMapping/>
  </p:clrMapOvr>
  <p:transition/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91947"/>
      </p:ext>
    </p:extLst>
  </p:cSld>
  <p:clrMapOvr>
    <a:masterClrMapping/>
  </p:clrMapOvr>
  <p:transition/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846919"/>
      </p:ext>
    </p:extLst>
  </p:cSld>
  <p:clrMapOvr>
    <a:masterClrMapping/>
  </p:clrMapOvr>
  <p:transition/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541919"/>
      </p:ext>
    </p:extLst>
  </p:cSld>
  <p:clrMapOvr>
    <a:masterClrMapping/>
  </p:clrMapOvr>
  <p:transition/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768868"/>
      </p:ext>
    </p:extLst>
  </p:cSld>
  <p:clrMapOvr>
    <a:masterClrMapping/>
  </p:clrMapOvr>
  <p:transition/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81794"/>
      </p:ext>
    </p:extLst>
  </p:cSld>
  <p:clrMapOvr>
    <a:masterClrMapping/>
  </p:clrMapOvr>
  <p:transition/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540252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475374"/>
      </p:ext>
    </p:extLst>
  </p:cSld>
  <p:clrMapOvr>
    <a:masterClrMapping/>
  </p:clrMapOvr>
  <p:transition/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510753"/>
      </p:ext>
    </p:extLst>
  </p:cSld>
  <p:clrMapOvr>
    <a:masterClrMapping/>
  </p:clrMapOvr>
  <p:transition/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388659"/>
      </p:ext>
    </p:extLst>
  </p:cSld>
  <p:clrMapOvr>
    <a:masterClrMapping/>
  </p:clrMapOvr>
  <p:transition/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961845"/>
      </p:ext>
    </p:extLst>
  </p:cSld>
  <p:clrMapOvr>
    <a:masterClrMapping/>
  </p:clrMapOvr>
  <p:transition/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937757"/>
      </p:ext>
    </p:extLst>
  </p:cSld>
  <p:clrMapOvr>
    <a:masterClrMapping/>
  </p:clrMapOvr>
  <p:transition/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889456"/>
      </p:ext>
    </p:extLst>
  </p:cSld>
  <p:clrMapOvr>
    <a:masterClrMapping/>
  </p:clrMapOvr>
  <p:transition/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784263"/>
      </p:ext>
    </p:extLst>
  </p:cSld>
  <p:clrMapOvr>
    <a:masterClrMapping/>
  </p:clrMapOvr>
  <p:transition/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137394"/>
      </p:ext>
    </p:extLst>
  </p:cSld>
  <p:clrMapOvr>
    <a:masterClrMapping/>
  </p:clrMapOvr>
  <p:transition/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434173"/>
      </p:ext>
    </p:extLst>
  </p:cSld>
  <p:clrMapOvr>
    <a:masterClrMapping/>
  </p:clrMapOvr>
  <p:transition/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469503"/>
      </p:ext>
    </p:extLst>
  </p:cSld>
  <p:clrMapOvr>
    <a:masterClrMapping/>
  </p:clrMapOvr>
  <p:transition/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542624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178713"/>
      </p:ext>
    </p:extLst>
  </p:cSld>
  <p:clrMapOvr>
    <a:masterClrMapping/>
  </p:clrMapOvr>
  <p:transition/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563842"/>
      </p:ext>
    </p:extLst>
  </p:cSld>
  <p:clrMapOvr>
    <a:masterClrMapping/>
  </p:clrMapOvr>
  <p:transition/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580434"/>
      </p:ext>
    </p:extLst>
  </p:cSld>
  <p:clrMapOvr>
    <a:masterClrMapping/>
  </p:clrMapOvr>
  <p:transition/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604124"/>
      </p:ext>
    </p:extLst>
  </p:cSld>
  <p:clrMapOvr>
    <a:masterClrMapping/>
  </p:clrMapOvr>
  <p:transition/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290896"/>
      </p:ext>
    </p:extLst>
  </p:cSld>
  <p:clrMapOvr>
    <a:masterClrMapping/>
  </p:clrMapOvr>
  <p:transition/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256847"/>
      </p:ext>
    </p:extLst>
  </p:cSld>
  <p:clrMapOvr>
    <a:masterClrMapping/>
  </p:clrMapOvr>
  <p:transition/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021770"/>
      </p:ext>
    </p:extLst>
  </p:cSld>
  <p:clrMapOvr>
    <a:masterClrMapping/>
  </p:clrMapOvr>
  <p:transition/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203353"/>
      </p:ext>
    </p:extLst>
  </p:cSld>
  <p:clrMapOvr>
    <a:masterClrMapping/>
  </p:clrMapOvr>
  <p:transition/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881052"/>
      </p:ext>
    </p:extLst>
  </p:cSld>
  <p:clrMapOvr>
    <a:masterClrMapping/>
  </p:clrMapOvr>
  <p:transition/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093815"/>
      </p:ext>
    </p:extLst>
  </p:cSld>
  <p:clrMapOvr>
    <a:masterClrMapping/>
  </p:clrMapOvr>
  <p:transition/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366137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834339"/>
      </p:ext>
    </p:extLst>
  </p:cSld>
  <p:clrMapOvr>
    <a:masterClrMapping/>
  </p:clrMapOvr>
  <p:transition/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387529"/>
      </p:ext>
    </p:extLst>
  </p:cSld>
  <p:clrMapOvr>
    <a:masterClrMapping/>
  </p:clrMapOvr>
  <p:transition/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807467"/>
      </p:ext>
    </p:extLst>
  </p:cSld>
  <p:clrMapOvr>
    <a:masterClrMapping/>
  </p:clrMapOvr>
  <p:transition/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232110"/>
      </p:ext>
    </p:extLst>
  </p:cSld>
  <p:clrMapOvr>
    <a:masterClrMapping/>
  </p:clrMapOvr>
  <p:transition/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917201"/>
      </p:ext>
    </p:extLst>
  </p:cSld>
  <p:clrMapOvr>
    <a:masterClrMapping/>
  </p:clrMapOvr>
  <p:transition/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576942"/>
      </p:ext>
    </p:extLst>
  </p:cSld>
  <p:clrMapOvr>
    <a:masterClrMapping/>
  </p:clrMapOvr>
  <p:transition/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375152"/>
      </p:ext>
    </p:extLst>
  </p:cSld>
  <p:clrMapOvr>
    <a:masterClrMapping/>
  </p:clrMapOvr>
  <p:transition/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697546"/>
      </p:ext>
    </p:extLst>
  </p:cSld>
  <p:clrMapOvr>
    <a:masterClrMapping/>
  </p:clrMapOvr>
  <p:transition/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563949"/>
      </p:ext>
    </p:extLst>
  </p:cSld>
  <p:clrMapOvr>
    <a:masterClrMapping/>
  </p:clrMapOvr>
  <p:transition/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968767"/>
      </p:ext>
    </p:extLst>
  </p:cSld>
  <p:clrMapOvr>
    <a:masterClrMapping/>
  </p:clrMapOvr>
  <p:transition/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010157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403914"/>
      </p:ext>
    </p:extLst>
  </p:cSld>
  <p:clrMapOvr>
    <a:masterClrMapping/>
  </p:clrMapOvr>
  <p:transition/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068310"/>
      </p:ext>
    </p:extLst>
  </p:cSld>
  <p:clrMapOvr>
    <a:masterClrMapping/>
  </p:clrMapOvr>
  <p:transition/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751675"/>
      </p:ext>
    </p:extLst>
  </p:cSld>
  <p:clrMapOvr>
    <a:masterClrMapping/>
  </p:clrMapOvr>
  <p:transition/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721418"/>
      </p:ext>
    </p:extLst>
  </p:cSld>
  <p:clrMapOvr>
    <a:masterClrMapping/>
  </p:clrMapOvr>
  <p:transition/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145277"/>
      </p:ext>
    </p:extLst>
  </p:cSld>
  <p:clrMapOvr>
    <a:masterClrMapping/>
  </p:clrMapOvr>
  <p:transition/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586944"/>
      </p:ext>
    </p:extLst>
  </p:cSld>
  <p:clrMapOvr>
    <a:masterClrMapping/>
  </p:clrMapOvr>
  <p:transition/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344101"/>
      </p:ext>
    </p:extLst>
  </p:cSld>
  <p:clrMapOvr>
    <a:masterClrMapping/>
  </p:clrMapOvr>
  <p:transition/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338968"/>
      </p:ext>
    </p:extLst>
  </p:cSld>
  <p:clrMapOvr>
    <a:masterClrMapping/>
  </p:clrMapOvr>
  <p:transition/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269631"/>
      </p:ext>
    </p:extLst>
  </p:cSld>
  <p:clrMapOvr>
    <a:masterClrMapping/>
  </p:clrMapOvr>
  <p:transition/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74391"/>
      </p:ext>
    </p:extLst>
  </p:cSld>
  <p:clrMapOvr>
    <a:masterClrMapping/>
  </p:clrMapOvr>
  <p:transition/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482950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lack&amp;w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67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6494" y="469200"/>
            <a:ext cx="7772400" cy="1308232"/>
          </a:xfrm>
          <a:prstGeom prst="rect">
            <a:avLst/>
          </a:prstGeom>
        </p:spPr>
        <p:txBody>
          <a:bodyPr anchor="t"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494" y="1941516"/>
            <a:ext cx="5009103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>
                <a:solidFill>
                  <a:schemeClr val="accent1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5967630"/>
            <a:ext cx="9144001" cy="890370"/>
          </a:xfrm>
          <a:prstGeom prst="rect">
            <a:avLst/>
          </a:prstGeom>
          <a:solidFill>
            <a:srgbClr val="FFFFFF">
              <a:alpha val="6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" name="Picture 8" descr="ecelogorb.psd"/>
          <p:cNvPicPr>
            <a:picLocks noChangeAspect="1"/>
          </p:cNvPicPr>
          <p:nvPr userDrawn="1"/>
        </p:nvPicPr>
        <p:blipFill>
          <a:blip r:embed="rId3" cstate="screen">
            <a:lum bright="-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528" y="6080245"/>
            <a:ext cx="3275179" cy="655036"/>
          </a:xfrm>
          <a:prstGeom prst="rect">
            <a:avLst/>
          </a:prstGeom>
          <a:effectLst/>
        </p:spPr>
      </p:pic>
      <p:pic>
        <p:nvPicPr>
          <p:cNvPr id="10" name="Picture 9" descr="CMU_logo_horiz_black.eps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8519" y="6259200"/>
            <a:ext cx="3895838" cy="35441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12859093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484604"/>
      </p:ext>
    </p:extLst>
  </p:cSld>
  <p:clrMapOvr>
    <a:masterClrMapping/>
  </p:clrMapOvr>
  <p:transition/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305679"/>
      </p:ext>
    </p:extLst>
  </p:cSld>
  <p:clrMapOvr>
    <a:masterClrMapping/>
  </p:clrMapOvr>
  <p:transition/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105328"/>
      </p:ext>
    </p:extLst>
  </p:cSld>
  <p:clrMapOvr>
    <a:masterClrMapping/>
  </p:clrMapOvr>
  <p:transition/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969480"/>
      </p:ext>
    </p:extLst>
  </p:cSld>
  <p:clrMapOvr>
    <a:masterClrMapping/>
  </p:clrMapOvr>
  <p:transition/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85131"/>
      </p:ext>
    </p:extLst>
  </p:cSld>
  <p:clrMapOvr>
    <a:masterClrMapping/>
  </p:clrMapOvr>
  <p:transition/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230101"/>
      </p:ext>
    </p:extLst>
  </p:cSld>
  <p:clrMapOvr>
    <a:masterClrMapping/>
  </p:clrMapOvr>
  <p:transition/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35113"/>
      </p:ext>
    </p:extLst>
  </p:cSld>
  <p:clrMapOvr>
    <a:masterClrMapping/>
  </p:clrMapOvr>
  <p:transition/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070776"/>
      </p:ext>
    </p:extLst>
  </p:cSld>
  <p:clrMapOvr>
    <a:masterClrMapping/>
  </p:clrMapOvr>
  <p:transition/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503890"/>
      </p:ext>
    </p:extLst>
  </p:cSld>
  <p:clrMapOvr>
    <a:masterClrMapping/>
  </p:clrMapOvr>
  <p:transition/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647218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4327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9500"/>
            <a:ext cx="8229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999452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397697"/>
      </p:ext>
    </p:extLst>
  </p:cSld>
  <p:clrMapOvr>
    <a:masterClrMapping/>
  </p:clrMapOvr>
  <p:transition/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724017"/>
      </p:ext>
    </p:extLst>
  </p:cSld>
  <p:clrMapOvr>
    <a:masterClrMapping/>
  </p:clrMapOvr>
  <p:transition/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423395"/>
      </p:ext>
    </p:extLst>
  </p:cSld>
  <p:clrMapOvr>
    <a:masterClrMapping/>
  </p:clrMapOvr>
  <p:transition/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492406"/>
      </p:ext>
    </p:extLst>
  </p:cSld>
  <p:clrMapOvr>
    <a:masterClrMapping/>
  </p:clrMapOvr>
  <p:transition/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364639"/>
      </p:ext>
    </p:extLst>
  </p:cSld>
  <p:clrMapOvr>
    <a:masterClrMapping/>
  </p:clrMapOvr>
  <p:transition/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089538"/>
      </p:ext>
    </p:extLst>
  </p:cSld>
  <p:clrMapOvr>
    <a:masterClrMapping/>
  </p:clrMapOvr>
  <p:transition/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450286"/>
      </p:ext>
    </p:extLst>
  </p:cSld>
  <p:clrMapOvr>
    <a:masterClrMapping/>
  </p:clrMapOvr>
  <p:transition/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437046"/>
      </p:ext>
    </p:extLst>
  </p:cSld>
  <p:clrMapOvr>
    <a:masterClrMapping/>
  </p:clrMapOvr>
  <p:transition/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617253"/>
      </p:ext>
    </p:extLst>
  </p:cSld>
  <p:clrMapOvr>
    <a:masterClrMapping/>
  </p:clrMapOvr>
  <p:transition/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25676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97429"/>
            <a:ext cx="8229600" cy="44413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2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47485846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090546"/>
      </p:ext>
    </p:extLst>
  </p:cSld>
  <p:clrMapOvr>
    <a:masterClrMapping/>
  </p:clrMapOvr>
  <p:transition/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100005"/>
      </p:ext>
    </p:extLst>
  </p:cSld>
  <p:clrMapOvr>
    <a:masterClrMapping/>
  </p:clrMapOvr>
  <p:transition/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056819"/>
      </p:ext>
    </p:extLst>
  </p:cSld>
  <p:clrMapOvr>
    <a:masterClrMapping/>
  </p:clrMapOvr>
  <p:transition/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412476"/>
      </p:ext>
    </p:extLst>
  </p:cSld>
  <p:clrMapOvr>
    <a:masterClrMapping/>
  </p:clrMapOvr>
  <p:transition/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089379"/>
      </p:ext>
    </p:extLst>
  </p:cSld>
  <p:clrMapOvr>
    <a:masterClrMapping/>
  </p:clrMapOvr>
  <p:transition/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081763"/>
      </p:ext>
    </p:extLst>
  </p:cSld>
  <p:clrMapOvr>
    <a:masterClrMapping/>
  </p:clrMapOvr>
  <p:transition/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603731"/>
      </p:ext>
    </p:extLst>
  </p:cSld>
  <p:clrMapOvr>
    <a:masterClrMapping/>
  </p:clrMapOvr>
  <p:transition/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735776"/>
      </p:ext>
    </p:extLst>
  </p:cSld>
  <p:clrMapOvr>
    <a:masterClrMapping/>
  </p:clrMapOvr>
  <p:transition/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66877"/>
      </p:ext>
    </p:extLst>
  </p:cSld>
  <p:clrMapOvr>
    <a:masterClrMapping/>
  </p:clrMapOvr>
  <p:transition/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333599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57200" y="1079500"/>
            <a:ext cx="4038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>
          <a:xfrm>
            <a:off x="4648200" y="1079500"/>
            <a:ext cx="4038600" cy="5046663"/>
          </a:xfrm>
          <a:prstGeom prst="rect">
            <a:avLst/>
          </a:prstGeom>
        </p:spPr>
        <p:txBody>
          <a:bodyPr/>
          <a:lstStyle>
            <a:lvl1pPr>
              <a:buFont typeface="Wingdings" charset="2"/>
              <a:buChar char="§"/>
              <a:defRPr sz="2800">
                <a:solidFill>
                  <a:schemeClr val="accent1"/>
                </a:solidFill>
                <a:latin typeface="Arial"/>
              </a:defRPr>
            </a:lvl1pPr>
            <a:lvl2pPr>
              <a:buFont typeface="Wingdings" charset="2"/>
              <a:buChar char="§"/>
              <a:defRPr sz="2400">
                <a:solidFill>
                  <a:schemeClr val="accent2"/>
                </a:solidFill>
                <a:latin typeface="Arial"/>
              </a:defRPr>
            </a:lvl2pPr>
            <a:lvl3pPr>
              <a:buFont typeface="Wingdings" charset="2"/>
              <a:buChar char="§"/>
              <a:defRPr sz="2000">
                <a:solidFill>
                  <a:schemeClr val="accent5"/>
                </a:solidFill>
                <a:latin typeface="Arial"/>
              </a:defRPr>
            </a:lvl3pPr>
            <a:lvl4pPr>
              <a:buFont typeface="Wingdings" charset="2"/>
              <a:buChar char="§"/>
              <a:defRPr sz="1800">
                <a:latin typeface="Arial"/>
              </a:defRPr>
            </a:lvl4pPr>
            <a:lvl5pPr>
              <a:buFont typeface="Wingdings" charset="2"/>
              <a:buChar char="§"/>
              <a:defRPr sz="1600">
                <a:solidFill>
                  <a:schemeClr val="accent1"/>
                </a:solidFill>
                <a:latin typeface="Arial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0542122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804900"/>
      </p:ext>
    </p:extLst>
  </p:cSld>
  <p:clrMapOvr>
    <a:masterClrMapping/>
  </p:clrMapOvr>
  <p:transition/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627032"/>
      </p:ext>
    </p:extLst>
  </p:cSld>
  <p:clrMapOvr>
    <a:masterClrMapping/>
  </p:clrMapOvr>
  <p:transition/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7705307"/>
      </p:ext>
    </p:extLst>
  </p:cSld>
  <p:clrMapOvr>
    <a:masterClrMapping/>
  </p:clrMapOvr>
  <p:transition/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9213287"/>
      </p:ext>
    </p:extLst>
  </p:cSld>
  <p:clrMapOvr>
    <a:masterClrMapping/>
  </p:clrMapOvr>
  <p:transition/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4551678"/>
      </p:ext>
    </p:extLst>
  </p:cSld>
  <p:clrMapOvr>
    <a:masterClrMapping/>
  </p:clrMapOvr>
  <p:transition/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114607"/>
      </p:ext>
    </p:extLst>
  </p:cSld>
  <p:clrMapOvr>
    <a:masterClrMapping/>
  </p:clrMapOvr>
  <p:transition/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6304225"/>
      </p:ext>
    </p:extLst>
  </p:cSld>
  <p:clrMapOvr>
    <a:masterClrMapping/>
  </p:clrMapOvr>
  <p:transition/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6446272"/>
      </p:ext>
    </p:extLst>
  </p:cSld>
  <p:clrMapOvr>
    <a:masterClrMapping/>
  </p:clrMapOvr>
  <p:transition/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7850429"/>
      </p:ext>
    </p:extLst>
  </p:cSld>
  <p:clrMapOvr>
    <a:masterClrMapping/>
  </p:clrMapOvr>
  <p:transition/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782714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70214"/>
            <a:ext cx="4040188" cy="100466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rgbClr val="606060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70214"/>
            <a:ext cx="4041775" cy="100466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0">
                <a:solidFill>
                  <a:srgbClr val="606060"/>
                </a:solidFill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57200" y="2174875"/>
            <a:ext cx="4040188" cy="3903663"/>
          </a:xfrm>
          <a:prstGeom prst="rect">
            <a:avLst/>
          </a:prstGeom>
        </p:spPr>
        <p:txBody>
          <a:bodyPr vert="horz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649788" y="2174875"/>
            <a:ext cx="4040188" cy="3903663"/>
          </a:xfrm>
          <a:prstGeom prst="rect">
            <a:avLst/>
          </a:prstGeom>
        </p:spPr>
        <p:txBody>
          <a:bodyPr vert="horz"/>
          <a:lstStyle>
            <a:lvl1pPr>
              <a:buFont typeface="Wingdings" charset="2"/>
              <a:buChar char="§"/>
              <a:defRPr>
                <a:solidFill>
                  <a:srgbClr val="606060"/>
                </a:solidFill>
                <a:latin typeface="Arial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382925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03565"/>
      </p:ext>
    </p:extLst>
  </p:cSld>
  <p:clrMapOvr>
    <a:masterClrMapping/>
  </p:clrMapOvr>
  <p:transition/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652260"/>
      </p:ext>
    </p:extLst>
  </p:cSld>
  <p:clrMapOvr>
    <a:masterClrMapping/>
  </p:clrMapOvr>
  <p:transition/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238494"/>
      </p:ext>
    </p:extLst>
  </p:cSld>
  <p:clrMapOvr>
    <a:masterClrMapping/>
  </p:clrMapOvr>
  <p:transition/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273774"/>
      </p:ext>
    </p:extLst>
  </p:cSld>
  <p:clrMapOvr>
    <a:masterClrMapping/>
  </p:clrMapOvr>
  <p:transition/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525032"/>
      </p:ext>
    </p:extLst>
  </p:cSld>
  <p:clrMapOvr>
    <a:masterClrMapping/>
  </p:clrMapOvr>
  <p:transition/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07841"/>
      </p:ext>
    </p:extLst>
  </p:cSld>
  <p:clrMapOvr>
    <a:masterClrMapping/>
  </p:clrMapOvr>
  <p:transition/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197304"/>
      </p:ext>
    </p:extLst>
  </p:cSld>
  <p:clrMapOvr>
    <a:masterClrMapping/>
  </p:clrMapOvr>
  <p:transition/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844893"/>
      </p:ext>
    </p:extLst>
  </p:cSld>
  <p:clrMapOvr>
    <a:masterClrMapping/>
  </p:clrMapOvr>
  <p:transition/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572785"/>
      </p:ext>
    </p:extLst>
  </p:cSld>
  <p:clrMapOvr>
    <a:masterClrMapping/>
  </p:clrMapOvr>
  <p:transition/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490012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3648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6813581"/>
      </p:ext>
    </p:extLst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392628"/>
      </p:ext>
    </p:extLst>
  </p:cSld>
  <p:clrMapOvr>
    <a:masterClrMapping/>
  </p:clrMapOvr>
  <p:transition/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930839"/>
      </p:ext>
    </p:extLst>
  </p:cSld>
  <p:clrMapOvr>
    <a:masterClrMapping/>
  </p:clrMapOvr>
  <p:transition/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634247"/>
      </p:ext>
    </p:extLst>
  </p:cSld>
  <p:clrMapOvr>
    <a:masterClrMapping/>
  </p:clrMapOvr>
  <p:transition/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CE054-F1E5-374D-A24E-887477C05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547196"/>
      </p:ext>
    </p:extLst>
  </p:cSld>
  <p:clrMapOvr>
    <a:masterClrMapping/>
  </p:clrMapOvr>
  <p:transition/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2004D-7284-C244-B275-AB956C66515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537139"/>
      </p:ext>
    </p:extLst>
  </p:cSld>
  <p:clrMapOvr>
    <a:masterClrMapping/>
  </p:clrMapOvr>
  <p:transition/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817D1-13B0-D341-B1C4-34616D3933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076267"/>
      </p:ext>
    </p:extLst>
  </p:cSld>
  <p:clrMapOvr>
    <a:masterClrMapping/>
  </p:clrMapOvr>
  <p:transition/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67096-FD7F-A949-B565-8298951E6B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316184"/>
      </p:ext>
    </p:extLst>
  </p:cSld>
  <p:clrMapOvr>
    <a:masterClrMapping/>
  </p:clrMapOvr>
  <p:transition/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77C3-3C60-8640-A1DD-3718D4D0D7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361187"/>
      </p:ext>
    </p:extLst>
  </p:cSld>
  <p:clrMapOvr>
    <a:masterClrMapping/>
  </p:clrMapOvr>
  <p:transition/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41FDD-73B6-EC4A-BB35-BA0C8CCC36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929227"/>
      </p:ext>
    </p:extLst>
  </p:cSld>
  <p:clrMapOvr>
    <a:masterClrMapping/>
  </p:clrMapOvr>
  <p:transition/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D2B92-4EF8-0940-9F90-1D39CCADB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194000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4254500" y="117929"/>
            <a:ext cx="4889500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587941"/>
      </p:ext>
    </p:extLst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4B1A2-EC3E-4448-972E-E198354A3E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794084"/>
      </p:ext>
    </p:extLst>
  </p:cSld>
  <p:clrMapOvr>
    <a:masterClrMapping/>
  </p:clrMapOvr>
  <p:transition/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5B71B7-33A4-004A-B24D-5E8A20C1D7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503525"/>
      </p:ext>
    </p:extLst>
  </p:cSld>
  <p:clrMapOvr>
    <a:masterClrMapping/>
  </p:clrMapOvr>
  <p:transition/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5EE445-AD48-2049-A03E-4C865681EA4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029388"/>
      </p:ext>
    </p:extLst>
  </p:cSld>
  <p:clrMapOvr>
    <a:masterClrMapping/>
  </p:clrMapOvr>
  <p:transition/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603A9-60B6-0741-B15F-17172804C1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053703"/>
      </p:ext>
    </p:extLst>
  </p:cSld>
  <p:clrMapOvr>
    <a:masterClrMapping/>
  </p:clrMapOvr>
  <p:transition/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6D58A-9B40-E846-A790-9B6CD5A5859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183286"/>
      </p:ext>
    </p:extLst>
  </p:cSld>
  <p:clrMapOvr>
    <a:masterClrMapping/>
  </p:clrMapOvr>
  <p:transition/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7587689"/>
      </p:ext>
    </p:extLst>
  </p:cSld>
  <p:clrMapOvr>
    <a:masterClrMapping/>
  </p:clrMapOvr>
  <p:transition/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6073210"/>
      </p:ext>
    </p:extLst>
  </p:cSld>
  <p:clrMapOvr>
    <a:masterClrMapping/>
  </p:clrMapOvr>
  <p:transition/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1937945"/>
      </p:ext>
    </p:extLst>
  </p:cSld>
  <p:clrMapOvr>
    <a:masterClrMapping/>
  </p:clrMapOvr>
  <p:transition/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0741826"/>
      </p:ext>
    </p:extLst>
  </p:cSld>
  <p:clrMapOvr>
    <a:masterClrMapping/>
  </p:clrMapOvr>
  <p:transition/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4522207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254500" y="117929"/>
            <a:ext cx="4889500" cy="952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0729064"/>
      </p:ext>
    </p:extLst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1880840"/>
      </p:ext>
    </p:extLst>
  </p:cSld>
  <p:clrMapOvr>
    <a:masterClrMapping/>
  </p:clrMapOvr>
  <p:transition/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2130875"/>
      </p:ext>
    </p:extLst>
  </p:cSld>
  <p:clrMapOvr>
    <a:masterClrMapping/>
  </p:clrMapOvr>
  <p:transition/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4288215"/>
      </p:ext>
    </p:extLst>
  </p:cSld>
  <p:clrMapOvr>
    <a:masterClrMapping/>
  </p:clrMapOvr>
  <p:transition/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8303478"/>
      </p:ext>
    </p:extLst>
  </p:cSld>
  <p:clrMapOvr>
    <a:masterClrMapping/>
  </p:clrMapOvr>
  <p:transition/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5102020"/>
      </p:ext>
    </p:extLst>
  </p:cSld>
  <p:clrMapOvr>
    <a:masterClrMapping/>
  </p:clrMapOvr>
  <p:transition/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Juan Gómez Luna. NTNU Gjøvik, 16/August/2016</a:t>
            </a: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0455392"/>
      </p:ext>
    </p:extLst>
  </p:cSld>
  <p:clrMapOvr>
    <a:masterClrMapping/>
  </p:clrMapOvr>
  <p:transition/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6493594"/>
      </p:ext>
    </p:extLst>
  </p:cSld>
  <p:clrMapOvr>
    <a:masterClrMapping/>
  </p:clrMapOvr>
  <p:transition/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1418167"/>
      </p:ext>
    </p:extLst>
  </p:cSld>
  <p:clrMapOvr>
    <a:masterClrMapping/>
  </p:clrMapOvr>
  <p:transition/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222955"/>
      </p:ext>
    </p:extLst>
  </p:cSld>
  <p:clrMapOvr>
    <a:masterClrMapping/>
  </p:clrMapOvr>
  <p:transition/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287346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457200" y="116114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585858"/>
              </a:buClr>
              <a:buSzTx/>
              <a:buFont typeface="Wingdings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58585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A1A1A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 level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4875511"/>
      </p:ext>
    </p:extLst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051311"/>
      </p:ext>
    </p:extLst>
  </p:cSld>
  <p:clrMapOvr>
    <a:masterClrMapping/>
  </p:clrMapOvr>
  <p:transition/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3033677"/>
      </p:ext>
    </p:extLst>
  </p:cSld>
  <p:clrMapOvr>
    <a:masterClrMapping/>
  </p:clrMapOvr>
  <p:transition/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3937851"/>
      </p:ext>
    </p:extLst>
  </p:cSld>
  <p:clrMapOvr>
    <a:masterClrMapping/>
  </p:clrMapOvr>
  <p:transition/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4882459"/>
      </p:ext>
    </p:extLst>
  </p:cSld>
  <p:clrMapOvr>
    <a:masterClrMapping/>
  </p:clrMapOvr>
  <p:transition/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0556957"/>
      </p:ext>
    </p:extLst>
  </p:cSld>
  <p:clrMapOvr>
    <a:masterClrMapping/>
  </p:clrMapOvr>
  <p:transition/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3670780"/>
      </p:ext>
    </p:extLst>
  </p:cSld>
  <p:clrMapOvr>
    <a:masterClrMapping/>
  </p:clrMapOvr>
  <p:transition/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84815"/>
      </p:ext>
    </p:extLst>
  </p:cSld>
  <p:clrMapOvr>
    <a:masterClrMapping/>
  </p:clrMapOvr>
  <p:transition/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6/28/24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3158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8637" y="712594"/>
            <a:ext cx="8086725" cy="2898708"/>
          </a:xfrm>
          <a:noFill/>
        </p:spPr>
        <p:txBody>
          <a:bodyPr anchor="b">
            <a:noAutofit/>
          </a:bodyPr>
          <a:lstStyle>
            <a:lvl1pPr algn="ctr">
              <a:lnSpc>
                <a:spcPct val="80000"/>
              </a:lnSpc>
              <a:defRPr sz="8000" spc="-12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8638" y="3897565"/>
            <a:ext cx="8086724" cy="164592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6/28/24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7300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Content Placeholder 22"/>
          <p:cNvSpPr>
            <a:spLocks noGrp="1"/>
          </p:cNvSpPr>
          <p:nvPr>
            <p:ph sz="quarter" idx="11"/>
          </p:nvPr>
        </p:nvSpPr>
        <p:spPr>
          <a:xfrm>
            <a:off x="123825" y="1241652"/>
            <a:ext cx="8897938" cy="52244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6/28/24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6380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97429"/>
            <a:ext cx="8229600" cy="44413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2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3345180"/>
      </p:ext>
    </p:extLst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  <a:solidFill>
            <a:schemeClr val="bg1"/>
          </a:solidFill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6/28/24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341329"/>
      </p:ext>
    </p:extLst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798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603" y="1208312"/>
            <a:ext cx="4271962" cy="5053693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6/28/24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889935"/>
      </p:ext>
    </p:extLst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798" y="1197209"/>
            <a:ext cx="4271962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798" y="2029968"/>
            <a:ext cx="4271962" cy="423105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1603" y="1194345"/>
            <a:ext cx="4271962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1603" y="2025216"/>
            <a:ext cx="4271962" cy="423580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6/28/24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471572"/>
      </p:ext>
    </p:extLst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6/28/24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33146"/>
      </p:ext>
    </p:extLst>
  </p:cSld>
  <p:clrMapOvr>
    <a:masterClrMapping/>
  </p:clrMapOvr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6/28/24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600235"/>
      </p:ext>
    </p:extLst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6/28/24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09846"/>
      </p:ext>
    </p:extLst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6031951"/>
            <a:ext cx="6922008" cy="41118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6/28/24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1697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6/28/24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382373"/>
      </p:ext>
    </p:extLst>
  </p:cSld>
  <p:clrMapOvr>
    <a:masterClrMapping/>
  </p:clrMapOvr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9DB3E-E709-42CF-B11F-1DFE1D210A82}" type="datetime1">
              <a:rPr lang="en-US" smtClean="0"/>
              <a:t>6/28/24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989314"/>
      </p:ext>
    </p:extLst>
  </p:cSld>
  <p:clrMapOvr>
    <a:masterClrMapping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BB22F3D8-372A-7E4F-BAF0-2B62E16D7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2538D10A-B20C-1F4A-A69F-0F0B507B6CBC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323C0A52-D6B6-4A4D-BD73-5955293DBD07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03D96CF-D2B5-284A-8A3B-88E2B14F16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CE92EBB-E8F1-BB42-9972-9FC2F1E39D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815D7EE-6875-8949-837F-2AE3A4F79F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pPr>
              <a:defRPr/>
            </a:pPr>
            <a:fld id="{800691C5-9FA5-3F46-90A7-ED5D0D102B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0578482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37557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  <a:cs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252357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  <a:cs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719"/>
          </a:xfr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33082049"/>
      </p:ext>
    </p:extLst>
  </p:cSld>
  <p:clrMapOvr>
    <a:masterClrMapping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30D4116A-1656-924F-8339-968CDC00B50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92E4BB7-CF8F-934D-88CB-2C51D02F649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E33320-76E4-0249-8CA9-3902D97168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498551"/>
      </p:ext>
    </p:extLst>
  </p:cSld>
  <p:clrMapOvr>
    <a:masterClrMapping/>
  </p:clrMapOvr>
  <p:transition/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2D009077-10AD-0947-8806-7D3C25918E6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A347429-32EA-F843-AE5C-FC1A699EBC2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AB052-3664-BF4F-993F-29369860E1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2300859"/>
      </p:ext>
    </p:extLst>
  </p:cSld>
  <p:clrMapOvr>
    <a:masterClrMapping/>
  </p:clrMapOvr>
  <p:transition/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4642810-0270-CB48-A1CA-24DCF4455E9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431DA97B-4E00-DC4F-B7DB-18E15C43442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EB4A5-7404-294B-999D-175F606D62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4176024"/>
      </p:ext>
    </p:extLst>
  </p:cSld>
  <p:clrMapOvr>
    <a:masterClrMapping/>
  </p:clrMapOvr>
  <p:transition/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24BD8FCD-1BEB-6A42-B8B1-C39ED5BE279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91A21973-5A9E-154E-A49A-033DD08EB7E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13A1E-7D24-2943-AA19-843CF9E699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1142666"/>
      </p:ext>
    </p:extLst>
  </p:cSld>
  <p:clrMapOvr>
    <a:masterClrMapping/>
  </p:clrMapOvr>
  <p:transition/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DB659D62-F008-694B-A107-310AB43E4CD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866F093A-DC6C-3444-8F25-CDFB50F79ED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D812E9-CA0A-8244-A046-0571FC5453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1534073"/>
      </p:ext>
    </p:extLst>
  </p:cSld>
  <p:clrMapOvr>
    <a:masterClrMapping/>
  </p:clrMapOvr>
  <p:transition/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F96B94DE-149A-A84D-858F-4D5B428FA7A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24B1C692-591D-3346-8E1A-A19CC1BBF04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001C4-BF5C-F640-BD99-70162C2025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6676437"/>
      </p:ext>
    </p:extLst>
  </p:cSld>
  <p:clrMapOvr>
    <a:masterClrMapping/>
  </p:clrMapOvr>
  <p:transition/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690CA2F-7EF4-4D4B-B05E-9CD06D97C0C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3EF9E563-85B6-884B-A069-BAB01B87B7D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D0717-7499-9E44-845B-E851FCB169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8444785"/>
      </p:ext>
    </p:extLst>
  </p:cSld>
  <p:clrMapOvr>
    <a:masterClrMapping/>
  </p:clrMapOvr>
  <p:transition/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9562426B-A5A0-F944-991E-0F589442A93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9EBECD59-3F6D-0145-A9B5-5EE2DF859F8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9139E-1132-E74D-AAEB-A81F8150B1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6192138"/>
      </p:ext>
    </p:extLst>
  </p:cSld>
  <p:clrMapOvr>
    <a:masterClrMapping/>
  </p:clrMapOvr>
  <p:transition/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BB00FC4D-28B2-774A-BDF5-CB3A5D1E70E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EBDB0E60-2A7B-1B44-BB6D-97BF3A139C9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5C9412-F662-064D-BEDC-D33A60B08A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7606529"/>
      </p:ext>
    </p:extLst>
  </p:cSld>
  <p:clrMapOvr>
    <a:masterClrMapping/>
  </p:clrMapOvr>
  <p:transition/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10E3EA30-DFF3-9C4B-9691-5C9AAB88EB4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2B2EE262-3A13-4443-80B8-614C7A4B25F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70A1F-36EE-AC4A-B790-1CFE7EECDE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5334145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3316288" y="1070426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3316288" y="5185226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0"/>
          </p:nvPr>
        </p:nvSpPr>
        <p:spPr>
          <a:xfrm>
            <a:off x="457201" y="1070426"/>
            <a:ext cx="2859088" cy="49196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8640885"/>
      </p:ext>
    </p:extLst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A476F68-C964-6F4C-B323-CADD64DDE3D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F4A41114-0EC5-4244-A8AE-388F27C4901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1C9BF-9555-1749-A87B-CA7C52D013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1680657"/>
      </p:ext>
    </p:extLst>
  </p:cSld>
  <p:clrMapOvr>
    <a:masterClrMapping/>
  </p:clrMapOvr>
  <p:transition/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17582"/>
      </p:ext>
    </p:extLst>
  </p:cSld>
  <p:clrMapOvr>
    <a:masterClrMapping/>
  </p:clrMapOvr>
  <p:transition/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57509"/>
      </p:ext>
    </p:extLst>
  </p:cSld>
  <p:clrMapOvr>
    <a:masterClrMapping/>
  </p:clrMapOvr>
  <p:transition/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662162"/>
      </p:ext>
    </p:extLst>
  </p:cSld>
  <p:clrMapOvr>
    <a:masterClrMapping/>
  </p:clrMapOvr>
  <p:transition/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185493"/>
      </p:ext>
    </p:extLst>
  </p:cSld>
  <p:clrMapOvr>
    <a:masterClrMapping/>
  </p:clrMapOvr>
  <p:transition/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682941"/>
      </p:ext>
    </p:extLst>
  </p:cSld>
  <p:clrMapOvr>
    <a:masterClrMapping/>
  </p:clrMapOvr>
  <p:transition/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294882"/>
      </p:ext>
    </p:extLst>
  </p:cSld>
  <p:clrMapOvr>
    <a:masterClrMapping/>
  </p:clrMapOvr>
  <p:transition/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88996"/>
      </p:ext>
    </p:extLst>
  </p:cSld>
  <p:clrMapOvr>
    <a:masterClrMapping/>
  </p:clrMapOvr>
  <p:transition/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250370"/>
      </p:ext>
    </p:extLst>
  </p:cSld>
  <p:clrMapOvr>
    <a:masterClrMapping/>
  </p:clrMapOvr>
  <p:transition/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860778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84071" y="145143"/>
            <a:ext cx="5959929" cy="7710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8354292"/>
      </p:ext>
    </p:extLst>
  </p:cSld>
  <p:clrMapOvr>
    <a:masterClrMapping/>
  </p:clrMapOvr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4112"/>
      </p:ext>
    </p:extLst>
  </p:cSld>
  <p:clrMapOvr>
    <a:masterClrMapping/>
  </p:clrMapOvr>
  <p:transition/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68815"/>
      </p:ext>
    </p:extLst>
  </p:cSld>
  <p:clrMapOvr>
    <a:masterClrMapping/>
  </p:clrMapOvr>
  <p:transition/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4494551"/>
      </p:ext>
    </p:extLst>
  </p:cSld>
  <p:clrMapOvr>
    <a:masterClrMapping/>
  </p:clrMapOvr>
  <p:transition/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4722346"/>
      </p:ext>
    </p:extLst>
  </p:cSld>
  <p:clrMapOvr>
    <a:masterClrMapping/>
  </p:clrMapOvr>
  <p:transition/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1266905"/>
      </p:ext>
    </p:extLst>
  </p:cSld>
  <p:clrMapOvr>
    <a:masterClrMapping/>
  </p:clrMapOvr>
  <p:transition/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9135"/>
      </p:ext>
    </p:extLst>
  </p:cSld>
  <p:clrMapOvr>
    <a:masterClrMapping/>
  </p:clrMapOvr>
  <p:transition/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2208044"/>
      </p:ext>
    </p:extLst>
  </p:cSld>
  <p:clrMapOvr>
    <a:masterClrMapping/>
  </p:clrMapOvr>
  <p:transition/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5326197"/>
      </p:ext>
    </p:extLst>
  </p:cSld>
  <p:clrMapOvr>
    <a:masterClrMapping/>
  </p:clrMapOvr>
  <p:transition/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9488599"/>
      </p:ext>
    </p:extLst>
  </p:cSld>
  <p:clrMapOvr>
    <a:masterClrMapping/>
  </p:clrMapOvr>
  <p:transition/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69865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330788"/>
      </p:ext>
    </p:extLst>
  </p:cSld>
  <p:clrMapOvr>
    <a:masterClrMapping/>
  </p:clrMapOvr>
  <p:transition/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9677468"/>
      </p:ext>
    </p:extLst>
  </p:cSld>
  <p:clrMapOvr>
    <a:masterClrMapping/>
  </p:clrMapOvr>
  <p:transition/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7133227"/>
      </p:ext>
    </p:extLst>
  </p:cSld>
  <p:clrMapOvr>
    <a:masterClrMapping/>
  </p:clrMapOvr>
  <p:transition/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2553654"/>
      </p:ext>
    </p:extLst>
  </p:cSld>
  <p:clrMapOvr>
    <a:masterClrMapping/>
  </p:clrMapOvr>
  <p:transition/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77863980"/>
      </p:ext>
    </p:extLst>
  </p:cSld>
  <p:clrMapOvr>
    <a:masterClrMapping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>
            <a:extLst>
              <a:ext uri="{FF2B5EF4-FFF2-40B4-BE49-F238E27FC236}">
                <a16:creationId xmlns:a16="http://schemas.microsoft.com/office/drawing/2014/main" id="{90EDC1BF-D507-7F45-A7C4-0B90682907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>
              <a:gd name="T0" fmla="*/ 0 w 1000"/>
              <a:gd name="T1" fmla="*/ 2147483646 h 1000"/>
              <a:gd name="T2" fmla="*/ 0 w 1000"/>
              <a:gd name="T3" fmla="*/ 0 h 1000"/>
              <a:gd name="T4" fmla="*/ 2147483646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8">
            <a:extLst>
              <a:ext uri="{FF2B5EF4-FFF2-40B4-BE49-F238E27FC236}">
                <a16:creationId xmlns:a16="http://schemas.microsoft.com/office/drawing/2014/main" id="{1992A2FD-3614-2F4F-8D8D-1968A4FCD5C3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88F423D4-7D62-A046-9486-902C5E64323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3B21A48-4278-2847-949C-8F4EE04798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000000"/>
                </a:solidFill>
                <a:latin typeface="Garamond" pitchFamily="-106" charset="0"/>
                <a:ea typeface="Arial" pitchFamily="-106" charset="0"/>
                <a:cs typeface="Arial" pitchFamily="-106" charset="0"/>
              </a:defRPr>
            </a:lvl1pPr>
          </a:lstStyle>
          <a:p>
            <a:pPr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665F9C1-6ECF-784D-8FE7-AA1307BE842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1459B8B-977C-BF46-961F-BB3F0DCA34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1200"/>
            </a:lvl1pPr>
          </a:lstStyle>
          <a:p>
            <a:pPr>
              <a:defRPr/>
            </a:pPr>
            <a:fld id="{FE9E5A73-BAFF-F548-9E2E-21289D4758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576032"/>
      </p:ext>
    </p:extLst>
  </p:cSld>
  <p:clrMapOvr>
    <a:masterClrMapping/>
  </p:clrMapOvr>
  <p:transition/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9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7F827B9E-D107-FE47-BCBA-A0F54423FF2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AE25E78-7811-3E45-9C3F-3AE96402681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CD3246B-4504-6A44-A3C6-3AD1B22000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795746"/>
      </p:ext>
    </p:extLst>
  </p:cSld>
  <p:clrMapOvr>
    <a:masterClrMapping/>
  </p:clrMapOvr>
  <p:transition/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94D63735-01BA-B944-9CAC-1B9C54BD73C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7C670B12-B340-A643-9F4E-E46E2789DC7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B2591BB-F593-DC41-9202-A6281FB4FD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4071484"/>
      </p:ext>
    </p:extLst>
  </p:cSld>
  <p:clrMapOvr>
    <a:masterClrMapping/>
  </p:clrMapOvr>
  <p:transition/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FD1CFE7F-38BF-7E4F-8084-41548CC6EB3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0B09D385-5ADD-F044-A1E9-12910F637D9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850AAB8-6D13-F74D-82DE-0154304737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1874735"/>
      </p:ext>
    </p:extLst>
  </p:cSld>
  <p:clrMapOvr>
    <a:masterClrMapping/>
  </p:clrMapOvr>
  <p:transition/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5F562CE1-D7B9-2B48-AABD-520F279FD19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48A76E69-B5F0-BF4B-B407-6D552D390EF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DCC7F1B-7885-0949-97FC-084E8A56F4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1528761"/>
      </p:ext>
    </p:extLst>
  </p:cSld>
  <p:clrMapOvr>
    <a:masterClrMapping/>
  </p:clrMapOvr>
  <p:transition/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335DD151-C820-B34A-B26B-2D2F1D3E1F8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CCFDF57E-6974-814A-893F-5B3EC8AC9CA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DA969E1-C8A6-544B-920A-17EB75C6EE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894923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626753"/>
      </p:ext>
    </p:extLst>
  </p:cSld>
  <p:clrMapOvr>
    <a:masterClrMapping/>
  </p:clrMapOvr>
  <p:transition/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53C2F28A-A914-FE46-A024-DF13262B8C5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19100917-C7B6-434C-99E9-E987DCCAA5D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585CF00-0E48-FA45-8634-07059AC75E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1676667"/>
      </p:ext>
    </p:extLst>
  </p:cSld>
  <p:clrMapOvr>
    <a:masterClrMapping/>
  </p:clrMapOvr>
  <p:transition/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5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8552A2B8-84EB-424B-AB45-BF86C41D24A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A2D8C86B-640E-DD49-A5A7-2807F5B6B58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C344135-9420-D548-BD7C-79317C9143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5020726"/>
      </p:ext>
    </p:extLst>
  </p:cSld>
  <p:clrMapOvr>
    <a:masterClrMapping/>
  </p:clrMapOvr>
  <p:transition/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8EBB0C76-64C6-2942-B4EB-EE86FC1D051F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2E47F2FC-584D-BF4D-AF6A-AD913370760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1DB68E5-2868-6D4F-A89F-4CC0EFD4A2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2421767"/>
      </p:ext>
    </p:extLst>
  </p:cSld>
  <p:clrMapOvr>
    <a:masterClrMapping/>
  </p:clrMapOvr>
  <p:transition/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7631792A-AD76-664C-A1F8-67622FD1219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AD1CFAAE-D710-B945-880C-4838C9E27A0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99F8390-5E7B-F84D-BB5A-F0643481A9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3274077"/>
      </p:ext>
    </p:extLst>
  </p:cSld>
  <p:clrMapOvr>
    <a:masterClrMapping/>
  </p:clrMapOvr>
  <p:transition/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49" y="152400"/>
            <a:ext cx="2152651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6" y="152400"/>
            <a:ext cx="6305551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550158EE-260B-B548-928C-E911F37962D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D3577B43-A5DC-1B40-946C-9AFCCF79B3B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54DE8F5-A1D7-DB49-969C-EAC86A464D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5671225"/>
      </p:ext>
    </p:extLst>
  </p:cSld>
  <p:clrMapOvr>
    <a:masterClrMapping/>
  </p:clrMapOvr>
  <p:transition/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3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3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6F2D48B-DA98-9943-BC1C-A3EA9EB5DCE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D1997EEF-E597-CB49-82CE-E15B3C1E8B7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61C15F8-46C5-1E47-A52A-D0FDBA87F5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338151"/>
      </p:ext>
    </p:extLst>
  </p:cSld>
  <p:clrMapOvr>
    <a:masterClrMapping/>
  </p:clrMapOvr>
  <p:transition/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Garamond" pitchFamily="-105" charset="0"/>
                <a:ea typeface="Arial" pitchFamily="-105" charset="0"/>
                <a:cs typeface="Arial" pitchFamily="-105" charset="0"/>
              </a:defRPr>
            </a:lvl1pPr>
          </a:lstStyle>
          <a:p>
            <a:pPr eaLnBrk="1" hangingPunct="1">
              <a:defRPr/>
            </a:pPr>
            <a:r>
              <a:rPr lang="en-US"/>
              <a:t>Efficient Runahead Execution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8C9543E-5205-9747-9651-834D4A4090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692779"/>
      </p:ext>
    </p:extLst>
  </p:cSld>
  <p:clrMapOvr>
    <a:masterClrMapping/>
  </p:clrMapOvr>
  <p:transition/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F28456-B93E-5440-A8F9-7EDDF5DA455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01177"/>
      </p:ext>
    </p:extLst>
  </p:cSld>
  <p:clrMapOvr>
    <a:masterClrMapping/>
  </p:clrMapOvr>
  <p:transition/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5E74C4-6B34-3540-BD78-3BF22C79F7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18346"/>
      </p:ext>
    </p:extLst>
  </p:cSld>
  <p:clrMapOvr>
    <a:masterClrMapping/>
  </p:clrMapOvr>
  <p:transition/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3A4C24-166C-5343-9210-F74E0D4C93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246772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73927"/>
      </p:ext>
    </p:extLst>
  </p:cSld>
  <p:clrMapOvr>
    <a:masterClrMapping/>
  </p:clrMapOvr>
  <p:transition/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3D87D2-DA19-8940-8B3B-FF8552C5B7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478953"/>
      </p:ext>
    </p:extLst>
  </p:cSld>
  <p:clrMapOvr>
    <a:masterClrMapping/>
  </p:clrMapOvr>
  <p:transition/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AE99FD-8268-5940-A9CC-24B1D52103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64224"/>
      </p:ext>
    </p:extLst>
  </p:cSld>
  <p:clrMapOvr>
    <a:masterClrMapping/>
  </p:clrMapOvr>
  <p:transition/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E2CAEC-1353-BA41-92DA-2E5E12ABA71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989733"/>
      </p:ext>
    </p:extLst>
  </p:cSld>
  <p:clrMapOvr>
    <a:masterClrMapping/>
  </p:clrMapOvr>
  <p:transition/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2ADA9-1537-724E-8CE4-71E37348B1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505316"/>
      </p:ext>
    </p:extLst>
  </p:cSld>
  <p:clrMapOvr>
    <a:masterClrMapping/>
  </p:clrMapOvr>
  <p:transition/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FD07FE-2D64-9D48-9FEC-8FE722137A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71636"/>
      </p:ext>
    </p:extLst>
  </p:cSld>
  <p:clrMapOvr>
    <a:masterClrMapping/>
  </p:clrMapOvr>
  <p:transition/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E5A95C-21DE-4C43-BF97-15D8A913B2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189548"/>
      </p:ext>
    </p:extLst>
  </p:cSld>
  <p:clrMapOvr>
    <a:masterClrMapping/>
  </p:clrMapOvr>
  <p:transition/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42D8AE-8785-5A4E-95AC-C39405B3DB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914815"/>
      </p:ext>
    </p:extLst>
  </p:cSld>
  <p:clrMapOvr>
    <a:masterClrMapping/>
  </p:clrMapOvr>
  <p:transition/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9EA279-ECCA-8F44-B787-311CA82BAEC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65272"/>
      </p:ext>
    </p:extLst>
  </p:cSld>
  <p:clrMapOvr>
    <a:masterClrMapping/>
  </p:clrMapOvr>
  <p:transition/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afari.png">
            <a:extLst>
              <a:ext uri="{FF2B5EF4-FFF2-40B4-BE49-F238E27FC236}">
                <a16:creationId xmlns:a16="http://schemas.microsoft.com/office/drawing/2014/main" id="{9CD35D2D-5E91-46D5-981B-E75BA6DA71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411913"/>
            <a:ext cx="1025525" cy="29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A21EAFC-4035-4857-807A-CB62B3BF44F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C888C28F-145F-424D-84CC-5AE9AF6843A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26BB2-7A42-4BD5-B790-DBCEF432F4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0010822"/>
      </p:ext>
    </p:extLst>
  </p:cSld>
  <p:clrMapOvr>
    <a:masterClrMapping/>
  </p:clrMapOvr>
  <p:transition/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409AC565-7350-4525-9420-2EB7757D306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4AA7F312-6BE9-48B6-AA7B-A6D10D628BA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9D7DF-598B-483B-A6D0-8553CDFAE6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3998078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13583"/>
      </p:ext>
    </p:extLst>
  </p:cSld>
  <p:clrMapOvr>
    <a:masterClrMapping/>
  </p:clrMapOvr>
  <p:transition/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08787426-EFB2-4064-9F82-5B1B136B39E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60038527-DAED-4D79-A54B-129F6A20F67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67C19-8364-4600-B88B-828769DCBD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112868"/>
      </p:ext>
    </p:extLst>
  </p:cSld>
  <p:clrMapOvr>
    <a:masterClrMapping/>
  </p:clrMapOvr>
  <p:transition/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DB333F77-5829-459B-B71C-A401B0AC83F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DC357D67-E160-41BD-A8F4-591D3B61CA4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1BDAC-3FCE-4406-AD14-A59ECE86B2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5372309"/>
      </p:ext>
    </p:extLst>
  </p:cSld>
  <p:clrMapOvr>
    <a:masterClrMapping/>
  </p:clrMapOvr>
  <p:transition/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>
            <a:extLst>
              <a:ext uri="{FF2B5EF4-FFF2-40B4-BE49-F238E27FC236}">
                <a16:creationId xmlns:a16="http://schemas.microsoft.com/office/drawing/2014/main" id="{D26DBB79-5AEF-450D-8A69-9E473A6D46F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>
            <a:extLst>
              <a:ext uri="{FF2B5EF4-FFF2-40B4-BE49-F238E27FC236}">
                <a16:creationId xmlns:a16="http://schemas.microsoft.com/office/drawing/2014/main" id="{5613F326-A967-4A16-9691-5994EAA77F8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DDAB56-7687-49EE-9BFA-357DD2115F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2744262"/>
      </p:ext>
    </p:extLst>
  </p:cSld>
  <p:clrMapOvr>
    <a:masterClrMapping/>
  </p:clrMapOvr>
  <p:transition/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>
            <a:extLst>
              <a:ext uri="{FF2B5EF4-FFF2-40B4-BE49-F238E27FC236}">
                <a16:creationId xmlns:a16="http://schemas.microsoft.com/office/drawing/2014/main" id="{25C5F115-951D-416A-8367-F27935F171CC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30">
            <a:extLst>
              <a:ext uri="{FF2B5EF4-FFF2-40B4-BE49-F238E27FC236}">
                <a16:creationId xmlns:a16="http://schemas.microsoft.com/office/drawing/2014/main" id="{9FA67899-1E4C-4F33-994F-0FE9DDF922F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ABE56-5E07-4208-997F-19E78ED344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8879376"/>
      </p:ext>
    </p:extLst>
  </p:cSld>
  <p:clrMapOvr>
    <a:masterClrMapping/>
  </p:clrMapOvr>
  <p:transition/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>
            <a:extLst>
              <a:ext uri="{FF2B5EF4-FFF2-40B4-BE49-F238E27FC236}">
                <a16:creationId xmlns:a16="http://schemas.microsoft.com/office/drawing/2014/main" id="{A3210EB8-01E8-436A-B41F-069A2DB8B74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030">
            <a:extLst>
              <a:ext uri="{FF2B5EF4-FFF2-40B4-BE49-F238E27FC236}">
                <a16:creationId xmlns:a16="http://schemas.microsoft.com/office/drawing/2014/main" id="{88357862-E4F0-4312-AEFB-533810CEB35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32353-6DA2-4969-8B9B-3DBC4F8425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2853564"/>
      </p:ext>
    </p:extLst>
  </p:cSld>
  <p:clrMapOvr>
    <a:masterClrMapping/>
  </p:clrMapOvr>
  <p:transition/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7D8C17F0-0F2C-4BA2-ACAD-9F9DD7E1D75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01206954-09DD-443F-8138-FD04D7E9104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E294FE-CC9E-4E10-B310-514CFBF72E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0566870"/>
      </p:ext>
    </p:extLst>
  </p:cSld>
  <p:clrMapOvr>
    <a:masterClrMapping/>
  </p:clrMapOvr>
  <p:transition/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>
            <a:extLst>
              <a:ext uri="{FF2B5EF4-FFF2-40B4-BE49-F238E27FC236}">
                <a16:creationId xmlns:a16="http://schemas.microsoft.com/office/drawing/2014/main" id="{2D2B0F18-FF15-4EF6-984A-01641DEDA28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30">
            <a:extLst>
              <a:ext uri="{FF2B5EF4-FFF2-40B4-BE49-F238E27FC236}">
                <a16:creationId xmlns:a16="http://schemas.microsoft.com/office/drawing/2014/main" id="{1E37D587-FAF0-4764-AD77-644AFEF7307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63DEC2-A46B-4DF0-9B6D-3DA55177CC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765019"/>
      </p:ext>
    </p:extLst>
  </p:cSld>
  <p:clrMapOvr>
    <a:masterClrMapping/>
  </p:clrMapOvr>
  <p:transition/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C0A08B9B-687C-4AD3-8C6D-FA4C5E16A31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5BE2A02B-D63E-4DD6-9FFA-98D71570A2A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704B9-2B86-45E3-BC5C-2F3F28BAAB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0058119"/>
      </p:ext>
    </p:extLst>
  </p:cSld>
  <p:clrMapOvr>
    <a:masterClrMapping/>
  </p:clrMapOvr>
  <p:transition/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E62CEBD1-E2A7-41F0-A158-62153EC297D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6011B996-071A-4884-856A-6B25C3879E5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1C64C-0813-4AB1-8463-69A3B31BE1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619212"/>
      </p:ext>
    </p:extLst>
  </p:cSld>
  <p:clrMapOvr>
    <a:masterClrMapping/>
  </p:clrMapOvr>
  <p:transition/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28600" y="1371600"/>
            <a:ext cx="86106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29">
            <a:extLst>
              <a:ext uri="{FF2B5EF4-FFF2-40B4-BE49-F238E27FC236}">
                <a16:creationId xmlns:a16="http://schemas.microsoft.com/office/drawing/2014/main" id="{B55989F0-9C2F-467D-8A2B-E760CFC57E8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30">
            <a:extLst>
              <a:ext uri="{FF2B5EF4-FFF2-40B4-BE49-F238E27FC236}">
                <a16:creationId xmlns:a16="http://schemas.microsoft.com/office/drawing/2014/main" id="{B76D41D7-E031-46E6-8D53-528FF913AD9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C0357D-5951-4316-833F-FB5D4423D7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5291627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685609"/>
      </p:ext>
    </p:extLst>
  </p:cSld>
  <p:clrMapOvr>
    <a:masterClrMapping/>
  </p:clrMapOvr>
  <p:transition/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136972"/>
      </p:ext>
    </p:extLst>
  </p:cSld>
  <p:clrMapOvr>
    <a:masterClrMapping/>
  </p:clrMapOvr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38B7E-9D90-9B48-A8F0-5C08F12D5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70062"/>
            <a:ext cx="9144000" cy="1325563"/>
          </a:xfrm>
          <a:prstGeom prst="rect">
            <a:avLst/>
          </a:prstGeom>
        </p:spPr>
        <p:txBody>
          <a:bodyPr/>
          <a:lstStyle>
            <a:lvl1pPr>
              <a:defRPr sz="6600" b="1" i="1" baseline="0"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T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17C05B-AE6B-CA40-92B3-312C96F8E5F4}"/>
              </a:ext>
            </a:extLst>
          </p:cNvPr>
          <p:cNvSpPr/>
          <p:nvPr userDrawn="1"/>
        </p:nvSpPr>
        <p:spPr>
          <a:xfrm>
            <a:off x="0" y="4697080"/>
            <a:ext cx="9144000" cy="1437501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105809"/>
      </p:ext>
    </p:extLst>
  </p:cSld>
  <p:clrMapOvr>
    <a:masterClrMapping/>
  </p:clrMapOvr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6FA48C-FC23-4C73-AC9B-B702C151A810}"/>
              </a:ext>
            </a:extLst>
          </p:cNvPr>
          <p:cNvSpPr/>
          <p:nvPr userDrawn="1"/>
        </p:nvSpPr>
        <p:spPr>
          <a:xfrm>
            <a:off x="0" y="0"/>
            <a:ext cx="9144000" cy="860412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91" y="11100"/>
            <a:ext cx="8987621" cy="761258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spcAft>
                <a:spcPts val="600"/>
              </a:spcAft>
              <a:defRPr sz="4400" b="1" baseline="0">
                <a:solidFill>
                  <a:schemeClr val="bg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991" y="975034"/>
            <a:ext cx="8987622" cy="5435043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Cambria" panose="02040503050406030204" pitchFamily="18" charset="0"/>
              </a:defRPr>
            </a:lvl1pPr>
            <a:lvl2pPr marL="685800" indent="-228600">
              <a:buFont typeface="Cambria" panose="02040503050406030204" pitchFamily="18" charset="0"/>
              <a:buChar char="-"/>
              <a:defRPr sz="2800">
                <a:latin typeface="Cambria" panose="02040503050406030204" pitchFamily="18" charset="0"/>
              </a:defRPr>
            </a:lvl2pPr>
            <a:lvl3pPr>
              <a:defRPr sz="2400">
                <a:latin typeface="Cambria" panose="02040503050406030204" pitchFamily="18" charset="0"/>
              </a:defRPr>
            </a:lvl3pPr>
            <a:lvl4pPr>
              <a:defRPr sz="2400">
                <a:latin typeface="Cambria" panose="02040503050406030204" pitchFamily="18" charset="0"/>
              </a:defRPr>
            </a:lvl4pPr>
            <a:lvl5pPr>
              <a:defRPr sz="24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924800" y="6471465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2000" kern="1200">
                <a:solidFill>
                  <a:schemeClr val="tx1">
                    <a:tint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D2B188-1D62-4FCA-8363-938AD4629BB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safari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991" y="6524699"/>
            <a:ext cx="977147" cy="28272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2204A7A-FB0E-A441-B9F5-28F279051F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21" y="6449551"/>
            <a:ext cx="1867175" cy="38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88180C1-8B68-AC4C-94FA-42ACC1C193E9}"/>
              </a:ext>
            </a:extLst>
          </p:cNvPr>
          <p:cNvSpPr/>
          <p:nvPr userDrawn="1"/>
        </p:nvSpPr>
        <p:spPr>
          <a:xfrm>
            <a:off x="1073731" y="6449551"/>
            <a:ext cx="779781" cy="343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11B3916-F58F-6644-9FA8-ED642158E89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05"/>
          <a:stretch/>
        </p:blipFill>
        <p:spPr bwMode="auto">
          <a:xfrm>
            <a:off x="1263518" y="6510185"/>
            <a:ext cx="589994" cy="30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158891"/>
      </p:ext>
    </p:extLst>
  </p:cSld>
  <p:clrMapOvr>
    <a:masterClrMapping/>
  </p:clrMapOvr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2387842"/>
      </p:ext>
    </p:extLst>
  </p:cSld>
  <p:clrMapOvr>
    <a:masterClrMapping/>
  </p:clrMapOvr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9" y="79447"/>
            <a:ext cx="8987622" cy="74019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67F7A59-CF4E-EC20-68A0-390CB76C1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algn="r"/>
            <a:fld id="{FDEAB76D-489F-BC47-AE8A-9A4958F60173}" type="slidenum">
              <a:rPr lang="en-CH" smtClean="0"/>
              <a:pPr algn="r"/>
              <a:t>‹#›</a:t>
            </a:fld>
            <a:endParaRPr lang="en-CH"/>
          </a:p>
        </p:txBody>
      </p:sp>
      <p:pic>
        <p:nvPicPr>
          <p:cNvPr id="6" name="Picture 5" descr="safari.png">
            <a:extLst>
              <a:ext uri="{FF2B5EF4-FFF2-40B4-BE49-F238E27FC236}">
                <a16:creationId xmlns:a16="http://schemas.microsoft.com/office/drawing/2014/main" id="{4F195A89-C410-BCD9-0B74-E87F1A1635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991" y="6439729"/>
            <a:ext cx="1080120" cy="312522"/>
          </a:xfrm>
          <a:prstGeom prst="rect">
            <a:avLst/>
          </a:prstGeom>
        </p:spPr>
      </p:pic>
      <p:sp>
        <p:nvSpPr>
          <p:cNvPr id="7" name="Content Placeholder 13">
            <a:extLst>
              <a:ext uri="{FF2B5EF4-FFF2-40B4-BE49-F238E27FC236}">
                <a16:creationId xmlns:a16="http://schemas.microsoft.com/office/drawing/2014/main" id="{B7FAED6D-FE25-984D-F3D8-912BF36CF3D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8189" y="822959"/>
            <a:ext cx="8987622" cy="5291593"/>
          </a:xfrm>
          <a:prstGeom prst="rect">
            <a:avLst/>
          </a:prstGeom>
        </p:spPr>
        <p:txBody>
          <a:bodyPr/>
          <a:lstStyle/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</a:rPr>
              <a:t>Text 1</a:t>
            </a:r>
            <a:r>
              <a:rPr kumimoji="0" lang="en-US" sz="1800" b="1" i="0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</a:rPr>
              <a:t>:</a:t>
            </a:r>
            <a:endParaRPr kumimoji="0" lang="en-US" sz="1800" b="0" i="0" strike="noStrike" kern="1200" cap="none" spc="0" normalizeH="0" baseline="0" noProof="0">
              <a:ln>
                <a:noFill/>
              </a:ln>
              <a:effectLst/>
              <a:uLnTx/>
              <a:uFillTx/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</a:rPr>
              <a:t>Text 2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</a:rPr>
              <a:t>: </a:t>
            </a: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Text 3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:</a:t>
            </a:r>
            <a:r>
              <a:rPr kumimoji="0" lang="en-US" sz="1800" b="0" i="0" u="none" strike="noStrike" kern="1200" cap="none" spc="0" normalizeH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 </a:t>
            </a:r>
            <a:r>
              <a:rPr lang="en-US" sz="1400">
                <a:solidFill>
                  <a:srgbClr val="5B9BD5"/>
                </a:solidFill>
                <a:latin typeface="Corbel" panose="020B0503020204020204" pitchFamily="34" charset="0"/>
              </a:rPr>
              <a:t>	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</a:rPr>
              <a:t>Text 4</a:t>
            </a:r>
            <a:r>
              <a:rPr lang="en-US" sz="1800">
                <a:solidFill>
                  <a:srgbClr val="70AD47">
                    <a:lumMod val="75000"/>
                  </a:srgbClr>
                </a:solidFill>
                <a:latin typeface="Corbel" panose="020B0503020204020204" pitchFamily="34" charset="0"/>
              </a:rPr>
              <a:t>: </a:t>
            </a:r>
            <a:r>
              <a:rPr lang="en-US" sz="1400">
                <a:solidFill>
                  <a:srgbClr val="70AD47">
                    <a:lumMod val="75000"/>
                  </a:srgbClr>
                </a:solidFill>
                <a:latin typeface="Corbel" panose="020B0503020204020204" pitchFamily="34" charset="0"/>
              </a:rPr>
              <a:t>	</a:t>
            </a: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</a:rPr>
              <a:t>Text 5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</a:rPr>
              <a:t>: </a:t>
            </a:r>
            <a:endParaRPr lang="en-US" sz="1200">
              <a:solidFill>
                <a:schemeClr val="accent2"/>
              </a:solidFill>
              <a:latin typeface="Corbel" panose="020B0503020204020204" pitchFamily="34" charset="0"/>
            </a:endParaRPr>
          </a:p>
          <a:p>
            <a:pPr marL="674370" lvl="1" indent="-274320">
              <a:lnSpc>
                <a:spcPct val="130000"/>
              </a:lnSpc>
              <a:spcBef>
                <a:spcPts val="400"/>
              </a:spcBef>
              <a:defRPr/>
            </a:pPr>
            <a:endParaRPr lang="en-US" sz="1600">
              <a:solidFill>
                <a:schemeClr val="accent2"/>
              </a:solidFill>
              <a:latin typeface="Corbel" panose="020B0503020204020204" pitchFamily="34" charset="0"/>
            </a:endParaRPr>
          </a:p>
          <a:p>
            <a:pPr marL="0" lvl="0" indent="0">
              <a:lnSpc>
                <a:spcPct val="130000"/>
              </a:lnSpc>
              <a:spcBef>
                <a:spcPts val="400"/>
              </a:spcBef>
              <a:buNone/>
              <a:defRPr/>
            </a:pPr>
            <a:endParaRPr lang="en-US" sz="2000">
              <a:solidFill>
                <a:srgbClr val="C06900"/>
              </a:solidFill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153966"/>
      </p:ext>
    </p:extLst>
  </p:cSld>
  <p:clrMapOvr>
    <a:masterClrMapping/>
  </p:clrMapOvr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60D64B3-47B9-4B80-8494-C2463AAD593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8189" y="822959"/>
            <a:ext cx="8987622" cy="5291593"/>
          </a:xfrm>
          <a:prstGeom prst="rect">
            <a:avLst/>
          </a:prstGeom>
        </p:spPr>
        <p:txBody>
          <a:bodyPr/>
          <a:lstStyle/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</a:rPr>
              <a:t>Text 1</a:t>
            </a:r>
            <a:r>
              <a:rPr kumimoji="0" lang="en-US" sz="1800" b="1" i="0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</a:rPr>
              <a:t>:</a:t>
            </a:r>
            <a:endParaRPr kumimoji="0" lang="en-US" sz="1800" b="0" i="0" strike="noStrike" kern="1200" cap="none" spc="0" normalizeH="0" baseline="0" noProof="0">
              <a:ln>
                <a:noFill/>
              </a:ln>
              <a:effectLst/>
              <a:uLnTx/>
              <a:uFillTx/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</a:rPr>
              <a:t>Text 2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</a:rPr>
              <a:t>: </a:t>
            </a: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Text 3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:</a:t>
            </a:r>
            <a:r>
              <a:rPr kumimoji="0" lang="en-US" sz="1800" b="0" i="0" u="none" strike="noStrike" kern="1200" cap="none" spc="0" normalizeH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 </a:t>
            </a:r>
            <a:r>
              <a:rPr lang="en-US" sz="1400">
                <a:solidFill>
                  <a:srgbClr val="5B9BD5"/>
                </a:solidFill>
                <a:latin typeface="Corbel" panose="020B0503020204020204" pitchFamily="34" charset="0"/>
              </a:rPr>
              <a:t>	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</a:rPr>
              <a:t>Text 4</a:t>
            </a:r>
            <a:r>
              <a:rPr lang="en-US" sz="1800">
                <a:solidFill>
                  <a:srgbClr val="70AD47">
                    <a:lumMod val="75000"/>
                  </a:srgbClr>
                </a:solidFill>
                <a:latin typeface="Corbel" panose="020B0503020204020204" pitchFamily="34" charset="0"/>
              </a:rPr>
              <a:t>: </a:t>
            </a:r>
            <a:r>
              <a:rPr lang="en-US" sz="1400">
                <a:solidFill>
                  <a:srgbClr val="70AD47">
                    <a:lumMod val="75000"/>
                  </a:srgbClr>
                </a:solidFill>
                <a:latin typeface="Corbel" panose="020B0503020204020204" pitchFamily="34" charset="0"/>
              </a:rPr>
              <a:t>	</a:t>
            </a: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</a:rPr>
              <a:t>Text 5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</a:rPr>
              <a:t>: </a:t>
            </a:r>
            <a:endParaRPr lang="en-US" sz="1200">
              <a:solidFill>
                <a:schemeClr val="accent2"/>
              </a:solidFill>
              <a:latin typeface="Corbel" panose="020B0503020204020204" pitchFamily="34" charset="0"/>
            </a:endParaRPr>
          </a:p>
          <a:p>
            <a:pPr marL="674370" lvl="1" indent="-274320">
              <a:lnSpc>
                <a:spcPct val="130000"/>
              </a:lnSpc>
              <a:spcBef>
                <a:spcPts val="400"/>
              </a:spcBef>
              <a:defRPr/>
            </a:pPr>
            <a:endParaRPr lang="en-US" sz="1600">
              <a:solidFill>
                <a:schemeClr val="accent2"/>
              </a:solidFill>
              <a:latin typeface="Corbel" panose="020B0503020204020204" pitchFamily="34" charset="0"/>
            </a:endParaRPr>
          </a:p>
          <a:p>
            <a:pPr marL="0" lvl="0" indent="0">
              <a:lnSpc>
                <a:spcPct val="130000"/>
              </a:lnSpc>
              <a:spcBef>
                <a:spcPts val="400"/>
              </a:spcBef>
              <a:buNone/>
              <a:defRPr/>
            </a:pPr>
            <a:endParaRPr lang="en-US" sz="2000">
              <a:solidFill>
                <a:srgbClr val="C06900"/>
              </a:solidFill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29DDEC7-5C22-7ADB-60BD-945BAEBCF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9" y="79447"/>
            <a:ext cx="8987622" cy="74019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5964943"/>
      </p:ext>
    </p:extLst>
  </p:cSld>
  <p:clrMapOvr>
    <a:masterClrMapping/>
  </p:clrMapOvr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8EF1544-24EE-9F40-92D1-5F7EF2704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algn="r"/>
            <a:fld id="{FDEAB76D-489F-BC47-AE8A-9A4958F60173}" type="slidenum">
              <a:rPr lang="en-CH" smtClean="0"/>
              <a:pPr algn="r"/>
              <a:t>‹#›</a:t>
            </a:fld>
            <a:endParaRPr lang="en-CH"/>
          </a:p>
        </p:txBody>
      </p:sp>
      <p:pic>
        <p:nvPicPr>
          <p:cNvPr id="5" name="Picture 4" descr="safari.png">
            <a:extLst>
              <a:ext uri="{FF2B5EF4-FFF2-40B4-BE49-F238E27FC236}">
                <a16:creationId xmlns:a16="http://schemas.microsoft.com/office/drawing/2014/main" id="{BCE086F2-9422-3233-969B-2DF0AF8C27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991" y="6439729"/>
            <a:ext cx="1080120" cy="312522"/>
          </a:xfrm>
          <a:prstGeom prst="rect">
            <a:avLst/>
          </a:prstGeom>
        </p:spPr>
      </p:pic>
      <p:sp>
        <p:nvSpPr>
          <p:cNvPr id="11" name="Content Placeholder 13">
            <a:extLst>
              <a:ext uri="{FF2B5EF4-FFF2-40B4-BE49-F238E27FC236}">
                <a16:creationId xmlns:a16="http://schemas.microsoft.com/office/drawing/2014/main" id="{BD73B27A-EBF7-DCCC-F4F6-DD46A37DA75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8189" y="822959"/>
            <a:ext cx="8987622" cy="5291593"/>
          </a:xfrm>
          <a:prstGeom prst="rect">
            <a:avLst/>
          </a:prstGeom>
        </p:spPr>
        <p:txBody>
          <a:bodyPr/>
          <a:lstStyle/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</a:rPr>
              <a:t>Text 1</a:t>
            </a:r>
            <a:r>
              <a:rPr kumimoji="0" lang="en-US" sz="1800" b="1" i="0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orbel" panose="020B0503020204020204" pitchFamily="34" charset="0"/>
              </a:rPr>
              <a:t>:</a:t>
            </a:r>
            <a:endParaRPr kumimoji="0" lang="en-US" sz="1800" b="0" i="0" strike="noStrike" kern="1200" cap="none" spc="0" normalizeH="0" baseline="0" noProof="0">
              <a:ln>
                <a:noFill/>
              </a:ln>
              <a:effectLst/>
              <a:uLnTx/>
              <a:uFillTx/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</a:rPr>
              <a:t>Text 2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rbel" panose="020B0503020204020204" pitchFamily="34" charset="0"/>
              </a:rPr>
              <a:t>: </a:t>
            </a: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Text 3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:</a:t>
            </a:r>
            <a:r>
              <a:rPr kumimoji="0" lang="en-US" sz="1800" b="0" i="0" u="none" strike="noStrike" kern="1200" cap="none" spc="0" normalizeH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orbel" panose="020B0503020204020204" pitchFamily="34" charset="0"/>
              </a:rPr>
              <a:t> </a:t>
            </a:r>
            <a:r>
              <a:rPr lang="en-US" sz="1400">
                <a:solidFill>
                  <a:srgbClr val="5B9BD5"/>
                </a:solidFill>
                <a:latin typeface="Corbel" panose="020B0503020204020204" pitchFamily="34" charset="0"/>
              </a:rPr>
              <a:t>	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</a:rPr>
              <a:t>Text 4</a:t>
            </a:r>
            <a:r>
              <a:rPr lang="en-US" sz="1800">
                <a:solidFill>
                  <a:srgbClr val="70AD47">
                    <a:lumMod val="75000"/>
                  </a:srgbClr>
                </a:solidFill>
                <a:latin typeface="Corbel" panose="020B0503020204020204" pitchFamily="34" charset="0"/>
              </a:rPr>
              <a:t>: </a:t>
            </a:r>
            <a:r>
              <a:rPr lang="en-US" sz="1400">
                <a:solidFill>
                  <a:srgbClr val="70AD47">
                    <a:lumMod val="75000"/>
                  </a:srgbClr>
                </a:solidFill>
                <a:latin typeface="Corbel" panose="020B0503020204020204" pitchFamily="34" charset="0"/>
              </a:rPr>
              <a:t>	</a:t>
            </a: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r>
              <a:rPr kumimoji="0" lang="en-US" sz="1800" b="1" i="0" u="sng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</a:rPr>
              <a:t>Text 5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orbel" panose="020B0503020204020204" pitchFamily="34" charset="0"/>
              </a:rPr>
              <a:t>: </a:t>
            </a:r>
            <a:endParaRPr lang="en-US" sz="1200">
              <a:solidFill>
                <a:schemeClr val="accent2"/>
              </a:solidFill>
              <a:latin typeface="Corbel" panose="020B0503020204020204" pitchFamily="34" charset="0"/>
            </a:endParaRPr>
          </a:p>
          <a:p>
            <a:pPr marL="674370" lvl="1" indent="-274320">
              <a:lnSpc>
                <a:spcPct val="130000"/>
              </a:lnSpc>
              <a:spcBef>
                <a:spcPts val="400"/>
              </a:spcBef>
              <a:defRPr/>
            </a:pPr>
            <a:endParaRPr lang="en-US" sz="1600">
              <a:solidFill>
                <a:schemeClr val="accent2"/>
              </a:solidFill>
              <a:latin typeface="Corbel" panose="020B0503020204020204" pitchFamily="34" charset="0"/>
            </a:endParaRPr>
          </a:p>
          <a:p>
            <a:pPr marL="0" lvl="0" indent="0">
              <a:lnSpc>
                <a:spcPct val="130000"/>
              </a:lnSpc>
              <a:spcBef>
                <a:spcPts val="400"/>
              </a:spcBef>
              <a:buNone/>
              <a:defRPr/>
            </a:pPr>
            <a:endParaRPr lang="en-US" sz="2000">
              <a:solidFill>
                <a:srgbClr val="C06900"/>
              </a:solidFill>
              <a:latin typeface="Corbel" panose="020B0503020204020204" pitchFamily="34" charset="0"/>
            </a:endParaRPr>
          </a:p>
          <a:p>
            <a:pPr marL="274320" lvl="0" indent="-274320">
              <a:lnSpc>
                <a:spcPct val="130000"/>
              </a:lnSpc>
              <a:spcBef>
                <a:spcPts val="400"/>
              </a:spcBef>
              <a:defRPr/>
            </a:pP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DB119B3-1AA6-94B9-13B9-6E10CE82D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9" y="79447"/>
            <a:ext cx="8987622" cy="740193"/>
          </a:xfrm>
          <a:prstGeom prst="rect">
            <a:avLst/>
          </a:prstGeom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91178792"/>
      </p:ext>
    </p:extLst>
  </p:cSld>
  <p:clrMapOvr>
    <a:masterClrMapping/>
  </p:clrMapOvr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9"/>
            <a:ext cx="8610600" cy="51937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2D26D-6A0A-80F5-0467-32E58CC08E88}"/>
              </a:ext>
            </a:extLst>
          </p:cNvPr>
          <p:cNvSpPr txBox="1">
            <a:spLocks/>
          </p:cNvSpPr>
          <p:nvPr userDrawn="1"/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1400" kern="120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DEAB76D-489F-BC47-AE8A-9A4958F60173}" type="slidenum">
              <a:rPr lang="en-CH" smtClean="0"/>
              <a:pPr algn="r"/>
              <a:t>‹#›</a:t>
            </a:fld>
            <a:endParaRPr lang="en-CH"/>
          </a:p>
        </p:txBody>
      </p:sp>
      <p:pic>
        <p:nvPicPr>
          <p:cNvPr id="7" name="Picture 6" descr="safari.png">
            <a:extLst>
              <a:ext uri="{FF2B5EF4-FFF2-40B4-BE49-F238E27FC236}">
                <a16:creationId xmlns:a16="http://schemas.microsoft.com/office/drawing/2014/main" id="{AE34FD6A-B99A-3D50-4BF8-F449A040CC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991" y="6439729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13891"/>
      </p:ext>
    </p:extLst>
  </p:cSld>
  <p:clrMapOvr>
    <a:masterClrMapping/>
  </p:clrMapOvr>
  <p:transition/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202288"/>
      </p:ext>
    </p:extLst>
  </p:cSld>
  <p:clrMapOvr>
    <a:masterClrMapping/>
  </p:clrMapOvr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1"/>
            <a:ext cx="8382000" cy="761999"/>
          </a:xfrm>
        </p:spPr>
        <p:txBody>
          <a:bodyPr>
            <a:noAutofit/>
          </a:bodyPr>
          <a:lstStyle>
            <a:lvl1pPr>
              <a:defRPr sz="4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382000" cy="5638800"/>
          </a:xfrm>
        </p:spPr>
        <p:txBody>
          <a:bodyPr>
            <a:noAutofit/>
          </a:bodyPr>
          <a:lstStyle>
            <a:lvl1pPr marL="285750" indent="-285750">
              <a:defRPr sz="3600">
                <a:latin typeface="+mj-lt"/>
              </a:defRPr>
            </a:lvl1pPr>
            <a:lvl2pPr marL="742950" indent="-285750">
              <a:buFont typeface="Calibri Light" panose="020F0302020204030204" pitchFamily="34" charset="0"/>
              <a:buChar char="–"/>
              <a:defRPr sz="3200">
                <a:latin typeface="+mj-lt"/>
              </a:defRPr>
            </a:lvl2pPr>
            <a:lvl3pPr>
              <a:defRPr sz="28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077200" y="6340475"/>
            <a:ext cx="685800" cy="3651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000">
                <a:solidFill>
                  <a:srgbClr val="898989"/>
                </a:solidFill>
                <a:latin typeface="Cambria Math" charset="0"/>
                <a:ea typeface="ＭＳ Ｐゴシック" charset="0"/>
                <a:cs typeface="Cambria Math" charset="0"/>
              </a:defRPr>
            </a:lvl1pPr>
          </a:lstStyle>
          <a:p>
            <a:fld id="{2F9AB1DC-1F54-3E4A-95A3-3C4F38B3828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816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52787"/>
      </p:ext>
    </p:extLst>
  </p:cSld>
  <p:clrMapOvr>
    <a:masterClrMapping/>
  </p:clrMapOvr>
  <p:transition/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D5ABD69-D797-204B-8AF8-3D380E6914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07518"/>
      </p:ext>
    </p:extLst>
  </p:cSld>
  <p:clrMapOvr>
    <a:masterClrMapping/>
  </p:clrMapOvr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4167CB6-3B08-5F41-8B2C-916DD676D1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538740"/>
      </p:ext>
    </p:extLst>
  </p:cSld>
  <p:clrMapOvr>
    <a:masterClrMapping/>
  </p:clrMapOvr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A0D681A-F5B4-9644-896C-61B2B0FDE4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239257"/>
      </p:ext>
    </p:extLst>
  </p:cSld>
  <p:clrMapOvr>
    <a:masterClrMapping/>
  </p:clrMapOvr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9EE30A7-2F09-2442-8BD0-04F2DD3C26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006753"/>
      </p:ext>
    </p:extLst>
  </p:cSld>
  <p:clrMapOvr>
    <a:masterClrMapping/>
  </p:clrMapOvr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56C5735-7F4B-8947-B422-F91141E3F4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204743"/>
      </p:ext>
    </p:extLst>
  </p:cSld>
  <p:clrMapOvr>
    <a:masterClrMapping/>
  </p:clrMapOvr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9E84826-6BA8-884D-A601-2AAB8825DB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96931"/>
      </p:ext>
    </p:extLst>
  </p:cSld>
  <p:clrMapOvr>
    <a:masterClrMapping/>
  </p:clrMapOvr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531BACC-C330-6040-8E9C-315FB8A2D4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290336"/>
      </p:ext>
    </p:extLst>
  </p:cSld>
  <p:clrMapOvr>
    <a:masterClrMapping/>
  </p:clrMapOvr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A13EE9E-551C-B04A-8AEF-33C040418E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0986"/>
      </p:ext>
    </p:extLst>
  </p:cSld>
  <p:clrMapOvr>
    <a:masterClrMapping/>
  </p:clrMapOvr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200974D-7775-EC48-B655-6C7A7623F5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95759"/>
      </p:ext>
    </p:extLst>
  </p:cSld>
  <p:clrMapOvr>
    <a:masterClrMapping/>
  </p:clrMapOvr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5225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690549"/>
      </p:ext>
    </p:extLst>
  </p:cSld>
  <p:clrMapOvr>
    <a:masterClrMapping/>
  </p:clrMapOvr>
  <p:transition/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1"/>
            <a:ext cx="8382000" cy="761999"/>
          </a:xfrm>
        </p:spPr>
        <p:txBody>
          <a:bodyPr>
            <a:noAutofit/>
          </a:bodyPr>
          <a:lstStyle>
            <a:lvl1pPr>
              <a:defRPr sz="4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066800"/>
            <a:ext cx="8382000" cy="5638800"/>
          </a:xfrm>
        </p:spPr>
        <p:txBody>
          <a:bodyPr>
            <a:noAutofit/>
          </a:bodyPr>
          <a:lstStyle>
            <a:lvl1pPr marL="285750" indent="-285750">
              <a:defRPr sz="3600">
                <a:latin typeface="+mj-lt"/>
              </a:defRPr>
            </a:lvl1pPr>
            <a:lvl2pPr marL="742950" indent="-285750">
              <a:buFont typeface="Calibri Light" panose="020F0302020204030204" pitchFamily="34" charset="0"/>
              <a:buChar char="–"/>
              <a:defRPr sz="3200">
                <a:latin typeface="+mj-lt"/>
              </a:defRPr>
            </a:lvl2pPr>
            <a:lvl3pPr>
              <a:defRPr sz="2800">
                <a:latin typeface="+mj-lt"/>
              </a:defRPr>
            </a:lvl3pPr>
            <a:lvl4pPr>
              <a:defRPr sz="2400">
                <a:latin typeface="+mj-lt"/>
              </a:defRPr>
            </a:lvl4pPr>
            <a:lvl5pPr>
              <a:defRPr sz="24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340475"/>
            <a:ext cx="685800" cy="365125"/>
          </a:xfrm>
        </p:spPr>
        <p:txBody>
          <a:bodyPr/>
          <a:lstStyle>
            <a:lvl1pPr>
              <a:defRPr sz="2000">
                <a:latin typeface="Cambria Math" panose="02040503050406030204" pitchFamily="18" charset="0"/>
                <a:ea typeface="Cambria Math" panose="02040503050406030204" pitchFamily="18" charset="0"/>
              </a:defRPr>
            </a:lvl1pPr>
          </a:lstStyle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057504"/>
      </p:ext>
    </p:extLst>
  </p:cSld>
  <p:clrMapOvr>
    <a:masterClrMapping/>
  </p:clrMapOvr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619904"/>
      </p:ext>
    </p:extLst>
  </p:cSld>
  <p:clrMapOvr>
    <a:masterClrMapping/>
  </p:clrMapOvr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240422"/>
      </p:ext>
    </p:extLst>
  </p:cSld>
  <p:clrMapOvr>
    <a:masterClrMapping/>
  </p:clrMapOvr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040594"/>
      </p:ext>
    </p:extLst>
  </p:cSld>
  <p:clrMapOvr>
    <a:masterClrMapping/>
  </p:clrMapOvr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973701"/>
      </p:ext>
    </p:extLst>
  </p:cSld>
  <p:clrMapOvr>
    <a:masterClrMapping/>
  </p:clrMapOvr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831075"/>
      </p:ext>
    </p:extLst>
  </p:cSld>
  <p:clrMapOvr>
    <a:masterClrMapping/>
  </p:clrMapOvr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882333"/>
      </p:ext>
    </p:extLst>
  </p:cSld>
  <p:clrMapOvr>
    <a:masterClrMapping/>
  </p:clrMapOvr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753531"/>
      </p:ext>
    </p:extLst>
  </p:cSld>
  <p:clrMapOvr>
    <a:masterClrMapping/>
  </p:clrMapOvr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528273"/>
      </p:ext>
    </p:extLst>
  </p:cSld>
  <p:clrMapOvr>
    <a:masterClrMapping/>
  </p:clrMapOvr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4170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113194"/>
      </p:ext>
    </p:extLst>
  </p:cSld>
  <p:clrMapOvr>
    <a:masterClrMapping/>
  </p:clrMapOvr>
  <p:transition/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Trebuchet MS" panose="020B06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Trebuchet MS" panose="020B0603020202020204" pitchFamily="34" charset="0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79023519"/>
      </p:ext>
    </p:extLst>
  </p:cSld>
  <p:clrMapOvr>
    <a:masterClrMapping/>
  </p:clrMapOvr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4756617"/>
      </p:ext>
    </p:extLst>
  </p:cSld>
  <p:clrMapOvr>
    <a:masterClrMapping/>
  </p:clrMapOvr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3103E0A-1103-4E2A-80B9-427ECF501675}"/>
              </a:ext>
            </a:extLst>
          </p:cNvPr>
          <p:cNvSpPr/>
          <p:nvPr userDrawn="1"/>
        </p:nvSpPr>
        <p:spPr>
          <a:xfrm>
            <a:off x="0" y="-1"/>
            <a:ext cx="9144000" cy="82576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Trebuchet MS" panose="020B0603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88" y="78848"/>
            <a:ext cx="8815517" cy="753812"/>
          </a:xfrm>
        </p:spPr>
        <p:txBody>
          <a:bodyPr>
            <a:normAutofit/>
          </a:bodyPr>
          <a:lstStyle>
            <a:lvl1pPr>
              <a:defRPr sz="4600" b="1">
                <a:solidFill>
                  <a:schemeClr val="bg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488" y="1021492"/>
            <a:ext cx="8815517" cy="5368993"/>
          </a:xfrm>
        </p:spPr>
        <p:txBody>
          <a:bodyPr>
            <a:normAutofit/>
          </a:bodyPr>
          <a:lstStyle>
            <a:lvl1pPr>
              <a:defRPr sz="2800">
                <a:latin typeface="Trebuchet MS" panose="020B0603020202020204" pitchFamily="34" charset="0"/>
              </a:defRPr>
            </a:lvl1pPr>
            <a:lvl2pPr>
              <a:defRPr sz="2400">
                <a:latin typeface="Trebuchet MS" panose="020B0603020202020204" pitchFamily="34" charset="0"/>
              </a:defRPr>
            </a:lvl2pPr>
            <a:lvl3pPr>
              <a:defRPr sz="1800">
                <a:latin typeface="Trebuchet MS" panose="020B0603020202020204" pitchFamily="34" charset="0"/>
              </a:defRPr>
            </a:lvl3pPr>
            <a:lvl4pPr>
              <a:defRPr sz="1600">
                <a:latin typeface="Trebuchet MS" panose="020B0603020202020204" pitchFamily="34" charset="0"/>
              </a:defRPr>
            </a:lvl4pPr>
            <a:lvl5pPr>
              <a:defRPr sz="1600"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FE0A3EE-6483-4E65-823F-5E7E920D70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2664" y="6494338"/>
            <a:ext cx="1180720" cy="227148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E1FD7A5-C69D-412C-8DA5-5AA06BC4E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9353" y="6494338"/>
            <a:ext cx="643730" cy="280288"/>
          </a:xfrm>
          <a:prstGeom prst="rect">
            <a:avLst/>
          </a:prstGeom>
        </p:spPr>
        <p:txBody>
          <a:bodyPr/>
          <a:lstStyle>
            <a:lvl1pPr algn="ctr">
              <a:defRPr sz="1600" b="1">
                <a:latin typeface="Trebuchet MS" panose="020B0603020202020204" pitchFamily="34" charset="0"/>
              </a:defRPr>
            </a:lvl1pPr>
          </a:lstStyle>
          <a:p>
            <a:fld id="{C19D2B53-EDAE-4B41-B849-8916FA40BC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109303"/>
      </p:ext>
    </p:extLst>
  </p:cSld>
  <p:clrMapOvr>
    <a:masterClrMapping/>
  </p:clrMapOvr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F3A1B36-F75C-4B3A-8AC7-B38B97092F73}"/>
              </a:ext>
            </a:extLst>
          </p:cNvPr>
          <p:cNvSpPr/>
          <p:nvPr userDrawn="1"/>
        </p:nvSpPr>
        <p:spPr>
          <a:xfrm>
            <a:off x="0" y="-1"/>
            <a:ext cx="9144000" cy="89032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Trebuchet MS" panose="020B0603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77D2451-9D72-4A45-A1BA-585E5FC3C46D}"/>
              </a:ext>
            </a:extLst>
          </p:cNvPr>
          <p:cNvSpPr txBox="1">
            <a:spLocks/>
          </p:cNvSpPr>
          <p:nvPr userDrawn="1"/>
        </p:nvSpPr>
        <p:spPr>
          <a:xfrm>
            <a:off x="155488" y="70610"/>
            <a:ext cx="8815517" cy="753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76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Courier New" panose="02070309020205020404" pitchFamily="49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5CB8A4C-6108-4DBB-AB3B-F36B31AA79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2664" y="6462642"/>
            <a:ext cx="1345478" cy="258844"/>
          </a:xfrm>
          <a:prstGeom prst="rect">
            <a:avLst/>
          </a:prstGeom>
        </p:spPr>
      </p:pic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25E13529-B30F-4988-A788-9A2F9C01C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6467768"/>
            <a:ext cx="2057400" cy="280288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Trebuchet MS" panose="020B0603020202020204" pitchFamily="34" charset="0"/>
              </a:defRPr>
            </a:lvl1pPr>
          </a:lstStyle>
          <a:p>
            <a:fld id="{C19D2B53-EDAE-4B41-B849-8916FA40BC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954024"/>
      </p:ext>
    </p:extLst>
  </p:cSld>
  <p:clrMapOvr>
    <a:masterClrMapping/>
  </p:clrMapOvr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910755F8-9E4F-4AC1-934C-4503FD0A51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2664" y="6462642"/>
            <a:ext cx="1345478" cy="258844"/>
          </a:xfrm>
          <a:prstGeom prst="rect">
            <a:avLst/>
          </a:prstGeom>
        </p:spPr>
      </p:pic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D3FBD0FA-D9BB-45FA-A53B-03090A5B6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6467768"/>
            <a:ext cx="2057400" cy="280288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Trebuchet MS" panose="020B0603020202020204" pitchFamily="34" charset="0"/>
              </a:defRPr>
            </a:lvl1pPr>
          </a:lstStyle>
          <a:p>
            <a:fld id="{C19D2B53-EDAE-4B41-B849-8916FA40BC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3236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437132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94476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01378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0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0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700649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90191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754154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945867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637371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877408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029212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838355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256693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4DDA66-0DFC-412A-A4B0-EFE91F091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30625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152400"/>
            <a:ext cx="21526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52400"/>
            <a:ext cx="63055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1F9A79-97CD-456A-8962-B51E5744B9C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494368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rrowheads="1"/>
          </p:cNvSpPr>
          <p:nvPr/>
        </p:nvSpPr>
        <p:spPr bwMode="auto">
          <a:xfrm>
            <a:off x="457200" y="1123950"/>
            <a:ext cx="82296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 lIns="91425" tIns="45713" rIns="91425" bIns="45713"/>
          <a:lstStyle/>
          <a:p>
            <a:pPr defTabSz="914259"/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337185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8686800" y="2457450"/>
            <a:ext cx="0" cy="9144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1"/>
            <a:ext cx="7924800" cy="17526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81401"/>
            <a:ext cx="7848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1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7341D3D9-3FE8-4025-BF66-8DAB1ABB95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396810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594FA-E141-4234-AE05-360401972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78932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30" indent="0">
              <a:buNone/>
              <a:defRPr sz="1800"/>
            </a:lvl2pPr>
            <a:lvl3pPr marL="914259" indent="0">
              <a:buNone/>
              <a:defRPr sz="1600"/>
            </a:lvl3pPr>
            <a:lvl4pPr marL="1371390" indent="0">
              <a:buNone/>
              <a:defRPr sz="1400"/>
            </a:lvl4pPr>
            <a:lvl5pPr marL="1828519" indent="0">
              <a:buNone/>
              <a:defRPr sz="1400"/>
            </a:lvl5pPr>
            <a:lvl6pPr marL="2285649" indent="0">
              <a:buNone/>
              <a:defRPr sz="1400"/>
            </a:lvl6pPr>
            <a:lvl7pPr marL="2742780" indent="0">
              <a:buNone/>
              <a:defRPr sz="1400"/>
            </a:lvl7pPr>
            <a:lvl8pPr marL="3199908" indent="0">
              <a:buNone/>
              <a:defRPr sz="1400"/>
            </a:lvl8pPr>
            <a:lvl9pPr marL="365703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AC7BA1-BEA2-40AF-9056-44DC8C9856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86633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371600"/>
            <a:ext cx="42291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D2BBBE-2A44-4D16-8758-0239282DCC5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2156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59" indent="0">
              <a:buNone/>
              <a:defRPr sz="1800" b="1"/>
            </a:lvl3pPr>
            <a:lvl4pPr marL="1371390" indent="0">
              <a:buNone/>
              <a:defRPr sz="1600" b="1"/>
            </a:lvl4pPr>
            <a:lvl5pPr marL="1828519" indent="0">
              <a:buNone/>
              <a:defRPr sz="1600" b="1"/>
            </a:lvl5pPr>
            <a:lvl6pPr marL="2285649" indent="0">
              <a:buNone/>
              <a:defRPr sz="1600" b="1"/>
            </a:lvl6pPr>
            <a:lvl7pPr marL="2742780" indent="0">
              <a:buNone/>
              <a:defRPr sz="1600" b="1"/>
            </a:lvl7pPr>
            <a:lvl8pPr marL="3199908" indent="0">
              <a:buNone/>
              <a:defRPr sz="1600" b="1"/>
            </a:lvl8pPr>
            <a:lvl9pPr marL="365703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FD5635-BCCD-45D2-B61E-320731E13B1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204901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8A7077-2B78-4FB5-8F56-24239751AEF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634217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86574E-FA2E-425B-A84C-39F9592E9EC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237537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48CFD0-6DDB-45F0-A989-9F5CE648BC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247826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59" indent="0">
              <a:buNone/>
              <a:defRPr sz="2400"/>
            </a:lvl3pPr>
            <a:lvl4pPr marL="1371390" indent="0">
              <a:buNone/>
              <a:defRPr sz="2000"/>
            </a:lvl4pPr>
            <a:lvl5pPr marL="1828519" indent="0">
              <a:buNone/>
              <a:defRPr sz="2000"/>
            </a:lvl5pPr>
            <a:lvl6pPr marL="2285649" indent="0">
              <a:buNone/>
              <a:defRPr sz="2000"/>
            </a:lvl6pPr>
            <a:lvl7pPr marL="2742780" indent="0">
              <a:buNone/>
              <a:defRPr sz="2000"/>
            </a:lvl7pPr>
            <a:lvl8pPr marL="3199908" indent="0">
              <a:buNone/>
              <a:defRPr sz="2000"/>
            </a:lvl8pPr>
            <a:lvl9pPr marL="365703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59" indent="0">
              <a:buNone/>
              <a:defRPr sz="1000"/>
            </a:lvl3pPr>
            <a:lvl4pPr marL="1371390" indent="0">
              <a:buNone/>
              <a:defRPr sz="900"/>
            </a:lvl4pPr>
            <a:lvl5pPr marL="1828519" indent="0">
              <a:buNone/>
              <a:defRPr sz="900"/>
            </a:lvl5pPr>
            <a:lvl6pPr marL="2285649" indent="0">
              <a:buNone/>
              <a:defRPr sz="900"/>
            </a:lvl6pPr>
            <a:lvl7pPr marL="2742780" indent="0">
              <a:buNone/>
              <a:defRPr sz="900"/>
            </a:lvl7pPr>
            <a:lvl8pPr marL="3199908" indent="0">
              <a:buNone/>
              <a:defRPr sz="900"/>
            </a:lvl8pPr>
            <a:lvl9pPr marL="365703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7B092-8552-4BA4-B0E1-CE51B98A2A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798383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1.xml"/><Relationship Id="rId3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30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9.xml"/><Relationship Id="rId11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28.xml"/><Relationship Id="rId10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3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2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41.xml"/><Relationship Id="rId12" Type="http://schemas.openxmlformats.org/officeDocument/2006/relationships/slideLayout" Target="../slideLayouts/slideLayout246.xml"/><Relationship Id="rId2" Type="http://schemas.openxmlformats.org/officeDocument/2006/relationships/slideLayout" Target="../slideLayouts/slideLayout236.xml"/><Relationship Id="rId1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45.xml"/><Relationship Id="rId5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44.xml"/><Relationship Id="rId4" Type="http://schemas.openxmlformats.org/officeDocument/2006/relationships/slideLayout" Target="../slideLayouts/slideLayout238.xml"/><Relationship Id="rId9" Type="http://schemas.openxmlformats.org/officeDocument/2006/relationships/slideLayout" Target="../slideLayouts/slideLayout24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4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249.xml"/><Relationship Id="rId7" Type="http://schemas.openxmlformats.org/officeDocument/2006/relationships/slideLayout" Target="../slideLayouts/slideLayout253.xml"/><Relationship Id="rId12" Type="http://schemas.openxmlformats.org/officeDocument/2006/relationships/slideLayout" Target="../slideLayouts/slideLayout258.xml"/><Relationship Id="rId2" Type="http://schemas.openxmlformats.org/officeDocument/2006/relationships/slideLayout" Target="../slideLayouts/slideLayout248.xml"/><Relationship Id="rId1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6.xml"/><Relationship Id="rId13" Type="http://schemas.openxmlformats.org/officeDocument/2006/relationships/theme" Target="../theme/theme25.xml"/><Relationship Id="rId3" Type="http://schemas.openxmlformats.org/officeDocument/2006/relationships/slideLayout" Target="../slideLayouts/slideLayout261.xml"/><Relationship Id="rId7" Type="http://schemas.openxmlformats.org/officeDocument/2006/relationships/slideLayout" Target="../slideLayouts/slideLayout265.xml"/><Relationship Id="rId12" Type="http://schemas.openxmlformats.org/officeDocument/2006/relationships/slideLayout" Target="../slideLayouts/slideLayout270.xml"/><Relationship Id="rId2" Type="http://schemas.openxmlformats.org/officeDocument/2006/relationships/slideLayout" Target="../slideLayouts/slideLayout260.xml"/><Relationship Id="rId1" Type="http://schemas.openxmlformats.org/officeDocument/2006/relationships/slideLayout" Target="../slideLayouts/slideLayout259.xml"/><Relationship Id="rId6" Type="http://schemas.openxmlformats.org/officeDocument/2006/relationships/slideLayout" Target="../slideLayouts/slideLayout264.xml"/><Relationship Id="rId11" Type="http://schemas.openxmlformats.org/officeDocument/2006/relationships/slideLayout" Target="../slideLayouts/slideLayout269.xml"/><Relationship Id="rId5" Type="http://schemas.openxmlformats.org/officeDocument/2006/relationships/slideLayout" Target="../slideLayouts/slideLayout263.xml"/><Relationship Id="rId10" Type="http://schemas.openxmlformats.org/officeDocument/2006/relationships/slideLayout" Target="../slideLayouts/slideLayout268.xml"/><Relationship Id="rId4" Type="http://schemas.openxmlformats.org/officeDocument/2006/relationships/slideLayout" Target="../slideLayouts/slideLayout262.xml"/><Relationship Id="rId9" Type="http://schemas.openxmlformats.org/officeDocument/2006/relationships/slideLayout" Target="../slideLayouts/slideLayout267.xml"/><Relationship Id="rId14" Type="http://schemas.openxmlformats.org/officeDocument/2006/relationships/image" Target="../media/image1.png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theme" Target="../theme/theme26.xml"/><Relationship Id="rId3" Type="http://schemas.openxmlformats.org/officeDocument/2006/relationships/slideLayout" Target="../slideLayouts/slideLayout273.xml"/><Relationship Id="rId7" Type="http://schemas.openxmlformats.org/officeDocument/2006/relationships/slideLayout" Target="../slideLayouts/slideLayout277.xml"/><Relationship Id="rId2" Type="http://schemas.openxmlformats.org/officeDocument/2006/relationships/slideLayout" Target="../slideLayouts/slideLayout272.xml"/><Relationship Id="rId1" Type="http://schemas.openxmlformats.org/officeDocument/2006/relationships/slideLayout" Target="../slideLayouts/slideLayout271.xml"/><Relationship Id="rId6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7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0.xml"/><Relationship Id="rId7" Type="http://schemas.openxmlformats.org/officeDocument/2006/relationships/slideLayout" Target="../slideLayouts/slideLayout284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79.xml"/><Relationship Id="rId1" Type="http://schemas.openxmlformats.org/officeDocument/2006/relationships/slideLayout" Target="../slideLayouts/slideLayout278.xml"/><Relationship Id="rId6" Type="http://schemas.openxmlformats.org/officeDocument/2006/relationships/slideLayout" Target="../slideLayouts/slideLayout283.xml"/><Relationship Id="rId11" Type="http://schemas.openxmlformats.org/officeDocument/2006/relationships/slideLayout" Target="../slideLayouts/slideLayout288.xml"/><Relationship Id="rId5" Type="http://schemas.openxmlformats.org/officeDocument/2006/relationships/slideLayout" Target="../slideLayouts/slideLayout282.xml"/><Relationship Id="rId10" Type="http://schemas.openxmlformats.org/officeDocument/2006/relationships/slideLayout" Target="../slideLayouts/slideLayout287.xml"/><Relationship Id="rId4" Type="http://schemas.openxmlformats.org/officeDocument/2006/relationships/slideLayout" Target="../slideLayouts/slideLayout281.xml"/><Relationship Id="rId9" Type="http://schemas.openxmlformats.org/officeDocument/2006/relationships/slideLayout" Target="../slideLayouts/slideLayout286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1.xml"/><Relationship Id="rId7" Type="http://schemas.openxmlformats.org/officeDocument/2006/relationships/slideLayout" Target="../slideLayouts/slideLayout295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0.xml"/><Relationship Id="rId1" Type="http://schemas.openxmlformats.org/officeDocument/2006/relationships/slideLayout" Target="../slideLayouts/slideLayout289.xml"/><Relationship Id="rId6" Type="http://schemas.openxmlformats.org/officeDocument/2006/relationships/slideLayout" Target="../slideLayouts/slideLayout294.xml"/><Relationship Id="rId11" Type="http://schemas.openxmlformats.org/officeDocument/2006/relationships/slideLayout" Target="../slideLayouts/slideLayout299.xml"/><Relationship Id="rId5" Type="http://schemas.openxmlformats.org/officeDocument/2006/relationships/slideLayout" Target="../slideLayouts/slideLayout293.xml"/><Relationship Id="rId10" Type="http://schemas.openxmlformats.org/officeDocument/2006/relationships/slideLayout" Target="../slideLayouts/slideLayout298.xml"/><Relationship Id="rId4" Type="http://schemas.openxmlformats.org/officeDocument/2006/relationships/slideLayout" Target="../slideLayouts/slideLayout292.xml"/><Relationship Id="rId9" Type="http://schemas.openxmlformats.org/officeDocument/2006/relationships/slideLayout" Target="../slideLayouts/slideLayout297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02.xml"/><Relationship Id="rId7" Type="http://schemas.openxmlformats.org/officeDocument/2006/relationships/slideLayout" Target="../slideLayouts/slideLayout306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01.xml"/><Relationship Id="rId1" Type="http://schemas.openxmlformats.org/officeDocument/2006/relationships/slideLayout" Target="../slideLayouts/slideLayout300.xml"/><Relationship Id="rId6" Type="http://schemas.openxmlformats.org/officeDocument/2006/relationships/slideLayout" Target="../slideLayouts/slideLayout305.xml"/><Relationship Id="rId11" Type="http://schemas.openxmlformats.org/officeDocument/2006/relationships/slideLayout" Target="../slideLayouts/slideLayout310.xml"/><Relationship Id="rId5" Type="http://schemas.openxmlformats.org/officeDocument/2006/relationships/slideLayout" Target="../slideLayouts/slideLayout304.xml"/><Relationship Id="rId10" Type="http://schemas.openxmlformats.org/officeDocument/2006/relationships/slideLayout" Target="../slideLayouts/slideLayout309.xml"/><Relationship Id="rId4" Type="http://schemas.openxmlformats.org/officeDocument/2006/relationships/slideLayout" Target="../slideLayouts/slideLayout303.xml"/><Relationship Id="rId9" Type="http://schemas.openxmlformats.org/officeDocument/2006/relationships/slideLayout" Target="../slideLayouts/slideLayout30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8.xml"/><Relationship Id="rId13" Type="http://schemas.openxmlformats.org/officeDocument/2006/relationships/theme" Target="../theme/theme30.xml"/><Relationship Id="rId3" Type="http://schemas.openxmlformats.org/officeDocument/2006/relationships/slideLayout" Target="../slideLayouts/slideLayout313.xml"/><Relationship Id="rId7" Type="http://schemas.openxmlformats.org/officeDocument/2006/relationships/slideLayout" Target="../slideLayouts/slideLayout317.xml"/><Relationship Id="rId12" Type="http://schemas.openxmlformats.org/officeDocument/2006/relationships/slideLayout" Target="../slideLayouts/slideLayout322.xml"/><Relationship Id="rId2" Type="http://schemas.openxmlformats.org/officeDocument/2006/relationships/slideLayout" Target="../slideLayouts/slideLayout312.xml"/><Relationship Id="rId1" Type="http://schemas.openxmlformats.org/officeDocument/2006/relationships/slideLayout" Target="../slideLayouts/slideLayout311.xml"/><Relationship Id="rId6" Type="http://schemas.openxmlformats.org/officeDocument/2006/relationships/slideLayout" Target="../slideLayouts/slideLayout316.xml"/><Relationship Id="rId11" Type="http://schemas.openxmlformats.org/officeDocument/2006/relationships/slideLayout" Target="../slideLayouts/slideLayout321.xml"/><Relationship Id="rId5" Type="http://schemas.openxmlformats.org/officeDocument/2006/relationships/slideLayout" Target="../slideLayouts/slideLayout315.xml"/><Relationship Id="rId10" Type="http://schemas.openxmlformats.org/officeDocument/2006/relationships/slideLayout" Target="../slideLayouts/slideLayout320.xml"/><Relationship Id="rId4" Type="http://schemas.openxmlformats.org/officeDocument/2006/relationships/slideLayout" Target="../slideLayouts/slideLayout314.xml"/><Relationship Id="rId9" Type="http://schemas.openxmlformats.org/officeDocument/2006/relationships/slideLayout" Target="../slideLayouts/slideLayout319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25.xml"/><Relationship Id="rId7" Type="http://schemas.openxmlformats.org/officeDocument/2006/relationships/slideLayout" Target="../slideLayouts/slideLayout329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24.xml"/><Relationship Id="rId1" Type="http://schemas.openxmlformats.org/officeDocument/2006/relationships/slideLayout" Target="../slideLayouts/slideLayout323.xml"/><Relationship Id="rId6" Type="http://schemas.openxmlformats.org/officeDocument/2006/relationships/slideLayout" Target="../slideLayouts/slideLayout328.xml"/><Relationship Id="rId11" Type="http://schemas.openxmlformats.org/officeDocument/2006/relationships/slideLayout" Target="../slideLayouts/slideLayout333.xml"/><Relationship Id="rId5" Type="http://schemas.openxmlformats.org/officeDocument/2006/relationships/slideLayout" Target="../slideLayouts/slideLayout327.xml"/><Relationship Id="rId10" Type="http://schemas.openxmlformats.org/officeDocument/2006/relationships/slideLayout" Target="../slideLayouts/slideLayout332.xml"/><Relationship Id="rId4" Type="http://schemas.openxmlformats.org/officeDocument/2006/relationships/slideLayout" Target="../slideLayouts/slideLayout326.xml"/><Relationship Id="rId9" Type="http://schemas.openxmlformats.org/officeDocument/2006/relationships/slideLayout" Target="../slideLayouts/slideLayout331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1.xml"/><Relationship Id="rId3" Type="http://schemas.openxmlformats.org/officeDocument/2006/relationships/slideLayout" Target="../slideLayouts/slideLayout336.xml"/><Relationship Id="rId7" Type="http://schemas.openxmlformats.org/officeDocument/2006/relationships/slideLayout" Target="../slideLayouts/slideLayout340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35.xml"/><Relationship Id="rId1" Type="http://schemas.openxmlformats.org/officeDocument/2006/relationships/slideLayout" Target="../slideLayouts/slideLayout334.xml"/><Relationship Id="rId6" Type="http://schemas.openxmlformats.org/officeDocument/2006/relationships/slideLayout" Target="../slideLayouts/slideLayout339.xml"/><Relationship Id="rId11" Type="http://schemas.openxmlformats.org/officeDocument/2006/relationships/slideLayout" Target="../slideLayouts/slideLayout344.xml"/><Relationship Id="rId5" Type="http://schemas.openxmlformats.org/officeDocument/2006/relationships/slideLayout" Target="../slideLayouts/slideLayout338.xml"/><Relationship Id="rId10" Type="http://schemas.openxmlformats.org/officeDocument/2006/relationships/slideLayout" Target="../slideLayouts/slideLayout343.xml"/><Relationship Id="rId4" Type="http://schemas.openxmlformats.org/officeDocument/2006/relationships/slideLayout" Target="../slideLayouts/slideLayout337.xml"/><Relationship Id="rId9" Type="http://schemas.openxmlformats.org/officeDocument/2006/relationships/slideLayout" Target="../slideLayouts/slideLayout342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47.xml"/><Relationship Id="rId7" Type="http://schemas.openxmlformats.org/officeDocument/2006/relationships/slideLayout" Target="../slideLayouts/slideLayout351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46.xml"/><Relationship Id="rId1" Type="http://schemas.openxmlformats.org/officeDocument/2006/relationships/slideLayout" Target="../slideLayouts/slideLayout345.xml"/><Relationship Id="rId6" Type="http://schemas.openxmlformats.org/officeDocument/2006/relationships/slideLayout" Target="../slideLayouts/slideLayout350.xml"/><Relationship Id="rId11" Type="http://schemas.openxmlformats.org/officeDocument/2006/relationships/slideLayout" Target="../slideLayouts/slideLayout355.xml"/><Relationship Id="rId5" Type="http://schemas.openxmlformats.org/officeDocument/2006/relationships/slideLayout" Target="../slideLayouts/slideLayout349.xml"/><Relationship Id="rId10" Type="http://schemas.openxmlformats.org/officeDocument/2006/relationships/slideLayout" Target="../slideLayouts/slideLayout354.xml"/><Relationship Id="rId4" Type="http://schemas.openxmlformats.org/officeDocument/2006/relationships/slideLayout" Target="../slideLayouts/slideLayout348.xml"/><Relationship Id="rId9" Type="http://schemas.openxmlformats.org/officeDocument/2006/relationships/slideLayout" Target="../slideLayouts/slideLayout353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58.xml"/><Relationship Id="rId7" Type="http://schemas.openxmlformats.org/officeDocument/2006/relationships/slideLayout" Target="../slideLayouts/slideLayout362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57.xml"/><Relationship Id="rId1" Type="http://schemas.openxmlformats.org/officeDocument/2006/relationships/slideLayout" Target="../slideLayouts/slideLayout356.xml"/><Relationship Id="rId6" Type="http://schemas.openxmlformats.org/officeDocument/2006/relationships/slideLayout" Target="../slideLayouts/slideLayout361.xml"/><Relationship Id="rId11" Type="http://schemas.openxmlformats.org/officeDocument/2006/relationships/slideLayout" Target="../slideLayouts/slideLayout366.xml"/><Relationship Id="rId5" Type="http://schemas.openxmlformats.org/officeDocument/2006/relationships/slideLayout" Target="../slideLayouts/slideLayout360.xml"/><Relationship Id="rId10" Type="http://schemas.openxmlformats.org/officeDocument/2006/relationships/slideLayout" Target="../slideLayouts/slideLayout365.xml"/><Relationship Id="rId4" Type="http://schemas.openxmlformats.org/officeDocument/2006/relationships/slideLayout" Target="../slideLayouts/slideLayout359.xml"/><Relationship Id="rId9" Type="http://schemas.openxmlformats.org/officeDocument/2006/relationships/slideLayout" Target="../slideLayouts/slideLayout364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9.xml"/><Relationship Id="rId7" Type="http://schemas.openxmlformats.org/officeDocument/2006/relationships/slideLayout" Target="../slideLayouts/slideLayout373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68.xml"/><Relationship Id="rId1" Type="http://schemas.openxmlformats.org/officeDocument/2006/relationships/slideLayout" Target="../slideLayouts/slideLayout367.xml"/><Relationship Id="rId6" Type="http://schemas.openxmlformats.org/officeDocument/2006/relationships/slideLayout" Target="../slideLayouts/slideLayout372.xml"/><Relationship Id="rId11" Type="http://schemas.openxmlformats.org/officeDocument/2006/relationships/slideLayout" Target="../slideLayouts/slideLayout377.xml"/><Relationship Id="rId5" Type="http://schemas.openxmlformats.org/officeDocument/2006/relationships/slideLayout" Target="../slideLayouts/slideLayout371.xml"/><Relationship Id="rId10" Type="http://schemas.openxmlformats.org/officeDocument/2006/relationships/slideLayout" Target="../slideLayouts/slideLayout376.xml"/><Relationship Id="rId4" Type="http://schemas.openxmlformats.org/officeDocument/2006/relationships/slideLayout" Target="../slideLayouts/slideLayout370.xml"/><Relationship Id="rId9" Type="http://schemas.openxmlformats.org/officeDocument/2006/relationships/slideLayout" Target="../slideLayouts/slideLayout375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0.xml"/><Relationship Id="rId7" Type="http://schemas.openxmlformats.org/officeDocument/2006/relationships/slideLayout" Target="../slideLayouts/slideLayout384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79.xml"/><Relationship Id="rId1" Type="http://schemas.openxmlformats.org/officeDocument/2006/relationships/slideLayout" Target="../slideLayouts/slideLayout378.xml"/><Relationship Id="rId6" Type="http://schemas.openxmlformats.org/officeDocument/2006/relationships/slideLayout" Target="../slideLayouts/slideLayout383.xml"/><Relationship Id="rId11" Type="http://schemas.openxmlformats.org/officeDocument/2006/relationships/slideLayout" Target="../slideLayouts/slideLayout388.xml"/><Relationship Id="rId5" Type="http://schemas.openxmlformats.org/officeDocument/2006/relationships/slideLayout" Target="../slideLayouts/slideLayout382.xml"/><Relationship Id="rId10" Type="http://schemas.openxmlformats.org/officeDocument/2006/relationships/slideLayout" Target="../slideLayouts/slideLayout387.xml"/><Relationship Id="rId4" Type="http://schemas.openxmlformats.org/officeDocument/2006/relationships/slideLayout" Target="../slideLayouts/slideLayout381.xml"/><Relationship Id="rId9" Type="http://schemas.openxmlformats.org/officeDocument/2006/relationships/slideLayout" Target="../slideLayouts/slideLayout386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6.xml"/><Relationship Id="rId13" Type="http://schemas.openxmlformats.org/officeDocument/2006/relationships/theme" Target="../theme/theme37.xml"/><Relationship Id="rId3" Type="http://schemas.openxmlformats.org/officeDocument/2006/relationships/slideLayout" Target="../slideLayouts/slideLayout391.xml"/><Relationship Id="rId7" Type="http://schemas.openxmlformats.org/officeDocument/2006/relationships/slideLayout" Target="../slideLayouts/slideLayout395.xml"/><Relationship Id="rId12" Type="http://schemas.openxmlformats.org/officeDocument/2006/relationships/slideLayout" Target="../slideLayouts/slideLayout400.xml"/><Relationship Id="rId2" Type="http://schemas.openxmlformats.org/officeDocument/2006/relationships/slideLayout" Target="../slideLayouts/slideLayout390.xml"/><Relationship Id="rId1" Type="http://schemas.openxmlformats.org/officeDocument/2006/relationships/slideLayout" Target="../slideLayouts/slideLayout389.xml"/><Relationship Id="rId6" Type="http://schemas.openxmlformats.org/officeDocument/2006/relationships/slideLayout" Target="../slideLayouts/slideLayout394.xml"/><Relationship Id="rId11" Type="http://schemas.openxmlformats.org/officeDocument/2006/relationships/slideLayout" Target="../slideLayouts/slideLayout399.xml"/><Relationship Id="rId5" Type="http://schemas.openxmlformats.org/officeDocument/2006/relationships/slideLayout" Target="../slideLayouts/slideLayout393.xml"/><Relationship Id="rId10" Type="http://schemas.openxmlformats.org/officeDocument/2006/relationships/slideLayout" Target="../slideLayouts/slideLayout398.xml"/><Relationship Id="rId4" Type="http://schemas.openxmlformats.org/officeDocument/2006/relationships/slideLayout" Target="../slideLayouts/slideLayout392.xml"/><Relationship Id="rId9" Type="http://schemas.openxmlformats.org/officeDocument/2006/relationships/slideLayout" Target="../slideLayouts/slideLayout397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8.xml"/><Relationship Id="rId3" Type="http://schemas.openxmlformats.org/officeDocument/2006/relationships/slideLayout" Target="../slideLayouts/slideLayout403.xml"/><Relationship Id="rId7" Type="http://schemas.openxmlformats.org/officeDocument/2006/relationships/slideLayout" Target="../slideLayouts/slideLayout407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02.xml"/><Relationship Id="rId1" Type="http://schemas.openxmlformats.org/officeDocument/2006/relationships/slideLayout" Target="../slideLayouts/slideLayout401.xml"/><Relationship Id="rId6" Type="http://schemas.openxmlformats.org/officeDocument/2006/relationships/slideLayout" Target="../slideLayouts/slideLayout406.xml"/><Relationship Id="rId11" Type="http://schemas.openxmlformats.org/officeDocument/2006/relationships/slideLayout" Target="../slideLayouts/slideLayout411.xml"/><Relationship Id="rId5" Type="http://schemas.openxmlformats.org/officeDocument/2006/relationships/slideLayout" Target="../slideLayouts/slideLayout405.xml"/><Relationship Id="rId10" Type="http://schemas.openxmlformats.org/officeDocument/2006/relationships/slideLayout" Target="../slideLayouts/slideLayout410.xml"/><Relationship Id="rId4" Type="http://schemas.openxmlformats.org/officeDocument/2006/relationships/slideLayout" Target="../slideLayouts/slideLayout404.xml"/><Relationship Id="rId9" Type="http://schemas.openxmlformats.org/officeDocument/2006/relationships/slideLayout" Target="../slideLayouts/slideLayout409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9.xml"/><Relationship Id="rId3" Type="http://schemas.openxmlformats.org/officeDocument/2006/relationships/slideLayout" Target="../slideLayouts/slideLayout414.xml"/><Relationship Id="rId7" Type="http://schemas.openxmlformats.org/officeDocument/2006/relationships/slideLayout" Target="../slideLayouts/slideLayout418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13.xml"/><Relationship Id="rId1" Type="http://schemas.openxmlformats.org/officeDocument/2006/relationships/slideLayout" Target="../slideLayouts/slideLayout412.xml"/><Relationship Id="rId6" Type="http://schemas.openxmlformats.org/officeDocument/2006/relationships/slideLayout" Target="../slideLayouts/slideLayout417.xml"/><Relationship Id="rId11" Type="http://schemas.openxmlformats.org/officeDocument/2006/relationships/slideLayout" Target="../slideLayouts/slideLayout422.xml"/><Relationship Id="rId5" Type="http://schemas.openxmlformats.org/officeDocument/2006/relationships/slideLayout" Target="../slideLayouts/slideLayout416.xml"/><Relationship Id="rId10" Type="http://schemas.openxmlformats.org/officeDocument/2006/relationships/slideLayout" Target="../slideLayouts/slideLayout421.xml"/><Relationship Id="rId4" Type="http://schemas.openxmlformats.org/officeDocument/2006/relationships/slideLayout" Target="../slideLayouts/slideLayout415.xml"/><Relationship Id="rId9" Type="http://schemas.openxmlformats.org/officeDocument/2006/relationships/slideLayout" Target="../slideLayouts/slideLayout4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5.xml"/><Relationship Id="rId7" Type="http://schemas.openxmlformats.org/officeDocument/2006/relationships/slideLayout" Target="../slideLayouts/slideLayout429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24.xml"/><Relationship Id="rId1" Type="http://schemas.openxmlformats.org/officeDocument/2006/relationships/slideLayout" Target="../slideLayouts/slideLayout423.xml"/><Relationship Id="rId6" Type="http://schemas.openxmlformats.org/officeDocument/2006/relationships/slideLayout" Target="../slideLayouts/slideLayout428.xml"/><Relationship Id="rId11" Type="http://schemas.openxmlformats.org/officeDocument/2006/relationships/slideLayout" Target="../slideLayouts/slideLayout433.xml"/><Relationship Id="rId5" Type="http://schemas.openxmlformats.org/officeDocument/2006/relationships/slideLayout" Target="../slideLayouts/slideLayout427.xml"/><Relationship Id="rId10" Type="http://schemas.openxmlformats.org/officeDocument/2006/relationships/slideLayout" Target="../slideLayouts/slideLayout432.xml"/><Relationship Id="rId4" Type="http://schemas.openxmlformats.org/officeDocument/2006/relationships/slideLayout" Target="../slideLayouts/slideLayout426.xml"/><Relationship Id="rId9" Type="http://schemas.openxmlformats.org/officeDocument/2006/relationships/slideLayout" Target="../slideLayouts/slideLayout431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1.xml"/><Relationship Id="rId3" Type="http://schemas.openxmlformats.org/officeDocument/2006/relationships/slideLayout" Target="../slideLayouts/slideLayout436.xml"/><Relationship Id="rId7" Type="http://schemas.openxmlformats.org/officeDocument/2006/relationships/slideLayout" Target="../slideLayouts/slideLayout440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35.xml"/><Relationship Id="rId1" Type="http://schemas.openxmlformats.org/officeDocument/2006/relationships/slideLayout" Target="../slideLayouts/slideLayout434.xml"/><Relationship Id="rId6" Type="http://schemas.openxmlformats.org/officeDocument/2006/relationships/slideLayout" Target="../slideLayouts/slideLayout439.xml"/><Relationship Id="rId11" Type="http://schemas.openxmlformats.org/officeDocument/2006/relationships/slideLayout" Target="../slideLayouts/slideLayout444.xml"/><Relationship Id="rId5" Type="http://schemas.openxmlformats.org/officeDocument/2006/relationships/slideLayout" Target="../slideLayouts/slideLayout438.xml"/><Relationship Id="rId10" Type="http://schemas.openxmlformats.org/officeDocument/2006/relationships/slideLayout" Target="../slideLayouts/slideLayout443.xml"/><Relationship Id="rId4" Type="http://schemas.openxmlformats.org/officeDocument/2006/relationships/slideLayout" Target="../slideLayouts/slideLayout437.xml"/><Relationship Id="rId9" Type="http://schemas.openxmlformats.org/officeDocument/2006/relationships/slideLayout" Target="../slideLayouts/slideLayout442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2.xml"/><Relationship Id="rId3" Type="http://schemas.openxmlformats.org/officeDocument/2006/relationships/slideLayout" Target="../slideLayouts/slideLayout447.xml"/><Relationship Id="rId7" Type="http://schemas.openxmlformats.org/officeDocument/2006/relationships/slideLayout" Target="../slideLayouts/slideLayout451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46.xml"/><Relationship Id="rId1" Type="http://schemas.openxmlformats.org/officeDocument/2006/relationships/slideLayout" Target="../slideLayouts/slideLayout445.xml"/><Relationship Id="rId6" Type="http://schemas.openxmlformats.org/officeDocument/2006/relationships/slideLayout" Target="../slideLayouts/slideLayout450.xml"/><Relationship Id="rId11" Type="http://schemas.openxmlformats.org/officeDocument/2006/relationships/slideLayout" Target="../slideLayouts/slideLayout455.xml"/><Relationship Id="rId5" Type="http://schemas.openxmlformats.org/officeDocument/2006/relationships/slideLayout" Target="../slideLayouts/slideLayout449.xml"/><Relationship Id="rId10" Type="http://schemas.openxmlformats.org/officeDocument/2006/relationships/slideLayout" Target="../slideLayouts/slideLayout454.xml"/><Relationship Id="rId4" Type="http://schemas.openxmlformats.org/officeDocument/2006/relationships/slideLayout" Target="../slideLayouts/slideLayout448.xml"/><Relationship Id="rId9" Type="http://schemas.openxmlformats.org/officeDocument/2006/relationships/slideLayout" Target="../slideLayouts/slideLayout453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58.xml"/><Relationship Id="rId7" Type="http://schemas.openxmlformats.org/officeDocument/2006/relationships/slideLayout" Target="../slideLayouts/slideLayout462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57.xml"/><Relationship Id="rId1" Type="http://schemas.openxmlformats.org/officeDocument/2006/relationships/slideLayout" Target="../slideLayouts/slideLayout456.xml"/><Relationship Id="rId6" Type="http://schemas.openxmlformats.org/officeDocument/2006/relationships/slideLayout" Target="../slideLayouts/slideLayout461.xml"/><Relationship Id="rId11" Type="http://schemas.openxmlformats.org/officeDocument/2006/relationships/slideLayout" Target="../slideLayouts/slideLayout466.xml"/><Relationship Id="rId5" Type="http://schemas.openxmlformats.org/officeDocument/2006/relationships/slideLayout" Target="../slideLayouts/slideLayout460.xml"/><Relationship Id="rId10" Type="http://schemas.openxmlformats.org/officeDocument/2006/relationships/slideLayout" Target="../slideLayouts/slideLayout465.xml"/><Relationship Id="rId4" Type="http://schemas.openxmlformats.org/officeDocument/2006/relationships/slideLayout" Target="../slideLayouts/slideLayout459.xml"/><Relationship Id="rId9" Type="http://schemas.openxmlformats.org/officeDocument/2006/relationships/slideLayout" Target="../slideLayouts/slideLayout464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69.xml"/><Relationship Id="rId7" Type="http://schemas.openxmlformats.org/officeDocument/2006/relationships/slideLayout" Target="../slideLayouts/slideLayout473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68.xml"/><Relationship Id="rId1" Type="http://schemas.openxmlformats.org/officeDocument/2006/relationships/slideLayout" Target="../slideLayouts/slideLayout467.xml"/><Relationship Id="rId6" Type="http://schemas.openxmlformats.org/officeDocument/2006/relationships/slideLayout" Target="../slideLayouts/slideLayout472.xml"/><Relationship Id="rId11" Type="http://schemas.openxmlformats.org/officeDocument/2006/relationships/slideLayout" Target="../slideLayouts/slideLayout477.xml"/><Relationship Id="rId5" Type="http://schemas.openxmlformats.org/officeDocument/2006/relationships/slideLayout" Target="../slideLayouts/slideLayout471.xml"/><Relationship Id="rId10" Type="http://schemas.openxmlformats.org/officeDocument/2006/relationships/slideLayout" Target="../slideLayouts/slideLayout476.xml"/><Relationship Id="rId4" Type="http://schemas.openxmlformats.org/officeDocument/2006/relationships/slideLayout" Target="../slideLayouts/slideLayout470.xml"/><Relationship Id="rId9" Type="http://schemas.openxmlformats.org/officeDocument/2006/relationships/slideLayout" Target="../slideLayouts/slideLayout475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5.xml"/><Relationship Id="rId13" Type="http://schemas.openxmlformats.org/officeDocument/2006/relationships/theme" Target="../theme/theme45.xml"/><Relationship Id="rId3" Type="http://schemas.openxmlformats.org/officeDocument/2006/relationships/slideLayout" Target="../slideLayouts/slideLayout480.xml"/><Relationship Id="rId7" Type="http://schemas.openxmlformats.org/officeDocument/2006/relationships/slideLayout" Target="../slideLayouts/slideLayout484.xml"/><Relationship Id="rId12" Type="http://schemas.openxmlformats.org/officeDocument/2006/relationships/slideLayout" Target="../slideLayouts/slideLayout489.xml"/><Relationship Id="rId2" Type="http://schemas.openxmlformats.org/officeDocument/2006/relationships/slideLayout" Target="../slideLayouts/slideLayout479.xml"/><Relationship Id="rId1" Type="http://schemas.openxmlformats.org/officeDocument/2006/relationships/slideLayout" Target="../slideLayouts/slideLayout478.xml"/><Relationship Id="rId6" Type="http://schemas.openxmlformats.org/officeDocument/2006/relationships/slideLayout" Target="../slideLayouts/slideLayout483.xml"/><Relationship Id="rId11" Type="http://schemas.openxmlformats.org/officeDocument/2006/relationships/slideLayout" Target="../slideLayouts/slideLayout488.xml"/><Relationship Id="rId5" Type="http://schemas.openxmlformats.org/officeDocument/2006/relationships/slideLayout" Target="../slideLayouts/slideLayout482.xml"/><Relationship Id="rId10" Type="http://schemas.openxmlformats.org/officeDocument/2006/relationships/slideLayout" Target="../slideLayouts/slideLayout487.xml"/><Relationship Id="rId4" Type="http://schemas.openxmlformats.org/officeDocument/2006/relationships/slideLayout" Target="../slideLayouts/slideLayout481.xml"/><Relationship Id="rId9" Type="http://schemas.openxmlformats.org/officeDocument/2006/relationships/slideLayout" Target="../slideLayouts/slideLayout486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92.xml"/><Relationship Id="rId7" Type="http://schemas.openxmlformats.org/officeDocument/2006/relationships/slideLayout" Target="../slideLayouts/slideLayout496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491.xml"/><Relationship Id="rId1" Type="http://schemas.openxmlformats.org/officeDocument/2006/relationships/slideLayout" Target="../slideLayouts/slideLayout490.xml"/><Relationship Id="rId6" Type="http://schemas.openxmlformats.org/officeDocument/2006/relationships/slideLayout" Target="../slideLayouts/slideLayout495.xml"/><Relationship Id="rId11" Type="http://schemas.openxmlformats.org/officeDocument/2006/relationships/slideLayout" Target="../slideLayouts/slideLayout500.xml"/><Relationship Id="rId5" Type="http://schemas.openxmlformats.org/officeDocument/2006/relationships/slideLayout" Target="../slideLayouts/slideLayout494.xml"/><Relationship Id="rId10" Type="http://schemas.openxmlformats.org/officeDocument/2006/relationships/slideLayout" Target="../slideLayouts/slideLayout499.xml"/><Relationship Id="rId4" Type="http://schemas.openxmlformats.org/officeDocument/2006/relationships/slideLayout" Target="../slideLayouts/slideLayout493.xml"/><Relationship Id="rId9" Type="http://schemas.openxmlformats.org/officeDocument/2006/relationships/slideLayout" Target="../slideLayouts/slideLayout498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03.xml"/><Relationship Id="rId7" Type="http://schemas.openxmlformats.org/officeDocument/2006/relationships/slideLayout" Target="../slideLayouts/slideLayout507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502.xml"/><Relationship Id="rId1" Type="http://schemas.openxmlformats.org/officeDocument/2006/relationships/slideLayout" Target="../slideLayouts/slideLayout501.xml"/><Relationship Id="rId6" Type="http://schemas.openxmlformats.org/officeDocument/2006/relationships/slideLayout" Target="../slideLayouts/slideLayout506.xml"/><Relationship Id="rId11" Type="http://schemas.openxmlformats.org/officeDocument/2006/relationships/slideLayout" Target="../slideLayouts/slideLayout511.xml"/><Relationship Id="rId5" Type="http://schemas.openxmlformats.org/officeDocument/2006/relationships/slideLayout" Target="../slideLayouts/slideLayout505.xml"/><Relationship Id="rId10" Type="http://schemas.openxmlformats.org/officeDocument/2006/relationships/slideLayout" Target="../slideLayouts/slideLayout510.xml"/><Relationship Id="rId4" Type="http://schemas.openxmlformats.org/officeDocument/2006/relationships/slideLayout" Target="../slideLayouts/slideLayout504.xml"/><Relationship Id="rId9" Type="http://schemas.openxmlformats.org/officeDocument/2006/relationships/slideLayout" Target="../slideLayouts/slideLayout509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9.xml"/><Relationship Id="rId13" Type="http://schemas.openxmlformats.org/officeDocument/2006/relationships/theme" Target="../theme/theme48.xml"/><Relationship Id="rId3" Type="http://schemas.openxmlformats.org/officeDocument/2006/relationships/slideLayout" Target="../slideLayouts/slideLayout514.xml"/><Relationship Id="rId7" Type="http://schemas.openxmlformats.org/officeDocument/2006/relationships/slideLayout" Target="../slideLayouts/slideLayout518.xml"/><Relationship Id="rId12" Type="http://schemas.openxmlformats.org/officeDocument/2006/relationships/slideLayout" Target="../slideLayouts/slideLayout523.xml"/><Relationship Id="rId2" Type="http://schemas.openxmlformats.org/officeDocument/2006/relationships/slideLayout" Target="../slideLayouts/slideLayout513.xml"/><Relationship Id="rId1" Type="http://schemas.openxmlformats.org/officeDocument/2006/relationships/slideLayout" Target="../slideLayouts/slideLayout512.xml"/><Relationship Id="rId6" Type="http://schemas.openxmlformats.org/officeDocument/2006/relationships/slideLayout" Target="../slideLayouts/slideLayout517.xml"/><Relationship Id="rId11" Type="http://schemas.openxmlformats.org/officeDocument/2006/relationships/slideLayout" Target="../slideLayouts/slideLayout522.xml"/><Relationship Id="rId5" Type="http://schemas.openxmlformats.org/officeDocument/2006/relationships/slideLayout" Target="../slideLayouts/slideLayout516.xml"/><Relationship Id="rId10" Type="http://schemas.openxmlformats.org/officeDocument/2006/relationships/slideLayout" Target="../slideLayouts/slideLayout521.xml"/><Relationship Id="rId4" Type="http://schemas.openxmlformats.org/officeDocument/2006/relationships/slideLayout" Target="../slideLayouts/slideLayout515.xml"/><Relationship Id="rId9" Type="http://schemas.openxmlformats.org/officeDocument/2006/relationships/slideLayout" Target="../slideLayouts/slideLayout520.xml"/><Relationship Id="rId14" Type="http://schemas.openxmlformats.org/officeDocument/2006/relationships/image" Target="../media/image1.png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26.xml"/><Relationship Id="rId7" Type="http://schemas.openxmlformats.org/officeDocument/2006/relationships/slideLayout" Target="../slideLayouts/slideLayout530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25.xml"/><Relationship Id="rId1" Type="http://schemas.openxmlformats.org/officeDocument/2006/relationships/slideLayout" Target="../slideLayouts/slideLayout524.xml"/><Relationship Id="rId6" Type="http://schemas.openxmlformats.org/officeDocument/2006/relationships/slideLayout" Target="../slideLayouts/slideLayout529.xml"/><Relationship Id="rId11" Type="http://schemas.openxmlformats.org/officeDocument/2006/relationships/slideLayout" Target="../slideLayouts/slideLayout534.xml"/><Relationship Id="rId5" Type="http://schemas.openxmlformats.org/officeDocument/2006/relationships/slideLayout" Target="../slideLayouts/slideLayout528.xml"/><Relationship Id="rId10" Type="http://schemas.openxmlformats.org/officeDocument/2006/relationships/slideLayout" Target="../slideLayouts/slideLayout533.xml"/><Relationship Id="rId4" Type="http://schemas.openxmlformats.org/officeDocument/2006/relationships/slideLayout" Target="../slideLayouts/slideLayout527.xml"/><Relationship Id="rId9" Type="http://schemas.openxmlformats.org/officeDocument/2006/relationships/slideLayout" Target="../slideLayouts/slideLayout5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7.xml"/><Relationship Id="rId7" Type="http://schemas.openxmlformats.org/officeDocument/2006/relationships/slideLayout" Target="../slideLayouts/slideLayout541.xml"/><Relationship Id="rId12" Type="http://schemas.openxmlformats.org/officeDocument/2006/relationships/theme" Target="../theme/theme50.xml"/><Relationship Id="rId2" Type="http://schemas.openxmlformats.org/officeDocument/2006/relationships/slideLayout" Target="../slideLayouts/slideLayout536.xml"/><Relationship Id="rId1" Type="http://schemas.openxmlformats.org/officeDocument/2006/relationships/slideLayout" Target="../slideLayouts/slideLayout535.xml"/><Relationship Id="rId6" Type="http://schemas.openxmlformats.org/officeDocument/2006/relationships/slideLayout" Target="../slideLayouts/slideLayout540.xml"/><Relationship Id="rId11" Type="http://schemas.openxmlformats.org/officeDocument/2006/relationships/slideLayout" Target="../slideLayouts/slideLayout545.xml"/><Relationship Id="rId5" Type="http://schemas.openxmlformats.org/officeDocument/2006/relationships/slideLayout" Target="../slideLayouts/slideLayout539.xml"/><Relationship Id="rId10" Type="http://schemas.openxmlformats.org/officeDocument/2006/relationships/slideLayout" Target="../slideLayouts/slideLayout544.xml"/><Relationship Id="rId4" Type="http://schemas.openxmlformats.org/officeDocument/2006/relationships/slideLayout" Target="../slideLayouts/slideLayout538.xml"/><Relationship Id="rId9" Type="http://schemas.openxmlformats.org/officeDocument/2006/relationships/slideLayout" Target="../slideLayouts/slideLayout543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48.xml"/><Relationship Id="rId7" Type="http://schemas.openxmlformats.org/officeDocument/2006/relationships/slideLayout" Target="../slideLayouts/slideLayout552.xml"/><Relationship Id="rId12" Type="http://schemas.openxmlformats.org/officeDocument/2006/relationships/theme" Target="../theme/theme51.xml"/><Relationship Id="rId2" Type="http://schemas.openxmlformats.org/officeDocument/2006/relationships/slideLayout" Target="../slideLayouts/slideLayout547.xml"/><Relationship Id="rId1" Type="http://schemas.openxmlformats.org/officeDocument/2006/relationships/slideLayout" Target="../slideLayouts/slideLayout546.xml"/><Relationship Id="rId6" Type="http://schemas.openxmlformats.org/officeDocument/2006/relationships/slideLayout" Target="../slideLayouts/slideLayout551.xml"/><Relationship Id="rId11" Type="http://schemas.openxmlformats.org/officeDocument/2006/relationships/slideLayout" Target="../slideLayouts/slideLayout556.xml"/><Relationship Id="rId5" Type="http://schemas.openxmlformats.org/officeDocument/2006/relationships/slideLayout" Target="../slideLayouts/slideLayout550.xml"/><Relationship Id="rId10" Type="http://schemas.openxmlformats.org/officeDocument/2006/relationships/slideLayout" Target="../slideLayouts/slideLayout555.xml"/><Relationship Id="rId4" Type="http://schemas.openxmlformats.org/officeDocument/2006/relationships/slideLayout" Target="../slideLayouts/slideLayout549.xml"/><Relationship Id="rId9" Type="http://schemas.openxmlformats.org/officeDocument/2006/relationships/slideLayout" Target="../slideLayouts/slideLayout554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59.xml"/><Relationship Id="rId7" Type="http://schemas.openxmlformats.org/officeDocument/2006/relationships/slideLayout" Target="../slideLayouts/slideLayout563.xml"/><Relationship Id="rId12" Type="http://schemas.openxmlformats.org/officeDocument/2006/relationships/theme" Target="../theme/theme52.xml"/><Relationship Id="rId2" Type="http://schemas.openxmlformats.org/officeDocument/2006/relationships/slideLayout" Target="../slideLayouts/slideLayout558.xml"/><Relationship Id="rId1" Type="http://schemas.openxmlformats.org/officeDocument/2006/relationships/slideLayout" Target="../slideLayouts/slideLayout557.xml"/><Relationship Id="rId6" Type="http://schemas.openxmlformats.org/officeDocument/2006/relationships/slideLayout" Target="../slideLayouts/slideLayout562.xml"/><Relationship Id="rId11" Type="http://schemas.openxmlformats.org/officeDocument/2006/relationships/slideLayout" Target="../slideLayouts/slideLayout567.xml"/><Relationship Id="rId5" Type="http://schemas.openxmlformats.org/officeDocument/2006/relationships/slideLayout" Target="../slideLayouts/slideLayout561.xml"/><Relationship Id="rId10" Type="http://schemas.openxmlformats.org/officeDocument/2006/relationships/slideLayout" Target="../slideLayouts/slideLayout566.xml"/><Relationship Id="rId4" Type="http://schemas.openxmlformats.org/officeDocument/2006/relationships/slideLayout" Target="../slideLayouts/slideLayout560.xml"/><Relationship Id="rId9" Type="http://schemas.openxmlformats.org/officeDocument/2006/relationships/slideLayout" Target="../slideLayouts/slideLayout565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70.xml"/><Relationship Id="rId7" Type="http://schemas.openxmlformats.org/officeDocument/2006/relationships/slideLayout" Target="../slideLayouts/slideLayout574.xml"/><Relationship Id="rId12" Type="http://schemas.openxmlformats.org/officeDocument/2006/relationships/theme" Target="../theme/theme53.xml"/><Relationship Id="rId2" Type="http://schemas.openxmlformats.org/officeDocument/2006/relationships/slideLayout" Target="../slideLayouts/slideLayout569.xml"/><Relationship Id="rId1" Type="http://schemas.openxmlformats.org/officeDocument/2006/relationships/slideLayout" Target="../slideLayouts/slideLayout568.xml"/><Relationship Id="rId6" Type="http://schemas.openxmlformats.org/officeDocument/2006/relationships/slideLayout" Target="../slideLayouts/slideLayout573.xml"/><Relationship Id="rId11" Type="http://schemas.openxmlformats.org/officeDocument/2006/relationships/slideLayout" Target="../slideLayouts/slideLayout578.xml"/><Relationship Id="rId5" Type="http://schemas.openxmlformats.org/officeDocument/2006/relationships/slideLayout" Target="../slideLayouts/slideLayout572.xml"/><Relationship Id="rId10" Type="http://schemas.openxmlformats.org/officeDocument/2006/relationships/slideLayout" Target="../slideLayouts/slideLayout577.xml"/><Relationship Id="rId4" Type="http://schemas.openxmlformats.org/officeDocument/2006/relationships/slideLayout" Target="../slideLayouts/slideLayout571.xml"/><Relationship Id="rId9" Type="http://schemas.openxmlformats.org/officeDocument/2006/relationships/slideLayout" Target="../slideLayouts/slideLayout576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6.xml"/><Relationship Id="rId13" Type="http://schemas.openxmlformats.org/officeDocument/2006/relationships/theme" Target="../theme/theme54.xml"/><Relationship Id="rId3" Type="http://schemas.openxmlformats.org/officeDocument/2006/relationships/slideLayout" Target="../slideLayouts/slideLayout581.xml"/><Relationship Id="rId7" Type="http://schemas.openxmlformats.org/officeDocument/2006/relationships/slideLayout" Target="../slideLayouts/slideLayout585.xml"/><Relationship Id="rId12" Type="http://schemas.openxmlformats.org/officeDocument/2006/relationships/slideLayout" Target="../slideLayouts/slideLayout590.xml"/><Relationship Id="rId2" Type="http://schemas.openxmlformats.org/officeDocument/2006/relationships/slideLayout" Target="../slideLayouts/slideLayout580.xml"/><Relationship Id="rId1" Type="http://schemas.openxmlformats.org/officeDocument/2006/relationships/slideLayout" Target="../slideLayouts/slideLayout579.xml"/><Relationship Id="rId6" Type="http://schemas.openxmlformats.org/officeDocument/2006/relationships/slideLayout" Target="../slideLayouts/slideLayout584.xml"/><Relationship Id="rId11" Type="http://schemas.openxmlformats.org/officeDocument/2006/relationships/slideLayout" Target="../slideLayouts/slideLayout589.xml"/><Relationship Id="rId5" Type="http://schemas.openxmlformats.org/officeDocument/2006/relationships/slideLayout" Target="../slideLayouts/slideLayout583.xml"/><Relationship Id="rId10" Type="http://schemas.openxmlformats.org/officeDocument/2006/relationships/slideLayout" Target="../slideLayouts/slideLayout588.xml"/><Relationship Id="rId4" Type="http://schemas.openxmlformats.org/officeDocument/2006/relationships/slideLayout" Target="../slideLayouts/slideLayout582.xml"/><Relationship Id="rId9" Type="http://schemas.openxmlformats.org/officeDocument/2006/relationships/slideLayout" Target="../slideLayouts/slideLayout587.xml"/><Relationship Id="rId14" Type="http://schemas.openxmlformats.org/officeDocument/2006/relationships/image" Target="../media/image1.png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93.xml"/><Relationship Id="rId7" Type="http://schemas.openxmlformats.org/officeDocument/2006/relationships/slideLayout" Target="../slideLayouts/slideLayout597.xml"/><Relationship Id="rId12" Type="http://schemas.openxmlformats.org/officeDocument/2006/relationships/theme" Target="../theme/theme55.xml"/><Relationship Id="rId2" Type="http://schemas.openxmlformats.org/officeDocument/2006/relationships/slideLayout" Target="../slideLayouts/slideLayout592.xml"/><Relationship Id="rId1" Type="http://schemas.openxmlformats.org/officeDocument/2006/relationships/slideLayout" Target="../slideLayouts/slideLayout591.xml"/><Relationship Id="rId6" Type="http://schemas.openxmlformats.org/officeDocument/2006/relationships/slideLayout" Target="../slideLayouts/slideLayout596.xml"/><Relationship Id="rId11" Type="http://schemas.openxmlformats.org/officeDocument/2006/relationships/slideLayout" Target="../slideLayouts/slideLayout601.xml"/><Relationship Id="rId5" Type="http://schemas.openxmlformats.org/officeDocument/2006/relationships/slideLayout" Target="../slideLayouts/slideLayout595.xml"/><Relationship Id="rId10" Type="http://schemas.openxmlformats.org/officeDocument/2006/relationships/slideLayout" Target="../slideLayouts/slideLayout600.xml"/><Relationship Id="rId4" Type="http://schemas.openxmlformats.org/officeDocument/2006/relationships/slideLayout" Target="../slideLayouts/slideLayout594.xml"/><Relationship Id="rId9" Type="http://schemas.openxmlformats.org/officeDocument/2006/relationships/slideLayout" Target="../slideLayouts/slideLayout599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04.xml"/><Relationship Id="rId7" Type="http://schemas.openxmlformats.org/officeDocument/2006/relationships/slideLayout" Target="../slideLayouts/slideLayout608.xml"/><Relationship Id="rId12" Type="http://schemas.openxmlformats.org/officeDocument/2006/relationships/theme" Target="../theme/theme56.xml"/><Relationship Id="rId2" Type="http://schemas.openxmlformats.org/officeDocument/2006/relationships/slideLayout" Target="../slideLayouts/slideLayout603.xml"/><Relationship Id="rId1" Type="http://schemas.openxmlformats.org/officeDocument/2006/relationships/slideLayout" Target="../slideLayouts/slideLayout602.xml"/><Relationship Id="rId6" Type="http://schemas.openxmlformats.org/officeDocument/2006/relationships/slideLayout" Target="../slideLayouts/slideLayout607.xml"/><Relationship Id="rId11" Type="http://schemas.openxmlformats.org/officeDocument/2006/relationships/slideLayout" Target="../slideLayouts/slideLayout612.xml"/><Relationship Id="rId5" Type="http://schemas.openxmlformats.org/officeDocument/2006/relationships/slideLayout" Target="../slideLayouts/slideLayout606.xml"/><Relationship Id="rId10" Type="http://schemas.openxmlformats.org/officeDocument/2006/relationships/slideLayout" Target="../slideLayouts/slideLayout611.xml"/><Relationship Id="rId4" Type="http://schemas.openxmlformats.org/officeDocument/2006/relationships/slideLayout" Target="../slideLayouts/slideLayout605.xml"/><Relationship Id="rId9" Type="http://schemas.openxmlformats.org/officeDocument/2006/relationships/slideLayout" Target="../slideLayouts/slideLayout610.xml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0.xml"/><Relationship Id="rId13" Type="http://schemas.openxmlformats.org/officeDocument/2006/relationships/theme" Target="../theme/theme57.xml"/><Relationship Id="rId3" Type="http://schemas.openxmlformats.org/officeDocument/2006/relationships/slideLayout" Target="../slideLayouts/slideLayout615.xml"/><Relationship Id="rId7" Type="http://schemas.openxmlformats.org/officeDocument/2006/relationships/slideLayout" Target="../slideLayouts/slideLayout619.xml"/><Relationship Id="rId12" Type="http://schemas.openxmlformats.org/officeDocument/2006/relationships/slideLayout" Target="../slideLayouts/slideLayout624.xml"/><Relationship Id="rId2" Type="http://schemas.openxmlformats.org/officeDocument/2006/relationships/slideLayout" Target="../slideLayouts/slideLayout614.xml"/><Relationship Id="rId1" Type="http://schemas.openxmlformats.org/officeDocument/2006/relationships/slideLayout" Target="../slideLayouts/slideLayout613.xml"/><Relationship Id="rId6" Type="http://schemas.openxmlformats.org/officeDocument/2006/relationships/slideLayout" Target="../slideLayouts/slideLayout618.xml"/><Relationship Id="rId11" Type="http://schemas.openxmlformats.org/officeDocument/2006/relationships/slideLayout" Target="../slideLayouts/slideLayout623.xml"/><Relationship Id="rId5" Type="http://schemas.openxmlformats.org/officeDocument/2006/relationships/slideLayout" Target="../slideLayouts/slideLayout617.xml"/><Relationship Id="rId10" Type="http://schemas.openxmlformats.org/officeDocument/2006/relationships/slideLayout" Target="../slideLayouts/slideLayout622.xml"/><Relationship Id="rId4" Type="http://schemas.openxmlformats.org/officeDocument/2006/relationships/slideLayout" Target="../slideLayouts/slideLayout616.xml"/><Relationship Id="rId9" Type="http://schemas.openxmlformats.org/officeDocument/2006/relationships/slideLayout" Target="../slideLayouts/slideLayout621.xml"/><Relationship Id="rId14" Type="http://schemas.openxmlformats.org/officeDocument/2006/relationships/image" Target="../media/image1.png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27.xml"/><Relationship Id="rId7" Type="http://schemas.openxmlformats.org/officeDocument/2006/relationships/slideLayout" Target="../slideLayouts/slideLayout631.xml"/><Relationship Id="rId12" Type="http://schemas.openxmlformats.org/officeDocument/2006/relationships/theme" Target="../theme/theme58.xml"/><Relationship Id="rId2" Type="http://schemas.openxmlformats.org/officeDocument/2006/relationships/slideLayout" Target="../slideLayouts/slideLayout626.xml"/><Relationship Id="rId1" Type="http://schemas.openxmlformats.org/officeDocument/2006/relationships/slideLayout" Target="../slideLayouts/slideLayout625.xml"/><Relationship Id="rId6" Type="http://schemas.openxmlformats.org/officeDocument/2006/relationships/slideLayout" Target="../slideLayouts/slideLayout630.xml"/><Relationship Id="rId11" Type="http://schemas.openxmlformats.org/officeDocument/2006/relationships/slideLayout" Target="../slideLayouts/slideLayout635.xml"/><Relationship Id="rId5" Type="http://schemas.openxmlformats.org/officeDocument/2006/relationships/slideLayout" Target="../slideLayouts/slideLayout629.xml"/><Relationship Id="rId10" Type="http://schemas.openxmlformats.org/officeDocument/2006/relationships/slideLayout" Target="../slideLayouts/slideLayout634.xml"/><Relationship Id="rId4" Type="http://schemas.openxmlformats.org/officeDocument/2006/relationships/slideLayout" Target="../slideLayouts/slideLayout628.xml"/><Relationship Id="rId9" Type="http://schemas.openxmlformats.org/officeDocument/2006/relationships/slideLayout" Target="../slideLayouts/slideLayout633.xml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38.xml"/><Relationship Id="rId7" Type="http://schemas.openxmlformats.org/officeDocument/2006/relationships/slideLayout" Target="../slideLayouts/slideLayout642.xml"/><Relationship Id="rId12" Type="http://schemas.openxmlformats.org/officeDocument/2006/relationships/theme" Target="../theme/theme59.xml"/><Relationship Id="rId2" Type="http://schemas.openxmlformats.org/officeDocument/2006/relationships/slideLayout" Target="../slideLayouts/slideLayout637.xml"/><Relationship Id="rId1" Type="http://schemas.openxmlformats.org/officeDocument/2006/relationships/slideLayout" Target="../slideLayouts/slideLayout636.xml"/><Relationship Id="rId6" Type="http://schemas.openxmlformats.org/officeDocument/2006/relationships/slideLayout" Target="../slideLayouts/slideLayout641.xml"/><Relationship Id="rId11" Type="http://schemas.openxmlformats.org/officeDocument/2006/relationships/slideLayout" Target="../slideLayouts/slideLayout646.xml"/><Relationship Id="rId5" Type="http://schemas.openxmlformats.org/officeDocument/2006/relationships/slideLayout" Target="../slideLayouts/slideLayout640.xml"/><Relationship Id="rId10" Type="http://schemas.openxmlformats.org/officeDocument/2006/relationships/slideLayout" Target="../slideLayouts/slideLayout645.xml"/><Relationship Id="rId4" Type="http://schemas.openxmlformats.org/officeDocument/2006/relationships/slideLayout" Target="../slideLayouts/slideLayout639.xml"/><Relationship Id="rId9" Type="http://schemas.openxmlformats.org/officeDocument/2006/relationships/slideLayout" Target="../slideLayouts/slideLayout6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4.xml"/><Relationship Id="rId13" Type="http://schemas.openxmlformats.org/officeDocument/2006/relationships/theme" Target="../theme/theme60.xml"/><Relationship Id="rId3" Type="http://schemas.openxmlformats.org/officeDocument/2006/relationships/slideLayout" Target="../slideLayouts/slideLayout649.xml"/><Relationship Id="rId7" Type="http://schemas.openxmlformats.org/officeDocument/2006/relationships/slideLayout" Target="../slideLayouts/slideLayout653.xml"/><Relationship Id="rId12" Type="http://schemas.openxmlformats.org/officeDocument/2006/relationships/slideLayout" Target="../slideLayouts/slideLayout658.xml"/><Relationship Id="rId2" Type="http://schemas.openxmlformats.org/officeDocument/2006/relationships/slideLayout" Target="../slideLayouts/slideLayout648.xml"/><Relationship Id="rId1" Type="http://schemas.openxmlformats.org/officeDocument/2006/relationships/slideLayout" Target="../slideLayouts/slideLayout647.xml"/><Relationship Id="rId6" Type="http://schemas.openxmlformats.org/officeDocument/2006/relationships/slideLayout" Target="../slideLayouts/slideLayout652.xml"/><Relationship Id="rId11" Type="http://schemas.openxmlformats.org/officeDocument/2006/relationships/slideLayout" Target="../slideLayouts/slideLayout657.xml"/><Relationship Id="rId5" Type="http://schemas.openxmlformats.org/officeDocument/2006/relationships/slideLayout" Target="../slideLayouts/slideLayout651.xml"/><Relationship Id="rId10" Type="http://schemas.openxmlformats.org/officeDocument/2006/relationships/slideLayout" Target="../slideLayouts/slideLayout656.xml"/><Relationship Id="rId4" Type="http://schemas.openxmlformats.org/officeDocument/2006/relationships/slideLayout" Target="../slideLayouts/slideLayout650.xml"/><Relationship Id="rId9" Type="http://schemas.openxmlformats.org/officeDocument/2006/relationships/slideLayout" Target="../slideLayouts/slideLayout655.xml"/></Relationships>
</file>

<file path=ppt/slideMasters/_rels/slideMaster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6.xml"/><Relationship Id="rId13" Type="http://schemas.openxmlformats.org/officeDocument/2006/relationships/theme" Target="../theme/theme61.xml"/><Relationship Id="rId3" Type="http://schemas.openxmlformats.org/officeDocument/2006/relationships/slideLayout" Target="../slideLayouts/slideLayout661.xml"/><Relationship Id="rId7" Type="http://schemas.openxmlformats.org/officeDocument/2006/relationships/slideLayout" Target="../slideLayouts/slideLayout665.xml"/><Relationship Id="rId12" Type="http://schemas.openxmlformats.org/officeDocument/2006/relationships/slideLayout" Target="../slideLayouts/slideLayout670.xml"/><Relationship Id="rId2" Type="http://schemas.openxmlformats.org/officeDocument/2006/relationships/slideLayout" Target="../slideLayouts/slideLayout660.xml"/><Relationship Id="rId1" Type="http://schemas.openxmlformats.org/officeDocument/2006/relationships/slideLayout" Target="../slideLayouts/slideLayout659.xml"/><Relationship Id="rId6" Type="http://schemas.openxmlformats.org/officeDocument/2006/relationships/slideLayout" Target="../slideLayouts/slideLayout664.xml"/><Relationship Id="rId11" Type="http://schemas.openxmlformats.org/officeDocument/2006/relationships/slideLayout" Target="../slideLayouts/slideLayout669.xml"/><Relationship Id="rId5" Type="http://schemas.openxmlformats.org/officeDocument/2006/relationships/slideLayout" Target="../slideLayouts/slideLayout663.xml"/><Relationship Id="rId10" Type="http://schemas.openxmlformats.org/officeDocument/2006/relationships/slideLayout" Target="../slideLayouts/slideLayout668.xml"/><Relationship Id="rId4" Type="http://schemas.openxmlformats.org/officeDocument/2006/relationships/slideLayout" Target="../slideLayouts/slideLayout662.xml"/><Relationship Id="rId9" Type="http://schemas.openxmlformats.org/officeDocument/2006/relationships/slideLayout" Target="../slideLayouts/slideLayout667.xml"/></Relationships>
</file>

<file path=ppt/slideMasters/_rels/slideMaster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73.xml"/><Relationship Id="rId7" Type="http://schemas.openxmlformats.org/officeDocument/2006/relationships/slideLayout" Target="../slideLayouts/slideLayout677.xml"/><Relationship Id="rId12" Type="http://schemas.openxmlformats.org/officeDocument/2006/relationships/theme" Target="../theme/theme62.xml"/><Relationship Id="rId2" Type="http://schemas.openxmlformats.org/officeDocument/2006/relationships/slideLayout" Target="../slideLayouts/slideLayout672.xml"/><Relationship Id="rId1" Type="http://schemas.openxmlformats.org/officeDocument/2006/relationships/slideLayout" Target="../slideLayouts/slideLayout671.xml"/><Relationship Id="rId6" Type="http://schemas.openxmlformats.org/officeDocument/2006/relationships/slideLayout" Target="../slideLayouts/slideLayout676.xml"/><Relationship Id="rId11" Type="http://schemas.openxmlformats.org/officeDocument/2006/relationships/slideLayout" Target="../slideLayouts/slideLayout681.xml"/><Relationship Id="rId5" Type="http://schemas.openxmlformats.org/officeDocument/2006/relationships/slideLayout" Target="../slideLayouts/slideLayout675.xml"/><Relationship Id="rId10" Type="http://schemas.openxmlformats.org/officeDocument/2006/relationships/slideLayout" Target="../slideLayouts/slideLayout680.xml"/><Relationship Id="rId4" Type="http://schemas.openxmlformats.org/officeDocument/2006/relationships/slideLayout" Target="../slideLayouts/slideLayout674.xml"/><Relationship Id="rId9" Type="http://schemas.openxmlformats.org/officeDocument/2006/relationships/slideLayout" Target="../slideLayouts/slideLayout679.xml"/></Relationships>
</file>

<file path=ppt/slideMasters/_rels/slideMaster6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9.xml"/><Relationship Id="rId13" Type="http://schemas.openxmlformats.org/officeDocument/2006/relationships/theme" Target="../theme/theme63.xml"/><Relationship Id="rId3" Type="http://schemas.openxmlformats.org/officeDocument/2006/relationships/slideLayout" Target="../slideLayouts/slideLayout684.xml"/><Relationship Id="rId7" Type="http://schemas.openxmlformats.org/officeDocument/2006/relationships/slideLayout" Target="../slideLayouts/slideLayout688.xml"/><Relationship Id="rId12" Type="http://schemas.openxmlformats.org/officeDocument/2006/relationships/slideLayout" Target="../slideLayouts/slideLayout693.xml"/><Relationship Id="rId2" Type="http://schemas.openxmlformats.org/officeDocument/2006/relationships/slideLayout" Target="../slideLayouts/slideLayout683.xml"/><Relationship Id="rId1" Type="http://schemas.openxmlformats.org/officeDocument/2006/relationships/slideLayout" Target="../slideLayouts/slideLayout682.xml"/><Relationship Id="rId6" Type="http://schemas.openxmlformats.org/officeDocument/2006/relationships/slideLayout" Target="../slideLayouts/slideLayout687.xml"/><Relationship Id="rId11" Type="http://schemas.openxmlformats.org/officeDocument/2006/relationships/slideLayout" Target="../slideLayouts/slideLayout692.xml"/><Relationship Id="rId5" Type="http://schemas.openxmlformats.org/officeDocument/2006/relationships/slideLayout" Target="../slideLayouts/slideLayout686.xml"/><Relationship Id="rId10" Type="http://schemas.openxmlformats.org/officeDocument/2006/relationships/slideLayout" Target="../slideLayouts/slideLayout691.xml"/><Relationship Id="rId4" Type="http://schemas.openxmlformats.org/officeDocument/2006/relationships/slideLayout" Target="../slideLayouts/slideLayout685.xml"/><Relationship Id="rId9" Type="http://schemas.openxmlformats.org/officeDocument/2006/relationships/slideLayout" Target="../slideLayouts/slideLayout690.xml"/><Relationship Id="rId14" Type="http://schemas.openxmlformats.org/officeDocument/2006/relationships/image" Target="../media/image1.png"/></Relationships>
</file>

<file path=ppt/slideMasters/_rels/slideMaster6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1.xml"/><Relationship Id="rId13" Type="http://schemas.openxmlformats.org/officeDocument/2006/relationships/theme" Target="../theme/theme64.xml"/><Relationship Id="rId3" Type="http://schemas.openxmlformats.org/officeDocument/2006/relationships/slideLayout" Target="../slideLayouts/slideLayout696.xml"/><Relationship Id="rId7" Type="http://schemas.openxmlformats.org/officeDocument/2006/relationships/slideLayout" Target="../slideLayouts/slideLayout700.xml"/><Relationship Id="rId12" Type="http://schemas.openxmlformats.org/officeDocument/2006/relationships/slideLayout" Target="../slideLayouts/slideLayout705.xml"/><Relationship Id="rId2" Type="http://schemas.openxmlformats.org/officeDocument/2006/relationships/slideLayout" Target="../slideLayouts/slideLayout695.xml"/><Relationship Id="rId1" Type="http://schemas.openxmlformats.org/officeDocument/2006/relationships/slideLayout" Target="../slideLayouts/slideLayout694.xml"/><Relationship Id="rId6" Type="http://schemas.openxmlformats.org/officeDocument/2006/relationships/slideLayout" Target="../slideLayouts/slideLayout699.xml"/><Relationship Id="rId11" Type="http://schemas.openxmlformats.org/officeDocument/2006/relationships/slideLayout" Target="../slideLayouts/slideLayout704.xml"/><Relationship Id="rId5" Type="http://schemas.openxmlformats.org/officeDocument/2006/relationships/slideLayout" Target="../slideLayouts/slideLayout698.xml"/><Relationship Id="rId10" Type="http://schemas.openxmlformats.org/officeDocument/2006/relationships/slideLayout" Target="../slideLayouts/slideLayout703.xml"/><Relationship Id="rId4" Type="http://schemas.openxmlformats.org/officeDocument/2006/relationships/slideLayout" Target="../slideLayouts/slideLayout697.xml"/><Relationship Id="rId9" Type="http://schemas.openxmlformats.org/officeDocument/2006/relationships/slideLayout" Target="../slideLayouts/slideLayout702.xml"/></Relationships>
</file>

<file path=ppt/slideMasters/_rels/slideMaster6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3.xml"/><Relationship Id="rId13" Type="http://schemas.openxmlformats.org/officeDocument/2006/relationships/theme" Target="../theme/theme65.xml"/><Relationship Id="rId3" Type="http://schemas.openxmlformats.org/officeDocument/2006/relationships/slideLayout" Target="../slideLayouts/slideLayout708.xml"/><Relationship Id="rId7" Type="http://schemas.openxmlformats.org/officeDocument/2006/relationships/slideLayout" Target="../slideLayouts/slideLayout712.xml"/><Relationship Id="rId12" Type="http://schemas.openxmlformats.org/officeDocument/2006/relationships/slideLayout" Target="../slideLayouts/slideLayout717.xml"/><Relationship Id="rId2" Type="http://schemas.openxmlformats.org/officeDocument/2006/relationships/slideLayout" Target="../slideLayouts/slideLayout707.xml"/><Relationship Id="rId1" Type="http://schemas.openxmlformats.org/officeDocument/2006/relationships/slideLayout" Target="../slideLayouts/slideLayout706.xml"/><Relationship Id="rId6" Type="http://schemas.openxmlformats.org/officeDocument/2006/relationships/slideLayout" Target="../slideLayouts/slideLayout711.xml"/><Relationship Id="rId11" Type="http://schemas.openxmlformats.org/officeDocument/2006/relationships/slideLayout" Target="../slideLayouts/slideLayout716.xml"/><Relationship Id="rId5" Type="http://schemas.openxmlformats.org/officeDocument/2006/relationships/slideLayout" Target="../slideLayouts/slideLayout710.xml"/><Relationship Id="rId10" Type="http://schemas.openxmlformats.org/officeDocument/2006/relationships/slideLayout" Target="../slideLayouts/slideLayout715.xml"/><Relationship Id="rId4" Type="http://schemas.openxmlformats.org/officeDocument/2006/relationships/slideLayout" Target="../slideLayouts/slideLayout709.xml"/><Relationship Id="rId9" Type="http://schemas.openxmlformats.org/officeDocument/2006/relationships/slideLayout" Target="../slideLayouts/slideLayout714.xml"/><Relationship Id="rId14" Type="http://schemas.openxmlformats.org/officeDocument/2006/relationships/image" Target="../media/image1.png"/></Relationships>
</file>

<file path=ppt/slideMasters/_rels/slideMaster6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5.xml"/><Relationship Id="rId13" Type="http://schemas.openxmlformats.org/officeDocument/2006/relationships/theme" Target="../theme/theme66.xml"/><Relationship Id="rId3" Type="http://schemas.openxmlformats.org/officeDocument/2006/relationships/slideLayout" Target="../slideLayouts/slideLayout720.xml"/><Relationship Id="rId7" Type="http://schemas.openxmlformats.org/officeDocument/2006/relationships/slideLayout" Target="../slideLayouts/slideLayout724.xml"/><Relationship Id="rId12" Type="http://schemas.openxmlformats.org/officeDocument/2006/relationships/slideLayout" Target="../slideLayouts/slideLayout729.xml"/><Relationship Id="rId2" Type="http://schemas.openxmlformats.org/officeDocument/2006/relationships/slideLayout" Target="../slideLayouts/slideLayout719.xml"/><Relationship Id="rId1" Type="http://schemas.openxmlformats.org/officeDocument/2006/relationships/slideLayout" Target="../slideLayouts/slideLayout718.xml"/><Relationship Id="rId6" Type="http://schemas.openxmlformats.org/officeDocument/2006/relationships/slideLayout" Target="../slideLayouts/slideLayout723.xml"/><Relationship Id="rId11" Type="http://schemas.openxmlformats.org/officeDocument/2006/relationships/slideLayout" Target="../slideLayouts/slideLayout728.xml"/><Relationship Id="rId5" Type="http://schemas.openxmlformats.org/officeDocument/2006/relationships/slideLayout" Target="../slideLayouts/slideLayout722.xml"/><Relationship Id="rId10" Type="http://schemas.openxmlformats.org/officeDocument/2006/relationships/slideLayout" Target="../slideLayouts/slideLayout727.xml"/><Relationship Id="rId4" Type="http://schemas.openxmlformats.org/officeDocument/2006/relationships/slideLayout" Target="../slideLayouts/slideLayout721.xml"/><Relationship Id="rId9" Type="http://schemas.openxmlformats.org/officeDocument/2006/relationships/slideLayout" Target="../slideLayouts/slideLayout726.xml"/><Relationship Id="rId14" Type="http://schemas.openxmlformats.org/officeDocument/2006/relationships/image" Target="../media/image1.png"/></Relationships>
</file>

<file path=ppt/slideMasters/_rels/slideMaster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2.xml"/><Relationship Id="rId2" Type="http://schemas.openxmlformats.org/officeDocument/2006/relationships/slideLayout" Target="../slideLayouts/slideLayout731.xml"/><Relationship Id="rId1" Type="http://schemas.openxmlformats.org/officeDocument/2006/relationships/slideLayout" Target="../slideLayouts/slideLayout730.xml"/><Relationship Id="rId5" Type="http://schemas.openxmlformats.org/officeDocument/2006/relationships/theme" Target="../theme/theme67.xml"/><Relationship Id="rId4" Type="http://schemas.openxmlformats.org/officeDocument/2006/relationships/slideLayout" Target="../slideLayouts/slideLayout733.xml"/></Relationships>
</file>

<file path=ppt/slideMasters/_rels/slideMaster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6.xml"/><Relationship Id="rId2" Type="http://schemas.openxmlformats.org/officeDocument/2006/relationships/slideLayout" Target="../slideLayouts/slideLayout735.xml"/><Relationship Id="rId1" Type="http://schemas.openxmlformats.org/officeDocument/2006/relationships/slideLayout" Target="../slideLayouts/slideLayout734.xml"/><Relationship Id="rId5" Type="http://schemas.openxmlformats.org/officeDocument/2006/relationships/theme" Target="../theme/theme68.xml"/><Relationship Id="rId4" Type="http://schemas.openxmlformats.org/officeDocument/2006/relationships/slideLayout" Target="../slideLayouts/slideLayout737.xml"/></Relationships>
</file>

<file path=ppt/slideMasters/_rels/slideMaster6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5.xml"/><Relationship Id="rId3" Type="http://schemas.openxmlformats.org/officeDocument/2006/relationships/slideLayout" Target="../slideLayouts/slideLayout740.xml"/><Relationship Id="rId7" Type="http://schemas.openxmlformats.org/officeDocument/2006/relationships/slideLayout" Target="../slideLayouts/slideLayout744.xml"/><Relationship Id="rId12" Type="http://schemas.openxmlformats.org/officeDocument/2006/relationships/theme" Target="../theme/theme69.xml"/><Relationship Id="rId2" Type="http://schemas.openxmlformats.org/officeDocument/2006/relationships/slideLayout" Target="../slideLayouts/slideLayout739.xml"/><Relationship Id="rId1" Type="http://schemas.openxmlformats.org/officeDocument/2006/relationships/slideLayout" Target="../slideLayouts/slideLayout738.xml"/><Relationship Id="rId6" Type="http://schemas.openxmlformats.org/officeDocument/2006/relationships/slideLayout" Target="../slideLayouts/slideLayout743.xml"/><Relationship Id="rId11" Type="http://schemas.openxmlformats.org/officeDocument/2006/relationships/slideLayout" Target="../slideLayouts/slideLayout748.xml"/><Relationship Id="rId5" Type="http://schemas.openxmlformats.org/officeDocument/2006/relationships/slideLayout" Target="../slideLayouts/slideLayout742.xml"/><Relationship Id="rId10" Type="http://schemas.openxmlformats.org/officeDocument/2006/relationships/slideLayout" Target="../slideLayouts/slideLayout747.xml"/><Relationship Id="rId4" Type="http://schemas.openxmlformats.org/officeDocument/2006/relationships/slideLayout" Target="../slideLayouts/slideLayout741.xml"/><Relationship Id="rId9" Type="http://schemas.openxmlformats.org/officeDocument/2006/relationships/slideLayout" Target="../slideLayouts/slideLayout74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image" Target="../media/image5.emf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7.xml"/></Relationships>
</file>

<file path=ppt/slideMasters/_rels/slideMaster7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6.xml"/><Relationship Id="rId3" Type="http://schemas.openxmlformats.org/officeDocument/2006/relationships/slideLayout" Target="../slideLayouts/slideLayout751.xml"/><Relationship Id="rId7" Type="http://schemas.openxmlformats.org/officeDocument/2006/relationships/slideLayout" Target="../slideLayouts/slideLayout755.xml"/><Relationship Id="rId12" Type="http://schemas.openxmlformats.org/officeDocument/2006/relationships/theme" Target="../theme/theme70.xml"/><Relationship Id="rId2" Type="http://schemas.openxmlformats.org/officeDocument/2006/relationships/slideLayout" Target="../slideLayouts/slideLayout750.xml"/><Relationship Id="rId1" Type="http://schemas.openxmlformats.org/officeDocument/2006/relationships/slideLayout" Target="../slideLayouts/slideLayout749.xml"/><Relationship Id="rId6" Type="http://schemas.openxmlformats.org/officeDocument/2006/relationships/slideLayout" Target="../slideLayouts/slideLayout754.xml"/><Relationship Id="rId11" Type="http://schemas.openxmlformats.org/officeDocument/2006/relationships/slideLayout" Target="../slideLayouts/slideLayout759.xml"/><Relationship Id="rId5" Type="http://schemas.openxmlformats.org/officeDocument/2006/relationships/slideLayout" Target="../slideLayouts/slideLayout753.xml"/><Relationship Id="rId10" Type="http://schemas.openxmlformats.org/officeDocument/2006/relationships/slideLayout" Target="../slideLayouts/slideLayout758.xml"/><Relationship Id="rId4" Type="http://schemas.openxmlformats.org/officeDocument/2006/relationships/slideLayout" Target="../slideLayouts/slideLayout752.xml"/><Relationship Id="rId9" Type="http://schemas.openxmlformats.org/officeDocument/2006/relationships/slideLayout" Target="../slideLayouts/slideLayout757.xml"/></Relationships>
</file>

<file path=ppt/slideMasters/_rels/slideMaster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2.xml"/><Relationship Id="rId2" Type="http://schemas.openxmlformats.org/officeDocument/2006/relationships/slideLayout" Target="../slideLayouts/slideLayout761.xml"/><Relationship Id="rId1" Type="http://schemas.openxmlformats.org/officeDocument/2006/relationships/slideLayout" Target="../slideLayouts/slideLayout760.xml"/><Relationship Id="rId6" Type="http://schemas.openxmlformats.org/officeDocument/2006/relationships/theme" Target="../theme/theme71.xml"/><Relationship Id="rId5" Type="http://schemas.openxmlformats.org/officeDocument/2006/relationships/slideLayout" Target="../slideLayouts/slideLayout764.xml"/><Relationship Id="rId4" Type="http://schemas.openxmlformats.org/officeDocument/2006/relationships/slideLayout" Target="../slideLayouts/slideLayout76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259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259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76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822" indent="-3253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193" indent="-35078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645" indent="-31586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905" indent="-33967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036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164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295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423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259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5" tIns="45713" rIns="91425" bIns="45713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259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259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25" tIns="45713" rIns="91425" bIns="45713"/>
          <a:lstStyle/>
          <a:p>
            <a:pPr defTabSz="914259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14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286" r:id="rId5"/>
    <p:sldLayoutId id="2147484287" r:id="rId6"/>
    <p:sldLayoutId id="2147484288" r:id="rId7"/>
    <p:sldLayoutId id="2147484289" r:id="rId8"/>
    <p:sldLayoutId id="2147484290" r:id="rId9"/>
    <p:sldLayoutId id="2147484291" r:id="rId10"/>
    <p:sldLayoutId id="214748429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48" indent="-3428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822" indent="-3253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193" indent="-35078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645" indent="-31586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905" indent="-33967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036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164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295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423" indent="-339674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r>
              <a:rPr lang="en-US" altLang="en-US" dirty="0">
                <a:solidFill>
                  <a:srgbClr val="000000"/>
                </a:solidFill>
              </a:rPr>
              <a:t>CHIPPER: HPCA 2011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85720" y="6357958"/>
            <a:ext cx="1347679" cy="38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78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3" r:id="rId1"/>
    <p:sldLayoutId id="2147484524" r:id="rId2"/>
    <p:sldLayoutId id="2147484525" r:id="rId3"/>
    <p:sldLayoutId id="2147484526" r:id="rId4"/>
    <p:sldLayoutId id="2147484527" r:id="rId5"/>
    <p:sldLayoutId id="2147484528" r:id="rId6"/>
    <p:sldLayoutId id="2147484529" r:id="rId7"/>
    <p:sldLayoutId id="2147484530" r:id="rId8"/>
    <p:sldLayoutId id="2147484531" r:id="rId9"/>
    <p:sldLayoutId id="2147484532" r:id="rId10"/>
    <p:sldLayoutId id="214748453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792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3164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500854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72862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02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2" r:id="rId1"/>
    <p:sldLayoutId id="2147484573" r:id="rId2"/>
    <p:sldLayoutId id="2147484574" r:id="rId3"/>
    <p:sldLayoutId id="2147484575" r:id="rId4"/>
    <p:sldLayoutId id="2147484576" r:id="rId5"/>
    <p:sldLayoutId id="2147484577" r:id="rId6"/>
    <p:sldLayoutId id="2147484578" r:id="rId7"/>
    <p:sldLayoutId id="2147484579" r:id="rId8"/>
    <p:sldLayoutId id="2147484580" r:id="rId9"/>
    <p:sldLayoutId id="2147484581" r:id="rId10"/>
    <p:sldLayoutId id="214748458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14864" y="6356176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53336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272753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8" r:id="rId1"/>
    <p:sldLayoutId id="2147484779" r:id="rId2"/>
    <p:sldLayoutId id="2147484780" r:id="rId3"/>
    <p:sldLayoutId id="2147484781" r:id="rId4"/>
    <p:sldLayoutId id="2147484782" r:id="rId5"/>
    <p:sldLayoutId id="2147484783" r:id="rId6"/>
    <p:sldLayoutId id="2147484784" r:id="rId7"/>
    <p:sldLayoutId id="2147484785" r:id="rId8"/>
    <p:sldLayoutId id="2147484786" r:id="rId9"/>
    <p:sldLayoutId id="2147484787" r:id="rId10"/>
    <p:sldLayoutId id="214748478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0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8" r:id="rId1"/>
    <p:sldLayoutId id="2147484839" r:id="rId2"/>
    <p:sldLayoutId id="2147484840" r:id="rId3"/>
    <p:sldLayoutId id="2147484841" r:id="rId4"/>
    <p:sldLayoutId id="2147484842" r:id="rId5"/>
    <p:sldLayoutId id="2147484843" r:id="rId6"/>
    <p:sldLayoutId id="2147484844" r:id="rId7"/>
    <p:sldLayoutId id="2147484845" r:id="rId8"/>
    <p:sldLayoutId id="2147484846" r:id="rId9"/>
    <p:sldLayoutId id="2147484847" r:id="rId10"/>
    <p:sldLayoutId id="214748484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15171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0" r:id="rId1"/>
    <p:sldLayoutId id="2147484851" r:id="rId2"/>
    <p:sldLayoutId id="2147484852" r:id="rId3"/>
    <p:sldLayoutId id="2147484853" r:id="rId4"/>
    <p:sldLayoutId id="2147484854" r:id="rId5"/>
    <p:sldLayoutId id="2147484855" r:id="rId6"/>
    <p:sldLayoutId id="2147484856" r:id="rId7"/>
    <p:sldLayoutId id="2147484857" r:id="rId8"/>
    <p:sldLayoutId id="2147484858" r:id="rId9"/>
    <p:sldLayoutId id="2147484859" r:id="rId10"/>
    <p:sldLayoutId id="214748486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024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73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2" r:id="rId1"/>
    <p:sldLayoutId id="2147484863" r:id="rId2"/>
    <p:sldLayoutId id="2147484864" r:id="rId3"/>
    <p:sldLayoutId id="2147484865" r:id="rId4"/>
    <p:sldLayoutId id="2147484866" r:id="rId5"/>
    <p:sldLayoutId id="2147484867" r:id="rId6"/>
    <p:sldLayoutId id="2147484868" r:id="rId7"/>
    <p:sldLayoutId id="2147484869" r:id="rId8"/>
    <p:sldLayoutId id="2147484870" r:id="rId9"/>
    <p:sldLayoutId id="2147484871" r:id="rId10"/>
    <p:sldLayoutId id="214748487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079760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4" r:id="rId1"/>
    <p:sldLayoutId id="2147484875" r:id="rId2"/>
    <p:sldLayoutId id="2147484876" r:id="rId3"/>
    <p:sldLayoutId id="2147484877" r:id="rId4"/>
    <p:sldLayoutId id="2147484878" r:id="rId5"/>
    <p:sldLayoutId id="2147484879" r:id="rId6"/>
    <p:sldLayoutId id="2147484880" r:id="rId7"/>
    <p:sldLayoutId id="2147484881" r:id="rId8"/>
    <p:sldLayoutId id="2147484882" r:id="rId9"/>
    <p:sldLayoutId id="2147484883" r:id="rId10"/>
    <p:sldLayoutId id="214748488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6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B59C95-9F24-CC4B-832C-1D8C21792A43}" type="slidenum">
              <a:rPr lang="en-US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143366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67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43368" name="Picture 7" descr="safari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515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0" r:id="rId1"/>
    <p:sldLayoutId id="2147484971" r:id="rId2"/>
    <p:sldLayoutId id="2147484972" r:id="rId3"/>
    <p:sldLayoutId id="2147484973" r:id="rId4"/>
    <p:sldLayoutId id="2147484974" r:id="rId5"/>
    <p:sldLayoutId id="2147484975" r:id="rId6"/>
    <p:sldLayoutId id="2147484976" r:id="rId7"/>
    <p:sldLayoutId id="2147484977" r:id="rId8"/>
    <p:sldLayoutId id="2147484978" r:id="rId9"/>
    <p:sldLayoutId id="2147484979" r:id="rId10"/>
    <p:sldLayoutId id="2147484980" r:id="rId11"/>
    <p:sldLayoutId id="2147484981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858009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11" r:id="rId1"/>
    <p:sldLayoutId id="2147485412" r:id="rId2"/>
    <p:sldLayoutId id="2147485413" r:id="rId3"/>
    <p:sldLayoutId id="2147485414" r:id="rId4"/>
    <p:sldLayoutId id="2147485415" r:id="rId5"/>
    <p:sldLayoutId id="2147485416" r:id="rId6"/>
    <p:sldLayoutId id="2147485417" r:id="rId7"/>
    <p:sldLayoutId id="2147485418" r:id="rId8"/>
    <p:sldLayoutId id="2147485419" r:id="rId9"/>
    <p:sldLayoutId id="2147485420" r:id="rId10"/>
    <p:sldLayoutId id="214748542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/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 defTabSz="914024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48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1" r:id="rId1"/>
    <p:sldLayoutId id="2147485522" r:id="rId2"/>
    <p:sldLayoutId id="2147485523" r:id="rId3"/>
    <p:sldLayoutId id="2147485524" r:id="rId4"/>
    <p:sldLayoutId id="2147485525" r:id="rId5"/>
    <p:sldLayoutId id="2147485526" r:id="rId6"/>
    <p:sldLayoutId id="2147485527" r:id="rId7"/>
    <p:sldLayoutId id="2147485528" r:id="rId8"/>
    <p:sldLayoutId id="2147485529" r:id="rId9"/>
    <p:sldLayoutId id="2147485530" r:id="rId10"/>
    <p:sldLayoutId id="214748553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9" rIns="91416" bIns="457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165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9" rIns="91416" bIns="45709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165"/>
            <a:fld id="{6F400BD0-49BF-48FC-8114-37C1D4F5AB3D}" type="slidenum">
              <a:rPr lang="en-US" altLang="en-US" smtClean="0">
                <a:solidFill>
                  <a:srgbClr val="000000"/>
                </a:solidFill>
              </a:rPr>
              <a:pPr defTabSz="914165"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16" tIns="45709" rIns="91416" bIns="45709"/>
          <a:lstStyle/>
          <a:p>
            <a:pPr defTabSz="914165"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921638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33" r:id="rId1"/>
    <p:sldLayoutId id="2147485534" r:id="rId2"/>
    <p:sldLayoutId id="2147485535" r:id="rId3"/>
    <p:sldLayoutId id="2147485536" r:id="rId4"/>
    <p:sldLayoutId id="2147485537" r:id="rId5"/>
    <p:sldLayoutId id="2147485538" r:id="rId6"/>
    <p:sldLayoutId id="2147485539" r:id="rId7"/>
    <p:sldLayoutId id="2147485540" r:id="rId8"/>
    <p:sldLayoutId id="2147485541" r:id="rId9"/>
    <p:sldLayoutId id="2147485542" r:id="rId10"/>
    <p:sldLayoutId id="214748554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165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25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33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813" indent="-3428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753" indent="-3253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089" indent="-35074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507" indent="-31583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733" indent="-339639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81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898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98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063" indent="-339639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2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0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0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Garamond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7335F6-6954-3C40-A4A8-B5A9BB3542FD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ＭＳ Ｐゴシック" charset="0"/>
            </a:endParaRPr>
          </a:p>
        </p:txBody>
      </p:sp>
      <p:sp>
        <p:nvSpPr>
          <p:cNvPr id="14342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43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00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53" r:id="rId1"/>
    <p:sldLayoutId id="2147485654" r:id="rId2"/>
    <p:sldLayoutId id="2147485655" r:id="rId3"/>
    <p:sldLayoutId id="2147485656" r:id="rId4"/>
    <p:sldLayoutId id="2147485657" r:id="rId5"/>
    <p:sldLayoutId id="2147485658" r:id="rId6"/>
    <p:sldLayoutId id="2147485659" r:id="rId7"/>
    <p:sldLayoutId id="2147485660" r:id="rId8"/>
    <p:sldLayoutId id="2147485661" r:id="rId9"/>
    <p:sldLayoutId id="2147485662" r:id="rId10"/>
    <p:sldLayoutId id="2147485663" r:id="rId11"/>
    <p:sldLayoutId id="2147485664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2826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666" r:id="rId1"/>
    <p:sldLayoutId id="2147485667" r:id="rId2"/>
    <p:sldLayoutId id="2147485668" r:id="rId3"/>
    <p:sldLayoutId id="2147485669" r:id="rId4"/>
    <p:sldLayoutId id="2147485670" r:id="rId5"/>
    <p:sldLayoutId id="2147485671" r:id="rId6"/>
    <p:sldLayoutId id="2147485672" r:id="rId7"/>
    <p:sldLayoutId id="2147485673" r:id="rId8"/>
    <p:sldLayoutId id="2147485674" r:id="rId9"/>
    <p:sldLayoutId id="2147485675" r:id="rId10"/>
    <p:sldLayoutId id="2147485676" r:id="rId11"/>
    <p:sldLayoutId id="2147485677" r:id="rId12"/>
  </p:sldLayoutIdLs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8738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15" r:id="rId1"/>
    <p:sldLayoutId id="2147485716" r:id="rId2"/>
    <p:sldLayoutId id="2147485717" r:id="rId3"/>
    <p:sldLayoutId id="2147485718" r:id="rId4"/>
    <p:sldLayoutId id="2147485719" r:id="rId5"/>
    <p:sldLayoutId id="2147485720" r:id="rId6"/>
    <p:sldLayoutId id="2147485721" r:id="rId7"/>
    <p:sldLayoutId id="2147485722" r:id="rId8"/>
    <p:sldLayoutId id="2147485723" r:id="rId9"/>
    <p:sldLayoutId id="2147485724" r:id="rId10"/>
    <p:sldLayoutId id="2147485725" r:id="rId11"/>
    <p:sldLayoutId id="2147485726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453336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fld id="{FB30EDBD-1C2D-4C1E-B459-B60219FAB48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 latinLnBrk="1"/>
              <a:t>2024. 6. 28.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453336"/>
            <a:ext cx="2895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453336"/>
            <a:ext cx="2133600" cy="2681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/>
            <a:fld id="{4BEDD84E-25D4-4983-8AA1-2863C96F08D9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나눔고딕"/>
              </a:rPr>
              <a:pPr latinLnBrk="1"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Calibri"/>
              <a:ea typeface="나눔고딕"/>
            </a:endParaRPr>
          </a:p>
        </p:txBody>
      </p:sp>
    </p:spTree>
    <p:extLst>
      <p:ext uri="{BB962C8B-B14F-4D97-AF65-F5344CB8AC3E}">
        <p14:creationId xmlns:p14="http://schemas.microsoft.com/office/powerpoint/2010/main" val="1377926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73" r:id="rId1"/>
    <p:sldLayoutId id="2147486474" r:id="rId2"/>
    <p:sldLayoutId id="2147486475" r:id="rId3"/>
    <p:sldLayoutId id="2147486476" r:id="rId4"/>
    <p:sldLayoutId id="2147486477" r:id="rId5"/>
    <p:sldLayoutId id="2147486478" r:id="rId6"/>
    <p:sldLayoutId id="2147486479" r:id="rId7"/>
  </p:sldLayoutIdLst>
  <p:txStyles>
    <p:titleStyle>
      <a:lvl1pPr algn="ctr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ts val="5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ts val="5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ts val="5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ts val="5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5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95" r:id="rId1"/>
    <p:sldLayoutId id="2147486596" r:id="rId2"/>
    <p:sldLayoutId id="2147486597" r:id="rId3"/>
    <p:sldLayoutId id="2147486598" r:id="rId4"/>
    <p:sldLayoutId id="2147486599" r:id="rId5"/>
    <p:sldLayoutId id="2147486600" r:id="rId6"/>
    <p:sldLayoutId id="2147486601" r:id="rId7"/>
    <p:sldLayoutId id="2147486602" r:id="rId8"/>
    <p:sldLayoutId id="2147486603" r:id="rId9"/>
    <p:sldLayoutId id="2147486604" r:id="rId10"/>
    <p:sldLayoutId id="214748660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4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72" r:id="rId1"/>
    <p:sldLayoutId id="2147486873" r:id="rId2"/>
    <p:sldLayoutId id="2147486874" r:id="rId3"/>
    <p:sldLayoutId id="2147486875" r:id="rId4"/>
    <p:sldLayoutId id="2147486876" r:id="rId5"/>
    <p:sldLayoutId id="2147486877" r:id="rId6"/>
    <p:sldLayoutId id="2147486878" r:id="rId7"/>
    <p:sldLayoutId id="2147486879" r:id="rId8"/>
    <p:sldLayoutId id="2147486880" r:id="rId9"/>
    <p:sldLayoutId id="2147486881" r:id="rId10"/>
    <p:sldLayoutId id="214748688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10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B223C560-0E5F-EA4E-BC8F-576A579681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3107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107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1080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107950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347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21" r:id="rId1"/>
    <p:sldLayoutId id="2147487122" r:id="rId2"/>
    <p:sldLayoutId id="2147487123" r:id="rId3"/>
    <p:sldLayoutId id="2147487124" r:id="rId4"/>
    <p:sldLayoutId id="2147487125" r:id="rId5"/>
    <p:sldLayoutId id="2147487126" r:id="rId6"/>
    <p:sldLayoutId id="2147487127" r:id="rId7"/>
    <p:sldLayoutId id="2147487128" r:id="rId8"/>
    <p:sldLayoutId id="2147487129" r:id="rId9"/>
    <p:sldLayoutId id="2147487130" r:id="rId10"/>
    <p:sldLayoutId id="214748713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19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9FD9DB3E-E709-42CF-B11F-1DFE1D210A82}" type="datetime1">
              <a:rPr lang="en-US" smtClean="0">
                <a:solidFill>
                  <a:prstClr val="black">
                    <a:alpha val="75000"/>
                  </a:prstClr>
                </a:solidFill>
                <a:latin typeface="Calibri"/>
              </a:rPr>
              <a:pPr/>
              <a:t>6/28/24</a:t>
            </a:fld>
            <a:endParaRPr lang="en-US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alpha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659951FD-F195-4FF4-B5D0-ABFF8986B8D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9406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45" r:id="rId1"/>
    <p:sldLayoutId id="2147487146" r:id="rId2"/>
    <p:sldLayoutId id="2147487147" r:id="rId3"/>
    <p:sldLayoutId id="2147487148" r:id="rId4"/>
    <p:sldLayoutId id="2147487149" r:id="rId5"/>
    <p:sldLayoutId id="2147487150" r:id="rId6"/>
    <p:sldLayoutId id="2147487151" r:id="rId7"/>
    <p:sldLayoutId id="2147487152" r:id="rId8"/>
    <p:sldLayoutId id="2147487153" r:id="rId9"/>
    <p:sldLayoutId id="2147487154" r:id="rId10"/>
    <p:sldLayoutId id="2147487155" r:id="rId11"/>
    <p:sldLayoutId id="2147487156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998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FC36330-171D-874A-B302-CA3D704439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69990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999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9992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6453188"/>
            <a:ext cx="1079500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60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95" r:id="rId1"/>
    <p:sldLayoutId id="2147487196" r:id="rId2"/>
    <p:sldLayoutId id="2147487197" r:id="rId3"/>
    <p:sldLayoutId id="2147487198" r:id="rId4"/>
    <p:sldLayoutId id="2147487199" r:id="rId5"/>
    <p:sldLayoutId id="2147487200" r:id="rId6"/>
    <p:sldLayoutId id="2147487201" r:id="rId7"/>
    <p:sldLayoutId id="2147487202" r:id="rId8"/>
    <p:sldLayoutId id="2147487203" r:id="rId9"/>
    <p:sldLayoutId id="2147487204" r:id="rId10"/>
    <p:sldLayoutId id="214748720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2694B9D-8BFE-654E-8D86-2D1B27ECA5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891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1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55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07" r:id="rId1"/>
    <p:sldLayoutId id="2147487208" r:id="rId2"/>
    <p:sldLayoutId id="2147487209" r:id="rId3"/>
    <p:sldLayoutId id="2147487210" r:id="rId4"/>
    <p:sldLayoutId id="2147487211" r:id="rId5"/>
    <p:sldLayoutId id="2147487212" r:id="rId6"/>
    <p:sldLayoutId id="2147487213" r:id="rId7"/>
    <p:sldLayoutId id="2147487214" r:id="rId8"/>
    <p:sldLayoutId id="2147487215" r:id="rId9"/>
    <p:sldLayoutId id="2147487216" r:id="rId10"/>
    <p:sldLayoutId id="214748721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43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259" r:id="rId1"/>
    <p:sldLayoutId id="2147487260" r:id="rId2"/>
    <p:sldLayoutId id="2147487261" r:id="rId3"/>
    <p:sldLayoutId id="2147487262" r:id="rId4"/>
    <p:sldLayoutId id="2147487263" r:id="rId5"/>
    <p:sldLayoutId id="2147487264" r:id="rId6"/>
    <p:sldLayoutId id="2147487265" r:id="rId7"/>
    <p:sldLayoutId id="2147487266" r:id="rId8"/>
    <p:sldLayoutId id="2147487267" r:id="rId9"/>
    <p:sldLayoutId id="2147487268" r:id="rId10"/>
    <p:sldLayoutId id="214748726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2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575" r:id="rId1"/>
    <p:sldLayoutId id="2147487576" r:id="rId2"/>
    <p:sldLayoutId id="2147487577" r:id="rId3"/>
    <p:sldLayoutId id="2147487578" r:id="rId4"/>
    <p:sldLayoutId id="2147487579" r:id="rId5"/>
    <p:sldLayoutId id="2147487580" r:id="rId6"/>
    <p:sldLayoutId id="2147487581" r:id="rId7"/>
    <p:sldLayoutId id="2147487582" r:id="rId8"/>
    <p:sldLayoutId id="2147487583" r:id="rId9"/>
    <p:sldLayoutId id="2147487584" r:id="rId10"/>
    <p:sldLayoutId id="214748758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69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624" r:id="rId1"/>
    <p:sldLayoutId id="2147487625" r:id="rId2"/>
    <p:sldLayoutId id="2147487626" r:id="rId3"/>
    <p:sldLayoutId id="2147487627" r:id="rId4"/>
    <p:sldLayoutId id="2147487628" r:id="rId5"/>
    <p:sldLayoutId id="2147487629" r:id="rId6"/>
    <p:sldLayoutId id="2147487630" r:id="rId7"/>
    <p:sldLayoutId id="2147487631" r:id="rId8"/>
    <p:sldLayoutId id="2147487632" r:id="rId9"/>
    <p:sldLayoutId id="2147487633" r:id="rId10"/>
    <p:sldLayoutId id="214748763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  <a:endParaRPr lang="en-US" altLang="en-US"/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altLang="en-US"/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900">
                <a:latin typeface="Garamond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fld id="{4CAE9295-42F8-0747-9AE1-33958E89C37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463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44" r:id="rId1"/>
    <p:sldLayoutId id="2147487745" r:id="rId2"/>
    <p:sldLayoutId id="2147487746" r:id="rId3"/>
    <p:sldLayoutId id="2147487747" r:id="rId4"/>
    <p:sldLayoutId id="2147487748" r:id="rId5"/>
    <p:sldLayoutId id="2147487749" r:id="rId6"/>
    <p:sldLayoutId id="2147487750" r:id="rId7"/>
    <p:sldLayoutId id="2147487751" r:id="rId8"/>
    <p:sldLayoutId id="2147487752" r:id="rId9"/>
    <p:sldLayoutId id="2147487753" r:id="rId10"/>
    <p:sldLayoutId id="2147487754" r:id="rId11"/>
  </p:sldLayoutIdLst>
  <p:transition/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Garamond" pitchFamily="18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502444" indent="-24407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1650">
          <a:solidFill>
            <a:schemeClr val="tx1"/>
          </a:solidFill>
          <a:latin typeface="+mn-lt"/>
        </a:defRPr>
      </a:lvl2pPr>
      <a:lvl3pPr marL="766763" indent="-263129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1500">
          <a:solidFill>
            <a:schemeClr val="tx1"/>
          </a:solidFill>
          <a:latin typeface="+mn-lt"/>
        </a:defRPr>
      </a:lvl3pPr>
      <a:lvl4pPr marL="1004888" indent="-236935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2608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5pPr>
      <a:lvl6pPr marL="16037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6pPr>
      <a:lvl7pPr marL="19466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7pPr>
      <a:lvl8pPr marL="22895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8pPr>
      <a:lvl9pPr marL="2632472" indent="-254794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089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 smtClean="0">
                <a:solidFill>
                  <a:srgbClr val="000000"/>
                </a:solidFill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9D29E3-D8D3-9442-B127-7FC5C7AABDC8}" type="slidenum">
              <a:rPr lang="en-US" altLang="en-US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ea typeface="ＭＳ Ｐゴシック" charset="-128"/>
            </a:endParaRPr>
          </a:p>
        </p:txBody>
      </p:sp>
      <p:sp>
        <p:nvSpPr>
          <p:cNvPr id="80902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80903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6416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73" r:id="rId1"/>
    <p:sldLayoutId id="2147488074" r:id="rId2"/>
    <p:sldLayoutId id="2147488075" r:id="rId3"/>
    <p:sldLayoutId id="2147488076" r:id="rId4"/>
    <p:sldLayoutId id="2147488077" r:id="rId5"/>
    <p:sldLayoutId id="2147488078" r:id="rId6"/>
    <p:sldLayoutId id="2147488079" r:id="rId7"/>
    <p:sldLayoutId id="2147488080" r:id="rId8"/>
    <p:sldLayoutId id="2147488081" r:id="rId9"/>
    <p:sldLayoutId id="2147488082" r:id="rId10"/>
    <p:sldLayoutId id="2147488083" r:id="rId11"/>
    <p:sldLayoutId id="2147488084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68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86" r:id="rId1"/>
    <p:sldLayoutId id="2147488087" r:id="rId2"/>
    <p:sldLayoutId id="2147488088" r:id="rId3"/>
    <p:sldLayoutId id="2147488089" r:id="rId4"/>
    <p:sldLayoutId id="2147488090" r:id="rId5"/>
    <p:sldLayoutId id="2147488091" r:id="rId6"/>
    <p:sldLayoutId id="2147488092" r:id="rId7"/>
    <p:sldLayoutId id="2147488093" r:id="rId8"/>
    <p:sldLayoutId id="2147488094" r:id="rId9"/>
    <p:sldLayoutId id="2147488095" r:id="rId10"/>
    <p:sldLayoutId id="214748809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60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098" r:id="rId1"/>
    <p:sldLayoutId id="2147488099" r:id="rId2"/>
    <p:sldLayoutId id="2147488100" r:id="rId3"/>
    <p:sldLayoutId id="2147488101" r:id="rId4"/>
    <p:sldLayoutId id="2147488102" r:id="rId5"/>
    <p:sldLayoutId id="2147488103" r:id="rId6"/>
    <p:sldLayoutId id="2147488104" r:id="rId7"/>
    <p:sldLayoutId id="2147488105" r:id="rId8"/>
    <p:sldLayoutId id="2147488106" r:id="rId9"/>
    <p:sldLayoutId id="2147488107" r:id="rId10"/>
    <p:sldLayoutId id="214748810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51778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6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266" r:id="rId1"/>
    <p:sldLayoutId id="2147488267" r:id="rId2"/>
    <p:sldLayoutId id="2147488268" r:id="rId3"/>
    <p:sldLayoutId id="2147488269" r:id="rId4"/>
    <p:sldLayoutId id="2147488270" r:id="rId5"/>
    <p:sldLayoutId id="2147488271" r:id="rId6"/>
    <p:sldLayoutId id="2147488272" r:id="rId7"/>
    <p:sldLayoutId id="2147488273" r:id="rId8"/>
    <p:sldLayoutId id="2147488274" r:id="rId9"/>
    <p:sldLayoutId id="2147488275" r:id="rId10"/>
    <p:sldLayoutId id="214748827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prstGeom prst="rect">
            <a:avLst/>
          </a:prstGeom>
        </p:spPr>
        <p:txBody>
          <a:bodyPr vert="horz" lIns="36576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143000"/>
            <a:ext cx="883920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8858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17" r:id="rId1"/>
    <p:sldLayoutId id="2147488318" r:id="rId2"/>
    <p:sldLayoutId id="2147488319" r:id="rId3"/>
    <p:sldLayoutId id="2147488320" r:id="rId4"/>
    <p:sldLayoutId id="2147488321" r:id="rId5"/>
    <p:sldLayoutId id="2147488322" r:id="rId6"/>
    <p:sldLayoutId id="2147488323" r:id="rId7"/>
    <p:sldLayoutId id="2147488324" r:id="rId8"/>
    <p:sldLayoutId id="2147488325" r:id="rId9"/>
    <p:sldLayoutId id="2147488326" r:id="rId10"/>
    <p:sldLayoutId id="2147488327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6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400" b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srgbClr val="000000"/>
                </a:solidFill>
                <a:latin typeface="Garamond" pitchFamily="18" charset="0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fld id="{72694B9D-8BFE-654E-8D86-2D1B27ECA5D0}" type="slidenum">
              <a:rPr lang="en-US" altLang="en-US"/>
              <a:pPr eaLnBrk="1" hangingPunct="1">
                <a:defRPr/>
              </a:pPr>
              <a:t>‹#›</a:t>
            </a:fld>
            <a:endParaRPr lang="en-US" altLang="en-US"/>
          </a:p>
        </p:txBody>
      </p:sp>
      <p:sp>
        <p:nvSpPr>
          <p:cNvPr id="38918" name="Line 1032"/>
          <p:cNvSpPr>
            <a:spLocks noChangeShapeType="1"/>
          </p:cNvSpPr>
          <p:nvPr/>
        </p:nvSpPr>
        <p:spPr bwMode="auto">
          <a:xfrm>
            <a:off x="228600" y="638175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8919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eaLnBrk="1" hangingPunct="1"/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791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41" r:id="rId1"/>
    <p:sldLayoutId id="2147488342" r:id="rId2"/>
    <p:sldLayoutId id="2147488343" r:id="rId3"/>
    <p:sldLayoutId id="2147488344" r:id="rId4"/>
    <p:sldLayoutId id="2147488345" r:id="rId5"/>
    <p:sldLayoutId id="2147488346" r:id="rId6"/>
    <p:sldLayoutId id="2147488347" r:id="rId7"/>
    <p:sldLayoutId id="2147488348" r:id="rId8"/>
    <p:sldLayoutId id="2147488349" r:id="rId9"/>
    <p:sldLayoutId id="2147488350" r:id="rId10"/>
    <p:sldLayoutId id="214748835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charset="0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charset="0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1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defTabSz="914024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 lIns="91402" tIns="45702" rIns="91402" bIns="45702"/>
          <a:lstStyle/>
          <a:p>
            <a:pPr defTabSz="914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21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379" r:id="rId1"/>
    <p:sldLayoutId id="2147488380" r:id="rId2"/>
    <p:sldLayoutId id="2147488381" r:id="rId3"/>
    <p:sldLayoutId id="2147488382" r:id="rId4"/>
    <p:sldLayoutId id="2147488383" r:id="rId5"/>
    <p:sldLayoutId id="2147488384" r:id="rId6"/>
    <p:sldLayoutId id="2147488385" r:id="rId7"/>
    <p:sldLayoutId id="2147488386" r:id="rId8"/>
    <p:sldLayoutId id="2147488387" r:id="rId9"/>
    <p:sldLayoutId id="2147488388" r:id="rId10"/>
    <p:sldLayoutId id="214748838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011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024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04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052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650" indent="-32530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1933" indent="-350694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301" indent="-31578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0475" indent="-33958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7491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4499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1514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8523" indent="-339587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707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560" r:id="rId1"/>
    <p:sldLayoutId id="2147488561" r:id="rId2"/>
    <p:sldLayoutId id="2147488562" r:id="rId3"/>
    <p:sldLayoutId id="2147488563" r:id="rId4"/>
    <p:sldLayoutId id="2147488564" r:id="rId5"/>
    <p:sldLayoutId id="2147488565" r:id="rId6"/>
    <p:sldLayoutId id="2147488566" r:id="rId7"/>
    <p:sldLayoutId id="2147488567" r:id="rId8"/>
    <p:sldLayoutId id="2147488568" r:id="rId9"/>
    <p:sldLayoutId id="2147488569" r:id="rId10"/>
    <p:sldLayoutId id="214748857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>
            <a:extLst>
              <a:ext uri="{FF2B5EF4-FFF2-40B4-BE49-F238E27FC236}">
                <a16:creationId xmlns:a16="http://schemas.microsoft.com/office/drawing/2014/main" id="{50C7FBDD-E441-CD4F-8D0B-986DA964BE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1027">
            <a:extLst>
              <a:ext uri="{FF2B5EF4-FFF2-40B4-BE49-F238E27FC236}">
                <a16:creationId xmlns:a16="http://schemas.microsoft.com/office/drawing/2014/main" id="{4C961336-C8C0-B349-AA8E-7AF2E55425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359B2321-3A35-4A4F-B784-F9EB82CDF06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803C6AB3-8E66-0C47-9AFC-E6BBCC85987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charset="0"/>
                <a:ea typeface="ＭＳ Ｐゴシック" charset="-128"/>
              </a:defRPr>
            </a:lvl1pPr>
          </a:lstStyle>
          <a:p>
            <a:pPr>
              <a:defRPr/>
            </a:pPr>
            <a:fld id="{1D4941C2-832B-CE44-A6CD-6ECEF18066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0" name="Line 1032">
            <a:extLst>
              <a:ext uri="{FF2B5EF4-FFF2-40B4-BE49-F238E27FC236}">
                <a16:creationId xmlns:a16="http://schemas.microsoft.com/office/drawing/2014/main" id="{84905974-26AA-1845-8C01-E86327ED24C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1" name="Line 1033">
            <a:extLst>
              <a:ext uri="{FF2B5EF4-FFF2-40B4-BE49-F238E27FC236}">
                <a16:creationId xmlns:a16="http://schemas.microsoft.com/office/drawing/2014/main" id="{E18BF5C3-4749-A240-A740-B0558883607B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625" r:id="rId1"/>
    <p:sldLayoutId id="2147488626" r:id="rId2"/>
    <p:sldLayoutId id="2147488627" r:id="rId3"/>
    <p:sldLayoutId id="2147488628" r:id="rId4"/>
    <p:sldLayoutId id="2147488629" r:id="rId5"/>
    <p:sldLayoutId id="2147488630" r:id="rId6"/>
    <p:sldLayoutId id="2147488631" r:id="rId7"/>
    <p:sldLayoutId id="2147488632" r:id="rId8"/>
    <p:sldLayoutId id="2147488633" r:id="rId9"/>
    <p:sldLayoutId id="2147488634" r:id="rId10"/>
    <p:sldLayoutId id="2147488635" r:id="rId11"/>
    <p:sldLayoutId id="2147488636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792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3164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500854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72862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90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638" r:id="rId1"/>
    <p:sldLayoutId id="2147488639" r:id="rId2"/>
    <p:sldLayoutId id="2147488640" r:id="rId3"/>
    <p:sldLayoutId id="2147488641" r:id="rId4"/>
    <p:sldLayoutId id="2147488642" r:id="rId5"/>
    <p:sldLayoutId id="2147488643" r:id="rId6"/>
    <p:sldLayoutId id="2147488644" r:id="rId7"/>
    <p:sldLayoutId id="2147488645" r:id="rId8"/>
    <p:sldLayoutId id="2147488646" r:id="rId9"/>
    <p:sldLayoutId id="2147488647" r:id="rId10"/>
    <p:sldLayoutId id="2147488648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45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748" r:id="rId1"/>
    <p:sldLayoutId id="2147488749" r:id="rId2"/>
    <p:sldLayoutId id="2147488750" r:id="rId3"/>
    <p:sldLayoutId id="2147488751" r:id="rId4"/>
    <p:sldLayoutId id="2147488752" r:id="rId5"/>
    <p:sldLayoutId id="2147488753" r:id="rId6"/>
    <p:sldLayoutId id="2147488754" r:id="rId7"/>
    <p:sldLayoutId id="2147488755" r:id="rId8"/>
    <p:sldLayoutId id="2147488756" r:id="rId9"/>
    <p:sldLayoutId id="2147488757" r:id="rId10"/>
    <p:sldLayoutId id="2147488758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8926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979" r:id="rId1"/>
    <p:sldLayoutId id="2147488980" r:id="rId2"/>
    <p:sldLayoutId id="2147488981" r:id="rId3"/>
    <p:sldLayoutId id="2147488982" r:id="rId4"/>
    <p:sldLayoutId id="2147488983" r:id="rId5"/>
    <p:sldLayoutId id="2147488984" r:id="rId6"/>
    <p:sldLayoutId id="2147488985" r:id="rId7"/>
    <p:sldLayoutId id="2147488986" r:id="rId8"/>
    <p:sldLayoutId id="2147488987" r:id="rId9"/>
    <p:sldLayoutId id="2147488988" r:id="rId10"/>
    <p:sldLayoutId id="2147488989" r:id="rId11"/>
    <p:sldLayoutId id="2147488990" r:id="rId12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983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8992" r:id="rId1"/>
    <p:sldLayoutId id="2147488993" r:id="rId2"/>
    <p:sldLayoutId id="2147488994" r:id="rId3"/>
    <p:sldLayoutId id="2147488995" r:id="rId4"/>
    <p:sldLayoutId id="2147488996" r:id="rId5"/>
    <p:sldLayoutId id="2147488997" r:id="rId6"/>
    <p:sldLayoutId id="2147488998" r:id="rId7"/>
    <p:sldLayoutId id="2147488999" r:id="rId8"/>
    <p:sldLayoutId id="2147489000" r:id="rId9"/>
    <p:sldLayoutId id="2147489001" r:id="rId10"/>
    <p:sldLayoutId id="2147489002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773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017" r:id="rId1"/>
    <p:sldLayoutId id="2147489018" r:id="rId2"/>
    <p:sldLayoutId id="2147489019" r:id="rId3"/>
    <p:sldLayoutId id="2147489020" r:id="rId4"/>
    <p:sldLayoutId id="2147489021" r:id="rId5"/>
    <p:sldLayoutId id="2147489022" r:id="rId6"/>
    <p:sldLayoutId id="2147489023" r:id="rId7"/>
    <p:sldLayoutId id="2147489024" r:id="rId8"/>
    <p:sldLayoutId id="2147489025" r:id="rId9"/>
    <p:sldLayoutId id="2147489026" r:id="rId10"/>
    <p:sldLayoutId id="2147489027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735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029" r:id="rId1"/>
    <p:sldLayoutId id="2147489030" r:id="rId2"/>
    <p:sldLayoutId id="2147489031" r:id="rId3"/>
    <p:sldLayoutId id="2147489032" r:id="rId4"/>
    <p:sldLayoutId id="2147489033" r:id="rId5"/>
    <p:sldLayoutId id="2147489034" r:id="rId6"/>
    <p:sldLayoutId id="2147489035" r:id="rId7"/>
    <p:sldLayoutId id="2147489036" r:id="rId8"/>
    <p:sldLayoutId id="2147489037" r:id="rId9"/>
    <p:sldLayoutId id="2147489038" r:id="rId10"/>
    <p:sldLayoutId id="2147489039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F400BD0-49BF-48FC-8114-37C1D4F5AB3D}" type="slidenum">
              <a:rPr lang="en-US" altLang="en-US">
                <a:solidFill>
                  <a:srgbClr val="000000"/>
                </a:solidFill>
                <a:ea typeface="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a typeface="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  <a:latin typeface="Tahoma"/>
              <a:ea typeface="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54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17" r:id="rId1"/>
    <p:sldLayoutId id="2147489218" r:id="rId2"/>
    <p:sldLayoutId id="2147489219" r:id="rId3"/>
    <p:sldLayoutId id="2147489220" r:id="rId4"/>
    <p:sldLayoutId id="2147489221" r:id="rId5"/>
    <p:sldLayoutId id="2147489222" r:id="rId6"/>
    <p:sldLayoutId id="2147489223" r:id="rId7"/>
    <p:sldLayoutId id="2147489224" r:id="rId8"/>
    <p:sldLayoutId id="2147489225" r:id="rId9"/>
    <p:sldLayoutId id="2147489226" r:id="rId10"/>
    <p:sldLayoutId id="214748922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132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29" r:id="rId1"/>
    <p:sldLayoutId id="2147489230" r:id="rId2"/>
    <p:sldLayoutId id="2147489231" r:id="rId3"/>
    <p:sldLayoutId id="2147489232" r:id="rId4"/>
    <p:sldLayoutId id="2147489233" r:id="rId5"/>
    <p:sldLayoutId id="2147489234" r:id="rId6"/>
    <p:sldLayoutId id="2147489235" r:id="rId7"/>
    <p:sldLayoutId id="2147489236" r:id="rId8"/>
    <p:sldLayoutId id="2147489237" r:id="rId9"/>
    <p:sldLayoutId id="2147489238" r:id="rId10"/>
    <p:sldLayoutId id="214748923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592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53" r:id="rId1"/>
    <p:sldLayoutId id="2147489254" r:id="rId2"/>
    <p:sldLayoutId id="2147489255" r:id="rId3"/>
    <p:sldLayoutId id="2147489256" r:id="rId4"/>
    <p:sldLayoutId id="2147489257" r:id="rId5"/>
    <p:sldLayoutId id="2147489258" r:id="rId6"/>
    <p:sldLayoutId id="2147489259" r:id="rId7"/>
    <p:sldLayoutId id="2147489260" r:id="rId8"/>
    <p:sldLayoutId id="2147489261" r:id="rId9"/>
    <p:sldLayoutId id="2147489262" r:id="rId10"/>
    <p:sldLayoutId id="2147489263" r:id="rId11"/>
    <p:sldLayoutId id="2147489264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2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66" r:id="rId1"/>
    <p:sldLayoutId id="2147489267" r:id="rId2"/>
    <p:sldLayoutId id="2147489268" r:id="rId3"/>
    <p:sldLayoutId id="2147489269" r:id="rId4"/>
    <p:sldLayoutId id="2147489270" r:id="rId5"/>
    <p:sldLayoutId id="2147489271" r:id="rId6"/>
    <p:sldLayoutId id="2147489272" r:id="rId7"/>
    <p:sldLayoutId id="2147489273" r:id="rId8"/>
    <p:sldLayoutId id="2147489274" r:id="rId9"/>
    <p:sldLayoutId id="2147489275" r:id="rId10"/>
    <p:sldLayoutId id="214748927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6792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63164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500854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572862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846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78" r:id="rId1"/>
    <p:sldLayoutId id="2147489279" r:id="rId2"/>
    <p:sldLayoutId id="2147489280" r:id="rId3"/>
    <p:sldLayoutId id="2147489281" r:id="rId4"/>
    <p:sldLayoutId id="2147489282" r:id="rId5"/>
    <p:sldLayoutId id="2147489283" r:id="rId6"/>
    <p:sldLayoutId id="2147489284" r:id="rId7"/>
    <p:sldLayoutId id="2147489285" r:id="rId8"/>
    <p:sldLayoutId id="2147489286" r:id="rId9"/>
    <p:sldLayoutId id="2147489287" r:id="rId10"/>
    <p:sldLayoutId id="214748928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5C1105-7C02-0A4A-BBB4-558A73CD3ACF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Line 1032"/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1" name="Line 1033"/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32" name="Picture 7" descr="safari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3515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290" r:id="rId1"/>
    <p:sldLayoutId id="2147489291" r:id="rId2"/>
    <p:sldLayoutId id="2147489292" r:id="rId3"/>
    <p:sldLayoutId id="2147489293" r:id="rId4"/>
    <p:sldLayoutId id="2147489294" r:id="rId5"/>
    <p:sldLayoutId id="2147489295" r:id="rId6"/>
    <p:sldLayoutId id="2147489296" r:id="rId7"/>
    <p:sldLayoutId id="2147489297" r:id="rId8"/>
    <p:sldLayoutId id="2147489298" r:id="rId9"/>
    <p:sldLayoutId id="2147489299" r:id="rId10"/>
    <p:sldLayoutId id="2147489300" r:id="rId11"/>
    <p:sldLayoutId id="2147489301" r:id="rId12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17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51" r:id="rId1"/>
    <p:sldLayoutId id="2147489552" r:id="rId2"/>
    <p:sldLayoutId id="2147489553" r:id="rId3"/>
    <p:sldLayoutId id="2147489554" r:id="rId4"/>
    <p:sldLayoutId id="2147489555" r:id="rId5"/>
    <p:sldLayoutId id="2147489556" r:id="rId6"/>
    <p:sldLayoutId id="2147489557" r:id="rId7"/>
    <p:sldLayoutId id="2147489558" r:id="rId8"/>
    <p:sldLayoutId id="2147489559" r:id="rId9"/>
    <p:sldLayoutId id="2147489560" r:id="rId10"/>
    <p:sldLayoutId id="2147489561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50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63" r:id="rId1"/>
    <p:sldLayoutId id="2147489564" r:id="rId2"/>
    <p:sldLayoutId id="2147489565" r:id="rId3"/>
    <p:sldLayoutId id="2147489566" r:id="rId4"/>
    <p:sldLayoutId id="2147489567" r:id="rId5"/>
    <p:sldLayoutId id="2147489568" r:id="rId6"/>
    <p:sldLayoutId id="2147489569" r:id="rId7"/>
    <p:sldLayoutId id="2147489570" r:id="rId8"/>
    <p:sldLayoutId id="2147489571" r:id="rId9"/>
    <p:sldLayoutId id="2147489572" r:id="rId10"/>
    <p:sldLayoutId id="2147489573" r:id="rId11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prstClr val="black"/>
                </a:solidFill>
              </a:rPr>
              <a:pPr/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6" name="Picture 5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28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Times New Roman"/>
          <a:ea typeface="+mj-ea"/>
          <a:cs typeface="Times New Roman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85850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033" y="1250443"/>
            <a:ext cx="8897503" cy="52238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033" y="6544372"/>
            <a:ext cx="18206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fld id="{9FD9DB3E-E709-42CF-B11F-1DFE1D210A82}" type="datetime1">
              <a:rPr lang="en-US" smtClean="0"/>
              <a:t>6/28/24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48826" y="6544372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24883" y="64563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659951FD-F195-4FF4-B5D0-ABFF8986B8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37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88" r:id="rId1"/>
    <p:sldLayoutId id="2147489589" r:id="rId2"/>
    <p:sldLayoutId id="2147489590" r:id="rId3"/>
    <p:sldLayoutId id="2147489591" r:id="rId4"/>
    <p:sldLayoutId id="2147489592" r:id="rId5"/>
    <p:sldLayoutId id="2147489593" r:id="rId6"/>
    <p:sldLayoutId id="2147489594" r:id="rId7"/>
    <p:sldLayoutId id="2147489595" r:id="rId8"/>
    <p:sldLayoutId id="2147489596" r:id="rId9"/>
    <p:sldLayoutId id="2147489597" r:id="rId10"/>
    <p:sldLayoutId id="2147489598" r:id="rId11"/>
    <p:sldLayoutId id="2147489599" r:id="rId12"/>
  </p:sldLayoutIdLst>
  <p:hf hdr="0" ftr="0" dt="0"/>
  <p:txStyles>
    <p:titleStyle>
      <a:lvl1pPr marL="0" algn="ctr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85000"/>
        </a:lnSpc>
        <a:spcBef>
          <a:spcPts val="1300"/>
        </a:spcBef>
        <a:buFont typeface="Arial" panose="020B0604020202020204" pitchFamily="34" charset="0"/>
        <a:buChar char="•"/>
        <a:defRPr sz="2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85000"/>
        </a:lnSpc>
        <a:spcBef>
          <a:spcPts val="600"/>
        </a:spcBef>
        <a:buFont typeface="Calibri" panose="020F0502020204030204" pitchFamily="34" charset="0"/>
        <a:buChar char="‐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1026">
            <a:extLst>
              <a:ext uri="{FF2B5EF4-FFF2-40B4-BE49-F238E27FC236}">
                <a16:creationId xmlns:a16="http://schemas.microsoft.com/office/drawing/2014/main" id="{767842EF-2E87-9649-8E4C-4EF07515E6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25667" name="Rectangle 1027">
            <a:extLst>
              <a:ext uri="{FF2B5EF4-FFF2-40B4-BE49-F238E27FC236}">
                <a16:creationId xmlns:a16="http://schemas.microsoft.com/office/drawing/2014/main" id="{7F46E882-405C-294F-A176-5EB4B6E5E8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3955FDDD-00C5-1D4C-912E-1BDB0E3BD33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2C1267A1-BE40-C34F-A587-D92B7D4A5D5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>
              <a:defRPr/>
            </a:pPr>
            <a:fld id="{B1C60925-3F6D-0244-A63C-8428EA4EFD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25670" name="Line 1032">
            <a:extLst>
              <a:ext uri="{FF2B5EF4-FFF2-40B4-BE49-F238E27FC236}">
                <a16:creationId xmlns:a16="http://schemas.microsoft.com/office/drawing/2014/main" id="{BEFE2080-76AE-4B40-AEAD-392FD767B10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5671" name="Line 1033">
            <a:extLst>
              <a:ext uri="{FF2B5EF4-FFF2-40B4-BE49-F238E27FC236}">
                <a16:creationId xmlns:a16="http://schemas.microsoft.com/office/drawing/2014/main" id="{23A53299-EA82-2047-A09E-6BA500656893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17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612" r:id="rId1"/>
    <p:sldLayoutId id="2147489613" r:id="rId2"/>
    <p:sldLayoutId id="2147489614" r:id="rId3"/>
    <p:sldLayoutId id="2147489615" r:id="rId4"/>
    <p:sldLayoutId id="2147489616" r:id="rId5"/>
    <p:sldLayoutId id="2147489617" r:id="rId6"/>
    <p:sldLayoutId id="2147489618" r:id="rId7"/>
    <p:sldLayoutId id="2147489619" r:id="rId8"/>
    <p:sldLayoutId id="2147489620" r:id="rId9"/>
    <p:sldLayoutId id="2147489621" r:id="rId10"/>
    <p:sldLayoutId id="2147489622" r:id="rId11"/>
    <p:sldLayoutId id="2147489623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794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644" r:id="rId1"/>
    <p:sldLayoutId id="2147489645" r:id="rId2"/>
    <p:sldLayoutId id="2147489646" r:id="rId3"/>
    <p:sldLayoutId id="2147489647" r:id="rId4"/>
    <p:sldLayoutId id="2147489648" r:id="rId5"/>
    <p:sldLayoutId id="2147489649" r:id="rId6"/>
    <p:sldLayoutId id="2147489650" r:id="rId7"/>
    <p:sldLayoutId id="2147489651" r:id="rId8"/>
    <p:sldLayoutId id="2147489652" r:id="rId9"/>
    <p:sldLayoutId id="2147489653" r:id="rId10"/>
    <p:sldLayoutId id="214748965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018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806" r:id="rId1"/>
    <p:sldLayoutId id="2147489807" r:id="rId2"/>
    <p:sldLayoutId id="2147489808" r:id="rId3"/>
    <p:sldLayoutId id="2147489809" r:id="rId4"/>
    <p:sldLayoutId id="2147489810" r:id="rId5"/>
    <p:sldLayoutId id="2147489811" r:id="rId6"/>
    <p:sldLayoutId id="2147489812" r:id="rId7"/>
    <p:sldLayoutId id="2147489813" r:id="rId8"/>
    <p:sldLayoutId id="2147489814" r:id="rId9"/>
    <p:sldLayoutId id="2147489815" r:id="rId10"/>
    <p:sldLayoutId id="2147489816" r:id="rId11"/>
    <p:sldLayoutId id="2147489817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26">
            <a:extLst>
              <a:ext uri="{FF2B5EF4-FFF2-40B4-BE49-F238E27FC236}">
                <a16:creationId xmlns:a16="http://schemas.microsoft.com/office/drawing/2014/main" id="{905E7BDC-7850-0840-AE02-4CD684FE19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4339" name="Rectangle 1027">
            <a:extLst>
              <a:ext uri="{FF2B5EF4-FFF2-40B4-BE49-F238E27FC236}">
                <a16:creationId xmlns:a16="http://schemas.microsoft.com/office/drawing/2014/main" id="{6E0880CC-46D8-144C-AB8F-FA38446BBE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E2720296-8B91-D64B-9FD7-7AF64C73237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39D3AC41-115F-0845-A7A4-47BF361B187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charset="0"/>
                <a:ea typeface="ＭＳ Ｐゴシック" charset="-128"/>
              </a:defRPr>
            </a:lvl1pPr>
          </a:lstStyle>
          <a:p>
            <a:pPr>
              <a:defRPr/>
            </a:pPr>
            <a:fld id="{2E03388C-8DDE-5549-8BDC-829E3484E1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342" name="Line 1032">
            <a:extLst>
              <a:ext uri="{FF2B5EF4-FFF2-40B4-BE49-F238E27FC236}">
                <a16:creationId xmlns:a16="http://schemas.microsoft.com/office/drawing/2014/main" id="{C35EBA84-E5B9-C34A-9AC4-3C109F724BD9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3" name="Line 1033">
            <a:extLst>
              <a:ext uri="{FF2B5EF4-FFF2-40B4-BE49-F238E27FC236}">
                <a16:creationId xmlns:a16="http://schemas.microsoft.com/office/drawing/2014/main" id="{F5BD3987-485D-E042-8A19-7C18DF05F31E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883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819" r:id="rId1"/>
    <p:sldLayoutId id="2147489820" r:id="rId2"/>
    <p:sldLayoutId id="2147489821" r:id="rId3"/>
    <p:sldLayoutId id="2147489822" r:id="rId4"/>
    <p:sldLayoutId id="2147489823" r:id="rId5"/>
    <p:sldLayoutId id="2147489824" r:id="rId6"/>
    <p:sldLayoutId id="2147489825" r:id="rId7"/>
    <p:sldLayoutId id="2147489826" r:id="rId8"/>
    <p:sldLayoutId id="2147489827" r:id="rId9"/>
    <p:sldLayoutId id="2147489828" r:id="rId10"/>
    <p:sldLayoutId id="2147489829" r:id="rId11"/>
    <p:sldLayoutId id="2147489830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98525"/>
            <a:ext cx="8610600" cy="52355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77038" y="631825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solidFill>
                  <a:srgbClr val="000000"/>
                </a:solidFill>
                <a:latin typeface="Garamond" charset="0"/>
              </a:defRPr>
            </a:lvl1pPr>
          </a:lstStyle>
          <a:p>
            <a:pPr eaLnBrk="1" hangingPunct="1"/>
            <a:fld id="{A7361BF2-EEC8-BD44-B1FF-0E6EA04503FC}" type="slidenum">
              <a:rPr lang="en-US" smtClean="0">
                <a:ea typeface="ＭＳ Ｐゴシック" charset="0"/>
                <a:cs typeface="Arial" charset="0"/>
              </a:rPr>
              <a:pPr eaLnBrk="1" hangingPunct="1"/>
              <a:t>‹#›</a:t>
            </a:fld>
            <a:endParaRPr lang="en-US">
              <a:ea typeface="ＭＳ Ｐゴシック" charset="0"/>
              <a:cs typeface="Arial" charset="0"/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481763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sp>
        <p:nvSpPr>
          <p:cNvPr id="100361" name="Line 1033"/>
          <p:cNvSpPr>
            <a:spLocks noChangeShapeType="1"/>
          </p:cNvSpPr>
          <p:nvPr userDrawn="1"/>
        </p:nvSpPr>
        <p:spPr bwMode="auto">
          <a:xfrm>
            <a:off x="228600" y="898525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solidFill>
                <a:srgbClr val="000000"/>
              </a:solidFill>
              <a:latin typeface="Arial" pitchFamily="34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179512" y="650085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412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844" r:id="rId1"/>
    <p:sldLayoutId id="2147489845" r:id="rId2"/>
    <p:sldLayoutId id="2147489846" r:id="rId3"/>
    <p:sldLayoutId id="2147489847" r:id="rId4"/>
    <p:sldLayoutId id="2147489848" r:id="rId5"/>
    <p:sldLayoutId id="2147489849" r:id="rId6"/>
    <p:sldLayoutId id="2147489850" r:id="rId7"/>
    <p:sldLayoutId id="2147489851" r:id="rId8"/>
    <p:sldLayoutId id="2147489852" r:id="rId9"/>
    <p:sldLayoutId id="2147489853" r:id="rId10"/>
    <p:sldLayoutId id="2147489854" r:id="rId11"/>
    <p:sldLayoutId id="2147489855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charset="0"/>
        <a:buChar char="q"/>
        <a:defRPr sz="2200">
          <a:solidFill>
            <a:schemeClr val="tx1"/>
          </a:solidFill>
          <a:latin typeface="+mn-lt"/>
          <a:ea typeface="ＭＳ Ｐゴシック" pitchFamily="-105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charset="0"/>
        <a:buChar char="n"/>
        <a:defRPr sz="2000">
          <a:solidFill>
            <a:schemeClr val="tx1"/>
          </a:solidFill>
          <a:latin typeface="+mn-lt"/>
          <a:ea typeface="ＭＳ Ｐゴシック" pitchFamily="-105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q"/>
        <a:defRPr>
          <a:solidFill>
            <a:schemeClr val="tx1"/>
          </a:solidFill>
          <a:latin typeface="+mn-lt"/>
          <a:ea typeface="ＭＳ Ｐゴシック" pitchFamily="-105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charset="0"/>
        <a:buChar char="§"/>
        <a:defRPr sz="1600">
          <a:solidFill>
            <a:schemeClr val="tx1"/>
          </a:solidFill>
          <a:latin typeface="+mn-lt"/>
          <a:ea typeface="ＭＳ Ｐゴシック" pitchFamily="-105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26">
            <a:extLst>
              <a:ext uri="{FF2B5EF4-FFF2-40B4-BE49-F238E27FC236}">
                <a16:creationId xmlns:a16="http://schemas.microsoft.com/office/drawing/2014/main" id="{4100DFBF-1FEE-4ACB-900C-42CD990BE5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1027">
            <a:extLst>
              <a:ext uri="{FF2B5EF4-FFF2-40B4-BE49-F238E27FC236}">
                <a16:creationId xmlns:a16="http://schemas.microsoft.com/office/drawing/2014/main" id="{7B86C5D9-AB13-4DED-A44A-D17CB1C1FD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095375"/>
            <a:ext cx="8610600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>
            <a:extLst>
              <a:ext uri="{FF2B5EF4-FFF2-40B4-BE49-F238E27FC236}">
                <a16:creationId xmlns:a16="http://schemas.microsoft.com/office/drawing/2014/main" id="{D84474C4-284F-9440-A98C-FA4AB90F76F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8" name="Rectangle 1030">
            <a:extLst>
              <a:ext uri="{FF2B5EF4-FFF2-40B4-BE49-F238E27FC236}">
                <a16:creationId xmlns:a16="http://schemas.microsoft.com/office/drawing/2014/main" id="{653E7E89-9F9B-F740-A030-C38912ADA09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46900" y="637381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Garamond" panose="02020404030301010803" pitchFamily="18" charset="0"/>
              </a:defRPr>
            </a:lvl1pPr>
          </a:lstStyle>
          <a:p>
            <a:pPr>
              <a:defRPr/>
            </a:pPr>
            <a:fld id="{6A6BA0A0-A7BE-4DC4-A1D2-67560873BD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4" name="Line 1032">
            <a:extLst>
              <a:ext uri="{FF2B5EF4-FFF2-40B4-BE49-F238E27FC236}">
                <a16:creationId xmlns:a16="http://schemas.microsoft.com/office/drawing/2014/main" id="{B2BA4185-DAF2-4408-906B-C503302DE47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644683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5" name="Line 1033">
            <a:extLst>
              <a:ext uri="{FF2B5EF4-FFF2-40B4-BE49-F238E27FC236}">
                <a16:creationId xmlns:a16="http://schemas.microsoft.com/office/drawing/2014/main" id="{BFB13A2A-7836-4554-BA73-7213A39EA284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056" name="Picture 7" descr="safari.png">
            <a:extLst>
              <a:ext uri="{FF2B5EF4-FFF2-40B4-BE49-F238E27FC236}">
                <a16:creationId xmlns:a16="http://schemas.microsoft.com/office/drawing/2014/main" id="{1177FD16-61A1-4390-9ECA-67D35227FB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6602413"/>
            <a:ext cx="8477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875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926" r:id="rId1"/>
    <p:sldLayoutId id="2147489927" r:id="rId2"/>
    <p:sldLayoutId id="2147489928" r:id="rId3"/>
    <p:sldLayoutId id="2147489929" r:id="rId4"/>
    <p:sldLayoutId id="2147489930" r:id="rId5"/>
    <p:sldLayoutId id="2147489931" r:id="rId6"/>
    <p:sldLayoutId id="2147489932" r:id="rId7"/>
    <p:sldLayoutId id="2147489933" r:id="rId8"/>
    <p:sldLayoutId id="2147489934" r:id="rId9"/>
    <p:sldLayoutId id="2147489935" r:id="rId10"/>
    <p:sldLayoutId id="2147489936" r:id="rId11"/>
    <p:sldLayoutId id="2147489937" r:id="rId12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200">
          <a:solidFill>
            <a:schemeClr val="tx1"/>
          </a:solidFill>
          <a:latin typeface="+mn-lt"/>
          <a:ea typeface="ＭＳ Ｐゴシック" pitchFamily="-106" charset="-128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ea typeface="ＭＳ Ｐゴシック" pitchFamily="-106" charset="-128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>
          <a:solidFill>
            <a:schemeClr val="tx1"/>
          </a:solidFill>
          <a:latin typeface="+mn-lt"/>
          <a:ea typeface="ＭＳ Ｐゴシック" pitchFamily="-106" charset="-128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-106" charset="2"/>
        <a:buChar char="§"/>
        <a:defRPr sz="16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062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951" r:id="rId1"/>
    <p:sldLayoutId id="2147489952" r:id="rId2"/>
    <p:sldLayoutId id="2147489953" r:id="rId3"/>
    <p:sldLayoutId id="2147489954" r:id="rId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E5EADF-E8A8-9548-6E81-2DAF4ACB2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691AB1-7A0A-F67A-A59E-47B51F0A3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E56271B-B905-57CC-06C2-739306F432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bg1">
                    <a:lumMod val="6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algn="r"/>
            <a:fld id="{FDEAB76D-489F-BC47-AE8A-9A4958F60173}" type="slidenum">
              <a:rPr lang="en-CH" smtClean="0"/>
              <a:pPr algn="r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817499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41" r:id="rId1"/>
    <p:sldLayoutId id="2147490042" r:id="rId2"/>
    <p:sldLayoutId id="2147490043" r:id="rId3"/>
    <p:sldLayoutId id="2147490044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orbel" panose="020B05030202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orbel" panose="020B05030202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Placeholder 1"/>
          <p:cNvSpPr>
            <a:spLocks noGrp="1"/>
          </p:cNvSpPr>
          <p:nvPr>
            <p:ph type="title"/>
          </p:nvPr>
        </p:nvSpPr>
        <p:spPr bwMode="auto">
          <a:xfrm>
            <a:off x="228600" y="152400"/>
            <a:ext cx="8686800" cy="1066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98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219200"/>
            <a:ext cx="8686800" cy="55022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04427566-1EA6-5D4B-A5C7-FD3E6A54E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30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46" r:id="rId1"/>
    <p:sldLayoutId id="2147490047" r:id="rId2"/>
    <p:sldLayoutId id="2147490048" r:id="rId3"/>
    <p:sldLayoutId id="2147490049" r:id="rId4"/>
    <p:sldLayoutId id="2147490050" r:id="rId5"/>
    <p:sldLayoutId id="2147490051" r:id="rId6"/>
    <p:sldLayoutId id="2147490052" r:id="rId7"/>
    <p:sldLayoutId id="2147490053" r:id="rId8"/>
    <p:sldLayoutId id="2147490054" r:id="rId9"/>
    <p:sldLayoutId id="2147490055" r:id="rId10"/>
    <p:sldLayoutId id="2147490056" r:id="rId11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eader.pn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053359" y="264849"/>
            <a:ext cx="5102012" cy="542508"/>
          </a:xfrm>
          <a:prstGeom prst="rect">
            <a:avLst/>
          </a:prstGeom>
        </p:spPr>
      </p:pic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299306" y="274638"/>
            <a:ext cx="8387494" cy="532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edit Master title style</a:t>
            </a:r>
          </a:p>
        </p:txBody>
      </p:sp>
      <p:pic>
        <p:nvPicPr>
          <p:cNvPr id="9" name="Picture 8" descr="footer.png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27215" y="6267135"/>
            <a:ext cx="9189720" cy="611833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ecelogorb.psd"/>
          <p:cNvPicPr>
            <a:picLocks noChangeAspect="1"/>
          </p:cNvPicPr>
          <p:nvPr userDrawn="1"/>
        </p:nvPicPr>
        <p:blipFill>
          <a:blip r:embed="rId17" cstate="screen">
            <a:lum bright="-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350" y="6294367"/>
            <a:ext cx="2563296" cy="512659"/>
          </a:xfrm>
          <a:prstGeom prst="rect">
            <a:avLst/>
          </a:prstGeom>
          <a:effectLst/>
        </p:spPr>
      </p:pic>
      <p:pic>
        <p:nvPicPr>
          <p:cNvPr id="11" name="Picture 10" descr="CMU_logo_horiz_black.eps"/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3668" y="6393688"/>
            <a:ext cx="3714414" cy="33790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092185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20" r:id="rId10"/>
    <p:sldLayoutId id="2147483921" r:id="rId11"/>
    <p:sldLayoutId id="2147483922" r:id="rId12"/>
    <p:sldLayoutId id="2147483923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52401"/>
            <a:ext cx="8686800" cy="1066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19200"/>
            <a:ext cx="8686800" cy="5502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2B188-1D62-4FCA-8363-938AD4629BB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517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58" r:id="rId1"/>
    <p:sldLayoutId id="2147490059" r:id="rId2"/>
    <p:sldLayoutId id="2147490060" r:id="rId3"/>
    <p:sldLayoutId id="2147490061" r:id="rId4"/>
    <p:sldLayoutId id="2147490062" r:id="rId5"/>
    <p:sldLayoutId id="2147490063" r:id="rId6"/>
    <p:sldLayoutId id="2147490064" r:id="rId7"/>
    <p:sldLayoutId id="2147490065" r:id="rId8"/>
    <p:sldLayoutId id="2147490066" r:id="rId9"/>
    <p:sldLayoutId id="2147490067" r:id="rId10"/>
    <p:sldLayoutId id="214749006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7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663" y="365126"/>
            <a:ext cx="8638674" cy="753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663" y="1335505"/>
            <a:ext cx="8638674" cy="4836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7777A21B-5E9D-45BB-84A5-530574EDE4F4}"/>
              </a:ext>
            </a:extLst>
          </p:cNvPr>
          <p:cNvSpPr/>
          <p:nvPr userDrawn="1"/>
        </p:nvSpPr>
        <p:spPr>
          <a:xfrm>
            <a:off x="8386618" y="5132173"/>
            <a:ext cx="757382" cy="172582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rebuchet MS" panose="020B0603020202020204" pitchFamily="34" charset="0"/>
              </a:rPr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1938287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115" r:id="rId1"/>
    <p:sldLayoutId id="2147490116" r:id="rId2"/>
    <p:sldLayoutId id="2147490117" r:id="rId3"/>
    <p:sldLayoutId id="2147490118" r:id="rId4"/>
    <p:sldLayoutId id="2147490119" r:id="rId5"/>
  </p:sldLayoutIdLst>
  <p:hf hdr="0" ftr="0" dt="0"/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Trebuchet MS" panose="020B0603020202020204" pitchFamily="34" charset="0"/>
          <a:ea typeface="Verdana" panose="020B0604030504040204" pitchFamily="34" charset="0"/>
          <a:cs typeface="Courier New" panose="02070309020205020404" pitchFamily="49" charset="0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75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08720"/>
            <a:ext cx="8610600" cy="5339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248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453336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48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3716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035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5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Garamond" pitchFamily="18" charset="0"/>
              </a:defRPr>
            </a:lvl1pPr>
          </a:lstStyle>
          <a:p>
            <a:fld id="{6F400BD0-49BF-48FC-8114-37C1D4F5AB3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0360" name="Line 1032"/>
          <p:cNvSpPr>
            <a:spLocks noChangeShapeType="1"/>
          </p:cNvSpPr>
          <p:nvPr/>
        </p:nvSpPr>
        <p:spPr bwMode="auto">
          <a:xfrm>
            <a:off x="228600" y="6381328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sp>
        <p:nvSpPr>
          <p:cNvPr id="100361" name="Line 1033"/>
          <p:cNvSpPr>
            <a:spLocks noChangeShapeType="1"/>
          </p:cNvSpPr>
          <p:nvPr/>
        </p:nvSpPr>
        <p:spPr bwMode="auto">
          <a:xfrm>
            <a:off x="228600" y="914400"/>
            <a:ext cx="8610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Tahoma"/>
            </a:endParaRPr>
          </a:p>
        </p:txBody>
      </p:sp>
      <p:pic>
        <p:nvPicPr>
          <p:cNvPr id="8" name="Picture 7" descr="safari.pn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500854"/>
            <a:ext cx="1080120" cy="31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21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5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5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economist.com/news/21631808-so-much-genetic-data-so-many-uses-genes-unzipped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30.png"/><Relationship Id="rId7" Type="http://schemas.openxmlformats.org/officeDocument/2006/relationships/oleObject" Target="../embeddings/oleObject2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7.x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7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gqAYMx34euU" TargetMode="External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9.xml"/><Relationship Id="rId6" Type="http://schemas.openxmlformats.org/officeDocument/2006/relationships/hyperlink" Target="https://community.microcenter.com/discussion/5134/comparing-zen-3-to-zen-2" TargetMode="External"/><Relationship Id="rId5" Type="http://schemas.openxmlformats.org/officeDocument/2006/relationships/image" Target="../media/image39.png"/><Relationship Id="rId4" Type="http://schemas.openxmlformats.org/officeDocument/2006/relationships/hyperlink" Target="https://www.tech-critter.com/amd-keynote-computex-2021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9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agyaglikci@gmail.com" TargetMode="External"/><Relationship Id="rId2" Type="http://schemas.openxmlformats.org/officeDocument/2006/relationships/hyperlink" Target="https://geraldofojunior.github.io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hyperlink" Target="https://safari.ethz.ch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splos2018.org/" TargetMode="External"/><Relationship Id="rId2" Type="http://schemas.openxmlformats.org/officeDocument/2006/relationships/hyperlink" Target="https://people.inf.ethz.ch/omutlu/pub/Google-consumer-workloads-data-movement-and-PIM_asplos18.pdf" TargetMode="External"/><Relationship Id="rId1" Type="http://schemas.openxmlformats.org/officeDocument/2006/relationships/slideLayout" Target="../slideLayouts/slideLayout569.xml"/><Relationship Id="rId4" Type="http://schemas.openxmlformats.org/officeDocument/2006/relationships/image" Target="../media/image43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pactconf.org/" TargetMode="External"/><Relationship Id="rId7" Type="http://schemas.openxmlformats.org/officeDocument/2006/relationships/image" Target="../media/image44.png"/><Relationship Id="rId2" Type="http://schemas.openxmlformats.org/officeDocument/2006/relationships/hyperlink" Target="https://people.inf.ethz.ch/omutlu/pub/Google-neural-networks-for-edge-devices-Mensa-Framework_pact21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youtube.com/watch?v=A5gxjDbLRAs&amp;list=PL5Q2soXY2Zi8_VVChACnON4sfh2bJ5IrD&amp;index=178" TargetMode="External"/><Relationship Id="rId5" Type="http://schemas.openxmlformats.org/officeDocument/2006/relationships/hyperlink" Target="https://people.inf.ethz.ch/omutlu/pub/Google-neural-networks-for-edge-devices-Mensa-Framework_pact21-talk.pdf" TargetMode="External"/><Relationship Id="rId4" Type="http://schemas.openxmlformats.org/officeDocument/2006/relationships/hyperlink" Target="https://people.inf.ethz.ch/omutlu/pub/Google-neural-networks-for-edge-devices-Mensa-Framework_pact21-talk.pptx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arizona.edu/hpca9/" TargetMode="External"/><Relationship Id="rId2" Type="http://schemas.openxmlformats.org/officeDocument/2006/relationships/hyperlink" Target="https://people.inf.ethz.ch/omutlu/pub/mutlu_hpca03.pdf" TargetMode="External"/><Relationship Id="rId1" Type="http://schemas.openxmlformats.org/officeDocument/2006/relationships/slideLayout" Target="../slideLayouts/slideLayout390.xml"/><Relationship Id="rId5" Type="http://schemas.openxmlformats.org/officeDocument/2006/relationships/image" Target="../media/image47.tiff"/><Relationship Id="rId4" Type="http://schemas.openxmlformats.org/officeDocument/2006/relationships/hyperlink" Target="https://people.inf.ethz.ch/omutlu/pub/mutlu_hpca03_talk.pdf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3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3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9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eAZZGDlsDAY" TargetMode="External"/><Relationship Id="rId3" Type="http://schemas.openxmlformats.org/officeDocument/2006/relationships/hyperlink" Target="http://www.date-conference.com/" TargetMode="External"/><Relationship Id="rId7" Type="http://schemas.openxmlformats.org/officeDocument/2006/relationships/hyperlink" Target="https://people.inf.ethz.ch/omutlu/pub/onur-IEDM-Tutorial-MemoryCentricComputingSystems-December-12-2020-FINAL.pdf" TargetMode="External"/><Relationship Id="rId2" Type="http://schemas.openxmlformats.org/officeDocument/2006/relationships/hyperlink" Target="https://people.inf.ethz.ch/omutlu/pub/intelligent-architectures-for-intelligent-computingsystems-invited_paper_DATE21.pdf" TargetMode="External"/><Relationship Id="rId1" Type="http://schemas.openxmlformats.org/officeDocument/2006/relationships/slideLayout" Target="../slideLayouts/slideLayout592.xml"/><Relationship Id="rId6" Type="http://schemas.openxmlformats.org/officeDocument/2006/relationships/hyperlink" Target="https://people.inf.ethz.ch/omutlu/pub/onur-IEDM-Tutorial-MemoryCentricComputingSystems-December-12-2020-FINAL.pptx" TargetMode="External"/><Relationship Id="rId5" Type="http://schemas.openxmlformats.org/officeDocument/2006/relationships/hyperlink" Target="https://people.inf.ethz.ch/omutlu/pub/onur-DATE-InvitedTalk-IntelligentArchitecturesForIntelligentComputingSystems-January-22-2021.pdf" TargetMode="External"/><Relationship Id="rId10" Type="http://schemas.openxmlformats.org/officeDocument/2006/relationships/image" Target="../media/image51.png"/><Relationship Id="rId4" Type="http://schemas.openxmlformats.org/officeDocument/2006/relationships/hyperlink" Target="https://people.inf.ethz.ch/omutlu/pub/onur-DATE-InvitedTalk-IntelligentArchitecturesForIntelligentComputingSystems-January-22-2021.pptx" TargetMode="External"/><Relationship Id="rId9" Type="http://schemas.openxmlformats.org/officeDocument/2006/relationships/hyperlink" Target="https://www.youtube.com/watch?v=H3sEaINPBOE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2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doi.org/10.1109/T-C.1969.222754" TargetMode="External"/><Relationship Id="rId1" Type="http://schemas.openxmlformats.org/officeDocument/2006/relationships/slideLayout" Target="../slideLayouts/slideLayout660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safari.ethz.ch/architecture/fall2020/lib/exe/fetch.php?media=stone_logic_in_memory_1970.pdf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doi.org/10.1109/40.592312" TargetMode="Externa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6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tiff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memory-scaling_memcon13.pdf" TargetMode="External"/><Relationship Id="rId3" Type="http://schemas.openxmlformats.org/officeDocument/2006/relationships/hyperlink" Target="http://www.ewh.ieee.org/soc/eds/imw/" TargetMode="External"/><Relationship Id="rId7" Type="http://schemas.openxmlformats.org/officeDocument/2006/relationships/image" Target="../media/image65.png"/><Relationship Id="rId2" Type="http://schemas.openxmlformats.org/officeDocument/2006/relationships/hyperlink" Target="https://people.inf.ethz.ch/omutlu/pub/memory-scaling_imw13.pdf" TargetMode="External"/><Relationship Id="rId1" Type="http://schemas.openxmlformats.org/officeDocument/2006/relationships/slideLayout" Target="../slideLayouts/slideLayout236.xml"/><Relationship Id="rId6" Type="http://schemas.openxmlformats.org/officeDocument/2006/relationships/hyperlink" Target="http://www.eetimes.com/document.asp?doc_id=1280950" TargetMode="External"/><Relationship Id="rId5" Type="http://schemas.openxmlformats.org/officeDocument/2006/relationships/hyperlink" Target="https://people.inf.ethz.ch/omutlu/pub/mutlu_memory-scaling_imw13_invited-talk.pdf" TargetMode="External"/><Relationship Id="rId4" Type="http://schemas.openxmlformats.org/officeDocument/2006/relationships/hyperlink" Target="https://people.inf.ethz.ch/omutlu/pub/mutlu_memory-scaling_imw13_invited-talk.pptx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hyperlink" Target="https://people.inf.ethz.ch/omutlu/pub/dram-row-hammer_isca14.pdf" TargetMode="External"/><Relationship Id="rId1" Type="http://schemas.openxmlformats.org/officeDocument/2006/relationships/slideLayout" Target="../slideLayouts/slideLayout56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ece.cmu.edu/~omutlu/pub/dram-row-hammer_isca14.pdf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3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50.xml"/><Relationship Id="rId5" Type="http://schemas.openxmlformats.org/officeDocument/2006/relationships/hyperlink" Target="http://users.ece.cmu.edu/~omutlu/pub/dram-row-hammer_isca14.pdf" TargetMode="External"/><Relationship Id="rId4" Type="http://schemas.microsoft.com/office/2007/relationships/hdphoto" Target="../media/hdphoto1.wdp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6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dram-row-hammer_kim_lightning-talk_isca14.pdf" TargetMode="External"/><Relationship Id="rId13" Type="http://schemas.openxmlformats.org/officeDocument/2006/relationships/hyperlink" Target="https://sites.coecis.cornell.edu/isca50retrospective/" TargetMode="External"/><Relationship Id="rId3" Type="http://schemas.openxmlformats.org/officeDocument/2006/relationships/hyperlink" Target="https://people.inf.ethz.ch/omutlu/pub/dram-row-hammer_isca14.pdf" TargetMode="External"/><Relationship Id="rId7" Type="http://schemas.openxmlformats.org/officeDocument/2006/relationships/hyperlink" Target="https://people.inf.ethz.ch/omutlu/pub/dram-row-hammer_kim_lightning-talk_isca14.pptx" TargetMode="External"/><Relationship Id="rId12" Type="http://schemas.openxmlformats.org/officeDocument/2006/relationships/hyperlink" Target="https://people.inf.ethz.ch/omutlu/pub/RowHammer_50YearsOfISCA-Retrospective_isca23.pdf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80.xml"/><Relationship Id="rId6" Type="http://schemas.openxmlformats.org/officeDocument/2006/relationships/hyperlink" Target="https://people.inf.ethz.ch/omutlu/pub/dram-row-hammer_kim_talk_isca14.pdf" TargetMode="External"/><Relationship Id="rId11" Type="http://schemas.openxmlformats.org/officeDocument/2006/relationships/hyperlink" Target="https://wp.nyu.edu/toppicksinhardwaresecurity/" TargetMode="External"/><Relationship Id="rId5" Type="http://schemas.openxmlformats.org/officeDocument/2006/relationships/hyperlink" Target="https://people.inf.ethz.ch/omutlu/pub/dram-row-hammer_kim_talk_isca14.pptx" TargetMode="External"/><Relationship Id="rId10" Type="http://schemas.openxmlformats.org/officeDocument/2006/relationships/hyperlink" Target="https://www.youtube.com/watch?v=KDy632z23UE" TargetMode="External"/><Relationship Id="rId4" Type="http://schemas.openxmlformats.org/officeDocument/2006/relationships/hyperlink" Target="http://cag.engr.uconn.edu/isca2014/" TargetMode="External"/><Relationship Id="rId9" Type="http://schemas.openxmlformats.org/officeDocument/2006/relationships/hyperlink" Target="https://github.com/CMU-SAFARI/rowhammer" TargetMode="Externa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sgd7PHQQ1AI&amp;list=PL5Q2soXY2Zi8D_5MGV6EnXEJHnV2YFBJl&amp;index=39" TargetMode="External"/><Relationship Id="rId3" Type="http://schemas.openxmlformats.org/officeDocument/2006/relationships/hyperlink" Target="https://ieeexplore.ieee.org/xpl/RecentIssue.jsp?punumber=43" TargetMode="External"/><Relationship Id="rId7" Type="http://schemas.openxmlformats.org/officeDocument/2006/relationships/hyperlink" Target="https://people.inf.ethz.ch/omutlu/pub/onur-RowHammer-VLSI-SOC-October-9-2020.pdf" TargetMode="External"/><Relationship Id="rId2" Type="http://schemas.openxmlformats.org/officeDocument/2006/relationships/hyperlink" Target="https://people.inf.ethz.ch/omutlu/pub/RowHammer-Retrospective_ieee_tcad19.pdf" TargetMode="External"/><Relationship Id="rId1" Type="http://schemas.openxmlformats.org/officeDocument/2006/relationships/slideLayout" Target="../slideLayouts/slideLayout580.xml"/><Relationship Id="rId6" Type="http://schemas.openxmlformats.org/officeDocument/2006/relationships/hyperlink" Target="https://people.inf.ethz.ch/omutlu/pub/onur-RowHammer-VLSI-SOC-October-9-2020.pptx" TargetMode="External"/><Relationship Id="rId5" Type="http://schemas.openxmlformats.org/officeDocument/2006/relationships/hyperlink" Target="https://people.inf.ethz.ch/omutlu/pub/onur-RowHammer-COSADE-Keynote-April-4-2019.pptx" TargetMode="External"/><Relationship Id="rId4" Type="http://schemas.openxmlformats.org/officeDocument/2006/relationships/hyperlink" Target="https://arxiv.org/pdf/1904.09724.pdf" TargetMode="External"/><Relationship Id="rId9" Type="http://schemas.openxmlformats.org/officeDocument/2006/relationships/image" Target="../media/image7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hyperlink" Target="http://www.aspdac.com/aspdac2023/" TargetMode="External"/><Relationship Id="rId7" Type="http://schemas.openxmlformats.org/officeDocument/2006/relationships/hyperlink" Target="https://www.youtube.com/watch?v=1kpDJkh_I8s" TargetMode="External"/><Relationship Id="rId2" Type="http://schemas.openxmlformats.org/officeDocument/2006/relationships/hyperlink" Target="https://arxiv.org/pdf/2211.07613.pdf" TargetMode="External"/><Relationship Id="rId1" Type="http://schemas.openxmlformats.org/officeDocument/2006/relationships/slideLayout" Target="../slideLayouts/slideLayout580.xml"/><Relationship Id="rId6" Type="http://schemas.openxmlformats.org/officeDocument/2006/relationships/hyperlink" Target="https://people.inf.ethz.ch/omutlu/pub/rowhammer_aspdac23-talk.pdf" TargetMode="External"/><Relationship Id="rId5" Type="http://schemas.openxmlformats.org/officeDocument/2006/relationships/hyperlink" Target="https://people.inf.ethz.ch/omutlu/pub/rowhammer_aspdac23-talk.pptx" TargetMode="External"/><Relationship Id="rId4" Type="http://schemas.openxmlformats.org/officeDocument/2006/relationships/hyperlink" Target="https://arxiv.org/abs/2211.07613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wh.ieee.org/soc/eds/imw/" TargetMode="External"/><Relationship Id="rId2" Type="http://schemas.openxmlformats.org/officeDocument/2006/relationships/hyperlink" Target="https://people.inf.ethz.ch/omutlu/pub/onur-RowHammer-IMW-Tutorial-May-15-2022-FINAL.pptx" TargetMode="External"/><Relationship Id="rId1" Type="http://schemas.openxmlformats.org/officeDocument/2006/relationships/slideLayout" Target="../slideLayouts/slideLayout236.xml"/><Relationship Id="rId6" Type="http://schemas.openxmlformats.org/officeDocument/2006/relationships/image" Target="../media/image72.png"/><Relationship Id="rId5" Type="http://schemas.openxmlformats.org/officeDocument/2006/relationships/hyperlink" Target="https://www.youtube.com/watch?v=37hWglkQRG0" TargetMode="External"/><Relationship Id="rId4" Type="http://schemas.openxmlformats.org/officeDocument/2006/relationships/hyperlink" Target="https://people.inf.ethz.ch/omutlu/pub/onur-RowHammer-IMW-Tutorial-May-15-2022-FINAL.pdf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rss2workshop.github.io/" TargetMode="External"/><Relationship Id="rId7" Type="http://schemas.openxmlformats.org/officeDocument/2006/relationships/hyperlink" Target="https://www.youtube.com/watch?v=ctKTRyi96Bk" TargetMode="External"/><Relationship Id="rId2" Type="http://schemas.openxmlformats.org/officeDocument/2006/relationships/hyperlink" Target="https://people.inf.ethz.ch/omutlu/pub/onur-RowHammer-RSS2-ASPLOS-February-28-2022.pptx" TargetMode="External"/><Relationship Id="rId1" Type="http://schemas.openxmlformats.org/officeDocument/2006/relationships/slideLayout" Target="../slideLayouts/slideLayout236.xml"/><Relationship Id="rId6" Type="http://schemas.openxmlformats.org/officeDocument/2006/relationships/image" Target="../media/image73.png"/><Relationship Id="rId5" Type="http://schemas.openxmlformats.org/officeDocument/2006/relationships/hyperlink" Target="https://people.inf.ethz.ch/omutlu/pub/onur-RowHammer-RSS2-ASPLOS-February-28-2022.pdf" TargetMode="External"/><Relationship Id="rId4" Type="http://schemas.openxmlformats.org/officeDocument/2006/relationships/hyperlink" Target="https://asplos-conference.org/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www.youtube.com/watch?v=p1pjF8WvERQ" TargetMode="External"/><Relationship Id="rId1" Type="http://schemas.openxmlformats.org/officeDocument/2006/relationships/slideLayout" Target="../slideLayouts/slideLayout26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hyperlink" Target="https://people.inf.ethz.ch/omutlu/pub/BlockHammer-IntelHardwareSecurityAcademicAwards-short-talk.pptx" TargetMode="External"/><Relationship Id="rId13" Type="http://schemas.openxmlformats.org/officeDocument/2006/relationships/hyperlink" Target="https://github.com/CMU-SAFARI/BlockHammer" TargetMode="External"/><Relationship Id="rId3" Type="http://schemas.openxmlformats.org/officeDocument/2006/relationships/hyperlink" Target="https://www.hpca-conf.org/2021/" TargetMode="External"/><Relationship Id="rId7" Type="http://schemas.openxmlformats.org/officeDocument/2006/relationships/hyperlink" Target="https://people.inf.ethz.ch/omutlu/pub/BlockHammer-preventing-rowhammer-at-low-cost-by-blacklisting-rapidly-accessed-dram-rows_hpca21-short-talk.pdf" TargetMode="External"/><Relationship Id="rId12" Type="http://schemas.openxmlformats.org/officeDocument/2006/relationships/hyperlink" Target="https://www.youtube.com/watch?v=5TymwquygZM" TargetMode="External"/><Relationship Id="rId2" Type="http://schemas.openxmlformats.org/officeDocument/2006/relationships/hyperlink" Target="https://people.inf.ethz.ch/omutlu/pub/BlockHammer_preventing-DRAM-rowhammer-at-low-cost_hpca21.pdf" TargetMode="External"/><Relationship Id="rId1" Type="http://schemas.openxmlformats.org/officeDocument/2006/relationships/slideLayout" Target="../slideLayouts/slideLayout125.xml"/><Relationship Id="rId6" Type="http://schemas.openxmlformats.org/officeDocument/2006/relationships/hyperlink" Target="https://people.inf.ethz.ch/omutlu/pub/BlockHammer-preventing-rowhammer-at-low-cost-by-blacklisting-rapidly-accessed-dram-rows_hpca21-short-talk.pptx" TargetMode="External"/><Relationship Id="rId11" Type="http://schemas.openxmlformats.org/officeDocument/2006/relationships/hyperlink" Target="https://www.youtube.com/watch?v=h0WiOTVIH70&amp;list=PL5Q2soXY2Zi8_VVChACnON4sfh2bJ5IrD&amp;index=124" TargetMode="External"/><Relationship Id="rId5" Type="http://schemas.openxmlformats.org/officeDocument/2006/relationships/hyperlink" Target="https://people.inf.ethz.ch/omutlu/pub/BlockHammer-preventing-rowhammer-at-low-cost-by-blacklisting-rapidly-accessed-dram-rows_hpca21-talk.pdf" TargetMode="External"/><Relationship Id="rId10" Type="http://schemas.openxmlformats.org/officeDocument/2006/relationships/hyperlink" Target="https://www.youtube.com/watch?v=4Y01N1BhWv4&amp;list=PL5Q2soXY2Zi8_VVChACnON4sfh2bJ5IrD&amp;index=102" TargetMode="External"/><Relationship Id="rId4" Type="http://schemas.openxmlformats.org/officeDocument/2006/relationships/hyperlink" Target="https://people.inf.ethz.ch/omutlu/pub/BlockHammer-preventing-rowhammer-at-low-cost-by-blacklisting-rapidly-accessed-dram-rows_hpca21-talk.pptx" TargetMode="External"/><Relationship Id="rId9" Type="http://schemas.openxmlformats.org/officeDocument/2006/relationships/hyperlink" Target="https://people.inf.ethz.ch/omutlu/pub/BlockHammer-IntelHardwareSecurityAcademicAwards-short-talk.pdf" TargetMode="External"/><Relationship Id="rId14" Type="http://schemas.openxmlformats.org/officeDocument/2006/relationships/image" Target="../media/image75.tif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6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8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2-qB0J7KHw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9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8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2302.03591v1.pdf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8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80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R3VKbbbWMnY" TargetMode="External"/><Relationship Id="rId3" Type="http://schemas.openxmlformats.org/officeDocument/2006/relationships/hyperlink" Target="http://iscaconf.org/isca2023/" TargetMode="External"/><Relationship Id="rId7" Type="http://schemas.openxmlformats.org/officeDocument/2006/relationships/hyperlink" Target="https://people.inf.ethz.ch/omutlu/pub/RowPress_isca23-lightning-talk.pdf" TargetMode="External"/><Relationship Id="rId2" Type="http://schemas.openxmlformats.org/officeDocument/2006/relationships/hyperlink" Target="https://people.inf.ethz.ch/omutlu/pub/RowPress_isca23.pdf" TargetMode="External"/><Relationship Id="rId1" Type="http://schemas.openxmlformats.org/officeDocument/2006/relationships/slideLayout" Target="../slideLayouts/slideLayout260.xml"/><Relationship Id="rId6" Type="http://schemas.openxmlformats.org/officeDocument/2006/relationships/hyperlink" Target="https://people.inf.ethz.ch/omutlu/pub/RowPress_isca23-lightning-talk.pptx" TargetMode="External"/><Relationship Id="rId11" Type="http://schemas.openxmlformats.org/officeDocument/2006/relationships/image" Target="../media/image82.png"/><Relationship Id="rId5" Type="http://schemas.openxmlformats.org/officeDocument/2006/relationships/hyperlink" Target="https://people.inf.ethz.ch/omutlu/pub/RowPress_isca23-talk.pdf" TargetMode="External"/><Relationship Id="rId10" Type="http://schemas.openxmlformats.org/officeDocument/2006/relationships/image" Target="../media/image81.png"/><Relationship Id="rId4" Type="http://schemas.openxmlformats.org/officeDocument/2006/relationships/hyperlink" Target="https://people.inf.ethz.ch/omutlu/pub/RowPress_isca23-talk.pptx" TargetMode="External"/><Relationship Id="rId9" Type="http://schemas.openxmlformats.org/officeDocument/2006/relationships/hyperlink" Target="https://github.com/CMU-SAFARI/RowPress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://isca09.cs.columbia.edu/" TargetMode="External"/><Relationship Id="rId2" Type="http://schemas.openxmlformats.org/officeDocument/2006/relationships/hyperlink" Target="https://people.inf.ethz.ch/omutlu/pub/pcm_isca09.pdf" TargetMode="External"/><Relationship Id="rId1" Type="http://schemas.openxmlformats.org/officeDocument/2006/relationships/slideLayout" Target="../slideLayouts/slideLayout707.xml"/><Relationship Id="rId5" Type="http://schemas.openxmlformats.org/officeDocument/2006/relationships/image" Target="../media/image83.png"/><Relationship Id="rId4" Type="http://schemas.openxmlformats.org/officeDocument/2006/relationships/hyperlink" Target="https://people.inf.ethz.ch/omutlu/pub/lee_isca09_talk.pdf" TargetMode="Externa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8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580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rojects.htm" TargetMode="External"/><Relationship Id="rId2" Type="http://schemas.openxmlformats.org/officeDocument/2006/relationships/hyperlink" Target="https://people.inf.ethz.ch/omutlu/pub/ModernPrimerOnPIM_springer-emerging-computing-bookchapter21.pdf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6.png"/><Relationship Id="rId4" Type="http://schemas.openxmlformats.org/officeDocument/2006/relationships/hyperlink" Target="https://arxiv.org/pdf/1903.03988.pdf" TargetMode="Externa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inf.ethz.ch/omutlu/projects.htm" TargetMode="External"/><Relationship Id="rId2" Type="http://schemas.openxmlformats.org/officeDocument/2006/relationships/hyperlink" Target="https://people.inf.ethz.ch/omutlu/pub/ModernPrimerOnPIM_springer-emerging-computing-bookchapter21.pdf" TargetMode="External"/><Relationship Id="rId1" Type="http://schemas.openxmlformats.org/officeDocument/2006/relationships/slideLayout" Target="../slideLayouts/slideLayout67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hyperlink" Target="https://www.youtube.com/watch?v=H3sEaINPBOE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71.xml"/><Relationship Id="rId4" Type="http://schemas.openxmlformats.org/officeDocument/2006/relationships/image" Target="../media/image12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7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7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45B1E4-4A3E-4B44-B90F-77CA8B5BE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143000"/>
            <a:ext cx="8382000" cy="2209800"/>
          </a:xfrm>
        </p:spPr>
        <p:txBody>
          <a:bodyPr anchor="ctr"/>
          <a:lstStyle/>
          <a:p>
            <a:pPr algn="ctr"/>
            <a:r>
              <a:rPr lang="en-US" altLang="en-US" b="1" dirty="0">
                <a:solidFill>
                  <a:srgbClr val="C00000"/>
                </a:solidFill>
                <a:ea typeface="ＭＳ Ｐゴシック" charset="-128"/>
              </a:rPr>
              <a:t>Tutorial on </a:t>
            </a:r>
            <a:br>
              <a:rPr lang="en-US" altLang="en-US" b="1" dirty="0">
                <a:solidFill>
                  <a:srgbClr val="C00000"/>
                </a:solidFill>
                <a:ea typeface="ＭＳ Ｐゴシック" charset="-128"/>
              </a:rPr>
            </a:br>
            <a:r>
              <a:rPr lang="en-US" altLang="en-US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Memory-Centric Computing:</a:t>
            </a:r>
            <a:br>
              <a:rPr lang="en-US" altLang="en-US" b="1">
                <a:solidFill>
                  <a:srgbClr val="C00000"/>
                </a:solidFill>
                <a:ea typeface="ＭＳ Ｐゴシック" panose="020B0600070205080204" pitchFamily="34" charset="-128"/>
              </a:rPr>
            </a:br>
            <a:r>
              <a:rPr lang="en-US" altLang="en-US">
                <a:solidFill>
                  <a:srgbClr val="006633"/>
                </a:solidFill>
                <a:ea typeface="ＭＳ Ｐゴシック" panose="020B0600070205080204" pitchFamily="34" charset="-128"/>
              </a:rPr>
              <a:t>Introduction 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Picture 3" descr="safari.png">
            <a:extLst>
              <a:ext uri="{FF2B5EF4-FFF2-40B4-BE49-F238E27FC236}">
                <a16:creationId xmlns:a16="http://schemas.microsoft.com/office/drawing/2014/main" id="{6F338064-9249-C04B-BB1E-830D09E569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023" y="6133800"/>
            <a:ext cx="2239579" cy="648000"/>
          </a:xfrm>
          <a:prstGeom prst="rect">
            <a:avLst/>
          </a:prstGeom>
        </p:spPr>
      </p:pic>
      <p:pic>
        <p:nvPicPr>
          <p:cNvPr id="5" name="Picture 2" descr="ETH Zurich short logo, black">
            <a:extLst>
              <a:ext uri="{FF2B5EF4-FFF2-40B4-BE49-F238E27FC236}">
                <a16:creationId xmlns:a16="http://schemas.microsoft.com/office/drawing/2014/main" id="{6BB9B15D-F9ED-6140-BDA2-30DF4E4A36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" t="19970" r="7940" b="18111"/>
          <a:stretch/>
        </p:blipFill>
        <p:spPr bwMode="auto">
          <a:xfrm>
            <a:off x="6357969" y="6074246"/>
            <a:ext cx="2750535" cy="7837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86957E2F-C1A4-A3BE-483B-9F1225948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3573017"/>
            <a:ext cx="7848600" cy="3361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altLang="en-US" sz="3200" kern="0" dirty="0">
                <a:solidFill>
                  <a:srgbClr val="003399"/>
                </a:solidFill>
                <a:ea typeface="ＭＳ Ｐゴシック" panose="020B0600070205080204" pitchFamily="34" charset="-128"/>
              </a:rPr>
              <a:t>Geraldo F. Oliveira</a:t>
            </a:r>
          </a:p>
          <a:p>
            <a:pPr eaLnBrk="1" hangingPunct="1"/>
            <a:r>
              <a:rPr lang="en-US" altLang="en-US" sz="3200" kern="0" dirty="0">
                <a:ea typeface="ＭＳ Ｐゴシック" panose="020B0600070205080204" pitchFamily="34" charset="-128"/>
              </a:rPr>
              <a:t>Prof. Onur Mutlu </a:t>
            </a:r>
            <a:br>
              <a:rPr lang="en-US" altLang="en-US" sz="3200" kern="0" dirty="0">
                <a:ea typeface="ＭＳ Ｐゴシック" panose="020B0600070205080204" pitchFamily="34" charset="-128"/>
              </a:rPr>
            </a:br>
            <a:endParaRPr lang="en-US" altLang="en-US" sz="2800" kern="0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800" kern="0" dirty="0">
                <a:ea typeface="ＭＳ Ｐゴシック" panose="020B0600070205080204" pitchFamily="34" charset="-128"/>
              </a:rPr>
              <a:t>ISCA 2024</a:t>
            </a:r>
          </a:p>
          <a:p>
            <a:pPr eaLnBrk="1" hangingPunct="1"/>
            <a:r>
              <a:rPr lang="en-US" altLang="en-US" sz="2800" kern="0" dirty="0">
                <a:ea typeface="ＭＳ Ｐゴシック" panose="020B0600070205080204" pitchFamily="34" charset="-128"/>
              </a:rPr>
              <a:t>29 June 2024</a:t>
            </a:r>
            <a:endParaRPr lang="en-US" altLang="en-US" kern="0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kern="0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kern="0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kern="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6156509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5638800"/>
          </a:xfrm>
        </p:spPr>
        <p:txBody>
          <a:bodyPr>
            <a:normAutofit/>
          </a:bodyPr>
          <a:lstStyle/>
          <a:p>
            <a:pPr lvl="1"/>
            <a:endParaRPr lang="en-US" sz="2000" dirty="0">
              <a:solidFill>
                <a:srgbClr val="595959"/>
              </a:solidFill>
            </a:endParaRPr>
          </a:p>
          <a:p>
            <a:pPr lvl="1"/>
            <a:endParaRPr lang="en-US" sz="2400" dirty="0">
              <a:solidFill>
                <a:schemeClr val="tx2"/>
              </a:solidFill>
            </a:endParaRPr>
          </a:p>
          <a:p>
            <a:pPr marL="342900" lvl="1" indent="-342900">
              <a:buFont typeface="Arial" pitchFamily="34" charset="0"/>
              <a:buChar char="•"/>
            </a:pPr>
            <a:endParaRPr lang="en-US" sz="2400" u="sng" dirty="0">
              <a:solidFill>
                <a:schemeClr val="tx2"/>
              </a:solidFill>
            </a:endParaRPr>
          </a:p>
          <a:p>
            <a:pPr lvl="1"/>
            <a:endParaRPr lang="en-US" sz="2000" dirty="0">
              <a:solidFill>
                <a:srgbClr val="595959"/>
              </a:solidFill>
            </a:endParaRPr>
          </a:p>
          <a:p>
            <a:endParaRPr lang="en-US" dirty="0"/>
          </a:p>
        </p:txBody>
      </p:sp>
      <p:pic>
        <p:nvPicPr>
          <p:cNvPr id="6" name="Picture 5" descr="safari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6580445"/>
            <a:ext cx="959296" cy="2775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2433935"/>
            <a:ext cx="31242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Chrome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2967335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2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web browser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7200" y="2463224"/>
            <a:ext cx="4267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TensorFlow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Mobile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000" y="2979003"/>
            <a:ext cx="525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machine learning framework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76200" y="5334000"/>
            <a:ext cx="4114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Playback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7000" y="5943600"/>
            <a:ext cx="429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codec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1290935"/>
            <a:ext cx="1066800" cy="1066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1205370"/>
            <a:ext cx="1081655" cy="115683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096000" y="3769051"/>
            <a:ext cx="3505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71600" y="4191000"/>
            <a:ext cx="1600200" cy="1219200"/>
            <a:chOff x="5867400" y="2936553"/>
            <a:chExt cx="2057400" cy="144780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0" y="3927153"/>
              <a:ext cx="431470" cy="4572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3200" y="3984544"/>
              <a:ext cx="1295400" cy="32521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7400" y="2936553"/>
              <a:ext cx="2057400" cy="935088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5638800" y="4234696"/>
            <a:ext cx="1676400" cy="1219200"/>
            <a:chOff x="5867400" y="2936553"/>
            <a:chExt cx="2057400" cy="144780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0" y="3927153"/>
              <a:ext cx="431470" cy="45720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3200" y="3984544"/>
              <a:ext cx="1295400" cy="325214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7400" y="2936553"/>
              <a:ext cx="2057400" cy="935088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4191000" y="5352872"/>
            <a:ext cx="4114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Capture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318000" y="5962472"/>
            <a:ext cx="429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codec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22C30508-BBE9-0049-8B62-499400F76D8D}"/>
              </a:ext>
            </a:extLst>
          </p:cNvPr>
          <p:cNvSpPr txBox="1">
            <a:spLocks/>
          </p:cNvSpPr>
          <p:nvPr/>
        </p:nvSpPr>
        <p:spPr bwMode="auto">
          <a:xfrm>
            <a:off x="228600" y="152400"/>
            <a:ext cx="8915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lvl="0">
              <a:defRPr/>
            </a:pPr>
            <a:r>
              <a:rPr lang="en-US" sz="3800" kern="0" dirty="0">
                <a:solidFill>
                  <a:srgbClr val="006633"/>
                </a:solidFill>
                <a:latin typeface="Garamond"/>
              </a:rPr>
              <a:t>Data is Key for Future Workloads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6633"/>
              </a:solidFill>
              <a:effectLst/>
              <a:uLnTx/>
              <a:uFillTx/>
              <a:latin typeface="Garamond"/>
              <a:ea typeface="+mj-ea"/>
              <a:cs typeface="+mj-cs"/>
            </a:endParaRP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981C1DA5-06A4-AC75-1350-5AAA7BB751F7}"/>
              </a:ext>
            </a:extLst>
          </p:cNvPr>
          <p:cNvSpPr txBox="1">
            <a:spLocks/>
          </p:cNvSpPr>
          <p:nvPr/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>
              <a:defRPr/>
            </a:pPr>
            <a:fld id="{FDEAB76D-489F-BC47-AE8A-9A4958F60173}" type="slidenum">
              <a:rPr lang="en-CH" sz="1600" smtClean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pPr algn="r" defTabSz="457200">
                <a:defRPr/>
              </a:pPr>
              <a:t>10</a:t>
            </a:fld>
            <a:endParaRPr lang="en-CH" sz="160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679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5638800"/>
          </a:xfrm>
        </p:spPr>
        <p:txBody>
          <a:bodyPr>
            <a:normAutofit/>
          </a:bodyPr>
          <a:lstStyle/>
          <a:p>
            <a:pPr lvl="1"/>
            <a:endParaRPr lang="en-US" sz="2000" dirty="0">
              <a:solidFill>
                <a:srgbClr val="595959"/>
              </a:solidFill>
            </a:endParaRPr>
          </a:p>
          <a:p>
            <a:pPr lvl="1"/>
            <a:endParaRPr lang="en-US" sz="2400" dirty="0">
              <a:solidFill>
                <a:schemeClr val="tx2"/>
              </a:solidFill>
            </a:endParaRPr>
          </a:p>
          <a:p>
            <a:pPr marL="342900" lvl="1" indent="-342900">
              <a:buFont typeface="Arial" pitchFamily="34" charset="0"/>
              <a:buChar char="•"/>
            </a:pPr>
            <a:endParaRPr lang="en-US" sz="2400" u="sng" dirty="0">
              <a:solidFill>
                <a:schemeClr val="tx2"/>
              </a:solidFill>
            </a:endParaRPr>
          </a:p>
          <a:p>
            <a:pPr lvl="1"/>
            <a:endParaRPr lang="en-US" sz="2000" dirty="0">
              <a:solidFill>
                <a:srgbClr val="595959"/>
              </a:solidFill>
            </a:endParaRPr>
          </a:p>
          <a:p>
            <a:endParaRPr lang="en-US" dirty="0"/>
          </a:p>
        </p:txBody>
      </p:sp>
      <p:pic>
        <p:nvPicPr>
          <p:cNvPr id="6" name="Picture 5" descr="safari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6580445"/>
            <a:ext cx="959296" cy="2775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3400" y="2433935"/>
            <a:ext cx="31242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Chrome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2967335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2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web browser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7200" y="2463224"/>
            <a:ext cx="4267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TensorFlow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Mobile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000" y="2979003"/>
            <a:ext cx="525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machine learning framework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76200" y="5334000"/>
            <a:ext cx="4114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Playback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7000" y="5943600"/>
            <a:ext cx="429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codec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2600" y="1290935"/>
            <a:ext cx="1066800" cy="1066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200" y="1205370"/>
            <a:ext cx="1081655" cy="115683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096000" y="3769051"/>
            <a:ext cx="3505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71600" y="4191000"/>
            <a:ext cx="1600200" cy="1219200"/>
            <a:chOff x="5867400" y="2936553"/>
            <a:chExt cx="2057400" cy="144780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0" y="3927153"/>
              <a:ext cx="431470" cy="45720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3200" y="3984544"/>
              <a:ext cx="1295400" cy="32521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7400" y="2936553"/>
              <a:ext cx="2057400" cy="935088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5638800" y="4234696"/>
            <a:ext cx="1676400" cy="1219200"/>
            <a:chOff x="5867400" y="2936553"/>
            <a:chExt cx="2057400" cy="144780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6000" y="3927153"/>
              <a:ext cx="431470" cy="45720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3200" y="3984544"/>
              <a:ext cx="1295400" cy="325214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7400" y="2936553"/>
              <a:ext cx="2057400" cy="935088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4191000" y="5352872"/>
            <a:ext cx="41148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Capture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318000" y="5962472"/>
            <a:ext cx="429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Google’s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video codec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4510B7D2-8949-194C-A951-66E3876F4C90}"/>
              </a:ext>
            </a:extLst>
          </p:cNvPr>
          <p:cNvSpPr txBox="1">
            <a:spLocks/>
          </p:cNvSpPr>
          <p:nvPr/>
        </p:nvSpPr>
        <p:spPr bwMode="auto">
          <a:xfrm>
            <a:off x="228600" y="152400"/>
            <a:ext cx="8915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lvl="0">
              <a:defRPr/>
            </a:pPr>
            <a:r>
              <a:rPr lang="en-US" sz="3800" kern="0" dirty="0">
                <a:solidFill>
                  <a:srgbClr val="006633"/>
                </a:solidFill>
                <a:latin typeface="Garamond"/>
              </a:rPr>
              <a:t>Data Overwhelms Modern Machines 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6633"/>
              </a:solidFill>
              <a:effectLst/>
              <a:uLnTx/>
              <a:uFillTx/>
              <a:latin typeface="Garamond"/>
              <a:ea typeface="+mj-ea"/>
              <a:cs typeface="+mj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4B0F726-3DD6-564A-9BCA-59E1A719EC12}"/>
              </a:ext>
            </a:extLst>
          </p:cNvPr>
          <p:cNvSpPr/>
          <p:nvPr/>
        </p:nvSpPr>
        <p:spPr>
          <a:xfrm>
            <a:off x="0" y="3100668"/>
            <a:ext cx="9144000" cy="1169233"/>
          </a:xfrm>
          <a:prstGeom prst="rect">
            <a:avLst/>
          </a:prstGeom>
          <a:solidFill>
            <a:srgbClr val="FF4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Data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→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performance &amp; energy bottleneck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946F99FC-64F2-4B42-5938-C4466A95CAE9}"/>
              </a:ext>
            </a:extLst>
          </p:cNvPr>
          <p:cNvSpPr txBox="1">
            <a:spLocks/>
          </p:cNvSpPr>
          <p:nvPr/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>
              <a:defRPr/>
            </a:pPr>
            <a:fld id="{FDEAB76D-489F-BC47-AE8A-9A4958F60173}" type="slidenum">
              <a:rPr lang="en-CH" sz="1600" smtClean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pPr algn="r" defTabSz="457200">
                <a:defRPr/>
              </a:pPr>
              <a:t>11</a:t>
            </a:fld>
            <a:endParaRPr lang="en-CH" sz="160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848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151101_stc002_59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3713" y="2799766"/>
            <a:ext cx="7602783" cy="35522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en-US" dirty="0">
                <a:solidFill>
                  <a:srgbClr val="006633"/>
                </a:solidFill>
              </a:rPr>
              <a:t>Data is Key for Future Workloads</a:t>
            </a:r>
            <a:endParaRPr lang="en-US" sz="4400" dirty="0">
              <a:solidFill>
                <a:srgbClr val="00663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2" descr="https://www.genome.gov/images/content/costpermb2015_4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8" y="1011651"/>
            <a:ext cx="3764149" cy="277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1966911" y="1688007"/>
            <a:ext cx="228825" cy="228825"/>
          </a:xfrm>
          <a:prstGeom prst="ellipse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europa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79912" y="1198493"/>
            <a:ext cx="3540686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development of high-throughput sequencing (HTS) technologies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355978" y="2060848"/>
            <a:ext cx="288030" cy="432048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Image result for the economist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2485" y="5963008"/>
            <a:ext cx="790158" cy="40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530363" y="6460344"/>
            <a:ext cx="729010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6"/>
              </a:rPr>
              <a:t>http://www.economist.com/news/21631808-so-much-genetic-data-so-many-uses-genes-unzipped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sp>
        <p:nvSpPr>
          <p:cNvPr id="3" name="Down Arrow 2"/>
          <p:cNvSpPr/>
          <p:nvPr/>
        </p:nvSpPr>
        <p:spPr>
          <a:xfrm rot="4961981">
            <a:off x="2655370" y="840988"/>
            <a:ext cx="517315" cy="1382049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europa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7924" y="4006805"/>
            <a:ext cx="2305844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Number of Genomes Sequenced</a:t>
            </a:r>
          </a:p>
        </p:txBody>
      </p:sp>
    </p:spTree>
    <p:extLst>
      <p:ext uri="{BB962C8B-B14F-4D97-AF65-F5344CB8AC3E}">
        <p14:creationId xmlns:p14="http://schemas.microsoft.com/office/powerpoint/2010/main" val="78683253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-11591" y="0"/>
            <a:ext cx="914585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europa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534400" y="4129073"/>
            <a:ext cx="428980" cy="654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71" name="Picture 70" descr="http://www.nextplatform.com/wp-content/uploads/2015/03/Glenn1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649" y="4094761"/>
            <a:ext cx="4224963" cy="18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7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5894" y="3689818"/>
            <a:ext cx="2867618" cy="2653333"/>
          </a:xfrm>
          <a:prstGeom prst="rect">
            <a:avLst/>
          </a:prstGeom>
        </p:spPr>
      </p:pic>
      <p:sp>
        <p:nvSpPr>
          <p:cNvPr id="75" name="Rectangle 74"/>
          <p:cNvSpPr/>
          <p:nvPr/>
        </p:nvSpPr>
        <p:spPr>
          <a:xfrm>
            <a:off x="8022677" y="4174288"/>
            <a:ext cx="428980" cy="654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4628782" y="0"/>
            <a:ext cx="9144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1" y="3383280"/>
            <a:ext cx="9144000" cy="914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3610761" y="2895290"/>
            <a:ext cx="2103160" cy="1077218"/>
          </a:xfrm>
          <a:prstGeom prst="rect">
            <a:avLst/>
          </a:prstGeom>
          <a:solidFill>
            <a:schemeClr val="bg1"/>
          </a:solidFill>
          <a:ln>
            <a:solidFill>
              <a:srgbClr val="1B65A8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Genome Analysis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5311176" y="36301"/>
          <a:ext cx="3509639" cy="3353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5" imgW="2695276" imgH="2509932" progId="Visio.Drawing.11">
                  <p:embed/>
                </p:oleObj>
              </mc:Choice>
              <mc:Fallback>
                <p:oleObj name="Visio" r:id="rId5" imgW="2695276" imgH="2509932" progId="Visio.Drawing.11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11176" y="36301"/>
                        <a:ext cx="3509639" cy="33539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177467" y="500679"/>
          <a:ext cx="4895872" cy="2150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7" imgW="3859122" imgH="1695796" progId="Visio.Drawing.11">
                  <p:embed/>
                </p:oleObj>
              </mc:Choice>
              <mc:Fallback>
                <p:oleObj name="Visio" r:id="rId7" imgW="3859122" imgH="1695796" progId="Visio.Drawing.11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7467" y="500679"/>
                        <a:ext cx="4895872" cy="21509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Snip Diagonal Corner Rectangle 80"/>
          <p:cNvSpPr/>
          <p:nvPr/>
        </p:nvSpPr>
        <p:spPr>
          <a:xfrm>
            <a:off x="0" y="2924937"/>
            <a:ext cx="458343" cy="458343"/>
          </a:xfrm>
          <a:prstGeom prst="snip2Diag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1</a:t>
            </a:r>
          </a:p>
        </p:txBody>
      </p:sp>
      <p:sp>
        <p:nvSpPr>
          <p:cNvPr id="82" name="Snip Diagonal Corner Rectangle 81"/>
          <p:cNvSpPr/>
          <p:nvPr/>
        </p:nvSpPr>
        <p:spPr>
          <a:xfrm>
            <a:off x="8675925" y="2924936"/>
            <a:ext cx="458343" cy="458343"/>
          </a:xfrm>
          <a:prstGeom prst="snip2Diag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2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458343" y="2924936"/>
            <a:ext cx="2949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Sequencing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6304876" y="2916378"/>
            <a:ext cx="2473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Read Mapping</a:t>
            </a:r>
          </a:p>
        </p:txBody>
      </p:sp>
      <p:sp>
        <p:nvSpPr>
          <p:cNvPr id="85" name="Snip Diagonal Corner Rectangle 84"/>
          <p:cNvSpPr/>
          <p:nvPr/>
        </p:nvSpPr>
        <p:spPr>
          <a:xfrm>
            <a:off x="-11591" y="6399657"/>
            <a:ext cx="458343" cy="458343"/>
          </a:xfrm>
          <a:prstGeom prst="snip2Diag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3</a:t>
            </a:r>
          </a:p>
        </p:txBody>
      </p:sp>
      <p:sp>
        <p:nvSpPr>
          <p:cNvPr id="86" name="Snip Diagonal Corner Rectangle 85"/>
          <p:cNvSpPr/>
          <p:nvPr/>
        </p:nvSpPr>
        <p:spPr>
          <a:xfrm>
            <a:off x="8678558" y="6399656"/>
            <a:ext cx="458343" cy="458343"/>
          </a:xfrm>
          <a:prstGeom prst="snip2Diag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/>
                <a:ea typeface="+mn-ea"/>
                <a:cs typeface="+mn-cs"/>
              </a:rPr>
              <a:t>4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483743" y="6379336"/>
            <a:ext cx="2949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Variant Calling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5558503" y="6399656"/>
            <a:ext cx="3404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Scientific Discovery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4CFF81F-F748-1245-84EF-EB79E2E2F17A}"/>
              </a:ext>
            </a:extLst>
          </p:cNvPr>
          <p:cNvSpPr/>
          <p:nvPr/>
        </p:nvSpPr>
        <p:spPr>
          <a:xfrm>
            <a:off x="0" y="4077072"/>
            <a:ext cx="9144000" cy="1169233"/>
          </a:xfrm>
          <a:prstGeom prst="rect">
            <a:avLst/>
          </a:prstGeom>
          <a:solidFill>
            <a:srgbClr val="FF4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Data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→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performance &amp; energy bottleneck</a:t>
            </a:r>
          </a:p>
        </p:txBody>
      </p:sp>
    </p:spTree>
    <p:extLst>
      <p:ext uri="{BB962C8B-B14F-4D97-AF65-F5344CB8AC3E}">
        <p14:creationId xmlns:p14="http://schemas.microsoft.com/office/powerpoint/2010/main" val="30158720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295C2-3E3A-BE4F-87A7-5F3FBBA54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Overwhelms Modern Machines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937BE-0F8C-6D46-8EBB-F986B2A5F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71600"/>
            <a:ext cx="8915400" cy="4876800"/>
          </a:xfrm>
        </p:spPr>
        <p:txBody>
          <a:bodyPr/>
          <a:lstStyle/>
          <a:p>
            <a:r>
              <a:rPr lang="en-US" dirty="0"/>
              <a:t>Storage/memory capability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Communication capability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Computation capability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rgbClr val="0000FF"/>
                </a:solidFill>
              </a:rPr>
              <a:t>Greatly impacts robustness, energy, performance, cost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A78508-7955-3943-9F95-75E9A621D1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3860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Computing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 key components</a:t>
            </a:r>
          </a:p>
          <a:p>
            <a:r>
              <a:rPr lang="en-US" dirty="0">
                <a:solidFill>
                  <a:srgbClr val="0000FF"/>
                </a:solidFill>
              </a:rPr>
              <a:t>Computation </a:t>
            </a:r>
          </a:p>
          <a:p>
            <a:r>
              <a:rPr lang="en-US" dirty="0">
                <a:solidFill>
                  <a:srgbClr val="0000FF"/>
                </a:solidFill>
              </a:rPr>
              <a:t>Communication</a:t>
            </a:r>
          </a:p>
          <a:p>
            <a:r>
              <a:rPr lang="en-US" dirty="0">
                <a:solidFill>
                  <a:srgbClr val="0000FF"/>
                </a:solidFill>
              </a:rPr>
              <a:t>Storage/memory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E574D81-B5DE-384D-B24B-566C679AE60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3429000"/>
            <a:ext cx="72263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798168" y="2852936"/>
            <a:ext cx="83346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Burks, Goldstein, von Neumann, “</a:t>
            </a:r>
            <a:r>
              <a:rPr lang="en-US" sz="1400" dirty="0">
                <a:solidFill>
                  <a:srgbClr val="0000FF"/>
                </a:solidFill>
              </a:rPr>
              <a:t>Preliminary discussion of the</a:t>
            </a:r>
          </a:p>
          <a:p>
            <a:r>
              <a:rPr lang="en-US" sz="1400" dirty="0">
                <a:solidFill>
                  <a:srgbClr val="0000FF"/>
                </a:solidFill>
              </a:rPr>
              <a:t>logical design of an electronic computing instrument</a:t>
            </a:r>
            <a:r>
              <a:rPr lang="en-US" sz="1400" dirty="0">
                <a:solidFill>
                  <a:srgbClr val="000000"/>
                </a:solidFill>
              </a:rPr>
              <a:t>,” 1946.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3" y="152400"/>
            <a:ext cx="3255263" cy="25548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846" y="6630115"/>
            <a:ext cx="56669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Image source: https://lbsitbytes2010.wordpress.com/2013/03/29/john-von-neumann-roll-no-15/</a:t>
            </a:r>
          </a:p>
        </p:txBody>
      </p:sp>
      <p:sp>
        <p:nvSpPr>
          <p:cNvPr id="10" name="AutoShape 25">
            <a:extLst>
              <a:ext uri="{FF2B5EF4-FFF2-40B4-BE49-F238E27FC236}">
                <a16:creationId xmlns:a16="http://schemas.microsoft.com/office/drawing/2014/main" id="{D9E911D2-E77B-FF4B-9489-176C3DB046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5656" y="3862079"/>
            <a:ext cx="1800200" cy="1224136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8404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Perils of Processor-Centric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9573"/>
            <a:ext cx="8610600" cy="519372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  <p:pic>
        <p:nvPicPr>
          <p:cNvPr id="6" name="Picture 5" descr="many-core3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54782"/>
            <a:ext cx="6146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3" descr="http://i.ehow.com/images/a04/ac/qb/format-hard-drive-xp-800X8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33856">
            <a:off x="6691556" y="2327775"/>
            <a:ext cx="21240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21"/>
          <p:cNvSpPr>
            <a:spLocks noChangeShapeType="1"/>
          </p:cNvSpPr>
          <p:nvPr/>
        </p:nvSpPr>
        <p:spPr bwMode="auto">
          <a:xfrm>
            <a:off x="6080368" y="3372350"/>
            <a:ext cx="1044575" cy="0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6021288"/>
            <a:ext cx="78119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Most of the system is dedicated to storing and moving data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460DFD-7FBB-C847-BDB7-45C727A8D8F6}"/>
              </a:ext>
            </a:extLst>
          </p:cNvPr>
          <p:cNvSpPr txBox="1"/>
          <p:nvPr/>
        </p:nvSpPr>
        <p:spPr>
          <a:xfrm>
            <a:off x="1599443" y="6457890"/>
            <a:ext cx="58689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Yet,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system is still bottlenecked by memory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1544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763000" cy="1066800"/>
          </a:xfrm>
        </p:spPr>
        <p:txBody>
          <a:bodyPr/>
          <a:lstStyle/>
          <a:p>
            <a:r>
              <a:rPr lang="en-US" sz="3200" dirty="0"/>
              <a:t>A Solution: Deeper and Larger Memory Hierarchies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6CF17A-3047-224B-BC46-DD606BE3B229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81" y="1399401"/>
            <a:ext cx="6722200" cy="44333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2974" y="6520190"/>
            <a:ext cx="849382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https://wccftech.com/amd-ryzen-5000-zen-3-vermeer-undressed-high-res-die-shots-close-ups-pictured-detailed/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73702" y="6047457"/>
            <a:ext cx="3258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AMD Ryzen 5000, 2020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86600" y="1432441"/>
            <a:ext cx="2499952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Core Count: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8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cores/16 threads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L1 Caches: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32 KB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per core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L2 Caches: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512 KB per core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L3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Cache: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32 MB shared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Rectangle 39">
            <a:extLst>
              <a:ext uri="{FF2B5EF4-FFF2-40B4-BE49-F238E27FC236}">
                <a16:creationId xmlns:a16="http://schemas.microsoft.com/office/drawing/2014/main" id="{E43B13E5-F680-354D-8F66-3B88FCFE528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543157" y="1924098"/>
            <a:ext cx="3711767" cy="4022321"/>
          </a:xfrm>
          <a:prstGeom prst="rect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951968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7BD4C-42D6-944C-AB93-1F2E7C881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AMD’s 3D Last Level Cache (2021)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4BE51-ACF8-CE44-AA89-9ADF4B6211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E0D01-23CA-4248-B1F9-623D1F5F6D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AB0E41-6335-3B40-AB06-F5B4D651A9D6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C9DCE1-9387-224F-B474-2091B2AD1D02}"/>
              </a:ext>
            </a:extLst>
          </p:cNvPr>
          <p:cNvSpPr txBox="1"/>
          <p:nvPr/>
        </p:nvSpPr>
        <p:spPr>
          <a:xfrm>
            <a:off x="187233" y="6459379"/>
            <a:ext cx="19463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3"/>
              </a:rPr>
              <a:t>https://youtu.be/gqAYMx34euU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628116-A674-6B47-B5A5-66C8134061BF}"/>
              </a:ext>
            </a:extLst>
          </p:cNvPr>
          <p:cNvSpPr/>
          <p:nvPr/>
        </p:nvSpPr>
        <p:spPr>
          <a:xfrm>
            <a:off x="187233" y="6611779"/>
            <a:ext cx="60198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4"/>
              </a:rPr>
              <a:t>https://www.tech-critter.com/amd-keynote-computex-2021/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457267-7C22-2546-AC36-075A3FCB4F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39" y="1143000"/>
            <a:ext cx="2321095" cy="16055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64E69AA-9F57-594C-94FD-1C2F8CE71CE7}"/>
              </a:ext>
            </a:extLst>
          </p:cNvPr>
          <p:cNvSpPr txBox="1"/>
          <p:nvPr/>
        </p:nvSpPr>
        <p:spPr>
          <a:xfrm>
            <a:off x="189215" y="2720681"/>
            <a:ext cx="1831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6"/>
              </a:rPr>
              <a:t>https://community.microcenter.com/discussion/5134/comparing-zen-3-to-zen-2</a:t>
            </a: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0E1BA0A-A982-F949-9AD7-117233B424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086073"/>
            <a:ext cx="7081838" cy="32385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4D4E1FF-4B6E-B549-A45F-DEC4188FF16D}"/>
              </a:ext>
            </a:extLst>
          </p:cNvPr>
          <p:cNvSpPr txBox="1"/>
          <p:nvPr/>
        </p:nvSpPr>
        <p:spPr>
          <a:xfrm>
            <a:off x="5075226" y="1905000"/>
            <a:ext cx="40687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Additional 64 MB L3 cache die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stacked on top of the processor die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- Connected using Through Silicon Vias (TSVs)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- Total of 96 MB L3 cache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1D9142-3631-7D49-9D01-95EB2AD2E5B2}"/>
              </a:ext>
            </a:extLst>
          </p:cNvPr>
          <p:cNvSpPr txBox="1"/>
          <p:nvPr/>
        </p:nvSpPr>
        <p:spPr>
          <a:xfrm>
            <a:off x="2667000" y="1048434"/>
            <a:ext cx="5736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AMD increases the L3 size of their 8-core Zen 3 processors from 32 MB to 96 MB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28858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6A72A-7A5D-D742-AA80-43A4ED0F6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91600" cy="1066800"/>
          </a:xfrm>
        </p:spPr>
        <p:txBody>
          <a:bodyPr/>
          <a:lstStyle/>
          <a:p>
            <a:r>
              <a:rPr lang="en-US" dirty="0"/>
              <a:t>Deeper and Larger Memory Hierarchies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6B463F-D9A5-F246-AEBF-B6E35DCE8C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D3246B-4504-6A44-A3C6-3AD1B220008A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5" name="Picture 2" descr="Logical structure of the IBM POWER10 processor">
            <a:extLst>
              <a:ext uri="{FF2B5EF4-FFF2-40B4-BE49-F238E27FC236}">
                <a16:creationId xmlns:a16="http://schemas.microsoft.com/office/drawing/2014/main" id="{6ADD481E-19DE-9A41-BC9C-3EE0A79F1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990600"/>
            <a:ext cx="5679107" cy="547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5642F6-54C9-E34D-85DE-D198E153BB67}"/>
              </a:ext>
            </a:extLst>
          </p:cNvPr>
          <p:cNvSpPr txBox="1"/>
          <p:nvPr/>
        </p:nvSpPr>
        <p:spPr>
          <a:xfrm>
            <a:off x="738673" y="6498451"/>
            <a:ext cx="72438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https://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www.it-techblog.de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/ibm-power10-prozessor-mehr-speicher-mehr-tempo-mehr-sicherheit/09/2020/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78BC4D-1A2D-3F42-9A30-04C1B7FB7A52}"/>
              </a:ext>
            </a:extLst>
          </p:cNvPr>
          <p:cNvSpPr txBox="1"/>
          <p:nvPr/>
        </p:nvSpPr>
        <p:spPr>
          <a:xfrm>
            <a:off x="7304291" y="1065539"/>
            <a:ext cx="1915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IBM POWER10,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2020</a:t>
            </a:r>
          </a:p>
        </p:txBody>
      </p:sp>
      <p:sp>
        <p:nvSpPr>
          <p:cNvPr id="8" name="Rectangle 39">
            <a:extLst>
              <a:ext uri="{FF2B5EF4-FFF2-40B4-BE49-F238E27FC236}">
                <a16:creationId xmlns:a16="http://schemas.microsoft.com/office/drawing/2014/main" id="{354C51D2-A9DE-7B4B-8BF6-162BD3236CB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581398" y="2895601"/>
            <a:ext cx="1371602" cy="3657600"/>
          </a:xfrm>
          <a:prstGeom prst="rect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9" name="Rectangle 39">
            <a:extLst>
              <a:ext uri="{FF2B5EF4-FFF2-40B4-BE49-F238E27FC236}">
                <a16:creationId xmlns:a16="http://schemas.microsoft.com/office/drawing/2014/main" id="{9F37681C-67D9-8347-A15E-41A12301640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601552" y="568871"/>
            <a:ext cx="1371602" cy="3657600"/>
          </a:xfrm>
          <a:prstGeom prst="rect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DAAC93-B839-BF47-AAD1-4D6898B3644F}"/>
              </a:ext>
            </a:extLst>
          </p:cNvPr>
          <p:cNvSpPr txBox="1"/>
          <p:nvPr/>
        </p:nvSpPr>
        <p:spPr>
          <a:xfrm>
            <a:off x="7239000" y="2166640"/>
            <a:ext cx="24999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Cores: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15-16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cores,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8 threads/core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L2 Caches: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2 MB per core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L3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Cache: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120 MB shared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63584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09" name="Title 1">
            <a:extLst>
              <a:ext uri="{FF2B5EF4-FFF2-40B4-BE49-F238E27FC236}">
                <a16:creationId xmlns:a16="http://schemas.microsoft.com/office/drawing/2014/main" id="{0DF95D71-4717-9641-A2B1-944FC90328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Brief Self Introduction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9CD130D2-C623-7247-B0C8-1800F218DB9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196752"/>
            <a:ext cx="9144000" cy="5194300"/>
          </a:xfrm>
        </p:spPr>
        <p:txBody>
          <a:bodyPr/>
          <a:lstStyle/>
          <a:p>
            <a:r>
              <a:rPr lang="en-US" altLang="en-US" sz="2200" dirty="0">
                <a:ea typeface="ＭＳ Ｐゴシック" panose="020B0600070205080204" pitchFamily="34" charset="-128"/>
              </a:rPr>
              <a:t>Geraldo F. Oliveira 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Researcher @ SAFARI Research Group since November 2017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Soon, I will defend my PhD thesis, advised by Onur Mutlu</a:t>
            </a:r>
          </a:p>
          <a:p>
            <a:pPr lvl="1"/>
            <a:r>
              <a:rPr lang="en-US" altLang="en-US" sz="1800" dirty="0">
                <a:solidFill>
                  <a:srgbClr val="0000FF"/>
                </a:solidFill>
                <a:ea typeface="ＭＳ Ｐゴシック" panose="020B0600070205080204" pitchFamily="34" charset="-128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https://geraldofojunior.github.io/</a:t>
            </a:r>
            <a:endParaRPr lang="en-US" altLang="en-US" sz="1800" dirty="0">
              <a:solidFill>
                <a:srgbClr val="0000FF"/>
              </a:solidFill>
              <a:ea typeface="ＭＳ Ｐゴシック" panose="020B0600070205080204" pitchFamily="34" charset="-128"/>
            </a:endParaRPr>
          </a:p>
          <a:p>
            <a:pPr lvl="1"/>
            <a:r>
              <a:rPr lang="en-US" altLang="en-US" sz="1800" dirty="0">
                <a:solidFill>
                  <a:srgbClr val="0000FF"/>
                </a:solidFill>
                <a:ea typeface="ＭＳ Ｐゴシック" panose="020B0600070205080204" pitchFamily="34" charset="-12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geraldofojunior@gmail.com</a:t>
            </a:r>
            <a:r>
              <a:rPr lang="en-US" altLang="en-US" sz="1800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800" dirty="0">
                <a:ea typeface="ＭＳ Ｐゴシック" panose="020B0600070205080204" pitchFamily="34" charset="-128"/>
              </a:rPr>
              <a:t>(Best way to reach me)</a:t>
            </a:r>
          </a:p>
          <a:p>
            <a:pPr lvl="1"/>
            <a:r>
              <a:rPr lang="en-US" sz="1800" dirty="0">
                <a:solidFill>
                  <a:srgbClr val="0000FF"/>
                </a:solidFill>
                <a:latin typeface="Tahoma" charset="0"/>
                <a:ea typeface="ＭＳ Ｐゴシック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https://safari.ethz.ch</a:t>
            </a:r>
            <a:endParaRPr lang="en-US" sz="1800" dirty="0">
              <a:solidFill>
                <a:srgbClr val="0000FF"/>
              </a:solidFill>
              <a:latin typeface="Tahoma" charset="0"/>
              <a:ea typeface="ＭＳ Ｐゴシック" charset="0"/>
            </a:endParaRPr>
          </a:p>
          <a:p>
            <a:pPr lvl="1"/>
            <a:endParaRPr lang="en-US" altLang="en-US" sz="1000" dirty="0">
              <a:ea typeface="ＭＳ Ｐゴシック" panose="020B0600070205080204" pitchFamily="34" charset="-128"/>
            </a:endParaRPr>
          </a:p>
          <a:p>
            <a:pPr lvl="1"/>
            <a:endParaRPr lang="en-US" altLang="en-US" sz="1000" dirty="0">
              <a:ea typeface="ＭＳ Ｐゴシック" panose="020B0600070205080204" pitchFamily="34" charset="-128"/>
            </a:endParaRPr>
          </a:p>
          <a:p>
            <a:r>
              <a:rPr lang="en-US" altLang="en-US" sz="2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Research in:</a:t>
            </a:r>
            <a:endParaRPr lang="en-US" altLang="en-US" sz="2200" dirty="0">
              <a:ea typeface="ＭＳ Ｐゴシック" panose="020B0600070205080204" pitchFamily="34" charset="-128"/>
            </a:endParaRPr>
          </a:p>
          <a:p>
            <a:pPr lvl="1"/>
            <a:r>
              <a:rPr lang="en-US" altLang="en-US" sz="1800" dirty="0">
                <a:solidFill>
                  <a:srgbClr val="0000FF"/>
                </a:solidFill>
                <a:ea typeface="ＭＳ Ｐゴシック" panose="020B0600070205080204" pitchFamily="34" charset="-128"/>
              </a:rPr>
              <a:t>Computer architecture, computer systems, hardware security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Memory and storage systems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Hardware security, safety, predictability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Fault tolerance</a:t>
            </a:r>
          </a:p>
          <a:p>
            <a:pPr lvl="1"/>
            <a:r>
              <a:rPr lang="en-US" altLang="en-US" sz="1800" dirty="0">
                <a:ea typeface="ＭＳ Ｐゴシック" panose="020B0600070205080204" pitchFamily="34" charset="-128"/>
              </a:rPr>
              <a:t>Hardware/software cooperation</a:t>
            </a:r>
          </a:p>
          <a:p>
            <a:pPr lvl="1"/>
            <a:r>
              <a:rPr lang="is-IS" altLang="en-US" sz="1800" dirty="0">
                <a:ea typeface="ＭＳ Ｐゴシック" panose="020B0600070205080204" pitchFamily="34" charset="-128"/>
              </a:rPr>
              <a:t>… </a:t>
            </a:r>
            <a:endParaRPr lang="en-US" altLang="en-US" sz="1800" dirty="0">
              <a:ea typeface="ＭＳ Ｐゴシック" panose="020B0600070205080204" pitchFamily="34" charset="-128"/>
            </a:endParaRP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99011" name="Slide Number Placeholder 3">
            <a:extLst>
              <a:ext uri="{FF2B5EF4-FFF2-40B4-BE49-F238E27FC236}">
                <a16:creationId xmlns:a16="http://schemas.microsoft.com/office/drawing/2014/main" id="{382C1846-515D-6048-9FA0-627CDD03DE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F3043E-DAD2-F347-A0C9-60754FCE566E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11D0893-1369-5A50-76C4-07E42D3D2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408" y="152400"/>
            <a:ext cx="1556792" cy="15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760216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6E630-A1E5-804C-A757-BA15C2E67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9372600" cy="884238"/>
          </a:xfrm>
        </p:spPr>
        <p:txBody>
          <a:bodyPr/>
          <a:lstStyle/>
          <a:p>
            <a:r>
              <a:rPr lang="en-US" dirty="0">
                <a:solidFill>
                  <a:srgbClr val="006633"/>
                </a:solidFill>
                <a:ea typeface="ＭＳ Ｐゴシック" charset="0"/>
              </a:rPr>
              <a:t>Deeper and Larger Memory Hierarchies</a:t>
            </a:r>
            <a:endParaRPr lang="en-US" sz="3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AEBD90-9301-6C4A-BC8C-2EDBB0E5DD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6ABE56-5E07-4208-997F-19E78ED34494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77506" name="Picture 2" descr="Apple announces M1 Ultra with 20-core CPU and 64-core GPU">
            <a:extLst>
              <a:ext uri="{FF2B5EF4-FFF2-40B4-BE49-F238E27FC236}">
                <a16:creationId xmlns:a16="http://schemas.microsoft.com/office/drawing/2014/main" id="{39E66091-2514-8942-B762-7B5B63853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6637"/>
            <a:ext cx="9144000" cy="513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2F3789-731D-3743-920B-1975EC699A4D}"/>
              </a:ext>
            </a:extLst>
          </p:cNvPr>
          <p:cNvSpPr txBox="1"/>
          <p:nvPr/>
        </p:nvSpPr>
        <p:spPr>
          <a:xfrm>
            <a:off x="1932065" y="6566356"/>
            <a:ext cx="520366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https://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www.gsmarena.com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/apple_announces_m1_ultra_with_20core_cpu_and_64core_gpu-news-53481.php</a:t>
            </a:r>
          </a:p>
        </p:txBody>
      </p:sp>
      <p:sp>
        <p:nvSpPr>
          <p:cNvPr id="6" name="Rectangle 39">
            <a:extLst>
              <a:ext uri="{FF2B5EF4-FFF2-40B4-BE49-F238E27FC236}">
                <a16:creationId xmlns:a16="http://schemas.microsoft.com/office/drawing/2014/main" id="{F3942E71-DCB7-734B-AA89-8B7623663BC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189528" y="2921226"/>
            <a:ext cx="3900363" cy="1375647"/>
          </a:xfrm>
          <a:prstGeom prst="rect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Rectangle 39">
            <a:extLst>
              <a:ext uri="{FF2B5EF4-FFF2-40B4-BE49-F238E27FC236}">
                <a16:creationId xmlns:a16="http://schemas.microsoft.com/office/drawing/2014/main" id="{5542B0FB-0C7F-4D40-80A7-3CAD0B7D599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044671" y="2921226"/>
            <a:ext cx="3900363" cy="1375647"/>
          </a:xfrm>
          <a:prstGeom prst="rect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FAF078-3519-72EE-F756-8F1AAF73B425}"/>
              </a:ext>
            </a:extLst>
          </p:cNvPr>
          <p:cNvSpPr txBox="1"/>
          <p:nvPr/>
        </p:nvSpPr>
        <p:spPr>
          <a:xfrm>
            <a:off x="3048000" y="6140130"/>
            <a:ext cx="2933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Apple M1 Ultra System (2022)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A1C5B9-D3CC-6035-D80C-A166B5BD945F}"/>
              </a:ext>
            </a:extLst>
          </p:cNvPr>
          <p:cNvSpPr txBox="1"/>
          <p:nvPr/>
        </p:nvSpPr>
        <p:spPr>
          <a:xfrm>
            <a:off x="2615830" y="5609553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A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DRAM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C8947E-A616-D75A-85A7-B17561B4DB64}"/>
              </a:ext>
            </a:extLst>
          </p:cNvPr>
          <p:cNvSpPr txBox="1"/>
          <p:nvPr/>
        </p:nvSpPr>
        <p:spPr>
          <a:xfrm>
            <a:off x="5562682" y="5617106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A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DRAM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3E168C-9134-1C6E-4F85-8F2B609395F6}"/>
              </a:ext>
            </a:extLst>
          </p:cNvPr>
          <p:cNvSpPr txBox="1"/>
          <p:nvPr/>
        </p:nvSpPr>
        <p:spPr>
          <a:xfrm>
            <a:off x="4122255" y="5263143"/>
            <a:ext cx="890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 lot of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SRAM</a:t>
            </a:r>
          </a:p>
        </p:txBody>
      </p:sp>
      <p:sp>
        <p:nvSpPr>
          <p:cNvPr id="9" name="Rectangle 39">
            <a:extLst>
              <a:ext uri="{FF2B5EF4-FFF2-40B4-BE49-F238E27FC236}">
                <a16:creationId xmlns:a16="http://schemas.microsoft.com/office/drawing/2014/main" id="{007D205A-1318-551D-5272-8115998B125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-746620" y="2472860"/>
            <a:ext cx="3900363" cy="2272379"/>
          </a:xfrm>
          <a:prstGeom prst="rect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" name="Rectangle 39">
            <a:extLst>
              <a:ext uri="{FF2B5EF4-FFF2-40B4-BE49-F238E27FC236}">
                <a16:creationId xmlns:a16="http://schemas.microsoft.com/office/drawing/2014/main" id="{3662BFAB-2D15-A3C2-7D02-D2FB2B6A3B5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003240" y="2459876"/>
            <a:ext cx="3900364" cy="2298349"/>
          </a:xfrm>
          <a:prstGeom prst="rect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11B37C-D3AA-9992-83DB-6800B95039FA}"/>
              </a:ext>
            </a:extLst>
          </p:cNvPr>
          <p:cNvSpPr txBox="1"/>
          <p:nvPr/>
        </p:nvSpPr>
        <p:spPr>
          <a:xfrm>
            <a:off x="755576" y="558924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Storage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A0D39A-0DC5-90B4-0DBB-6BBA80E3CBFA}"/>
              </a:ext>
            </a:extLst>
          </p:cNvPr>
          <p:cNvSpPr txBox="1"/>
          <p:nvPr/>
        </p:nvSpPr>
        <p:spPr>
          <a:xfrm>
            <a:off x="7470117" y="5610646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Storage</a:t>
            </a:r>
          </a:p>
        </p:txBody>
      </p:sp>
    </p:spTree>
    <p:extLst>
      <p:ext uri="{BB962C8B-B14F-4D97-AF65-F5344CB8AC3E}">
        <p14:creationId xmlns:p14="http://schemas.microsoft.com/office/powerpoint/2010/main" val="13469959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00472"/>
            <a:ext cx="8807896" cy="4876800"/>
          </a:xfrm>
        </p:spPr>
        <p:txBody>
          <a:bodyPr/>
          <a:lstStyle/>
          <a:p>
            <a:r>
              <a:rPr lang="en-US" sz="1500" dirty="0"/>
              <a:t>Amirali Boroumand, Saugata Ghose, </a:t>
            </a:r>
            <a:r>
              <a:rPr lang="en-US" sz="1500" dirty="0" err="1"/>
              <a:t>Youngsok</a:t>
            </a:r>
            <a:r>
              <a:rPr lang="en-US" sz="1500" dirty="0"/>
              <a:t> Kim, </a:t>
            </a:r>
            <a:r>
              <a:rPr lang="en-US" sz="1500" dirty="0" err="1"/>
              <a:t>Rachata</a:t>
            </a:r>
            <a:r>
              <a:rPr lang="en-US" sz="1500" dirty="0"/>
              <a:t> </a:t>
            </a:r>
            <a:r>
              <a:rPr lang="en-US" sz="1500" dirty="0" err="1"/>
              <a:t>Ausavarungnirun</a:t>
            </a:r>
            <a:r>
              <a:rPr lang="en-US" sz="1500" dirty="0"/>
              <a:t>, Eric </a:t>
            </a:r>
            <a:r>
              <a:rPr lang="en-US" sz="1500" dirty="0" err="1"/>
              <a:t>Shiu</a:t>
            </a:r>
            <a:r>
              <a:rPr lang="en-US" sz="1500" dirty="0"/>
              <a:t>, Rahul Thakur, </a:t>
            </a:r>
            <a:r>
              <a:rPr lang="en-US" sz="1500" dirty="0" err="1"/>
              <a:t>Daehyun</a:t>
            </a:r>
            <a:r>
              <a:rPr lang="en-US" sz="1500" dirty="0"/>
              <a:t> Kim, Aki </a:t>
            </a:r>
            <a:r>
              <a:rPr lang="en-US" sz="1500" dirty="0" err="1"/>
              <a:t>Kuusela</a:t>
            </a:r>
            <a:r>
              <a:rPr lang="en-US" sz="1500" dirty="0"/>
              <a:t>, Allan </a:t>
            </a:r>
            <a:r>
              <a:rPr lang="en-US" sz="1500" dirty="0" err="1"/>
              <a:t>Knies</a:t>
            </a:r>
            <a:r>
              <a:rPr lang="en-US" sz="1500" dirty="0"/>
              <a:t>, </a:t>
            </a:r>
            <a:r>
              <a:rPr lang="en-US" sz="1500" dirty="0" err="1"/>
              <a:t>Parthasarathy</a:t>
            </a:r>
            <a:r>
              <a:rPr lang="en-US" sz="1500" dirty="0"/>
              <a:t> </a:t>
            </a:r>
            <a:r>
              <a:rPr lang="en-US" sz="1500" dirty="0" err="1"/>
              <a:t>Ranganathan</a:t>
            </a:r>
            <a:r>
              <a:rPr lang="en-US" sz="1500" dirty="0"/>
              <a:t>, and Onur Mutlu,</a:t>
            </a:r>
            <a:br>
              <a:rPr lang="en-US" sz="1500" dirty="0"/>
            </a:br>
            <a:r>
              <a:rPr lang="en-US" sz="15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"Google Workloads for Consumer Devices: Mitigating Data Movement Bottlenecks"</a:t>
            </a:r>
            <a:r>
              <a:rPr lang="en-US" sz="1500" dirty="0">
                <a:solidFill>
                  <a:srgbClr val="0000FF"/>
                </a:solidFill>
              </a:rPr>
              <a:t> </a:t>
            </a:r>
            <a:br>
              <a:rPr lang="en-US" sz="1500" dirty="0"/>
            </a:br>
            <a:r>
              <a:rPr lang="en-US" sz="1500" i="1" dirty="0"/>
              <a:t>Proceedings of the </a:t>
            </a:r>
            <a:r>
              <a:rPr lang="en-US" sz="1500" i="1" dirty="0">
                <a:hlinkClick r:id="rId3"/>
              </a:rPr>
              <a:t>23rd International Conference on Architectural Support for Programming Languages and Operating Systems</a:t>
            </a:r>
            <a:r>
              <a:rPr lang="en-US" sz="1500" i="1" dirty="0"/>
              <a:t> (</a:t>
            </a:r>
            <a:r>
              <a:rPr lang="en-US" sz="1500" b="1" i="1" dirty="0"/>
              <a:t>ASPLOS</a:t>
            </a:r>
            <a:r>
              <a:rPr lang="en-US" sz="1500" i="1" dirty="0"/>
              <a:t>)</a:t>
            </a:r>
            <a:r>
              <a:rPr lang="en-US" sz="1500" dirty="0"/>
              <a:t>, Williamsburg, VA, USA, March 2018.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FC2F53-6D9B-6D4B-AC2B-8F1185D8A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18136"/>
            <a:ext cx="9144000" cy="2235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AD6B716-D4D6-E942-A52D-41F4F25A40CE}"/>
              </a:ext>
            </a:extLst>
          </p:cNvPr>
          <p:cNvSpPr/>
          <p:nvPr/>
        </p:nvSpPr>
        <p:spPr>
          <a:xfrm>
            <a:off x="0" y="2708920"/>
            <a:ext cx="9144000" cy="10310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62.7%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of the total system energy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is spent on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data movement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ADAED7D-7FD9-2A42-BDA3-4593BF0DF855}"/>
              </a:ext>
            </a:extLst>
          </p:cNvPr>
          <p:cNvSpPr txBox="1">
            <a:spLocks/>
          </p:cNvSpPr>
          <p:nvPr/>
        </p:nvSpPr>
        <p:spPr bwMode="auto">
          <a:xfrm>
            <a:off x="228600" y="152400"/>
            <a:ext cx="8915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Garamond"/>
                <a:ea typeface="+mj-ea"/>
                <a:cs typeface="+mj-cs"/>
              </a:rPr>
              <a:t>Data Movement Overwhelms Modern Machines </a:t>
            </a:r>
          </a:p>
        </p:txBody>
      </p:sp>
    </p:spTree>
    <p:extLst>
      <p:ext uri="{BB962C8B-B14F-4D97-AF65-F5344CB8AC3E}">
        <p14:creationId xmlns:p14="http://schemas.microsoft.com/office/powerpoint/2010/main" val="218597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C49EE-1A88-0243-A7DE-08C788E89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763000" cy="1066800"/>
          </a:xfr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Garamond"/>
                <a:ea typeface="+mj-ea"/>
                <a:cs typeface="+mj-cs"/>
              </a:rPr>
              <a:t>Data Movement Overwhelms Accelerators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60743-ABA5-274B-A6DC-99D41985D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6536"/>
            <a:ext cx="8610600" cy="5195664"/>
          </a:xfrm>
        </p:spPr>
        <p:txBody>
          <a:bodyPr/>
          <a:lstStyle/>
          <a:p>
            <a:r>
              <a:rPr lang="en-US" sz="1500" dirty="0" err="1"/>
              <a:t>Amirali</a:t>
            </a:r>
            <a:r>
              <a:rPr lang="en-US" sz="1500" dirty="0"/>
              <a:t> </a:t>
            </a:r>
            <a:r>
              <a:rPr lang="en-US" sz="1500" dirty="0" err="1"/>
              <a:t>Boroumand</a:t>
            </a:r>
            <a:r>
              <a:rPr lang="en-US" sz="1500" dirty="0"/>
              <a:t>, </a:t>
            </a:r>
            <a:r>
              <a:rPr lang="en-US" sz="1500" dirty="0" err="1"/>
              <a:t>Saugata</a:t>
            </a:r>
            <a:r>
              <a:rPr lang="en-US" sz="1500" dirty="0"/>
              <a:t> Ghose, </a:t>
            </a:r>
            <a:r>
              <a:rPr lang="en-US" sz="1500" dirty="0" err="1"/>
              <a:t>Berkin</a:t>
            </a:r>
            <a:r>
              <a:rPr lang="en-US" sz="1500" dirty="0"/>
              <a:t> Akin, Ravi Narayanaswami, Geraldo F. Oliveira, </a:t>
            </a:r>
            <a:r>
              <a:rPr lang="en-US" sz="1500" dirty="0" err="1"/>
              <a:t>Xiaoyu</a:t>
            </a:r>
            <a:r>
              <a:rPr lang="en-US" sz="1500" dirty="0"/>
              <a:t> Ma, Eric </a:t>
            </a:r>
            <a:r>
              <a:rPr lang="en-US" sz="1500" dirty="0" err="1"/>
              <a:t>Shiu</a:t>
            </a:r>
            <a:r>
              <a:rPr lang="en-US" sz="1500" dirty="0"/>
              <a:t>, and Onur Mutlu,</a:t>
            </a:r>
            <a:br>
              <a:rPr lang="en-US" sz="1500" dirty="0"/>
            </a:br>
            <a:r>
              <a:rPr lang="en-US" sz="15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"Google Neural Network Models for Edge Devices: Analyzing and Mitigating Machine Learning Inference Bottlenecks"</a:t>
            </a:r>
            <a:br>
              <a:rPr lang="en-US" sz="1500" dirty="0">
                <a:solidFill>
                  <a:srgbClr val="0000FF"/>
                </a:solidFill>
              </a:rPr>
            </a:br>
            <a:r>
              <a:rPr lang="en-US" sz="1500" i="1" dirty="0"/>
              <a:t>Proceedings of the </a:t>
            </a:r>
            <a:r>
              <a:rPr lang="en-US" sz="1500" i="1" dirty="0">
                <a:hlinkClick r:id="rId3"/>
              </a:rPr>
              <a:t>30th International Conference on Parallel Architectures and Compilation Techniques</a:t>
            </a:r>
            <a:r>
              <a:rPr lang="en-US" sz="1500" i="1" dirty="0"/>
              <a:t> (</a:t>
            </a:r>
            <a:r>
              <a:rPr lang="en-US" sz="1500" b="1" i="1" dirty="0"/>
              <a:t>PACT</a:t>
            </a:r>
            <a:r>
              <a:rPr lang="en-US" sz="1500" i="1" dirty="0"/>
              <a:t>)</a:t>
            </a:r>
            <a:r>
              <a:rPr lang="en-US" sz="1500" dirty="0"/>
              <a:t>, Virtual, September 2021.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4"/>
              </a:rPr>
              <a:t>Slides (pptx)</a:t>
            </a:r>
            <a:r>
              <a:rPr lang="en-US" sz="1500" dirty="0"/>
              <a:t> </a:t>
            </a:r>
            <a:r>
              <a:rPr lang="en-US" sz="1500" dirty="0">
                <a:hlinkClick r:id="rId5"/>
              </a:rPr>
              <a:t>(pdf)</a:t>
            </a:r>
            <a:r>
              <a:rPr lang="en-US" sz="1500" dirty="0"/>
              <a:t>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6"/>
              </a:rPr>
              <a:t>Talk Video</a:t>
            </a:r>
            <a:r>
              <a:rPr lang="en-US" sz="1500" dirty="0"/>
              <a:t> (14 minutes)]</a:t>
            </a:r>
          </a:p>
          <a:p>
            <a:pPr marL="0" indent="0">
              <a:buNone/>
            </a:pP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endParaRPr lang="en-US" sz="1800" dirty="0"/>
          </a:p>
          <a:p>
            <a:pPr marL="0" indent="0">
              <a:buNone/>
            </a:pPr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0A2729-1732-2046-89F9-FA4DB169A5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F50240-ACFE-DB4C-B85E-0E66A9F6E1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453707"/>
            <a:ext cx="9144000" cy="17946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36B1348-F067-3402-A629-42472D44DBC9}"/>
              </a:ext>
            </a:extLst>
          </p:cNvPr>
          <p:cNvSpPr/>
          <p:nvPr/>
        </p:nvSpPr>
        <p:spPr>
          <a:xfrm>
            <a:off x="0" y="3200400"/>
            <a:ext cx="9144000" cy="10310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&gt; 90%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of the total system energy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is spent on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memory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in large ML models</a:t>
            </a:r>
          </a:p>
        </p:txBody>
      </p:sp>
    </p:spTree>
    <p:extLst>
      <p:ext uri="{BB962C8B-B14F-4D97-AF65-F5344CB8AC3E}">
        <p14:creationId xmlns:p14="http://schemas.microsoft.com/office/powerpoint/2010/main" val="3332131535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497964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0000FF"/>
                </a:solidFill>
              </a:rPr>
              <a:t>Data access is the major performance and energy bottleneck</a:t>
            </a:r>
          </a:p>
          <a:p>
            <a:endParaRPr lang="en-US" sz="1000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5000" dirty="0"/>
              <a:t>Our current</a:t>
            </a:r>
          </a:p>
          <a:p>
            <a:pPr marL="0" indent="0" algn="ctr">
              <a:buNone/>
            </a:pPr>
            <a:r>
              <a:rPr lang="en-US" sz="5000" dirty="0">
                <a:solidFill>
                  <a:srgbClr val="0000FF"/>
                </a:solidFill>
              </a:rPr>
              <a:t>design principles </a:t>
            </a:r>
          </a:p>
          <a:p>
            <a:pPr marL="0" indent="0" algn="ctr">
              <a:buNone/>
            </a:pPr>
            <a:r>
              <a:rPr lang="en-US" sz="5000" dirty="0">
                <a:solidFill>
                  <a:srgbClr val="0000FF"/>
                </a:solidFill>
              </a:rPr>
              <a:t>cause </a:t>
            </a:r>
            <a:r>
              <a:rPr lang="en-US" sz="5000" dirty="0">
                <a:solidFill>
                  <a:srgbClr val="FF0000"/>
                </a:solidFill>
              </a:rPr>
              <a:t>great energy waste</a:t>
            </a:r>
          </a:p>
          <a:p>
            <a:pPr marL="0" indent="0" algn="ctr">
              <a:buNone/>
            </a:pPr>
            <a:r>
              <a:rPr lang="en-US" sz="3000" dirty="0">
                <a:solidFill>
                  <a:srgbClr val="FF0000"/>
                </a:solidFill>
              </a:rPr>
              <a:t>(and great performance loss)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3284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988840"/>
            <a:ext cx="8610600" cy="4876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5000" dirty="0">
                <a:solidFill>
                  <a:srgbClr val="FF0000"/>
                </a:solidFill>
              </a:rPr>
              <a:t>Processing</a:t>
            </a:r>
            <a:r>
              <a:rPr lang="en-US" sz="5000" dirty="0"/>
              <a:t> of data </a:t>
            </a:r>
          </a:p>
          <a:p>
            <a:pPr marL="0" indent="0" algn="ctr">
              <a:buNone/>
            </a:pPr>
            <a:r>
              <a:rPr lang="en-US" sz="5000" dirty="0"/>
              <a:t>is performed </a:t>
            </a:r>
          </a:p>
          <a:p>
            <a:pPr marL="0" indent="0" algn="ctr">
              <a:buNone/>
            </a:pPr>
            <a:r>
              <a:rPr lang="en-US" sz="5000" dirty="0">
                <a:solidFill>
                  <a:srgbClr val="FF0000"/>
                </a:solidFill>
              </a:rPr>
              <a:t>far away from the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223846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Computing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915400" cy="5193723"/>
          </a:xfrm>
        </p:spPr>
        <p:txBody>
          <a:bodyPr/>
          <a:lstStyle/>
          <a:p>
            <a:r>
              <a:rPr lang="en-US" dirty="0"/>
              <a:t>Processor centric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All data processed in the processor </a:t>
            </a:r>
            <a:r>
              <a:rPr lang="en-US" dirty="0">
                <a:sym typeface="Wingdings"/>
              </a:rPr>
              <a:t> </a:t>
            </a:r>
            <a:r>
              <a:rPr lang="en-US" dirty="0">
                <a:solidFill>
                  <a:srgbClr val="0000FF"/>
                </a:solidFill>
                <a:sym typeface="Wingdings"/>
              </a:rPr>
              <a:t>at great system cost</a:t>
            </a:r>
            <a:endParaRPr lang="en-US" dirty="0">
              <a:solidFill>
                <a:srgbClr val="0000FF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3583384"/>
            <a:ext cx="6669360" cy="304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25"/>
          <p:cNvSpPr>
            <a:spLocks noChangeArrowheads="1"/>
          </p:cNvSpPr>
          <p:nvPr/>
        </p:nvSpPr>
        <p:spPr bwMode="auto">
          <a:xfrm>
            <a:off x="1331640" y="3933056"/>
            <a:ext cx="1800200" cy="1224136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016092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Yet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915400" cy="5193723"/>
          </a:xfrm>
        </p:spPr>
        <p:txBody>
          <a:bodyPr/>
          <a:lstStyle/>
          <a:p>
            <a:r>
              <a:rPr lang="en-US" dirty="0"/>
              <a:t>“</a:t>
            </a:r>
            <a:r>
              <a:rPr lang="en-US" sz="2800" b="1" dirty="0">
                <a:solidFill>
                  <a:srgbClr val="0000FF"/>
                </a:solidFill>
              </a:rPr>
              <a:t>It</a:t>
            </a:r>
            <a:r>
              <a:rPr lang="fr-FR" sz="2800" b="1" dirty="0">
                <a:solidFill>
                  <a:srgbClr val="0000FF"/>
                </a:solidFill>
              </a:rPr>
              <a:t>’</a:t>
            </a:r>
            <a:r>
              <a:rPr lang="en-US" sz="2800" b="1" dirty="0">
                <a:solidFill>
                  <a:srgbClr val="0000FF"/>
                </a:solidFill>
              </a:rPr>
              <a:t>s the Memory, Stupid!</a:t>
            </a:r>
            <a:r>
              <a:rPr lang="en-US" dirty="0"/>
              <a:t>” (Richard Sites, MPR, 1996)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1606128"/>
            <a:ext cx="8724900" cy="4775200"/>
          </a:xfrm>
          <a:prstGeom prst="rect">
            <a:avLst/>
          </a:prstGeom>
        </p:spPr>
      </p:pic>
      <p:sp>
        <p:nvSpPr>
          <p:cNvPr id="6" name="AutoShape 25"/>
          <p:cNvSpPr>
            <a:spLocks noChangeArrowheads="1"/>
          </p:cNvSpPr>
          <p:nvPr/>
        </p:nvSpPr>
        <p:spPr bwMode="auto">
          <a:xfrm>
            <a:off x="2123728" y="3573016"/>
            <a:ext cx="2016224" cy="2304256"/>
          </a:xfrm>
          <a:prstGeom prst="roundRect">
            <a:avLst>
              <a:gd name="adj" fmla="val 16667"/>
            </a:avLst>
          </a:prstGeom>
          <a:noFill/>
          <a:ln w="889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6496146"/>
            <a:ext cx="8871173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Mutlu+, “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Runahead Execution: An Alternative to Very Large Instruction Windows for Out-of-Order Processors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,” HPCA 2003.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497AFD-D3FF-E347-A706-7E82FC4BB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210079"/>
            <a:ext cx="4434582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0731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The Performance Perspective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9"/>
            <a:ext cx="8915400" cy="5193723"/>
          </a:xfrm>
        </p:spPr>
        <p:txBody>
          <a:bodyPr/>
          <a:lstStyle/>
          <a:p>
            <a:r>
              <a:rPr lang="en-US" sz="1800" dirty="0"/>
              <a:t>Onur Mutlu, Jared Stark, Chris Wilkerson, and Yale N. </a:t>
            </a:r>
            <a:r>
              <a:rPr lang="en-US" sz="1800" dirty="0" err="1"/>
              <a:t>Patt</a:t>
            </a:r>
            <a:r>
              <a:rPr lang="en-US" sz="1800" dirty="0"/>
              <a:t>, </a:t>
            </a:r>
            <a:br>
              <a:rPr lang="en-US" sz="1800" dirty="0"/>
            </a:br>
            <a:r>
              <a:rPr lang="en-US" sz="18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"Runahead Execution: An Alternative to Very Large Instruction Windows for Out-of-order Processors"</a:t>
            </a:r>
            <a:br>
              <a:rPr lang="en-US" sz="1800" dirty="0">
                <a:solidFill>
                  <a:srgbClr val="0432FF"/>
                </a:solidFill>
              </a:rPr>
            </a:br>
            <a:r>
              <a:rPr lang="en-US" sz="1800" i="1" dirty="0"/>
              <a:t>Proceedings of the </a:t>
            </a:r>
            <a:r>
              <a:rPr lang="en-US" sz="1800" i="1" dirty="0">
                <a:hlinkClick r:id="rId3"/>
              </a:rPr>
              <a:t>9th International Symposium on High-Performance Computer Architecture</a:t>
            </a:r>
            <a:r>
              <a:rPr lang="en-US" sz="1800" i="1" dirty="0"/>
              <a:t> (</a:t>
            </a:r>
            <a:r>
              <a:rPr lang="en-US" sz="1800" b="1" i="1" dirty="0"/>
              <a:t>HPCA</a:t>
            </a:r>
            <a:r>
              <a:rPr lang="en-US" sz="1800" i="1" dirty="0"/>
              <a:t>)</a:t>
            </a:r>
            <a:r>
              <a:rPr lang="en-US" sz="1800" dirty="0"/>
              <a:t>, pages 129-140, Anaheim, CA, February 2003. </a:t>
            </a:r>
            <a:r>
              <a:rPr lang="en-US" sz="1800" dirty="0">
                <a:hlinkClick r:id="rId4"/>
              </a:rPr>
              <a:t>Slides (pdf)</a:t>
            </a:r>
            <a:r>
              <a:rPr lang="en-US" sz="1800" dirty="0"/>
              <a:t> </a:t>
            </a:r>
            <a:r>
              <a:rPr lang="en-US" sz="1800" b="1" i="1" dirty="0"/>
              <a:t> </a:t>
            </a:r>
          </a:p>
          <a:p>
            <a:pPr marL="327025" lvl="1" indent="0">
              <a:buNone/>
            </a:pPr>
            <a:r>
              <a:rPr lang="en-US" sz="1600" b="1" i="1" dirty="0">
                <a:solidFill>
                  <a:srgbClr val="FF0000"/>
                </a:solidFill>
              </a:rPr>
              <a:t>One of the 15 computer arch. papers of 2003 selected as Top Picks by IEEE Micro.</a:t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b="1" i="1" dirty="0">
                <a:solidFill>
                  <a:srgbClr val="FF0000"/>
                </a:solidFill>
              </a:rPr>
              <a:t>HPCA Test of Time Award (awarded in 2021).</a:t>
            </a:r>
            <a:endParaRPr lang="en-US" sz="1600" dirty="0">
              <a:solidFill>
                <a:srgbClr val="FF0000"/>
              </a:solidFill>
            </a:endParaRPr>
          </a:p>
          <a:p>
            <a:pPr marL="0" indent="0">
              <a:buNone/>
            </a:pPr>
            <a:br>
              <a:rPr lang="en-US" sz="1800" dirty="0"/>
            </a:br>
            <a:endParaRPr lang="en-US" sz="1800" dirty="0"/>
          </a:p>
          <a:p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93BED2-1B18-8744-B8F0-03CBD3594789}" type="slidenum"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28774"/>
            <a:ext cx="9144000" cy="249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891243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Performance Perspective (Today)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of Google’s Data Center Workloads (2015):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618579"/>
            <a:ext cx="6984776" cy="4821475"/>
          </a:xfrm>
          <a:prstGeom prst="rect">
            <a:avLst/>
          </a:prstGeom>
        </p:spPr>
      </p:pic>
      <p:sp>
        <p:nvSpPr>
          <p:cNvPr id="6" name="AutoShape 25"/>
          <p:cNvSpPr>
            <a:spLocks noChangeArrowheads="1"/>
          </p:cNvSpPr>
          <p:nvPr/>
        </p:nvSpPr>
        <p:spPr bwMode="auto">
          <a:xfrm>
            <a:off x="3779912" y="2442260"/>
            <a:ext cx="3096344" cy="2304256"/>
          </a:xfrm>
          <a:prstGeom prst="roundRect">
            <a:avLst>
              <a:gd name="adj" fmla="val 16667"/>
            </a:avLst>
          </a:prstGeom>
          <a:noFill/>
          <a:ln w="889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39752" y="6528683"/>
            <a:ext cx="4516749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Kanev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+, “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Profiling a Warehouse-Scale Computer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,” ISCA 2015.</a:t>
            </a:r>
          </a:p>
        </p:txBody>
      </p:sp>
    </p:spTree>
    <p:extLst>
      <p:ext uri="{BB962C8B-B14F-4D97-AF65-F5344CB8AC3E}">
        <p14:creationId xmlns:p14="http://schemas.microsoft.com/office/powerpoint/2010/main" val="24500458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Performance Perspective (Today)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of Google’s Data Center Workloads (2015):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39752" y="6528683"/>
            <a:ext cx="4516749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Kanev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+, “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Profiling a Warehouse-Scale Computer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,” ISCA 2015.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1732974"/>
            <a:ext cx="8581113" cy="436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14811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16D87-696D-EBE3-B3FB-6E893454A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9F7F1-2CCF-BFF6-A24D-8078A7448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02740"/>
            <a:ext cx="8610600" cy="5123656"/>
          </a:xfrm>
        </p:spPr>
        <p:txBody>
          <a:bodyPr/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Introduction to Memory-Centric Computing Systems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Invited Talk by Prof.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Minsoo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Rhu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Memory-Centric Computing Systems – For AI and Beyond”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Coffee Break 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Real-World Processing-Near-Memory Systems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Processing-Using-Memory Architectures for Bulk Bitwise Op.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Invited Talk by Prof. Saugata Ghose: 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RACER and ReRAM PUM”</a:t>
            </a:r>
            <a:br>
              <a:rPr lang="en-US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PIM Programming &amp; Infrastructure for PIM Research</a:t>
            </a:r>
          </a:p>
          <a:p>
            <a:pPr marL="0" indent="0">
              <a:buNone/>
            </a:pP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Closing Remarks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8CF5E-3525-5BE8-7EE2-34D14BBC1C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br>
              <a:rPr lang="en-US" altLang="en-US" dirty="0"/>
            </a:br>
            <a:fld id="{323594FA-E141-4234-AE05-360401972BE7}" type="slidenum">
              <a:rPr lang="en-US" altLang="en-US" smtClean="0"/>
              <a:pPr/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40774014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Perils of Processor-Centric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3549"/>
            <a:ext cx="8915400" cy="5193723"/>
          </a:xfrm>
        </p:spPr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Grossly-imbalanced systems</a:t>
            </a:r>
          </a:p>
          <a:p>
            <a:pPr lvl="1"/>
            <a:r>
              <a:rPr lang="en-US" dirty="0"/>
              <a:t>Processing done only in </a:t>
            </a:r>
            <a:r>
              <a:rPr lang="en-US" b="1" dirty="0"/>
              <a:t>one</a:t>
            </a:r>
            <a:r>
              <a:rPr lang="en-US" dirty="0"/>
              <a:t> </a:t>
            </a:r>
            <a:r>
              <a:rPr lang="en-US" b="1" dirty="0"/>
              <a:t>place</a:t>
            </a:r>
          </a:p>
          <a:p>
            <a:pPr lvl="1"/>
            <a:r>
              <a:rPr lang="en-US" dirty="0"/>
              <a:t>All else just stores and moves data: </a:t>
            </a:r>
            <a:r>
              <a:rPr lang="en-US" b="1" dirty="0"/>
              <a:t>data moves a lot</a:t>
            </a:r>
          </a:p>
          <a:p>
            <a:pPr marL="344487" lvl="1" indent="0">
              <a:buNone/>
            </a:pPr>
            <a:r>
              <a:rPr lang="en-US" dirty="0">
                <a:solidFill>
                  <a:srgbClr val="0000FF"/>
                </a:solidFill>
                <a:sym typeface="Wingdings"/>
              </a:rPr>
              <a:t> Energy inefficient </a:t>
            </a:r>
          </a:p>
          <a:p>
            <a:pPr marL="344487" lvl="1" indent="0">
              <a:buNone/>
            </a:pPr>
            <a:r>
              <a:rPr lang="en-US" dirty="0">
                <a:solidFill>
                  <a:srgbClr val="0000FF"/>
                </a:solidFill>
                <a:sym typeface="Wingdings"/>
              </a:rPr>
              <a:t> Low performance</a:t>
            </a:r>
          </a:p>
          <a:p>
            <a:pPr marL="344487" lvl="1" indent="0">
              <a:buNone/>
            </a:pPr>
            <a:r>
              <a:rPr lang="en-US" dirty="0">
                <a:solidFill>
                  <a:srgbClr val="0000FF"/>
                </a:solidFill>
                <a:sym typeface="Wingdings"/>
              </a:rPr>
              <a:t> Complex</a:t>
            </a:r>
            <a:endParaRPr lang="en-US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Overly complex and bloated processor (and accelerators)</a:t>
            </a:r>
          </a:p>
          <a:p>
            <a:pPr lvl="1"/>
            <a:r>
              <a:rPr lang="en-US" dirty="0"/>
              <a:t>To tolerate data access from memory</a:t>
            </a:r>
          </a:p>
          <a:p>
            <a:pPr lvl="1"/>
            <a:r>
              <a:rPr lang="en-US" dirty="0"/>
              <a:t>Complex hierarchies and mechanisms </a:t>
            </a:r>
          </a:p>
          <a:p>
            <a:pPr marL="344487" lvl="1" indent="0">
              <a:buNone/>
            </a:pPr>
            <a:r>
              <a:rPr lang="en-US" dirty="0">
                <a:solidFill>
                  <a:srgbClr val="0000FF"/>
                </a:solidFill>
                <a:sym typeface="Wingdings"/>
              </a:rPr>
              <a:t> Energy inefficient </a:t>
            </a:r>
          </a:p>
          <a:p>
            <a:pPr marL="344487" lvl="1" indent="0">
              <a:buNone/>
            </a:pPr>
            <a:r>
              <a:rPr lang="en-US" dirty="0">
                <a:solidFill>
                  <a:srgbClr val="0000FF"/>
                </a:solidFill>
                <a:sym typeface="Wingdings"/>
              </a:rPr>
              <a:t> Low performance</a:t>
            </a:r>
          </a:p>
          <a:p>
            <a:pPr marL="344487" lvl="1" indent="0">
              <a:buNone/>
            </a:pPr>
            <a:r>
              <a:rPr lang="en-US" dirty="0">
                <a:solidFill>
                  <a:srgbClr val="0000FF"/>
                </a:solidFill>
                <a:sym typeface="Wingdings"/>
              </a:rPr>
              <a:t> Complex</a:t>
            </a:r>
            <a:endParaRPr lang="en-US" dirty="0">
              <a:solidFill>
                <a:srgbClr val="0000FF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67686934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The Energy Perspective</a:t>
            </a:r>
          </a:p>
        </p:txBody>
      </p:sp>
      <p:sp>
        <p:nvSpPr>
          <p:cNvPr id="27033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78AE50-A064-BF4D-97C5-B7B9F4FAAF31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016000"/>
            <a:ext cx="8113713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826250" y="1524000"/>
            <a:ext cx="201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Dally, HiPEAC 2015</a:t>
            </a:r>
          </a:p>
        </p:txBody>
      </p:sp>
      <p:sp>
        <p:nvSpPr>
          <p:cNvPr id="7" name="AutoShape 25"/>
          <p:cNvSpPr>
            <a:spLocks noChangeArrowheads="1"/>
          </p:cNvSpPr>
          <p:nvPr/>
        </p:nvSpPr>
        <p:spPr bwMode="auto">
          <a:xfrm>
            <a:off x="971600" y="2420888"/>
            <a:ext cx="2160240" cy="648071"/>
          </a:xfrm>
          <a:prstGeom prst="roundRect">
            <a:avLst>
              <a:gd name="adj" fmla="val 16667"/>
            </a:avLst>
          </a:prstGeom>
          <a:noFill/>
          <a:ln w="6350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8" name="AutoShape 25"/>
          <p:cNvSpPr>
            <a:spLocks noChangeArrowheads="1"/>
          </p:cNvSpPr>
          <p:nvPr/>
        </p:nvSpPr>
        <p:spPr bwMode="auto">
          <a:xfrm>
            <a:off x="5724128" y="2492896"/>
            <a:ext cx="2160240" cy="648071"/>
          </a:xfrm>
          <a:prstGeom prst="roundRect">
            <a:avLst>
              <a:gd name="adj" fmla="val 16667"/>
            </a:avLst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2206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Data Movement vs. Computation Energy</a:t>
            </a:r>
          </a:p>
        </p:txBody>
      </p:sp>
      <p:sp>
        <p:nvSpPr>
          <p:cNvPr id="27033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78AE50-A064-BF4D-97C5-B7B9F4FAAF31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016000"/>
            <a:ext cx="8113713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826250" y="1524000"/>
            <a:ext cx="201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Dally, HiPEAC 2015</a:t>
            </a:r>
          </a:p>
        </p:txBody>
      </p:sp>
      <p:sp>
        <p:nvSpPr>
          <p:cNvPr id="7" name="AutoShape 25"/>
          <p:cNvSpPr>
            <a:spLocks noChangeArrowheads="1"/>
          </p:cNvSpPr>
          <p:nvPr/>
        </p:nvSpPr>
        <p:spPr bwMode="auto">
          <a:xfrm>
            <a:off x="971600" y="2420888"/>
            <a:ext cx="2160240" cy="648071"/>
          </a:xfrm>
          <a:prstGeom prst="roundRect">
            <a:avLst>
              <a:gd name="adj" fmla="val 16667"/>
            </a:avLst>
          </a:prstGeom>
          <a:noFill/>
          <a:ln w="6350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8" name="AutoShape 25"/>
          <p:cNvSpPr>
            <a:spLocks noChangeArrowheads="1"/>
          </p:cNvSpPr>
          <p:nvPr/>
        </p:nvSpPr>
        <p:spPr bwMode="auto">
          <a:xfrm>
            <a:off x="5724128" y="2492896"/>
            <a:ext cx="2160240" cy="648071"/>
          </a:xfrm>
          <a:prstGeom prst="roundRect">
            <a:avLst>
              <a:gd name="adj" fmla="val 16667"/>
            </a:avLst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32358" y="4869160"/>
            <a:ext cx="9201750" cy="1261884"/>
          </a:xfrm>
          <a:prstGeom prst="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 memory access consumes ~100-1000X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the energy of a complex addition </a:t>
            </a:r>
          </a:p>
        </p:txBody>
      </p:sp>
    </p:spTree>
    <p:extLst>
      <p:ext uri="{BB962C8B-B14F-4D97-AF65-F5344CB8AC3E}">
        <p14:creationId xmlns:p14="http://schemas.microsoft.com/office/powerpoint/2010/main" val="695855351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26EC4-A15A-354C-9F10-B13F9551D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Data Movement vs. Computation Energy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9BD5A-66B4-0246-ABA0-C450E95087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273B9C7-2C8E-0A45-976F-C3F7499F2EF0}"/>
              </a:ext>
            </a:extLst>
          </p:cNvPr>
          <p:cNvGraphicFramePr>
            <a:graphicFrameLocks/>
          </p:cNvGraphicFramePr>
          <p:nvPr/>
        </p:nvGraphicFramePr>
        <p:xfrm>
          <a:off x="-1600200" y="309916"/>
          <a:ext cx="11201400" cy="5933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0F6603D-44EC-1B49-91F1-F9C4B6635C9F}"/>
              </a:ext>
            </a:extLst>
          </p:cNvPr>
          <p:cNvSpPr txBox="1"/>
          <p:nvPr/>
        </p:nvSpPr>
        <p:spPr>
          <a:xfrm>
            <a:off x="1595132" y="6428250"/>
            <a:ext cx="6563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Han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+, “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EIE: Efficient Inference Engine on Compressed Deep Neural Network,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”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ISCA 2016.</a:t>
            </a:r>
          </a:p>
        </p:txBody>
      </p:sp>
    </p:spTree>
    <p:extLst>
      <p:ext uri="{BB962C8B-B14F-4D97-AF65-F5344CB8AC3E}">
        <p14:creationId xmlns:p14="http://schemas.microsoft.com/office/powerpoint/2010/main" val="97128948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26EC4-A15A-354C-9F10-B13F9551D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Data Movement vs. Computation Energy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9BD5A-66B4-0246-ABA0-C450E95087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273B9C7-2C8E-0A45-976F-C3F7499F2EF0}"/>
              </a:ext>
            </a:extLst>
          </p:cNvPr>
          <p:cNvGraphicFramePr>
            <a:graphicFrameLocks/>
          </p:cNvGraphicFramePr>
          <p:nvPr/>
        </p:nvGraphicFramePr>
        <p:xfrm>
          <a:off x="-1600200" y="309916"/>
          <a:ext cx="11201400" cy="5933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0F6603D-44EC-1B49-91F1-F9C4B6635C9F}"/>
              </a:ext>
            </a:extLst>
          </p:cNvPr>
          <p:cNvSpPr txBox="1"/>
          <p:nvPr/>
        </p:nvSpPr>
        <p:spPr>
          <a:xfrm>
            <a:off x="1595132" y="6428250"/>
            <a:ext cx="6563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Han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+, “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EIE: Efficient Inference Engine on Compressed Deep Neural Network,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”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  <a:r>
              <a:rPr kumimoji="0" lang="en-US" sz="1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ISCA 2016.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1008893-8A27-9240-93C2-6EECFADC9969}"/>
              </a:ext>
            </a:extLst>
          </p:cNvPr>
          <p:cNvCxnSpPr>
            <a:cxnSpLocks/>
          </p:cNvCxnSpPr>
          <p:nvPr/>
        </p:nvCxnSpPr>
        <p:spPr>
          <a:xfrm flipV="1">
            <a:off x="1905000" y="1676400"/>
            <a:ext cx="6477000" cy="28956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708F94A4-B4A7-C941-9E76-8E5F06CE95CE}"/>
              </a:ext>
            </a:extLst>
          </p:cNvPr>
          <p:cNvSpPr/>
          <p:nvPr/>
        </p:nvSpPr>
        <p:spPr>
          <a:xfrm>
            <a:off x="7848600" y="1129460"/>
            <a:ext cx="11769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6400X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7F9D75-0F0F-1055-1031-865FCB768539}"/>
              </a:ext>
            </a:extLst>
          </p:cNvPr>
          <p:cNvSpPr txBox="1"/>
          <p:nvPr/>
        </p:nvSpPr>
        <p:spPr>
          <a:xfrm>
            <a:off x="0" y="5623500"/>
            <a:ext cx="9144000" cy="1261884"/>
          </a:xfrm>
          <a:prstGeom prst="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 memory access consumes 6400X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the energy of a simple integer addition </a:t>
            </a:r>
          </a:p>
        </p:txBody>
      </p:sp>
    </p:spTree>
    <p:extLst>
      <p:ext uri="{BB962C8B-B14F-4D97-AF65-F5344CB8AC3E}">
        <p14:creationId xmlns:p14="http://schemas.microsoft.com/office/powerpoint/2010/main" val="2734386006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7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>
                <a:latin typeface="Garamond" charset="0"/>
                <a:ea typeface="ＭＳ Ｐゴシック" charset="0"/>
                <a:cs typeface="ＭＳ Ｐゴシック" charset="0"/>
              </a:rPr>
              <a:t>We Do Not Want to Move Data!</a:t>
            </a:r>
          </a:p>
        </p:txBody>
      </p:sp>
      <p:sp>
        <p:nvSpPr>
          <p:cNvPr id="27033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78AE50-A064-BF4D-97C5-B7B9F4FAAF31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016000"/>
            <a:ext cx="8113713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826250" y="1524000"/>
            <a:ext cx="2012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Dally, HiPEAC 2015</a:t>
            </a:r>
          </a:p>
        </p:txBody>
      </p:sp>
      <p:sp>
        <p:nvSpPr>
          <p:cNvPr id="7" name="AutoShape 25"/>
          <p:cNvSpPr>
            <a:spLocks noChangeArrowheads="1"/>
          </p:cNvSpPr>
          <p:nvPr/>
        </p:nvSpPr>
        <p:spPr bwMode="auto">
          <a:xfrm>
            <a:off x="971600" y="2420888"/>
            <a:ext cx="2160240" cy="648071"/>
          </a:xfrm>
          <a:prstGeom prst="roundRect">
            <a:avLst>
              <a:gd name="adj" fmla="val 16667"/>
            </a:avLst>
          </a:prstGeom>
          <a:noFill/>
          <a:ln w="63500">
            <a:solidFill>
              <a:schemeClr val="tx2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8" name="AutoShape 25"/>
          <p:cNvSpPr>
            <a:spLocks noChangeArrowheads="1"/>
          </p:cNvSpPr>
          <p:nvPr/>
        </p:nvSpPr>
        <p:spPr bwMode="auto">
          <a:xfrm>
            <a:off x="5724128" y="2492896"/>
            <a:ext cx="2160240" cy="648071"/>
          </a:xfrm>
          <a:prstGeom prst="roundRect">
            <a:avLst>
              <a:gd name="adj" fmla="val 16667"/>
            </a:avLst>
          </a:prstGeom>
          <a:noFill/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8786B6-2FA5-F746-BEAB-9E9E6CF3FEAC}"/>
              </a:ext>
            </a:extLst>
          </p:cNvPr>
          <p:cNvSpPr txBox="1"/>
          <p:nvPr/>
        </p:nvSpPr>
        <p:spPr>
          <a:xfrm>
            <a:off x="-32358" y="4869160"/>
            <a:ext cx="9201750" cy="1261884"/>
          </a:xfrm>
          <a:prstGeom prst="rect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 memory access consumes ~100-1000X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the energy of a complex addition </a:t>
            </a:r>
          </a:p>
        </p:txBody>
      </p:sp>
    </p:spTree>
    <p:extLst>
      <p:ext uri="{BB962C8B-B14F-4D97-AF65-F5344CB8AC3E}">
        <p14:creationId xmlns:p14="http://schemas.microsoft.com/office/powerpoint/2010/main" val="2754386207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Need A </a:t>
            </a:r>
            <a:r>
              <a:rPr lang="en-US" b="1" dirty="0"/>
              <a:t>Paradigm Shift </a:t>
            </a:r>
            <a:r>
              <a:rPr lang="en-US" dirty="0"/>
              <a:t>To 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807896" cy="5193723"/>
          </a:xfrm>
        </p:spPr>
        <p:txBody>
          <a:bodyPr/>
          <a:lstStyle/>
          <a:p>
            <a:endParaRPr lang="en-US" dirty="0"/>
          </a:p>
          <a:p>
            <a:r>
              <a:rPr lang="en-US" sz="2800" dirty="0"/>
              <a:t>Enable computation with </a:t>
            </a:r>
            <a:r>
              <a:rPr lang="en-US" sz="2800" dirty="0">
                <a:solidFill>
                  <a:srgbClr val="0000FF"/>
                </a:solidFill>
              </a:rPr>
              <a:t>minimal data movement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800" dirty="0">
                <a:solidFill>
                  <a:srgbClr val="0000FF"/>
                </a:solidFill>
              </a:rPr>
              <a:t>Compute where it makes sense</a:t>
            </a:r>
            <a:r>
              <a:rPr lang="en-US" sz="2800" dirty="0"/>
              <a:t> (</a:t>
            </a:r>
            <a:r>
              <a:rPr lang="en-US" sz="2800" dirty="0">
                <a:solidFill>
                  <a:srgbClr val="FF0000"/>
                </a:solidFill>
              </a:rPr>
              <a:t>where data resides</a:t>
            </a:r>
            <a:r>
              <a:rPr lang="en-US" sz="2800" dirty="0"/>
              <a:t>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800" dirty="0"/>
              <a:t>Make computing architectures more </a:t>
            </a:r>
            <a:r>
              <a:rPr lang="en-US" sz="2800" dirty="0">
                <a:solidFill>
                  <a:srgbClr val="0000FF"/>
                </a:solidFill>
              </a:rPr>
              <a:t>data-centric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29058262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Axiom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60848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000" dirty="0">
                <a:solidFill>
                  <a:srgbClr val="0000FF"/>
                </a:solidFill>
              </a:rPr>
              <a:t>An Intelligent Architecture</a:t>
            </a:r>
          </a:p>
          <a:p>
            <a:pPr marL="0" indent="0" algn="ctr">
              <a:buNone/>
            </a:pPr>
            <a:r>
              <a:rPr lang="en-US" sz="6000" dirty="0">
                <a:solidFill>
                  <a:srgbClr val="FF0000"/>
                </a:solidFill>
              </a:rPr>
              <a:t>Handles Data Well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071191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DA2A0-7490-744D-B60D-81215B72F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Handle Data Well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739C49-7CA6-0A4F-B6A6-39271AEA7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96752"/>
            <a:ext cx="8610600" cy="4876800"/>
          </a:xfrm>
        </p:spPr>
        <p:txBody>
          <a:bodyPr/>
          <a:lstStyle/>
          <a:p>
            <a:r>
              <a:rPr lang="en-US" b="1" dirty="0">
                <a:solidFill>
                  <a:srgbClr val="0000FF"/>
                </a:solidFill>
              </a:rPr>
              <a:t>Ensure data does not overwhelm </a:t>
            </a:r>
            <a:r>
              <a:rPr lang="en-US" dirty="0">
                <a:solidFill>
                  <a:srgbClr val="0000FF"/>
                </a:solidFill>
              </a:rPr>
              <a:t>the components</a:t>
            </a:r>
          </a:p>
          <a:p>
            <a:pPr lvl="1"/>
            <a:r>
              <a:rPr lang="en-US" dirty="0"/>
              <a:t>via intelligent algorithms</a:t>
            </a:r>
          </a:p>
          <a:p>
            <a:pPr lvl="1"/>
            <a:r>
              <a:rPr lang="en-US" dirty="0"/>
              <a:t>via intelligent architectures</a:t>
            </a:r>
          </a:p>
          <a:p>
            <a:pPr lvl="1"/>
            <a:r>
              <a:rPr lang="en-US" dirty="0"/>
              <a:t>via whole system designs: algorithm-architecture-devices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b="1" dirty="0">
                <a:solidFill>
                  <a:srgbClr val="0000FF"/>
                </a:solidFill>
              </a:rPr>
              <a:t>Take advantage of </a:t>
            </a:r>
            <a:r>
              <a:rPr lang="en-US" dirty="0">
                <a:solidFill>
                  <a:srgbClr val="0000FF"/>
                </a:solidFill>
              </a:rPr>
              <a:t>vast amounts of </a:t>
            </a:r>
            <a:r>
              <a:rPr lang="en-US" b="1" dirty="0">
                <a:solidFill>
                  <a:srgbClr val="0000FF"/>
                </a:solidFill>
              </a:rPr>
              <a:t>data</a:t>
            </a:r>
            <a:r>
              <a:rPr lang="en-US" dirty="0">
                <a:solidFill>
                  <a:srgbClr val="0000FF"/>
                </a:solidFill>
              </a:rPr>
              <a:t> and metadata</a:t>
            </a:r>
          </a:p>
          <a:p>
            <a:pPr lvl="1"/>
            <a:r>
              <a:rPr lang="en-US" dirty="0"/>
              <a:t>to improve architectural &amp; system-level decisions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b="1" dirty="0">
                <a:solidFill>
                  <a:srgbClr val="0000FF"/>
                </a:solidFill>
              </a:rPr>
              <a:t>Understand and exploit </a:t>
            </a:r>
            <a:r>
              <a:rPr lang="en-US" dirty="0">
                <a:solidFill>
                  <a:srgbClr val="0000FF"/>
                </a:solidFill>
              </a:rPr>
              <a:t>properties of (different) </a:t>
            </a:r>
            <a:r>
              <a:rPr lang="en-US" b="1" dirty="0">
                <a:solidFill>
                  <a:srgbClr val="0000FF"/>
                </a:solidFill>
              </a:rPr>
              <a:t>data</a:t>
            </a:r>
          </a:p>
          <a:p>
            <a:pPr lvl="1"/>
            <a:r>
              <a:rPr lang="en-US" dirty="0"/>
              <a:t>to improve algorithms &amp; architectures in various metrics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23FF48-EF17-B147-BE03-650132864B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0941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8E84E-ADC1-5249-886C-950852821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Corollaries: Computing Systems Today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18612-8984-844F-B9E9-73680A050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52736"/>
            <a:ext cx="8610600" cy="4876800"/>
          </a:xfrm>
        </p:spPr>
        <p:txBody>
          <a:bodyPr/>
          <a:lstStyle/>
          <a:p>
            <a:r>
              <a:rPr lang="en-US" dirty="0"/>
              <a:t>Are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processor-centric</a:t>
            </a:r>
            <a:r>
              <a:rPr lang="en-US" dirty="0">
                <a:solidFill>
                  <a:srgbClr val="0432FF"/>
                </a:solidFill>
              </a:rPr>
              <a:t> vs. </a:t>
            </a:r>
            <a:r>
              <a:rPr lang="en-US" b="1" dirty="0">
                <a:solidFill>
                  <a:srgbClr val="0432FF"/>
                </a:solidFill>
              </a:rPr>
              <a:t>data-centric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Make </a:t>
            </a:r>
            <a:r>
              <a:rPr lang="en-US" dirty="0">
                <a:solidFill>
                  <a:srgbClr val="FF0000"/>
                </a:solidFill>
              </a:rPr>
              <a:t>designer-dictated </a:t>
            </a:r>
            <a:r>
              <a:rPr lang="en-US" dirty="0">
                <a:solidFill>
                  <a:srgbClr val="0432FF"/>
                </a:solidFill>
              </a:rPr>
              <a:t>decisions vs. </a:t>
            </a:r>
            <a:r>
              <a:rPr lang="en-US" b="1" dirty="0">
                <a:solidFill>
                  <a:srgbClr val="0432FF"/>
                </a:solidFill>
              </a:rPr>
              <a:t>data-driven</a:t>
            </a:r>
            <a:endParaRPr lang="en-US" dirty="0">
              <a:solidFill>
                <a:srgbClr val="0432FF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Make </a:t>
            </a:r>
            <a:r>
              <a:rPr lang="en-US" dirty="0">
                <a:solidFill>
                  <a:srgbClr val="FF0000"/>
                </a:solidFill>
              </a:rPr>
              <a:t>component-based myopic </a:t>
            </a:r>
            <a:r>
              <a:rPr lang="en-US" dirty="0">
                <a:solidFill>
                  <a:srgbClr val="0000FF"/>
                </a:solidFill>
              </a:rPr>
              <a:t>decisions vs. </a:t>
            </a:r>
            <a:r>
              <a:rPr lang="en-US" b="1" dirty="0">
                <a:solidFill>
                  <a:srgbClr val="0000FF"/>
                </a:solidFill>
              </a:rPr>
              <a:t>data-aware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E336A3-DE7D-504A-A23C-315D49EE689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7007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16D87-696D-EBE3-B3FB-6E893454A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9F7F1-2CCF-BFF6-A24D-8078A7448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02740"/>
            <a:ext cx="8610600" cy="5123656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Introduction to Memory-Centric Computing Systems</a:t>
            </a:r>
            <a:b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8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Invited Talk by Prof.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Minsoo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Rhu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Memory-Centric Computing Systems – For AI and Beyond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Coffee Break 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Real-World Processing-Near-Memory Systems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Processing-Using-Memory Architectures for Bulk Bitwise Op.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Invited Talk by Prof. Saugata Ghose: 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RACER and ReRAM PUM”</a:t>
            </a:r>
            <a:br>
              <a:rPr lang="en-US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PIM Programming &amp; Infrastructure for PIM Research</a:t>
            </a:r>
          </a:p>
          <a:p>
            <a:pPr marL="0" indent="0">
              <a:buNone/>
            </a:pP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Closing Remarks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8CF5E-3525-5BE8-7EE2-34D14BBC1C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br>
              <a:rPr lang="en-US" altLang="en-US" dirty="0"/>
            </a:br>
            <a:fld id="{323594FA-E141-4234-AE05-360401972BE7}" type="slidenum">
              <a:rPr lang="en-US" altLang="en-US" smtClean="0"/>
              <a:pPr/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35230052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5D515-2CD3-FE48-A36D-1EDBB48CF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Architectures for Intelligent Machines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21BD7-9134-8948-A688-D1C8BE8F5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432520"/>
            <a:ext cx="8610600" cy="4876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b="1" dirty="0">
                <a:solidFill>
                  <a:srgbClr val="0000FF"/>
                </a:solidFill>
              </a:rPr>
              <a:t>Data-centric</a:t>
            </a:r>
          </a:p>
          <a:p>
            <a:pPr algn="ctr"/>
            <a:endParaRPr lang="en-US" sz="4800" b="1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en-US" sz="4800" b="1" dirty="0">
                <a:solidFill>
                  <a:srgbClr val="0000FF"/>
                </a:solidFill>
              </a:rPr>
              <a:t>Data-driven</a:t>
            </a:r>
          </a:p>
          <a:p>
            <a:pPr marL="0" indent="0" algn="ctr">
              <a:buNone/>
            </a:pPr>
            <a:endParaRPr lang="en-US" sz="4800" b="1" dirty="0">
              <a:solidFill>
                <a:srgbClr val="0000FF"/>
              </a:solidFill>
            </a:endParaRPr>
          </a:p>
          <a:p>
            <a:pPr marL="0" indent="0" algn="ctr">
              <a:buNone/>
            </a:pPr>
            <a:r>
              <a:rPr lang="en-US" sz="4800" b="1" dirty="0">
                <a:solidFill>
                  <a:srgbClr val="0000FF"/>
                </a:solidFill>
              </a:rPr>
              <a:t>Data-aware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CD387B-E70B-6A4A-BE99-B968136C01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649010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4F852-247E-8E45-911F-917B88B44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879904" cy="1066800"/>
          </a:xfrm>
        </p:spPr>
        <p:txBody>
          <a:bodyPr/>
          <a:lstStyle/>
          <a:p>
            <a:r>
              <a:rPr lang="en-US" sz="3400" dirty="0"/>
              <a:t>A Blueprint for Fundamentally Better Architectures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775C0-662F-E944-BE80-00AD35D75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52736"/>
            <a:ext cx="8610600" cy="5195664"/>
          </a:xfrm>
        </p:spPr>
        <p:txBody>
          <a:bodyPr/>
          <a:lstStyle/>
          <a:p>
            <a:r>
              <a:rPr lang="en-US" sz="2000" dirty="0"/>
              <a:t>Onur Mutlu,</a:t>
            </a:r>
            <a:br>
              <a:rPr lang="en-US" sz="2000" dirty="0"/>
            </a:br>
            <a:r>
              <a:rPr lang="en-US" sz="20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"Intelligent Architectures for Intelligent Computing Systems"</a:t>
            </a:r>
            <a:br>
              <a:rPr lang="en-US" sz="2000" dirty="0"/>
            </a:br>
            <a:r>
              <a:rPr lang="en-US" sz="2000" i="1" dirty="0"/>
              <a:t>Invited Paper in Proceedings of the </a:t>
            </a:r>
            <a:r>
              <a:rPr lang="en-US" sz="2000" i="1" dirty="0">
                <a:hlinkClick r:id="rId3"/>
              </a:rPr>
              <a:t>Design, Automation, and Test in Europe Conference</a:t>
            </a:r>
            <a:r>
              <a:rPr lang="en-US" sz="2000" i="1" dirty="0"/>
              <a:t> (</a:t>
            </a:r>
            <a:r>
              <a:rPr lang="en-US" sz="2000" b="1" i="1" dirty="0"/>
              <a:t>DATE</a:t>
            </a:r>
            <a:r>
              <a:rPr lang="en-US" sz="2000" i="1" dirty="0"/>
              <a:t>)</a:t>
            </a:r>
            <a:r>
              <a:rPr lang="en-US" sz="2000" dirty="0"/>
              <a:t>, Virtual, February 2021.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4"/>
              </a:rPr>
              <a:t>Slides (pptx)</a:t>
            </a:r>
            <a:r>
              <a:rPr lang="en-US" sz="2000" dirty="0"/>
              <a:t> </a:t>
            </a:r>
            <a:r>
              <a:rPr lang="en-US" sz="2000" dirty="0">
                <a:hlinkClick r:id="rId5"/>
              </a:rPr>
              <a:t>(pdf)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6"/>
              </a:rPr>
              <a:t>IEDM Tutorial Slides (pptx)</a:t>
            </a:r>
            <a:r>
              <a:rPr lang="en-US" sz="2000" dirty="0"/>
              <a:t> </a:t>
            </a:r>
            <a:r>
              <a:rPr lang="en-US" sz="2000" dirty="0">
                <a:hlinkClick r:id="rId7"/>
              </a:rPr>
              <a:t>(pdf)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8"/>
              </a:rPr>
              <a:t>Short DATE Talk Video</a:t>
            </a:r>
            <a:r>
              <a:rPr lang="en-US" sz="2000" dirty="0"/>
              <a:t> (11 minutes)]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9"/>
              </a:rPr>
              <a:t>Longer IEDM Tutorial Video</a:t>
            </a:r>
            <a:r>
              <a:rPr lang="en-US" sz="2000" dirty="0"/>
              <a:t> (1 </a:t>
            </a:r>
            <a:r>
              <a:rPr lang="en-US" sz="2000" dirty="0" err="1"/>
              <a:t>hr</a:t>
            </a:r>
            <a:r>
              <a:rPr lang="en-US" sz="2000" dirty="0"/>
              <a:t> 51 minutes)]</a:t>
            </a:r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2EC93-2093-4A4C-9A55-4B63386A8D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91863D-16AC-D747-BA17-510BFEEF04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399550"/>
            <a:ext cx="9144000" cy="154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981677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Need to Revisit the Entire Stack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3501600" y="3906838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Micro-architecture</a:t>
            </a:r>
          </a:p>
        </p:txBody>
      </p:sp>
      <p:sp>
        <p:nvSpPr>
          <p:cNvPr id="6" name="Text Box 18"/>
          <p:cNvSpPr txBox="1">
            <a:spLocks noChangeAspect="1" noChangeArrowheads="1"/>
          </p:cNvSpPr>
          <p:nvPr/>
        </p:nvSpPr>
        <p:spPr bwMode="auto">
          <a:xfrm>
            <a:off x="3501600" y="3535363"/>
            <a:ext cx="2041525" cy="3667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SW/HW Interface</a:t>
            </a:r>
          </a:p>
        </p:txBody>
      </p:sp>
      <p:sp>
        <p:nvSpPr>
          <p:cNvPr id="7" name="Text Box 19"/>
          <p:cNvSpPr txBox="1">
            <a:spLocks noChangeAspect="1" noChangeArrowheads="1"/>
          </p:cNvSpPr>
          <p:nvPr/>
        </p:nvSpPr>
        <p:spPr bwMode="auto">
          <a:xfrm>
            <a:off x="3498425" y="2871044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Program/Language</a:t>
            </a:r>
          </a:p>
        </p:txBody>
      </p:sp>
      <p:sp>
        <p:nvSpPr>
          <p:cNvPr id="8" name="Text Box 20"/>
          <p:cNvSpPr txBox="1">
            <a:spLocks noChangeAspect="1" noChangeArrowheads="1"/>
          </p:cNvSpPr>
          <p:nvPr/>
        </p:nvSpPr>
        <p:spPr bwMode="auto">
          <a:xfrm>
            <a:off x="3498425" y="2499569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Algorithm</a:t>
            </a:r>
          </a:p>
        </p:txBody>
      </p:sp>
      <p:sp>
        <p:nvSpPr>
          <p:cNvPr id="9" name="Text Box 21"/>
          <p:cNvSpPr txBox="1">
            <a:spLocks noChangeAspect="1" noChangeArrowheads="1"/>
          </p:cNvSpPr>
          <p:nvPr/>
        </p:nvSpPr>
        <p:spPr bwMode="auto">
          <a:xfrm>
            <a:off x="3498425" y="2132856"/>
            <a:ext cx="2043113" cy="366713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Problem</a:t>
            </a:r>
          </a:p>
        </p:txBody>
      </p:sp>
      <p:sp>
        <p:nvSpPr>
          <p:cNvPr id="10" name="Text Box 22"/>
          <p:cNvSpPr txBox="1">
            <a:spLocks noChangeAspect="1" noChangeArrowheads="1"/>
          </p:cNvSpPr>
          <p:nvPr/>
        </p:nvSpPr>
        <p:spPr bwMode="auto">
          <a:xfrm>
            <a:off x="3501600" y="4279900"/>
            <a:ext cx="2039938" cy="3730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Logic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</p:txBody>
      </p:sp>
      <p:sp>
        <p:nvSpPr>
          <p:cNvPr id="11" name="Text Box 23"/>
          <p:cNvSpPr txBox="1">
            <a:spLocks noChangeAspect="1" noChangeArrowheads="1"/>
          </p:cNvSpPr>
          <p:nvPr/>
        </p:nvSpPr>
        <p:spPr bwMode="auto">
          <a:xfrm>
            <a:off x="3501600" y="4651375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Devices</a:t>
            </a:r>
          </a:p>
        </p:txBody>
      </p:sp>
      <p:sp>
        <p:nvSpPr>
          <p:cNvPr id="12" name="Text Box 24"/>
          <p:cNvSpPr txBox="1">
            <a:spLocks noChangeAspect="1" noChangeArrowheads="1"/>
          </p:cNvSpPr>
          <p:nvPr/>
        </p:nvSpPr>
        <p:spPr bwMode="auto">
          <a:xfrm>
            <a:off x="3501600" y="3212976"/>
            <a:ext cx="2041525" cy="327322"/>
          </a:xfrm>
          <a:prstGeom prst="rect">
            <a:avLst/>
          </a:prstGeom>
          <a:solidFill>
            <a:srgbClr val="35F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System Software</a:t>
            </a:r>
          </a:p>
        </p:txBody>
      </p:sp>
      <p:sp>
        <p:nvSpPr>
          <p:cNvPr id="13" name="Text Box 23"/>
          <p:cNvSpPr txBox="1">
            <a:spLocks noChangeAspect="1" noChangeArrowheads="1"/>
          </p:cNvSpPr>
          <p:nvPr/>
        </p:nvSpPr>
        <p:spPr bwMode="auto">
          <a:xfrm>
            <a:off x="3503188" y="5006975"/>
            <a:ext cx="2043112" cy="36671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Electrons</a:t>
            </a:r>
          </a:p>
        </p:txBody>
      </p:sp>
      <p:sp>
        <p:nvSpPr>
          <p:cNvPr id="14" name="Rounded Rectangle 13"/>
          <p:cNvSpPr>
            <a:spLocks noChangeArrowheads="1"/>
          </p:cNvSpPr>
          <p:nvPr/>
        </p:nvSpPr>
        <p:spPr bwMode="auto">
          <a:xfrm rot="5400000">
            <a:off x="3392996" y="2610036"/>
            <a:ext cx="2232248" cy="22860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A6595C-436B-B546-8CE9-DFF850FBB246}"/>
              </a:ext>
            </a:extLst>
          </p:cNvPr>
          <p:cNvSpPr txBox="1"/>
          <p:nvPr/>
        </p:nvSpPr>
        <p:spPr>
          <a:xfrm>
            <a:off x="2195736" y="5805264"/>
            <a:ext cx="4793300" cy="461665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We can get there step by step</a:t>
            </a:r>
            <a:endParaRPr kumimoji="0" lang="ko-KR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420221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B37CB-A115-C448-B0F3-4AE5B1D4F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460376"/>
            <a:ext cx="7924800" cy="1752600"/>
          </a:xfrm>
        </p:spPr>
        <p:txBody>
          <a:bodyPr/>
          <a:lstStyle/>
          <a:p>
            <a:pPr algn="ctr"/>
            <a:r>
              <a:rPr lang="en-US" dirty="0"/>
              <a:t>Data-Centric (Memory-Centric) Architectures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037863-551C-F043-BB62-20787BDBDA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BD97-92C3-8040-ABAF-8E7431A02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1D3D9-3FE8-4025-BF66-8DAB1ABB951F}" type="slidenum">
              <a:rPr lang="en-US" altLang="en-US" smtClean="0">
                <a:solidFill>
                  <a:srgbClr val="000000"/>
                </a:solidFill>
              </a:rPr>
              <a:pPr/>
              <a:t>43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465672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A36DD-E071-084E-A698-25D80E2E2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Data-Centric Architectures: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4915FF-65F1-9148-84F8-D897101D7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24744"/>
            <a:ext cx="8807896" cy="5123656"/>
          </a:xfrm>
        </p:spPr>
        <p:txBody>
          <a:bodyPr/>
          <a:lstStyle/>
          <a:p>
            <a:r>
              <a:rPr lang="en-US" b="1" dirty="0">
                <a:solidFill>
                  <a:srgbClr val="0000FF"/>
                </a:solidFill>
              </a:rPr>
              <a:t>Process data where it resides </a:t>
            </a:r>
            <a:r>
              <a:rPr lang="en-US" dirty="0">
                <a:solidFill>
                  <a:srgbClr val="0000FF"/>
                </a:solidFill>
              </a:rPr>
              <a:t>(where it makes sense)</a:t>
            </a:r>
          </a:p>
          <a:p>
            <a:pPr lvl="1"/>
            <a:r>
              <a:rPr lang="en-US" dirty="0"/>
              <a:t>Processing in and near memory structures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>
                <a:solidFill>
                  <a:srgbClr val="0000FF"/>
                </a:solidFill>
              </a:rPr>
              <a:t>Low-latency and low-energy data access</a:t>
            </a:r>
          </a:p>
          <a:p>
            <a:pPr lvl="1"/>
            <a:r>
              <a:rPr lang="en-US" dirty="0"/>
              <a:t>Low latency memory</a:t>
            </a:r>
          </a:p>
          <a:p>
            <a:pPr lvl="1"/>
            <a:r>
              <a:rPr lang="en-US" dirty="0"/>
              <a:t>Low energy memory</a:t>
            </a:r>
          </a:p>
          <a:p>
            <a:pPr marL="344487" lvl="1" indent="0">
              <a:buNone/>
            </a:pPr>
            <a:endParaRPr lang="en-US" dirty="0"/>
          </a:p>
          <a:p>
            <a:r>
              <a:rPr lang="en-US" b="1" dirty="0">
                <a:solidFill>
                  <a:srgbClr val="0000FF"/>
                </a:solidFill>
              </a:rPr>
              <a:t>Low-cost data storage and processing</a:t>
            </a:r>
          </a:p>
          <a:p>
            <a:pPr lvl="1"/>
            <a:r>
              <a:rPr lang="en-US" dirty="0"/>
              <a:t>High capacity memory at low cost: hybrid memory, compression</a:t>
            </a:r>
          </a:p>
          <a:p>
            <a:pPr lvl="1"/>
            <a:endParaRPr lang="en-US" dirty="0"/>
          </a:p>
          <a:p>
            <a:r>
              <a:rPr lang="en-US" b="1" dirty="0">
                <a:solidFill>
                  <a:srgbClr val="0000FF"/>
                </a:solidFill>
              </a:rPr>
              <a:t>Intelligent data management</a:t>
            </a:r>
          </a:p>
          <a:p>
            <a:pPr lvl="1"/>
            <a:r>
              <a:rPr lang="en-US" dirty="0"/>
              <a:t>Intelligent controllers handling robustness, security, cost, perf.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1F47AA-F773-7243-876F-B38D973B45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AutoShape 25">
            <a:extLst>
              <a:ext uri="{FF2B5EF4-FFF2-40B4-BE49-F238E27FC236}">
                <a16:creationId xmlns:a16="http://schemas.microsoft.com/office/drawing/2014/main" id="{F2DDA778-26A3-A449-9FF9-F9A4D7854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552" y="1124744"/>
            <a:ext cx="7920880" cy="480566"/>
          </a:xfrm>
          <a:prstGeom prst="roundRect">
            <a:avLst>
              <a:gd name="adj" fmla="val 16667"/>
            </a:avLst>
          </a:prstGeom>
          <a:noFill/>
          <a:ln w="79375">
            <a:solidFill>
              <a:srgbClr val="8C0000"/>
            </a:solidFill>
            <a:round/>
            <a:headEnd/>
            <a:tailEnd/>
          </a:ln>
          <a:effectLst/>
        </p:spPr>
        <p:txBody>
          <a:bodyPr wrap="none" lIns="64008" tIns="32004" rIns="64008" bIns="32004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6247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B37CB-A115-C448-B0F3-4AE5B1D4F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484784"/>
            <a:ext cx="7924800" cy="1752600"/>
          </a:xfrm>
        </p:spPr>
        <p:txBody>
          <a:bodyPr/>
          <a:lstStyle/>
          <a:p>
            <a:r>
              <a:rPr lang="en-US" dirty="0"/>
              <a:t>Processing Data </a:t>
            </a:r>
            <a:br>
              <a:rPr lang="en-US" dirty="0"/>
            </a:br>
            <a:r>
              <a:rPr lang="en-US" dirty="0"/>
              <a:t>	        Where It Makes Sense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037863-551C-F043-BB62-20787BDBDA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EBD97-92C3-8040-ABAF-8E7431A02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D3D9-3FE8-4025-BF66-8DAB1ABB951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413268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6E630-A1E5-804C-A757-BA15C2E67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9372600" cy="884238"/>
          </a:xfrm>
        </p:spPr>
        <p:txBody>
          <a:bodyPr/>
          <a:lstStyle/>
          <a:p>
            <a:r>
              <a:rPr lang="en-US" dirty="0">
                <a:solidFill>
                  <a:srgbClr val="006633"/>
                </a:solidFill>
                <a:ea typeface="ＭＳ Ｐゴシック" charset="0"/>
              </a:rPr>
              <a:t>Process Data Where It Makes Sense </a:t>
            </a:r>
            <a:endParaRPr lang="en-US" sz="36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AEBD90-9301-6C4A-BC8C-2EDBB0E5DD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6ABE56-5E07-4208-997F-19E78ED34494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anose="02020404030301010803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277506" name="Picture 2" descr="Apple announces M1 Ultra with 20-core CPU and 64-core GPU">
            <a:extLst>
              <a:ext uri="{FF2B5EF4-FFF2-40B4-BE49-F238E27FC236}">
                <a16:creationId xmlns:a16="http://schemas.microsoft.com/office/drawing/2014/main" id="{39E66091-2514-8942-B762-7B5B63853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6637"/>
            <a:ext cx="9144000" cy="513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2F3789-731D-3743-920B-1975EC699A4D}"/>
              </a:ext>
            </a:extLst>
          </p:cNvPr>
          <p:cNvSpPr txBox="1"/>
          <p:nvPr/>
        </p:nvSpPr>
        <p:spPr>
          <a:xfrm>
            <a:off x="1932065" y="6566356"/>
            <a:ext cx="520366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https://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www.gsmarena.com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/apple_announces_m1_ultra_with_20core_cpu_and_64core_gpu-news-53481.php</a:t>
            </a:r>
          </a:p>
        </p:txBody>
      </p:sp>
      <p:sp>
        <p:nvSpPr>
          <p:cNvPr id="6" name="Rectangle 39">
            <a:extLst>
              <a:ext uri="{FF2B5EF4-FFF2-40B4-BE49-F238E27FC236}">
                <a16:creationId xmlns:a16="http://schemas.microsoft.com/office/drawing/2014/main" id="{F3942E71-DCB7-734B-AA89-8B7623663BC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189528" y="2921226"/>
            <a:ext cx="3900363" cy="1375647"/>
          </a:xfrm>
          <a:prstGeom prst="rect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Rectangle 39">
            <a:extLst>
              <a:ext uri="{FF2B5EF4-FFF2-40B4-BE49-F238E27FC236}">
                <a16:creationId xmlns:a16="http://schemas.microsoft.com/office/drawing/2014/main" id="{5542B0FB-0C7F-4D40-80A7-3CAD0B7D599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044671" y="2921226"/>
            <a:ext cx="3900363" cy="1375647"/>
          </a:xfrm>
          <a:prstGeom prst="rect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FAF078-3519-72EE-F756-8F1AAF73B425}"/>
              </a:ext>
            </a:extLst>
          </p:cNvPr>
          <p:cNvSpPr txBox="1"/>
          <p:nvPr/>
        </p:nvSpPr>
        <p:spPr>
          <a:xfrm>
            <a:off x="3048000" y="6140130"/>
            <a:ext cx="2933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Apple M1 Ultra System (2022)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A1C5B9-D3CC-6035-D80C-A166B5BD945F}"/>
              </a:ext>
            </a:extLst>
          </p:cNvPr>
          <p:cNvSpPr txBox="1"/>
          <p:nvPr/>
        </p:nvSpPr>
        <p:spPr>
          <a:xfrm>
            <a:off x="2615830" y="5609553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A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DRAM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C8947E-A616-D75A-85A7-B17561B4DB64}"/>
              </a:ext>
            </a:extLst>
          </p:cNvPr>
          <p:cNvSpPr txBox="1"/>
          <p:nvPr/>
        </p:nvSpPr>
        <p:spPr>
          <a:xfrm>
            <a:off x="5562682" y="5617106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A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DRAM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3E168C-9134-1C6E-4F85-8F2B609395F6}"/>
              </a:ext>
            </a:extLst>
          </p:cNvPr>
          <p:cNvSpPr txBox="1"/>
          <p:nvPr/>
        </p:nvSpPr>
        <p:spPr>
          <a:xfrm>
            <a:off x="4122255" y="5263143"/>
            <a:ext cx="890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 lot of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FD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SRAM</a:t>
            </a:r>
          </a:p>
        </p:txBody>
      </p:sp>
      <p:sp>
        <p:nvSpPr>
          <p:cNvPr id="9" name="Rectangle 39">
            <a:extLst>
              <a:ext uri="{FF2B5EF4-FFF2-40B4-BE49-F238E27FC236}">
                <a16:creationId xmlns:a16="http://schemas.microsoft.com/office/drawing/2014/main" id="{007D205A-1318-551D-5272-8115998B125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-746620" y="2472860"/>
            <a:ext cx="3900363" cy="2272379"/>
          </a:xfrm>
          <a:prstGeom prst="rect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2" name="Rectangle 39">
            <a:extLst>
              <a:ext uri="{FF2B5EF4-FFF2-40B4-BE49-F238E27FC236}">
                <a16:creationId xmlns:a16="http://schemas.microsoft.com/office/drawing/2014/main" id="{3662BFAB-2D15-A3C2-7D02-D2FB2B6A3B5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003240" y="2459876"/>
            <a:ext cx="3900364" cy="2298349"/>
          </a:xfrm>
          <a:prstGeom prst="rect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11B37C-D3AA-9992-83DB-6800B95039FA}"/>
              </a:ext>
            </a:extLst>
          </p:cNvPr>
          <p:cNvSpPr txBox="1"/>
          <p:nvPr/>
        </p:nvSpPr>
        <p:spPr>
          <a:xfrm>
            <a:off x="755576" y="558924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Storage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A0D39A-0DC5-90B4-0DBB-6BBA80E3CBFA}"/>
              </a:ext>
            </a:extLst>
          </p:cNvPr>
          <p:cNvSpPr txBox="1"/>
          <p:nvPr/>
        </p:nvSpPr>
        <p:spPr>
          <a:xfrm>
            <a:off x="7470117" y="5610646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Storage</a:t>
            </a:r>
          </a:p>
        </p:txBody>
      </p:sp>
      <p:sp>
        <p:nvSpPr>
          <p:cNvPr id="15" name="Rectangle 39">
            <a:extLst>
              <a:ext uri="{FF2B5EF4-FFF2-40B4-BE49-F238E27FC236}">
                <a16:creationId xmlns:a16="http://schemas.microsoft.com/office/drawing/2014/main" id="{71AD81D4-F29E-78E6-F541-517C58C8DC6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317705" y="-3213695"/>
            <a:ext cx="534558" cy="9035225"/>
          </a:xfrm>
          <a:prstGeom prst="rect">
            <a:avLst/>
          </a:prstGeom>
          <a:noFill/>
          <a:ln w="50800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93D85F-140C-F27C-6FA0-DFE552ECD580}"/>
              </a:ext>
            </a:extLst>
          </p:cNvPr>
          <p:cNvSpPr txBox="1"/>
          <p:nvPr/>
        </p:nvSpPr>
        <p:spPr>
          <a:xfrm>
            <a:off x="4104204" y="1108594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Sensors</a:t>
            </a:r>
          </a:p>
        </p:txBody>
      </p:sp>
    </p:spTree>
    <p:extLst>
      <p:ext uri="{BB962C8B-B14F-4D97-AF65-F5344CB8AC3E}">
        <p14:creationId xmlns:p14="http://schemas.microsoft.com/office/powerpoint/2010/main" val="420471630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D9B52-F2B8-8348-BBF0-9CC3383732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343" y="1412776"/>
            <a:ext cx="7924800" cy="1752600"/>
          </a:xfrm>
        </p:spPr>
        <p:txBody>
          <a:bodyPr/>
          <a:lstStyle/>
          <a:p>
            <a:pPr algn="ctr"/>
            <a:r>
              <a:rPr lang="en-US" dirty="0"/>
              <a:t>We Need to Think Differently from the Past Approaches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E3E67C-D070-004D-ADD7-E5EC7486AA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DEE094-EFFB-5A43-AF3E-891771815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41D3D9-3FE8-4025-BF66-8DAB1ABB951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238693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/>
          </p:cNvSpPr>
          <p:nvPr/>
        </p:nvSpPr>
        <p:spPr bwMode="auto">
          <a:xfrm>
            <a:off x="412750" y="1295400"/>
            <a:ext cx="5740400" cy="3949700"/>
          </a:xfrm>
          <a:prstGeom prst="rect">
            <a:avLst/>
          </a:prstGeom>
          <a:solidFill>
            <a:srgbClr val="E6E6E6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0" name="Line 2"/>
          <p:cNvSpPr>
            <a:spLocks noChangeShapeType="1"/>
          </p:cNvSpPr>
          <p:nvPr/>
        </p:nvSpPr>
        <p:spPr bwMode="auto">
          <a:xfrm>
            <a:off x="3289300" y="4584704"/>
            <a:ext cx="0" cy="881857"/>
          </a:xfrm>
          <a:prstGeom prst="line">
            <a:avLst/>
          </a:prstGeom>
          <a:noFill/>
          <a:ln w="889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419100" y="196850"/>
            <a:ext cx="8724900" cy="558800"/>
          </a:xfrm>
          <a:ln/>
        </p:spPr>
        <p:txBody>
          <a:bodyPr/>
          <a:lstStyle/>
          <a:p>
            <a:r>
              <a:rPr lang="en-US" sz="4400" dirty="0">
                <a:solidFill>
                  <a:srgbClr val="1A5712"/>
                </a:solidFill>
                <a:latin typeface="Garamond"/>
                <a:cs typeface="Garamond"/>
              </a:rPr>
              <a:t>Mindset: Memory as an Accelerator</a:t>
            </a:r>
          </a:p>
        </p:txBody>
      </p:sp>
      <p:sp>
        <p:nvSpPr>
          <p:cNvPr id="22532" name="Rectangle 4"/>
          <p:cNvSpPr>
            <a:spLocks/>
          </p:cNvSpPr>
          <p:nvPr/>
        </p:nvSpPr>
        <p:spPr bwMode="auto">
          <a:xfrm>
            <a:off x="692150" y="1600200"/>
            <a:ext cx="1016000" cy="8509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3" name="Rectangle 5"/>
          <p:cNvSpPr>
            <a:spLocks/>
          </p:cNvSpPr>
          <p:nvPr/>
        </p:nvSpPr>
        <p:spPr bwMode="auto">
          <a:xfrm>
            <a:off x="1062323" y="1824573"/>
            <a:ext cx="269304" cy="40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34" name="Rectangle 6"/>
          <p:cNvSpPr>
            <a:spLocks/>
          </p:cNvSpPr>
          <p:nvPr/>
        </p:nvSpPr>
        <p:spPr bwMode="auto">
          <a:xfrm>
            <a:off x="1924050" y="1600200"/>
            <a:ext cx="1016000" cy="8509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5" name="Rectangle 7"/>
          <p:cNvSpPr>
            <a:spLocks/>
          </p:cNvSpPr>
          <p:nvPr/>
        </p:nvSpPr>
        <p:spPr bwMode="auto">
          <a:xfrm>
            <a:off x="2296604" y="1824573"/>
            <a:ext cx="269304" cy="40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36" name="Rectangle 8"/>
          <p:cNvSpPr>
            <a:spLocks/>
          </p:cNvSpPr>
          <p:nvPr/>
        </p:nvSpPr>
        <p:spPr bwMode="auto">
          <a:xfrm>
            <a:off x="692150" y="2667000"/>
            <a:ext cx="1016000" cy="8509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7" name="Rectangle 9"/>
          <p:cNvSpPr>
            <a:spLocks/>
          </p:cNvSpPr>
          <p:nvPr/>
        </p:nvSpPr>
        <p:spPr bwMode="auto">
          <a:xfrm>
            <a:off x="1064704" y="2891373"/>
            <a:ext cx="269304" cy="40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38" name="Rectangle 10"/>
          <p:cNvSpPr>
            <a:spLocks/>
          </p:cNvSpPr>
          <p:nvPr/>
        </p:nvSpPr>
        <p:spPr bwMode="auto">
          <a:xfrm>
            <a:off x="1924050" y="2667000"/>
            <a:ext cx="1016000" cy="8509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39" name="Rectangle 11"/>
          <p:cNvSpPr>
            <a:spLocks/>
          </p:cNvSpPr>
          <p:nvPr/>
        </p:nvSpPr>
        <p:spPr bwMode="auto">
          <a:xfrm>
            <a:off x="2296604" y="2891373"/>
            <a:ext cx="269304" cy="40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40" name="Rectangle 12"/>
          <p:cNvSpPr>
            <a:spLocks/>
          </p:cNvSpPr>
          <p:nvPr/>
        </p:nvSpPr>
        <p:spPr bwMode="auto">
          <a:xfrm>
            <a:off x="3155950" y="1612900"/>
            <a:ext cx="577850" cy="4826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41" name="Rectangle 13"/>
          <p:cNvSpPr>
            <a:spLocks/>
          </p:cNvSpPr>
          <p:nvPr/>
        </p:nvSpPr>
        <p:spPr bwMode="auto">
          <a:xfrm>
            <a:off x="3172966" y="1734751"/>
            <a:ext cx="5485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mini-CPU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42" name="Rectangle 14"/>
          <p:cNvSpPr>
            <a:spLocks/>
          </p:cNvSpPr>
          <p:nvPr/>
        </p:nvSpPr>
        <p:spPr bwMode="auto">
          <a:xfrm>
            <a:off x="3155950" y="2266950"/>
            <a:ext cx="577850" cy="4826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43" name="Rectangle 15"/>
          <p:cNvSpPr>
            <a:spLocks/>
          </p:cNvSpPr>
          <p:nvPr/>
        </p:nvSpPr>
        <p:spPr bwMode="auto">
          <a:xfrm>
            <a:off x="3313402" y="2379668"/>
            <a:ext cx="269304" cy="30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video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44" name="Rectangle 16"/>
          <p:cNvSpPr>
            <a:spLocks/>
          </p:cNvSpPr>
          <p:nvPr/>
        </p:nvSpPr>
        <p:spPr bwMode="auto">
          <a:xfrm>
            <a:off x="4025900" y="1663700"/>
            <a:ext cx="825500" cy="67945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45" name="Rectangle 17"/>
          <p:cNvSpPr>
            <a:spLocks/>
          </p:cNvSpPr>
          <p:nvPr/>
        </p:nvSpPr>
        <p:spPr bwMode="auto">
          <a:xfrm>
            <a:off x="4053619" y="1762943"/>
            <a:ext cx="768483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GPU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(throughput)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46" name="Rectangle 18"/>
          <p:cNvSpPr>
            <a:spLocks/>
          </p:cNvSpPr>
          <p:nvPr/>
        </p:nvSpPr>
        <p:spPr bwMode="auto">
          <a:xfrm>
            <a:off x="4984750" y="1670050"/>
            <a:ext cx="825500" cy="67945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47" name="Rectangle 19"/>
          <p:cNvSpPr>
            <a:spLocks/>
          </p:cNvSpPr>
          <p:nvPr/>
        </p:nvSpPr>
        <p:spPr bwMode="auto">
          <a:xfrm>
            <a:off x="5010087" y="1772468"/>
            <a:ext cx="768483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GPU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(throughput)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48" name="Rectangle 20"/>
          <p:cNvSpPr>
            <a:spLocks/>
          </p:cNvSpPr>
          <p:nvPr/>
        </p:nvSpPr>
        <p:spPr bwMode="auto">
          <a:xfrm>
            <a:off x="4025900" y="2641600"/>
            <a:ext cx="825500" cy="67945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49" name="Rectangle 21"/>
          <p:cNvSpPr>
            <a:spLocks/>
          </p:cNvSpPr>
          <p:nvPr/>
        </p:nvSpPr>
        <p:spPr bwMode="auto">
          <a:xfrm>
            <a:off x="4051237" y="2744018"/>
            <a:ext cx="768483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GPU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(throughput)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50" name="Rectangle 22"/>
          <p:cNvSpPr>
            <a:spLocks/>
          </p:cNvSpPr>
          <p:nvPr/>
        </p:nvSpPr>
        <p:spPr bwMode="auto">
          <a:xfrm>
            <a:off x="4984750" y="2647950"/>
            <a:ext cx="825500" cy="67945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51" name="Rectangle 23"/>
          <p:cNvSpPr>
            <a:spLocks/>
          </p:cNvSpPr>
          <p:nvPr/>
        </p:nvSpPr>
        <p:spPr bwMode="auto">
          <a:xfrm>
            <a:off x="5010087" y="2750368"/>
            <a:ext cx="768483" cy="48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GPU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(throughput)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52" name="Rectangle 24"/>
          <p:cNvSpPr>
            <a:spLocks/>
          </p:cNvSpPr>
          <p:nvPr/>
        </p:nvSpPr>
        <p:spPr bwMode="auto">
          <a:xfrm>
            <a:off x="3930650" y="1593850"/>
            <a:ext cx="1981200" cy="18796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ysDot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53" name="Rectangle 25"/>
          <p:cNvSpPr>
            <a:spLocks/>
          </p:cNvSpPr>
          <p:nvPr/>
        </p:nvSpPr>
        <p:spPr bwMode="auto">
          <a:xfrm>
            <a:off x="692150" y="3733800"/>
            <a:ext cx="5207000" cy="850900"/>
          </a:xfrm>
          <a:prstGeom prst="rect">
            <a:avLst/>
          </a:prstGeom>
          <a:solidFill>
            <a:srgbClr val="CDCDC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54" name="Rectangle 26"/>
          <p:cNvSpPr>
            <a:spLocks/>
          </p:cNvSpPr>
          <p:nvPr/>
        </p:nvSpPr>
        <p:spPr bwMode="auto">
          <a:xfrm>
            <a:off x="3188665" y="4107461"/>
            <a:ext cx="211597" cy="205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LLC</a:t>
            </a:r>
          </a:p>
        </p:txBody>
      </p:sp>
      <p:sp>
        <p:nvSpPr>
          <p:cNvPr id="22555" name="Rectangle 27"/>
          <p:cNvSpPr>
            <a:spLocks/>
          </p:cNvSpPr>
          <p:nvPr/>
        </p:nvSpPr>
        <p:spPr bwMode="auto">
          <a:xfrm>
            <a:off x="2444750" y="4686300"/>
            <a:ext cx="1695450" cy="444500"/>
          </a:xfrm>
          <a:prstGeom prst="rect">
            <a:avLst/>
          </a:prstGeom>
          <a:solidFill>
            <a:srgbClr val="CDCDC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56" name="Rectangle 28"/>
          <p:cNvSpPr>
            <a:spLocks/>
          </p:cNvSpPr>
          <p:nvPr/>
        </p:nvSpPr>
        <p:spPr bwMode="auto">
          <a:xfrm>
            <a:off x="2702571" y="4825008"/>
            <a:ext cx="1179810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Memory Controller</a:t>
            </a:r>
          </a:p>
        </p:txBody>
      </p:sp>
      <p:sp>
        <p:nvSpPr>
          <p:cNvPr id="22557" name="Rectangle 29"/>
          <p:cNvSpPr>
            <a:spLocks/>
          </p:cNvSpPr>
          <p:nvPr/>
        </p:nvSpPr>
        <p:spPr bwMode="auto">
          <a:xfrm>
            <a:off x="6965950" y="4565650"/>
            <a:ext cx="1695450" cy="5842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58" name="Rectangle 30"/>
          <p:cNvSpPr>
            <a:spLocks/>
          </p:cNvSpPr>
          <p:nvPr/>
        </p:nvSpPr>
        <p:spPr bwMode="auto">
          <a:xfrm>
            <a:off x="7005762" y="4602304"/>
            <a:ext cx="1615827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Specialized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compute-capability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in memory</a:t>
            </a:r>
          </a:p>
        </p:txBody>
      </p:sp>
      <p:sp>
        <p:nvSpPr>
          <p:cNvPr id="22559" name="Rectangle 31"/>
          <p:cNvSpPr>
            <a:spLocks/>
          </p:cNvSpPr>
          <p:nvPr/>
        </p:nvSpPr>
        <p:spPr bwMode="auto">
          <a:xfrm>
            <a:off x="6654800" y="1276350"/>
            <a:ext cx="2324100" cy="39497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60" name="Rectangle 32"/>
          <p:cNvSpPr>
            <a:spLocks/>
          </p:cNvSpPr>
          <p:nvPr/>
        </p:nvSpPr>
        <p:spPr bwMode="auto">
          <a:xfrm>
            <a:off x="7542787" y="2989858"/>
            <a:ext cx="538609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Memory</a:t>
            </a:r>
          </a:p>
        </p:txBody>
      </p:sp>
      <p:sp>
        <p:nvSpPr>
          <p:cNvPr id="22561" name="Rectangle 33"/>
          <p:cNvSpPr>
            <a:spLocks/>
          </p:cNvSpPr>
          <p:nvPr/>
        </p:nvSpPr>
        <p:spPr bwMode="auto">
          <a:xfrm>
            <a:off x="6718300" y="1339850"/>
            <a:ext cx="2184400" cy="31369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ysDot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62" name="Rectangle 34"/>
          <p:cNvSpPr>
            <a:spLocks/>
          </p:cNvSpPr>
          <p:nvPr/>
        </p:nvSpPr>
        <p:spPr bwMode="auto">
          <a:xfrm>
            <a:off x="3149600" y="2921000"/>
            <a:ext cx="577850" cy="482600"/>
          </a:xfrm>
          <a:prstGeom prst="rect">
            <a:avLst/>
          </a:prstGeom>
          <a:solidFill>
            <a:srgbClr val="FEBB64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63" name="Rectangle 35"/>
          <p:cNvSpPr>
            <a:spLocks/>
          </p:cNvSpPr>
          <p:nvPr/>
        </p:nvSpPr>
        <p:spPr bwMode="auto">
          <a:xfrm>
            <a:off x="3245710" y="3033718"/>
            <a:ext cx="397545" cy="301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imaging</a:t>
            </a:r>
          </a:p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22564" name="Rectangle 36"/>
          <p:cNvSpPr>
            <a:spLocks/>
          </p:cNvSpPr>
          <p:nvPr/>
        </p:nvSpPr>
        <p:spPr bwMode="auto">
          <a:xfrm>
            <a:off x="4311318" y="5523508"/>
            <a:ext cx="807913" cy="20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ＭＳ Ｐゴシック" charset="0"/>
                <a:cs typeface="Myriad Pro Bold Cond" charset="0"/>
                <a:sym typeface="Myriad Pro Bold Cond" charset="0"/>
              </a:rPr>
              <a:t>Memory Bus</a:t>
            </a:r>
          </a:p>
        </p:txBody>
      </p:sp>
      <p:sp>
        <p:nvSpPr>
          <p:cNvPr id="22565" name="Line 37"/>
          <p:cNvSpPr>
            <a:spLocks noChangeShapeType="1"/>
          </p:cNvSpPr>
          <p:nvPr/>
        </p:nvSpPr>
        <p:spPr bwMode="auto">
          <a:xfrm rot="10800000" flipH="1">
            <a:off x="416722" y="5460207"/>
            <a:ext cx="8562181" cy="0"/>
          </a:xfrm>
          <a:prstGeom prst="line">
            <a:avLst/>
          </a:prstGeom>
          <a:noFill/>
          <a:ln w="1016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2566" name="Line 38"/>
          <p:cNvSpPr>
            <a:spLocks noChangeShapeType="1"/>
          </p:cNvSpPr>
          <p:nvPr/>
        </p:nvSpPr>
        <p:spPr bwMode="auto">
          <a:xfrm>
            <a:off x="7816850" y="5226848"/>
            <a:ext cx="0" cy="239713"/>
          </a:xfrm>
          <a:prstGeom prst="line">
            <a:avLst/>
          </a:prstGeom>
          <a:noFill/>
          <a:ln w="889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4" name="Rounded Rectangle 43"/>
          <p:cNvSpPr>
            <a:spLocks noChangeArrowheads="1"/>
          </p:cNvSpPr>
          <p:nvPr/>
        </p:nvSpPr>
        <p:spPr bwMode="auto">
          <a:xfrm rot="5400000">
            <a:off x="6712425" y="3890443"/>
            <a:ext cx="2133601" cy="2286000"/>
          </a:xfrm>
          <a:prstGeom prst="roundRect">
            <a:avLst>
              <a:gd name="adj" fmla="val 16667"/>
            </a:avLst>
          </a:prstGeom>
          <a:noFill/>
          <a:ln w="1143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1440" tIns="45720" rIns="91440" b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61526" y="6279703"/>
            <a:ext cx="7466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ヒラギノ角ゴ ProN W6"/>
                <a:cs typeface="Tahoma"/>
              </a:rPr>
              <a:t>Memory similar to a “conventional” accelerator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56E0C4E6-C94B-1BDF-A646-85E4D9FA24EB}"/>
              </a:ext>
            </a:extLst>
          </p:cNvPr>
          <p:cNvSpPr txBox="1">
            <a:spLocks/>
          </p:cNvSpPr>
          <p:nvPr/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>
              <a:defRPr/>
            </a:pPr>
            <a:fld id="{FDEAB76D-489F-BC47-AE8A-9A4958F60173}" type="slidenum">
              <a:rPr lang="en-CH" sz="1600" smtClean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pPr algn="r" defTabSz="457200">
                <a:defRPr/>
              </a:pPr>
              <a:t>48</a:t>
            </a:fld>
            <a:endParaRPr lang="en-CH" sz="160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60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0DC6A04-D80E-184D-BC07-63C1F510E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11" y="936172"/>
            <a:ext cx="8894602" cy="5293805"/>
          </a:xfrm>
        </p:spPr>
        <p:txBody>
          <a:bodyPr/>
          <a:lstStyle/>
          <a:p>
            <a:r>
              <a:rPr lang="en-US" dirty="0"/>
              <a:t>Kautz, “</a:t>
            </a:r>
            <a:r>
              <a:rPr lang="en-US" dirty="0">
                <a:solidFill>
                  <a:srgbClr val="0000FF"/>
                </a:solidFill>
              </a:rPr>
              <a:t>Cellular Logic-in-Memory Arrays</a:t>
            </a:r>
            <a:r>
              <a:rPr lang="en-US" dirty="0"/>
              <a:t>”, IEEE TC 1969.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49EA16-0367-EB43-921A-3C42949CA66E}"/>
              </a:ext>
            </a:extLst>
          </p:cNvPr>
          <p:cNvSpPr txBox="1"/>
          <p:nvPr/>
        </p:nvSpPr>
        <p:spPr>
          <a:xfrm>
            <a:off x="3384816" y="6557759"/>
            <a:ext cx="237436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https://doi.org/10.1109/T-C.1969.222754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8C4192-E29D-E24F-8502-741864FE9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40" y="1545034"/>
            <a:ext cx="7422488" cy="1614853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5F294C-7C0D-9C40-83D9-362BA2329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743" y="3159887"/>
            <a:ext cx="3821257" cy="3260576"/>
          </a:xfrm>
          <a:prstGeom prst="rect">
            <a:avLst/>
          </a:prstGeom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3F4E44-82BE-F649-AE47-8490FABD91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7130" y="3594249"/>
            <a:ext cx="3289819" cy="246075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EFFEB3E-E419-4F42-ACDC-B356AE150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610600" cy="1066800"/>
          </a:xfrm>
        </p:spPr>
        <p:txBody>
          <a:bodyPr/>
          <a:lstStyle/>
          <a:p>
            <a:r>
              <a:rPr lang="en-US" dirty="0"/>
              <a:t>Processing in Memory: An Old Idea (I)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1C67527-F208-1F5C-2678-ADB818712F06}"/>
              </a:ext>
            </a:extLst>
          </p:cNvPr>
          <p:cNvSpPr txBox="1">
            <a:spLocks/>
          </p:cNvSpPr>
          <p:nvPr/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>
              <a:defRPr/>
            </a:pPr>
            <a:fld id="{FDEAB76D-489F-BC47-AE8A-9A4958F60173}" type="slidenum">
              <a:rPr lang="en-CH" sz="1600" smtClean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pPr algn="r" defTabSz="457200">
                <a:defRPr/>
              </a:pPr>
              <a:t>49</a:t>
            </a:fld>
            <a:endParaRPr lang="en-CH" sz="160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64018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The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60848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Computing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is Bottlenecked by Data</a:t>
            </a:r>
            <a:endParaRPr lang="en-US" sz="6400" dirty="0">
              <a:solidFill>
                <a:srgbClr val="0432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344649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92169-91D1-9547-8D20-ED078F3E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Processing in Memory: An Old Idea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ED294-5647-F94B-A57E-CA0F09C77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19200"/>
            <a:ext cx="8610600" cy="5029200"/>
          </a:xfrm>
        </p:spPr>
        <p:txBody>
          <a:bodyPr/>
          <a:lstStyle/>
          <a:p>
            <a:r>
              <a:rPr lang="en-US" dirty="0"/>
              <a:t>Stone, “</a:t>
            </a:r>
            <a:r>
              <a:rPr lang="en-US" dirty="0">
                <a:solidFill>
                  <a:srgbClr val="0000FF"/>
                </a:solidFill>
              </a:rPr>
              <a:t>A Logic-in-Memory Computer,</a:t>
            </a:r>
            <a:r>
              <a:rPr lang="en-US" dirty="0"/>
              <a:t>” IEEE TC 1970.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32AF82-6637-2C44-8C3C-BCD2E1584B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122" name="Picture 2" descr="https://lh4.googleusercontent.com/U1R3vifukrki6oE_6n0P6HEXhr0-6hnFc-YEWOmKgJErOZXD7VhesI797XMOeMxkM-noaFtXVfpS4SZ7WoDIcJ-N4M2SciBhN8Bh5H1JW9tYfXt6vybr78FdMyDrURzG_C9R2mlSuS8">
            <a:extLst>
              <a:ext uri="{FF2B5EF4-FFF2-40B4-BE49-F238E27FC236}">
                <a16:creationId xmlns:a16="http://schemas.microsoft.com/office/drawing/2014/main" id="{31087902-35DE-004D-94F5-7D884184D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936" y="2259569"/>
            <a:ext cx="9144000" cy="347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7DE9C9-2D44-EB4D-B6C3-44873EE82368}"/>
              </a:ext>
            </a:extLst>
          </p:cNvPr>
          <p:cNvSpPr txBox="1"/>
          <p:nvPr/>
        </p:nvSpPr>
        <p:spPr>
          <a:xfrm>
            <a:off x="1475656" y="6467135"/>
            <a:ext cx="663194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https://safari.ethz.ch/architecture/fall2020/lib/exe/fetch.php?media=stone_logic_in_memory_1970.pdf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5535859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92169-91D1-9547-8D20-ED078F3E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Processing in Memory: An Old Idea (III)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ED294-5647-F94B-A57E-CA0F09C77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219200"/>
            <a:ext cx="8610600" cy="5029200"/>
          </a:xfrm>
        </p:spPr>
        <p:txBody>
          <a:bodyPr/>
          <a:lstStyle/>
          <a:p>
            <a:r>
              <a:rPr lang="en-US" dirty="0"/>
              <a:t>Patterson et al., “</a:t>
            </a:r>
            <a:r>
              <a:rPr lang="en-US" dirty="0">
                <a:solidFill>
                  <a:srgbClr val="0000FF"/>
                </a:solidFill>
              </a:rPr>
              <a:t>A Case for Intelligent RAM,</a:t>
            </a:r>
            <a:r>
              <a:rPr lang="en-US" dirty="0"/>
              <a:t>” IEEE Micro 1997.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32AF82-6637-2C44-8C3C-BCD2E1584B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7DE9C9-2D44-EB4D-B6C3-44873EE82368}"/>
              </a:ext>
            </a:extLst>
          </p:cNvPr>
          <p:cNvSpPr txBox="1"/>
          <p:nvPr/>
        </p:nvSpPr>
        <p:spPr>
          <a:xfrm>
            <a:off x="3388824" y="6467135"/>
            <a:ext cx="236635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https://doi.org/10.1109/40.592312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F150CE-D5FB-DB4F-BCBE-CC2EB6A69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676" y="2061023"/>
            <a:ext cx="5832648" cy="421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459192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In-Memory Computation Today?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915400" cy="50292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Huge problems with Memory Technology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Memory technology scaling is not going well </a:t>
            </a:r>
            <a:r>
              <a:rPr lang="en-US" dirty="0">
                <a:solidFill>
                  <a:srgbClr val="0000FF"/>
                </a:solidFill>
                <a:sym typeface="Wingdings" pitchFamily="2" charset="2"/>
              </a:rPr>
              <a:t>(e.g., RowHammer)</a:t>
            </a:r>
            <a:endParaRPr lang="en-US" dirty="0">
              <a:solidFill>
                <a:srgbClr val="0000FF"/>
              </a:solidFill>
            </a:endParaRPr>
          </a:p>
          <a:p>
            <a:pPr lvl="1"/>
            <a:r>
              <a:rPr lang="en-US" dirty="0">
                <a:solidFill>
                  <a:srgbClr val="C00000"/>
                </a:solidFill>
                <a:sym typeface="Wingdings"/>
              </a:rPr>
              <a:t>Many scaling issues demand intelligence in memory</a:t>
            </a: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Huge demand from Applications &amp; Systems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Data access bottleneck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Energy &amp; power bottlenecks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Data movement energy dominates computation energy</a:t>
            </a:r>
          </a:p>
          <a:p>
            <a:pPr lvl="1"/>
            <a:r>
              <a:rPr lang="en-US" dirty="0">
                <a:solidFill>
                  <a:srgbClr val="0000FF"/>
                </a:solidFill>
              </a:rPr>
              <a:t>Need all at the same time: performance, energy, sustainability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We can improve all metrics by minimizing data movement</a:t>
            </a:r>
          </a:p>
          <a:p>
            <a:pPr lvl="1"/>
            <a:endParaRPr lang="en-US" dirty="0">
              <a:solidFill>
                <a:srgbClr val="0000FF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Designs are squeezed in the middle</a:t>
            </a:r>
          </a:p>
          <a:p>
            <a:pPr lvl="1"/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988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9239944" cy="1066800"/>
          </a:xfrm>
        </p:spPr>
        <p:txBody>
          <a:bodyPr/>
          <a:lstStyle/>
          <a:p>
            <a:r>
              <a:rPr lang="en-US" dirty="0"/>
              <a:t>Processing-in-Memory Landscape Today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6712"/>
            <a:ext cx="8610600" cy="5193723"/>
          </a:xfrm>
        </p:spPr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214512"/>
            <a:ext cx="7772400" cy="1422400"/>
          </a:xfrm>
          <a:prstGeom prst="rect">
            <a:avLst/>
          </a:prstGeom>
        </p:spPr>
      </p:pic>
      <p:pic>
        <p:nvPicPr>
          <p:cNvPr id="6" name="Picture 2" descr="http://www.extremetech.com/wp-content/uploads/2013/09/hybrid_memory_cub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1052736"/>
            <a:ext cx="5040560" cy="361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264" y="980728"/>
            <a:ext cx="1689100" cy="2451100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8736F91-0BC9-C847-AB64-94496038D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760" y="4581128"/>
            <a:ext cx="2173718" cy="145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988699-6AF6-3841-9CDD-4206BB7010B6}"/>
              </a:ext>
            </a:extLst>
          </p:cNvPr>
          <p:cNvSpPr txBox="1"/>
          <p:nvPr/>
        </p:nvSpPr>
        <p:spPr>
          <a:xfrm>
            <a:off x="7186632" y="6031782"/>
            <a:ext cx="12426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[UPMEM 2019]</a:t>
            </a:r>
          </a:p>
        </p:txBody>
      </p:sp>
      <p:pic>
        <p:nvPicPr>
          <p:cNvPr id="10" name="Picture 6" descr="Samsung's New HBM2 Memory Has 1.2 TFLOPS of Embedded Processing Power |  Tom's Hardware">
            <a:extLst>
              <a:ext uri="{FF2B5EF4-FFF2-40B4-BE49-F238E27FC236}">
                <a16:creationId xmlns:a16="http://schemas.microsoft.com/office/drawing/2014/main" id="{DB677117-788F-B745-91AC-7DC496BAD2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8" t="26829" r="12417" b="21602"/>
          <a:stretch/>
        </p:blipFill>
        <p:spPr bwMode="auto">
          <a:xfrm>
            <a:off x="3419872" y="4628696"/>
            <a:ext cx="2825358" cy="135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1E3104-281D-B940-8970-5A8D461C8A51}"/>
              </a:ext>
            </a:extLst>
          </p:cNvPr>
          <p:cNvSpPr txBox="1"/>
          <p:nvPr/>
        </p:nvSpPr>
        <p:spPr>
          <a:xfrm>
            <a:off x="4167946" y="6011815"/>
            <a:ext cx="13292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[Samsung 2021]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284518-A322-FA4A-A8BF-F522E389B2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700" y="4639795"/>
            <a:ext cx="2173719" cy="13906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7B37708-47D2-AA4C-B681-2F27BAD859EE}"/>
              </a:ext>
            </a:extLst>
          </p:cNvPr>
          <p:cNvSpPr txBox="1"/>
          <p:nvPr/>
        </p:nvSpPr>
        <p:spPr>
          <a:xfrm>
            <a:off x="866557" y="6044659"/>
            <a:ext cx="13260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[SK Hynix 2022]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1910DB0-36D9-F1E7-F738-D7E414A3F4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504" y="2835288"/>
            <a:ext cx="1595405" cy="16055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D80C8E7-2665-4469-4CC0-DBACE1761498}"/>
              </a:ext>
            </a:extLst>
          </p:cNvPr>
          <p:cNvSpPr txBox="1"/>
          <p:nvPr/>
        </p:nvSpPr>
        <p:spPr>
          <a:xfrm>
            <a:off x="1947434" y="3944090"/>
            <a:ext cx="13292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[Samsung 2021]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64CC0F-C747-9188-8A22-865BF7B7B2FD}"/>
              </a:ext>
            </a:extLst>
          </p:cNvPr>
          <p:cNvSpPr txBox="1"/>
          <p:nvPr/>
        </p:nvSpPr>
        <p:spPr>
          <a:xfrm>
            <a:off x="2456307" y="6495760"/>
            <a:ext cx="40863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And, many other experimental chips and startups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CA05738-9332-244C-A268-2008812B4A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70950" y="3244368"/>
            <a:ext cx="1316608" cy="133676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7471B9D-8C0D-66E1-C07A-AB0CB025F226}"/>
              </a:ext>
            </a:extLst>
          </p:cNvPr>
          <p:cNvSpPr txBox="1"/>
          <p:nvPr/>
        </p:nvSpPr>
        <p:spPr>
          <a:xfrm>
            <a:off x="6550694" y="3834117"/>
            <a:ext cx="12394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[Alibaba 2022]</a:t>
            </a:r>
          </a:p>
        </p:txBody>
      </p:sp>
    </p:spTree>
    <p:extLst>
      <p:ext uri="{BB962C8B-B14F-4D97-AF65-F5344CB8AC3E}">
        <p14:creationId xmlns:p14="http://schemas.microsoft.com/office/powerpoint/2010/main" val="384345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  <p:bldP spid="16" grpId="0"/>
      <p:bldP spid="1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Scaling Issues </a:t>
            </a:r>
            <a:r>
              <a:rPr lang="en-US" b="1" dirty="0"/>
              <a:t>Are</a:t>
            </a:r>
            <a:r>
              <a:rPr lang="en-US" dirty="0"/>
              <a:t> Real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7527"/>
            <a:ext cx="8915400" cy="5193723"/>
          </a:xfrm>
        </p:spPr>
        <p:txBody>
          <a:bodyPr/>
          <a:lstStyle/>
          <a:p>
            <a:r>
              <a:rPr lang="en-US" dirty="0"/>
              <a:t>Onur Mutlu,</a:t>
            </a:r>
            <a:br>
              <a:rPr lang="en-US" dirty="0"/>
            </a:br>
            <a:r>
              <a:rPr lang="en-US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"Memory Scaling: A Systems Architecture Perspective"</a:t>
            </a:r>
            <a:br>
              <a:rPr lang="en-US" dirty="0">
                <a:solidFill>
                  <a:srgbClr val="0432FF"/>
                </a:solidFill>
              </a:rPr>
            </a:br>
            <a:r>
              <a:rPr lang="en-US" i="1" dirty="0"/>
              <a:t>Proceedings of the </a:t>
            </a:r>
            <a:r>
              <a:rPr lang="en-US" i="1" dirty="0">
                <a:hlinkClick r:id="rId3"/>
              </a:rPr>
              <a:t>5th International Memory Workshop</a:t>
            </a:r>
            <a:r>
              <a:rPr lang="en-US" i="1" dirty="0"/>
              <a:t> (</a:t>
            </a:r>
            <a:r>
              <a:rPr lang="en-US" b="1" i="1" dirty="0"/>
              <a:t>IMW</a:t>
            </a:r>
            <a:r>
              <a:rPr lang="en-US" i="1" dirty="0"/>
              <a:t>)</a:t>
            </a:r>
            <a:r>
              <a:rPr lang="en-US" dirty="0"/>
              <a:t>, Monterey, CA, May 2013. </a:t>
            </a:r>
            <a:r>
              <a:rPr lang="en-US" dirty="0">
                <a:hlinkClick r:id="rId4"/>
              </a:rPr>
              <a:t>Slides (pptx)</a:t>
            </a:r>
            <a:r>
              <a:rPr lang="en-US" dirty="0"/>
              <a:t> </a:t>
            </a:r>
            <a:r>
              <a:rPr lang="en-US" dirty="0">
                <a:hlinkClick r:id="rId5"/>
              </a:rPr>
              <a:t>(pdf)</a:t>
            </a:r>
            <a:r>
              <a:rPr lang="en-US" dirty="0"/>
              <a:t> </a:t>
            </a:r>
            <a:br>
              <a:rPr lang="en-US" dirty="0"/>
            </a:br>
            <a:r>
              <a:rPr lang="en-US" dirty="0">
                <a:hlinkClick r:id="rId6"/>
              </a:rPr>
              <a:t>EETimes Reprint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149080"/>
            <a:ext cx="9144000" cy="16390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B311F9-F741-644A-9EB2-894E4CF2F735}"/>
              </a:ext>
            </a:extLst>
          </p:cNvPr>
          <p:cNvSpPr txBox="1"/>
          <p:nvPr/>
        </p:nvSpPr>
        <p:spPr>
          <a:xfrm>
            <a:off x="192006" y="6488668"/>
            <a:ext cx="8683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8"/>
              </a:rPr>
              <a:t>https://people.inf.ethz.ch/omutlu/pub/memory-scaling_memcon13.pdf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85127DD-DD17-399B-1787-34923054CAC4}"/>
              </a:ext>
            </a:extLst>
          </p:cNvPr>
          <p:cNvSpPr txBox="1">
            <a:spLocks/>
          </p:cNvSpPr>
          <p:nvPr/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>
              <a:defRPr/>
            </a:pPr>
            <a:fld id="{FDEAB76D-489F-BC47-AE8A-9A4958F60173}" type="slidenum">
              <a:rPr lang="en-CH" sz="1600" smtClean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pPr algn="r" defTabSz="457200">
                <a:defRPr/>
              </a:pPr>
              <a:t>54</a:t>
            </a:fld>
            <a:endParaRPr lang="en-CH" sz="160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136585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A Curious Phenomenon </a:t>
            </a:r>
            <a:r>
              <a:rPr lang="en-US" sz="3000" b="1" dirty="0"/>
              <a:t>[Kim et al., ISCA 2014]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88504"/>
            <a:ext cx="8610600" cy="4876800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400" dirty="0"/>
              <a:t>One can </a:t>
            </a:r>
          </a:p>
          <a:p>
            <a:pPr marL="0" indent="0" algn="ctr">
              <a:buNone/>
            </a:pPr>
            <a:r>
              <a:rPr lang="en-US" sz="4400" dirty="0">
                <a:solidFill>
                  <a:srgbClr val="0000FF"/>
                </a:solidFill>
              </a:rPr>
              <a:t>predictably</a:t>
            </a:r>
            <a:r>
              <a:rPr lang="en-US" sz="4400" dirty="0"/>
              <a:t> </a:t>
            </a:r>
            <a:r>
              <a:rPr lang="en-US" sz="4400" dirty="0">
                <a:solidFill>
                  <a:srgbClr val="FF0000"/>
                </a:solidFill>
              </a:rPr>
              <a:t>induce errors </a:t>
            </a:r>
          </a:p>
          <a:p>
            <a:pPr marL="0" indent="0" algn="ctr">
              <a:buNone/>
            </a:pPr>
            <a:r>
              <a:rPr lang="en-US" sz="4400" dirty="0"/>
              <a:t>in </a:t>
            </a:r>
            <a:r>
              <a:rPr lang="en-US" sz="4400" dirty="0">
                <a:solidFill>
                  <a:srgbClr val="0000FF"/>
                </a:solidFill>
              </a:rPr>
              <a:t>most</a:t>
            </a:r>
            <a:r>
              <a:rPr lang="en-US" sz="4400" dirty="0"/>
              <a:t> DRAM </a:t>
            </a:r>
            <a:r>
              <a:rPr lang="en-US" sz="4400" dirty="0">
                <a:solidFill>
                  <a:srgbClr val="0000FF"/>
                </a:solidFill>
              </a:rPr>
              <a:t>memory</a:t>
            </a:r>
            <a:r>
              <a:rPr lang="en-US" sz="4400" dirty="0"/>
              <a:t> chips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DB61AD-6F6C-BFFD-F5E3-D83AE6F5B82F}"/>
              </a:ext>
            </a:extLst>
          </p:cNvPr>
          <p:cNvSpPr/>
          <p:nvPr/>
        </p:nvSpPr>
        <p:spPr>
          <a:xfrm>
            <a:off x="107504" y="5857527"/>
            <a:ext cx="92170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Kim+, “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Flipping Bits in Memory Without Accessing Them: An Experimental Study of DRAM Disturbance Errors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,” ISCA 2014.</a:t>
            </a:r>
          </a:p>
        </p:txBody>
      </p:sp>
    </p:spTree>
    <p:extLst>
      <p:ext uri="{BB962C8B-B14F-4D97-AF65-F5344CB8AC3E}">
        <p14:creationId xmlns:p14="http://schemas.microsoft.com/office/powerpoint/2010/main" val="42362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2" y="404664"/>
            <a:ext cx="9144000" cy="6057900"/>
          </a:xfrm>
          <a:prstGeom prst="rect">
            <a:avLst/>
          </a:prstGeom>
        </p:spPr>
      </p:pic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6E44B7AA-B122-FD22-3645-1546B58B1B98}"/>
              </a:ext>
            </a:extLst>
          </p:cNvPr>
          <p:cNvSpPr txBox="1">
            <a:spLocks/>
          </p:cNvSpPr>
          <p:nvPr/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>
              <a:defRPr/>
            </a:pPr>
            <a:fld id="{FDEAB76D-489F-BC47-AE8A-9A4958F60173}" type="slidenum">
              <a:rPr lang="en-CH" sz="1600" smtClean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pPr algn="r" defTabSz="457200">
                <a:defRPr/>
              </a:pPr>
              <a:t>56</a:t>
            </a:fld>
            <a:endParaRPr lang="en-CH" sz="160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91067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914400" y="914400"/>
            <a:ext cx="7315200" cy="3962400"/>
          </a:xfrm>
          <a:prstGeom prst="roundRect">
            <a:avLst>
              <a:gd name="adj" fmla="val 11319"/>
            </a:avLst>
          </a:prstGeom>
          <a:solidFill>
            <a:schemeClr val="bg1">
              <a:lumMod val="85000"/>
            </a:schemeClr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 flipV="1">
            <a:off x="1371600" y="1676400"/>
            <a:ext cx="4572000" cy="0"/>
          </a:xfrm>
          <a:prstGeom prst="line">
            <a:avLst/>
          </a:prstGeom>
          <a:ln w="7620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371600" y="2286000"/>
            <a:ext cx="4572000" cy="0"/>
          </a:xfrm>
          <a:prstGeom prst="line">
            <a:avLst/>
          </a:prstGeom>
          <a:ln w="7620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Wordline"/>
          <p:cNvCxnSpPr/>
          <p:nvPr/>
        </p:nvCxnSpPr>
        <p:spPr>
          <a:xfrm flipH="1">
            <a:off x="1371600" y="2895600"/>
            <a:ext cx="4572000" cy="0"/>
          </a:xfrm>
          <a:prstGeom prst="line">
            <a:avLst/>
          </a:prstGeom>
          <a:ln w="7620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371600" y="3505200"/>
            <a:ext cx="4572000" cy="0"/>
          </a:xfrm>
          <a:prstGeom prst="line">
            <a:avLst/>
          </a:prstGeom>
          <a:ln w="7620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1371600" y="4116388"/>
            <a:ext cx="4572000" cy="0"/>
          </a:xfrm>
          <a:prstGeom prst="line">
            <a:avLst/>
          </a:prstGeom>
          <a:ln w="76200" cap="rnd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828800" y="1382713"/>
            <a:ext cx="3657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Row of Cells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828800" y="1981200"/>
            <a:ext cx="3657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Row</a:t>
            </a:r>
          </a:p>
        </p:txBody>
      </p:sp>
      <p:sp>
        <p:nvSpPr>
          <p:cNvPr id="17" name="Row"/>
          <p:cNvSpPr/>
          <p:nvPr/>
        </p:nvSpPr>
        <p:spPr>
          <a:xfrm>
            <a:off x="1828800" y="2590800"/>
            <a:ext cx="3657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Row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828800" y="3200400"/>
            <a:ext cx="3657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Row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828800" y="3810000"/>
            <a:ext cx="36576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Row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43600" y="1447800"/>
            <a:ext cx="2286000" cy="457200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 Wordline</a:t>
            </a:r>
          </a:p>
        </p:txBody>
      </p:sp>
      <p:sp>
        <p:nvSpPr>
          <p:cNvPr id="21" name="Low Volt"/>
          <p:cNvSpPr txBox="1"/>
          <p:nvPr/>
        </p:nvSpPr>
        <p:spPr>
          <a:xfrm>
            <a:off x="5943600" y="2667000"/>
            <a:ext cx="2286000" cy="457200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 V</a:t>
            </a:r>
            <a:r>
              <a:rPr kumimoji="0" lang="en-US" sz="4800" b="1" i="1" u="none" strike="noStrike" kern="1200" cap="none" spc="0" normalizeH="0" baseline="-2000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LOW</a:t>
            </a:r>
            <a:endParaRPr kumimoji="0" lang="en-US" sz="4400" b="1" i="1" u="none" strike="noStrike" kern="1200" cap="none" spc="0" normalizeH="0" baseline="-2000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 Light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High Volt"/>
          <p:cNvSpPr txBox="1"/>
          <p:nvPr/>
        </p:nvSpPr>
        <p:spPr>
          <a:xfrm>
            <a:off x="5943600" y="2667000"/>
            <a:ext cx="2286000" cy="457200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44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V</a:t>
            </a:r>
            <a:r>
              <a:rPr kumimoji="0" lang="en-US" sz="4800" b="1" i="1" u="none" strike="noStrike" kern="1200" cap="none" spc="0" normalizeH="0" baseline="-2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HIGH</a:t>
            </a:r>
            <a:endParaRPr kumimoji="0" lang="en-US" sz="4400" b="1" i="1" u="none" strike="noStrike" kern="1200" cap="none" spc="0" normalizeH="0" baseline="-2000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Error"/>
          <p:cNvSpPr/>
          <p:nvPr/>
        </p:nvSpPr>
        <p:spPr>
          <a:xfrm>
            <a:off x="4876800" y="1976438"/>
            <a:ext cx="609600" cy="609600"/>
          </a:xfrm>
          <a:prstGeom prst="mathMultiply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Error"/>
          <p:cNvSpPr/>
          <p:nvPr/>
        </p:nvSpPr>
        <p:spPr>
          <a:xfrm>
            <a:off x="4267200" y="3203575"/>
            <a:ext cx="609600" cy="609600"/>
          </a:xfrm>
          <a:prstGeom prst="mathMultiply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Error"/>
          <p:cNvSpPr/>
          <p:nvPr/>
        </p:nvSpPr>
        <p:spPr>
          <a:xfrm>
            <a:off x="3657600" y="1976438"/>
            <a:ext cx="609600" cy="609600"/>
          </a:xfrm>
          <a:prstGeom prst="mathMultiply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Error"/>
          <p:cNvSpPr/>
          <p:nvPr/>
        </p:nvSpPr>
        <p:spPr>
          <a:xfrm>
            <a:off x="3657600" y="3197225"/>
            <a:ext cx="609600" cy="609600"/>
          </a:xfrm>
          <a:prstGeom prst="mathMultiply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Error"/>
          <p:cNvSpPr/>
          <p:nvPr/>
        </p:nvSpPr>
        <p:spPr>
          <a:xfrm>
            <a:off x="2419350" y="1976438"/>
            <a:ext cx="609600" cy="609600"/>
          </a:xfrm>
          <a:prstGeom prst="mathMultiply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Victim"/>
          <p:cNvSpPr/>
          <p:nvPr/>
        </p:nvSpPr>
        <p:spPr>
          <a:xfrm>
            <a:off x="1828800" y="3200400"/>
            <a:ext cx="3657600" cy="60960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Victim Row</a:t>
            </a:r>
          </a:p>
        </p:txBody>
      </p:sp>
      <p:sp>
        <p:nvSpPr>
          <p:cNvPr id="32" name="Victim"/>
          <p:cNvSpPr/>
          <p:nvPr/>
        </p:nvSpPr>
        <p:spPr>
          <a:xfrm>
            <a:off x="1828800" y="1982788"/>
            <a:ext cx="3657600" cy="60960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Victim Row</a:t>
            </a:r>
          </a:p>
        </p:txBody>
      </p:sp>
      <p:sp>
        <p:nvSpPr>
          <p:cNvPr id="33" name="Aggressor"/>
          <p:cNvSpPr/>
          <p:nvPr/>
        </p:nvSpPr>
        <p:spPr>
          <a:xfrm>
            <a:off x="1828800" y="2590800"/>
            <a:ext cx="3657600" cy="609600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Hammered Row</a:t>
            </a:r>
          </a:p>
        </p:txBody>
      </p:sp>
      <p:sp>
        <p:nvSpPr>
          <p:cNvPr id="34" name="Punchline"/>
          <p:cNvSpPr txBox="1"/>
          <p:nvPr/>
        </p:nvSpPr>
        <p:spPr>
          <a:xfrm>
            <a:off x="395288" y="4953000"/>
            <a:ext cx="8359775" cy="1143000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Repeatedly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reading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 a row enough times (before memory gets refreshed) induces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disturbance errors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in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adjacent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rows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 in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most real DRAM chips you can buy today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ＭＳ Ｐゴシック" charset="0"/>
              <a:cs typeface="ＭＳ Ｐゴシック" charset="0"/>
            </a:endParaRPr>
          </a:p>
        </p:txBody>
      </p:sp>
      <p:sp>
        <p:nvSpPr>
          <p:cNvPr id="35" name="Opened"/>
          <p:cNvSpPr txBox="1"/>
          <p:nvPr/>
        </p:nvSpPr>
        <p:spPr>
          <a:xfrm>
            <a:off x="3124200" y="2671763"/>
            <a:ext cx="2209800" cy="457200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Opened</a:t>
            </a:r>
          </a:p>
        </p:txBody>
      </p:sp>
      <p:sp>
        <p:nvSpPr>
          <p:cNvPr id="28" name="Closed"/>
          <p:cNvSpPr txBox="1"/>
          <p:nvPr/>
        </p:nvSpPr>
        <p:spPr>
          <a:xfrm>
            <a:off x="3133725" y="2671763"/>
            <a:ext cx="2200275" cy="457200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ＭＳ Ｐゴシック" charset="0"/>
                <a:cs typeface="ＭＳ Ｐゴシック" charset="0"/>
              </a:rPr>
              <a:t>Closed</a:t>
            </a:r>
          </a:p>
        </p:txBody>
      </p:sp>
      <p:sp>
        <p:nvSpPr>
          <p:cNvPr id="239642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3EFCF5-C8B9-AF45-B0E3-7DB4F7D988EA}" type="slidenum"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mbria Math" charset="0"/>
                <a:ea typeface="ＭＳ Ｐゴシック" charset="0"/>
                <a:cs typeface="Cambria Math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mbria Math" charset="0"/>
              <a:ea typeface="ＭＳ Ｐゴシック" charset="0"/>
              <a:cs typeface="Cambria Math" charset="0"/>
            </a:endParaRPr>
          </a:p>
        </p:txBody>
      </p:sp>
      <p:sp>
        <p:nvSpPr>
          <p:cNvPr id="239643" name="Title 1"/>
          <p:cNvSpPr>
            <a:spLocks noGrp="1"/>
          </p:cNvSpPr>
          <p:nvPr>
            <p:ph type="title"/>
          </p:nvPr>
        </p:nvSpPr>
        <p:spPr>
          <a:xfrm>
            <a:off x="228600" y="-14288"/>
            <a:ext cx="8915400" cy="1066801"/>
          </a:xfrm>
        </p:spPr>
        <p:txBody>
          <a:bodyPr/>
          <a:lstStyle/>
          <a:p>
            <a:r>
              <a:rPr lang="en-US" sz="3600" b="0" dirty="0">
                <a:solidFill>
                  <a:schemeClr val="accent6">
                    <a:lumMod val="50000"/>
                  </a:schemeClr>
                </a:solidFill>
                <a:latin typeface="Garamond" charset="0"/>
              </a:rPr>
              <a:t>Modern Memory is Prone to Disturbance Errors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07950" y="6239053"/>
            <a:ext cx="8568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  <a:hlinkClick r:id="rId3"/>
              </a:rPr>
              <a:t>Flipping Bits in Memory Without Accessing Them: An Experimental Study of DRAM Disturbance Errors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,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(Kim et al., ISCA 2014)</a:t>
            </a:r>
          </a:p>
        </p:txBody>
      </p:sp>
    </p:spTree>
    <p:extLst>
      <p:ext uri="{BB962C8B-B14F-4D97-AF65-F5344CB8AC3E}">
        <p14:creationId xmlns:p14="http://schemas.microsoft.com/office/powerpoint/2010/main" val="90297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0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3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7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58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61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9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3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7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9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2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4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4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7" presetClass="emph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80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83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5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5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7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1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4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6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6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7" presetClass="emph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102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mph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05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7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7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7" presetClass="emph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3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mph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>
                                        <p:cTn id="115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6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8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8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7" presetClass="emph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  <p:set>
                                      <p:cBhvr>
                                        <p:cTn id="124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mph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27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1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9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7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5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mph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1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1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7" presetClass="emph" presetSubtype="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Clr clrSpc="rgb" dir="cw">
                                      <p:cBhvr>
                                        <p:cTn id="145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6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mph" presetSubtype="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49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12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1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7" presetClass="emph" presetSubtype="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7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mph" presetSubtype="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Clr clrSpc="rgb" dir="cw">
                                      <p:cBhvr>
                                        <p:cTn id="159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0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1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 nodeType="clickPar">
                      <p:stCondLst>
                        <p:cond delay="indefinite"/>
                      </p:stCondLst>
                      <p:childTnLst>
                        <p:par>
                          <p:cTn id="1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1" grpId="2"/>
      <p:bldP spid="21" grpId="3"/>
      <p:bldP spid="21" grpId="4"/>
      <p:bldP spid="21" grpId="5"/>
      <p:bldP spid="21" grpId="6"/>
      <p:bldP spid="21" grpId="7"/>
      <p:bldP spid="21" grpId="8"/>
      <p:bldP spid="21" grpId="9"/>
      <p:bldP spid="21" grpId="10"/>
      <p:bldP spid="21" grpId="11"/>
      <p:bldP spid="22" grpId="0"/>
      <p:bldP spid="22" grpId="1"/>
      <p:bldP spid="22" grpId="2"/>
      <p:bldP spid="22" grpId="3"/>
      <p:bldP spid="22" grpId="4"/>
      <p:bldP spid="22" grpId="5"/>
      <p:bldP spid="22" grpId="6"/>
      <p:bldP spid="22" grpId="7"/>
      <p:bldP spid="22" grpId="8"/>
      <p:bldP spid="22" grpId="9"/>
      <p:bldP spid="22" grpId="10"/>
      <p:bldP spid="22" grpId="11"/>
      <p:bldP spid="22" grpId="12"/>
      <p:bldP spid="31" grpId="0" animBg="1"/>
      <p:bldP spid="32" grpId="0" animBg="1"/>
      <p:bldP spid="33" grpId="0" animBg="1"/>
      <p:bldP spid="34" grpId="0"/>
      <p:bldP spid="35" grpId="0"/>
      <p:bldP spid="35" grpId="1"/>
      <p:bldP spid="28" grpId="0"/>
      <p:bldP spid="28" grpId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62000" y="2057399"/>
            <a:ext cx="2147590" cy="1295400"/>
            <a:chOff x="914400" y="2095500"/>
            <a:chExt cx="2147590" cy="12954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524000" y="20955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433810" y="21717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357610" y="22479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281410" y="23241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205210" y="24003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129010" y="24765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066800" y="25527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990600" y="26289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914400" y="27051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X"/>
          <p:cNvSpPr/>
          <p:nvPr/>
        </p:nvSpPr>
        <p:spPr>
          <a:xfrm>
            <a:off x="762000" y="2057399"/>
            <a:ext cx="2147590" cy="9906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86%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(37/43)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498205" y="2057400"/>
            <a:ext cx="2147590" cy="1295400"/>
            <a:chOff x="914400" y="2095500"/>
            <a:chExt cx="2147590" cy="129540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524000" y="20955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433810" y="21717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357610" y="22479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281410" y="23241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205210" y="24003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129010" y="24765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066800" y="25527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990600" y="26289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914400" y="27051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X"/>
          <p:cNvSpPr/>
          <p:nvPr/>
        </p:nvSpPr>
        <p:spPr>
          <a:xfrm>
            <a:off x="3498205" y="2057399"/>
            <a:ext cx="2147590" cy="9906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83%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(45/54)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6248400" y="2057399"/>
            <a:ext cx="2147590" cy="1295400"/>
            <a:chOff x="914400" y="2095500"/>
            <a:chExt cx="2147590" cy="1295400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524000" y="20955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433810" y="21717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357610" y="22479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281410" y="23241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205210" y="24003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129010" y="24765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1066800" y="25527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990600" y="26289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42" b="70299" l="4988" r="95012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9" t="10597" r="5469" b="30636"/>
            <a:stretch/>
          </p:blipFill>
          <p:spPr>
            <a:xfrm>
              <a:off x="914400" y="2705100"/>
              <a:ext cx="1537990" cy="685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" name="X"/>
          <p:cNvSpPr/>
          <p:nvPr/>
        </p:nvSpPr>
        <p:spPr>
          <a:xfrm>
            <a:off x="6248400" y="2057398"/>
            <a:ext cx="2147590" cy="106680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88%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(28/32)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09602" y="1066800"/>
            <a:ext cx="2438398" cy="533399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A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company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352801" y="1066801"/>
            <a:ext cx="2438398" cy="533399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B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company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096001" y="1066800"/>
            <a:ext cx="2438398" cy="533399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company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70AD47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45" name="X"/>
          <p:cNvSpPr/>
          <p:nvPr/>
        </p:nvSpPr>
        <p:spPr>
          <a:xfrm>
            <a:off x="748010" y="4343400"/>
            <a:ext cx="2161580" cy="9144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 Light"/>
                <a:ea typeface="+mn-ea"/>
                <a:cs typeface="Courier New" panose="02070309020205020404" pitchFamily="49" charset="0"/>
              </a:rPr>
              <a:t>Up 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1.0×10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7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 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alibri Light"/>
                <a:ea typeface="+mn-ea"/>
                <a:cs typeface="Courier New" panose="02070309020205020404" pitchFamily="49" charset="0"/>
              </a:rPr>
              <a:t>errors </a:t>
            </a:r>
          </a:p>
        </p:txBody>
      </p:sp>
      <p:sp>
        <p:nvSpPr>
          <p:cNvPr id="46" name="X"/>
          <p:cNvSpPr/>
          <p:nvPr/>
        </p:nvSpPr>
        <p:spPr>
          <a:xfrm>
            <a:off x="3484215" y="4343400"/>
            <a:ext cx="2161580" cy="9144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 Light"/>
                <a:ea typeface="+mn-ea"/>
                <a:cs typeface="Courier New" panose="02070309020205020404" pitchFamily="49" charset="0"/>
              </a:rPr>
              <a:t>Up 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2.7×10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6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 Light"/>
                <a:ea typeface="+mn-ea"/>
                <a:cs typeface="Courier New" panose="02070309020205020404" pitchFamily="49" charset="0"/>
              </a:rPr>
              <a:t>errors </a:t>
            </a:r>
          </a:p>
        </p:txBody>
      </p:sp>
      <p:sp>
        <p:nvSpPr>
          <p:cNvPr id="47" name="X"/>
          <p:cNvSpPr/>
          <p:nvPr/>
        </p:nvSpPr>
        <p:spPr>
          <a:xfrm>
            <a:off x="6234410" y="4343400"/>
            <a:ext cx="2161580" cy="9144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 Light"/>
                <a:ea typeface="+mn-ea"/>
                <a:cs typeface="Courier New" panose="02070309020205020404" pitchFamily="49" charset="0"/>
              </a:rPr>
              <a:t>Up 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3.3×10</a:t>
            </a:r>
            <a:r>
              <a:rPr kumimoji="0" lang="en-US" sz="4400" b="1" i="0" u="none" strike="noStrike" kern="1200" cap="none" spc="0" normalizeH="0" baseline="3000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5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  <a:t> 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Courier New" panose="02070309020205020404" pitchFamily="49" charset="0"/>
              </a:rPr>
            </a:b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 Light"/>
                <a:ea typeface="+mn-ea"/>
                <a:cs typeface="Courier New" panose="02070309020205020404" pitchFamily="49" charset="0"/>
              </a:rPr>
              <a:t>errors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D2B188-1D62-4FCA-8363-938AD4629BBB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  <a:cs typeface="+mn-cs"/>
            </a:endParaRPr>
          </a:p>
        </p:txBody>
      </p:sp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228600" y="-27384"/>
            <a:ext cx="8610600" cy="1066800"/>
          </a:xfrm>
        </p:spPr>
        <p:txBody>
          <a:bodyPr/>
          <a:lstStyle/>
          <a:p>
            <a:r>
              <a:rPr lang="en-US" sz="4400" b="0" dirty="0">
                <a:solidFill>
                  <a:srgbClr val="1A5712"/>
                </a:solidFill>
                <a:latin typeface="Garamond" charset="0"/>
                <a:ea typeface="ＭＳ Ｐゴシック" charset="0"/>
                <a:cs typeface="ＭＳ Ｐゴシック" charset="0"/>
              </a:rPr>
              <a:t>Most DRAM Modules Are Vulnerable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07950" y="6165304"/>
            <a:ext cx="8568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  <a:hlinkClick r:id="rId5"/>
              </a:rPr>
              <a:t>Flipping Bits in Memory Without Accessing Them: An Experimental Study of DRAM Disturbance Errors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,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charset="0"/>
                <a:cs typeface="ＭＳ Ｐゴシック" charset="0"/>
              </a:rPr>
              <a:t>(Kim et al., ISCA 2014)</a:t>
            </a:r>
          </a:p>
        </p:txBody>
      </p:sp>
    </p:spTree>
    <p:extLst>
      <p:ext uri="{BB962C8B-B14F-4D97-AF65-F5344CB8AC3E}">
        <p14:creationId xmlns:p14="http://schemas.microsoft.com/office/powerpoint/2010/main" val="335753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aramond" charset="0"/>
              </a:rPr>
              <a:t>The RowHammer Vulnerability</a:t>
            </a:r>
          </a:p>
        </p:txBody>
      </p:sp>
      <p:sp>
        <p:nvSpPr>
          <p:cNvPr id="231426" name="Content Placeholder 2"/>
          <p:cNvSpPr>
            <a:spLocks noGrp="1"/>
          </p:cNvSpPr>
          <p:nvPr>
            <p:ph idx="1"/>
          </p:nvPr>
        </p:nvSpPr>
        <p:spPr>
          <a:xfrm>
            <a:off x="228600" y="1115020"/>
            <a:ext cx="8610600" cy="51943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>
                <a:solidFill>
                  <a:srgbClr val="0000FF"/>
                </a:solidFill>
                <a:latin typeface="Tahoma" charset="0"/>
              </a:rPr>
              <a:t>A simple hardware failure mechanism 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rgbClr val="0000FF"/>
                </a:solidFill>
                <a:latin typeface="Tahoma" charset="0"/>
              </a:rPr>
              <a:t>can create a widespread </a:t>
            </a:r>
          </a:p>
          <a:p>
            <a:pPr marL="0" indent="0" algn="ctr">
              <a:buNone/>
            </a:pPr>
            <a:r>
              <a:rPr lang="en-US" sz="3200" dirty="0">
                <a:solidFill>
                  <a:srgbClr val="FF0000"/>
                </a:solidFill>
                <a:latin typeface="Tahoma" charset="0"/>
              </a:rPr>
              <a:t>system security vulnerability</a:t>
            </a:r>
          </a:p>
        </p:txBody>
      </p:sp>
      <p:sp>
        <p:nvSpPr>
          <p:cNvPr id="230403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2E3B1D-8F75-8B42-8367-02A3C0FD41CB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6413"/>
            <a:ext cx="9144000" cy="381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68A616-645F-CCC1-FE03-2C4993C70A55}"/>
              </a:ext>
            </a:extLst>
          </p:cNvPr>
          <p:cNvSpPr txBox="1">
            <a:spLocks/>
          </p:cNvSpPr>
          <p:nvPr/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>
              <a:defRPr/>
            </a:pPr>
            <a:fld id="{FDEAB76D-489F-BC47-AE8A-9A4958F60173}" type="slidenum">
              <a:rPr lang="en-CH" sz="1600" smtClean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pPr algn="r" defTabSz="457200">
                <a:defRPr/>
              </a:pPr>
              <a:t>59</a:t>
            </a:fld>
            <a:endParaRPr lang="en-CH" sz="160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872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295C2-3E3A-BE4F-87A7-5F3FBBA54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is Key for AI, ML, Genomics,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937BE-0F8C-6D46-8EBB-F986B2A5F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71600"/>
            <a:ext cx="8915400" cy="4876800"/>
          </a:xfrm>
        </p:spPr>
        <p:txBody>
          <a:bodyPr/>
          <a:lstStyle/>
          <a:p>
            <a:r>
              <a:rPr lang="en-US" dirty="0"/>
              <a:t>Important workloads are all data intensive</a:t>
            </a:r>
          </a:p>
          <a:p>
            <a:pPr marL="344487" lvl="1" indent="0">
              <a:buNone/>
            </a:pPr>
            <a:endParaRPr lang="en-US" dirty="0"/>
          </a:p>
          <a:p>
            <a:pPr marL="344487" lvl="1" indent="0">
              <a:buNone/>
            </a:pPr>
            <a:endParaRPr lang="en-US" dirty="0"/>
          </a:p>
          <a:p>
            <a:r>
              <a:rPr lang="en-US" dirty="0"/>
              <a:t>They require rapid and efficient processing of large amounts of data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Data is increasing</a:t>
            </a:r>
          </a:p>
          <a:p>
            <a:pPr lvl="1"/>
            <a:r>
              <a:rPr lang="en-US" dirty="0"/>
              <a:t>We can generate more than we can process</a:t>
            </a:r>
          </a:p>
          <a:p>
            <a:pPr lvl="1"/>
            <a:r>
              <a:rPr lang="en-US" dirty="0"/>
              <a:t>We need to perform more sophisticated analyses on more data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A78508-7955-3943-9F95-75E9A621D1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555060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RowHammer 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6633"/>
                </a:solidFill>
                <a:effectLst/>
                <a:uLnTx/>
                <a:uFillTx/>
                <a:latin typeface="Garamond"/>
                <a:ea typeface="ＭＳ Ｐゴシック" pitchFamily="-106" charset="-128"/>
              </a:rPr>
              <a:t>[ISCA 2014]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69019-BB41-6245-A1FF-2891AF14670E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496" y="4310268"/>
            <a:ext cx="9144000" cy="2359092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8600" y="436215"/>
            <a:ext cx="8915400" cy="5153025"/>
          </a:xfrm>
        </p:spPr>
        <p:txBody>
          <a:bodyPr/>
          <a:lstStyle/>
          <a:p>
            <a:endParaRPr lang="en-US" dirty="0"/>
          </a:p>
          <a:p>
            <a:r>
              <a:rPr lang="en-US" sz="1800" dirty="0" err="1"/>
              <a:t>Yoongu</a:t>
            </a:r>
            <a:r>
              <a:rPr lang="en-US" sz="1800" dirty="0"/>
              <a:t> Kim, Ross Daly, </a:t>
            </a:r>
            <a:r>
              <a:rPr lang="en-US" sz="1800" dirty="0" err="1"/>
              <a:t>Jeremie</a:t>
            </a:r>
            <a:r>
              <a:rPr lang="en-US" sz="1800" dirty="0"/>
              <a:t> Kim, Chris </a:t>
            </a:r>
            <a:r>
              <a:rPr lang="en-US" sz="1800" dirty="0" err="1"/>
              <a:t>Fallin</a:t>
            </a:r>
            <a:r>
              <a:rPr lang="en-US" sz="1800" dirty="0"/>
              <a:t>, Ji Hye Lee, </a:t>
            </a:r>
            <a:r>
              <a:rPr lang="en-US" sz="1800" dirty="0" err="1"/>
              <a:t>Donghyuk</a:t>
            </a:r>
            <a:r>
              <a:rPr lang="en-US" sz="1800" dirty="0"/>
              <a:t> Lee, Chris Wilkerson, Konrad Lai, and Onur Mutlu,</a:t>
            </a:r>
            <a:br>
              <a:rPr lang="en-US" sz="1800" dirty="0"/>
            </a:br>
            <a:r>
              <a:rPr lang="en-US" sz="1800" b="1" dirty="0">
                <a:solidFill>
                  <a:srgbClr val="0432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"Flipping Bits in Memory Without Accessing Them: An Experimental Study of DRAM Disturbance Errors"</a:t>
            </a:r>
            <a:br>
              <a:rPr lang="en-US" sz="1800" dirty="0">
                <a:solidFill>
                  <a:srgbClr val="0432FF"/>
                </a:solidFill>
              </a:rPr>
            </a:br>
            <a:r>
              <a:rPr lang="en-US" sz="1800" i="1" dirty="0"/>
              <a:t>Proceedings of the </a:t>
            </a:r>
            <a:r>
              <a:rPr lang="en-US" sz="1800" i="1" dirty="0">
                <a:hlinkClick r:id="rId4"/>
              </a:rPr>
              <a:t>41st International Symposium on Computer Architecture</a:t>
            </a:r>
            <a:r>
              <a:rPr lang="en-US" sz="1800" i="1" dirty="0"/>
              <a:t> (</a:t>
            </a:r>
            <a:r>
              <a:rPr lang="en-US" sz="1800" b="1" i="1" dirty="0"/>
              <a:t>ISCA</a:t>
            </a:r>
            <a:r>
              <a:rPr lang="en-US" sz="1800" i="1" dirty="0"/>
              <a:t>)</a:t>
            </a:r>
            <a:r>
              <a:rPr lang="en-US" sz="1800" dirty="0"/>
              <a:t>, Minneapolis, MN, June 2014. </a:t>
            </a:r>
            <a:br>
              <a:rPr lang="en-US" sz="1800" dirty="0"/>
            </a:br>
            <a:r>
              <a:rPr lang="en-US" sz="1800" dirty="0"/>
              <a:t>[</a:t>
            </a:r>
            <a:r>
              <a:rPr lang="en-US" sz="1800" dirty="0">
                <a:hlinkClick r:id="rId5"/>
              </a:rPr>
              <a:t>Slides (pptx)</a:t>
            </a:r>
            <a:r>
              <a:rPr lang="en-US" sz="1800" dirty="0"/>
              <a:t> </a:t>
            </a:r>
            <a:r>
              <a:rPr lang="en-US" sz="1800" dirty="0">
                <a:hlinkClick r:id="rId6"/>
              </a:rPr>
              <a:t>(pdf)</a:t>
            </a:r>
            <a:r>
              <a:rPr lang="en-US" sz="1800" dirty="0"/>
              <a:t>] [</a:t>
            </a:r>
            <a:r>
              <a:rPr lang="en-US" sz="1800" dirty="0">
                <a:hlinkClick r:id="rId7"/>
              </a:rPr>
              <a:t>Lightning Session Slides (pptx)</a:t>
            </a:r>
            <a:r>
              <a:rPr lang="en-US" sz="1800" dirty="0"/>
              <a:t> </a:t>
            </a:r>
            <a:r>
              <a:rPr lang="en-US" sz="1800" dirty="0">
                <a:hlinkClick r:id="rId8"/>
              </a:rPr>
              <a:t>(pdf)</a:t>
            </a:r>
            <a:r>
              <a:rPr lang="en-US" sz="1800" dirty="0"/>
              <a:t>] [</a:t>
            </a:r>
            <a:r>
              <a:rPr lang="en-US" sz="1800" dirty="0">
                <a:hlinkClick r:id="rId9"/>
              </a:rPr>
              <a:t>Source Code and Data</a:t>
            </a:r>
            <a:r>
              <a:rPr lang="en-US" sz="1800" dirty="0"/>
              <a:t>] [</a:t>
            </a:r>
            <a:r>
              <a:rPr lang="en-US" sz="1800" dirty="0">
                <a:hlinkClick r:id="rId10"/>
              </a:rPr>
              <a:t>Lecture Video</a:t>
            </a:r>
            <a:r>
              <a:rPr lang="en-US" sz="1800" dirty="0"/>
              <a:t> (1 </a:t>
            </a:r>
            <a:r>
              <a:rPr lang="en-US" sz="1800" dirty="0" err="1"/>
              <a:t>hr</a:t>
            </a:r>
            <a:r>
              <a:rPr lang="en-US" sz="1800" dirty="0"/>
              <a:t> 49 mins), 25 September 2020]</a:t>
            </a:r>
            <a:br>
              <a:rPr lang="en-US" sz="1800" dirty="0"/>
            </a:br>
            <a:r>
              <a:rPr lang="en-US" sz="1800" b="1" i="1" dirty="0">
                <a:solidFill>
                  <a:srgbClr val="FF0000"/>
                </a:solidFill>
              </a:rPr>
              <a:t>One of the 7 papers of 2012-2017 selected as Top Picks in Hardware and Embedded Security for IEEE TCAD (</a:t>
            </a:r>
            <a:r>
              <a:rPr lang="en-US" sz="1800" b="1" i="1" dirty="0">
                <a:solidFill>
                  <a:srgbClr val="FF0000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r>
              <a:rPr lang="en-US" sz="1800" b="1" i="1" dirty="0">
                <a:solidFill>
                  <a:srgbClr val="FF0000"/>
                </a:solidFill>
              </a:rPr>
              <a:t>).</a:t>
            </a:r>
            <a:br>
              <a:rPr lang="en-US" dirty="0"/>
            </a:br>
            <a:r>
              <a:rPr lang="en-US" sz="1800" b="1" i="1" dirty="0">
                <a:solidFill>
                  <a:srgbClr val="FF0000"/>
                </a:solidFill>
                <a:effectLst/>
              </a:rPr>
              <a:t>Selected to the ISCA-50 25-Year Retrospective Issue covering 1996-2020 in 2023 (</a:t>
            </a:r>
            <a:r>
              <a:rPr lang="en-US" sz="1800" b="1" i="1" dirty="0">
                <a:solidFill>
                  <a:srgbClr val="FF0000"/>
                </a:solidFill>
                <a:effectLst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Retrospective (pdf)</a:t>
            </a:r>
            <a:r>
              <a:rPr lang="en-US" sz="1800" b="1" i="1" dirty="0">
                <a:solidFill>
                  <a:srgbClr val="FF0000"/>
                </a:solidFill>
                <a:effectLst/>
              </a:rPr>
              <a:t> </a:t>
            </a:r>
            <a:r>
              <a:rPr lang="en-US" sz="1800" b="1" i="1" dirty="0">
                <a:solidFill>
                  <a:srgbClr val="FF0000"/>
                </a:solidFill>
                <a:effectLst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Full Issue</a:t>
            </a:r>
            <a:r>
              <a:rPr lang="en-US" sz="1800" b="1" i="1" dirty="0">
                <a:solidFill>
                  <a:srgbClr val="FF0000"/>
                </a:solidFill>
                <a:effectLst/>
              </a:rPr>
              <a:t>).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br>
              <a:rPr lang="en-US" sz="2000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90452625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EBC98-50B0-E14B-AA18-0194CEBA6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884238"/>
          </a:xfrm>
        </p:spPr>
        <p:txBody>
          <a:bodyPr/>
          <a:lstStyle/>
          <a:p>
            <a:r>
              <a:rPr lang="en-US" dirty="0"/>
              <a:t>Memory Scaling Issues </a:t>
            </a:r>
            <a:r>
              <a:rPr lang="en-US" b="1" dirty="0"/>
              <a:t>Are</a:t>
            </a:r>
            <a:r>
              <a:rPr lang="en-US" dirty="0"/>
              <a:t> Real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4FBC6-1E5E-F74E-9CED-5D646D0D7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Onur Mutlu and </a:t>
            </a:r>
            <a:r>
              <a:rPr lang="en-US" sz="2000" dirty="0" err="1"/>
              <a:t>Jeremie</a:t>
            </a:r>
            <a:r>
              <a:rPr lang="en-US" sz="2000" dirty="0"/>
              <a:t> Kim,</a:t>
            </a:r>
            <a:br>
              <a:rPr lang="en-US" sz="2000" dirty="0"/>
            </a:br>
            <a:r>
              <a:rPr lang="en-US" sz="20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"RowHammer: A Retrospective"</a:t>
            </a:r>
            <a:br>
              <a:rPr lang="en-US" sz="2000" dirty="0"/>
            </a:br>
            <a:r>
              <a:rPr lang="en-US" sz="2000" i="1" dirty="0">
                <a:hlinkClick r:id="rId3"/>
              </a:rPr>
              <a:t>IEEE Transactions on Computer-Aided Design of Integrated Circuits and Systems</a:t>
            </a:r>
            <a:r>
              <a:rPr lang="en-US" sz="2000" i="1" dirty="0"/>
              <a:t> (</a:t>
            </a:r>
            <a:r>
              <a:rPr lang="en-US" sz="2000" b="1" i="1" dirty="0"/>
              <a:t>TCAD</a:t>
            </a:r>
            <a:r>
              <a:rPr lang="en-US" sz="2000" i="1" dirty="0"/>
              <a:t>) Special Issue on Top Picks in Hardware and Embedded Security</a:t>
            </a:r>
            <a:r>
              <a:rPr lang="en-US" sz="2000" dirty="0"/>
              <a:t>, 2019.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4"/>
              </a:rPr>
              <a:t>Preliminary arXiv version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5"/>
              </a:rPr>
              <a:t>Slides from COSADE 2019 (pptx)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6"/>
              </a:rPr>
              <a:t>Slides from VLSI-SOC 2020 (pptx)</a:t>
            </a:r>
            <a:r>
              <a:rPr lang="en-US" sz="2000" dirty="0"/>
              <a:t> </a:t>
            </a:r>
            <a:r>
              <a:rPr lang="en-US" sz="2000" dirty="0">
                <a:hlinkClick r:id="rId7"/>
              </a:rPr>
              <a:t>(pdf)</a:t>
            </a:r>
            <a:r>
              <a:rPr lang="en-US" sz="2000" dirty="0"/>
              <a:t>]</a:t>
            </a:r>
            <a:br>
              <a:rPr lang="en-US" sz="2000" dirty="0"/>
            </a:br>
            <a:r>
              <a:rPr lang="en-US" sz="2000" dirty="0"/>
              <a:t>[</a:t>
            </a:r>
            <a:r>
              <a:rPr lang="en-US" sz="2000" dirty="0">
                <a:hlinkClick r:id="rId8"/>
              </a:rPr>
              <a:t>Talk Video</a:t>
            </a:r>
            <a:r>
              <a:rPr lang="en-US" sz="2000" dirty="0"/>
              <a:t> (1 </a:t>
            </a:r>
            <a:r>
              <a:rPr lang="en-US" sz="2000" dirty="0" err="1"/>
              <a:t>hr</a:t>
            </a:r>
            <a:r>
              <a:rPr lang="en-US" sz="2000" dirty="0"/>
              <a:t> 15 minutes, with Q&amp;A)]</a:t>
            </a:r>
          </a:p>
          <a:p>
            <a:pPr marL="0" indent="0">
              <a:buNone/>
            </a:pPr>
            <a:br>
              <a:rPr lang="en-US" sz="2000" dirty="0"/>
            </a:br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5AABF2-B333-B545-8DF3-BE9AFD43C8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8A0BF4-FF83-FF4D-95CC-55B11F61D0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0600" y="4495800"/>
            <a:ext cx="73914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2409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EBC98-50B0-E14B-AA18-0194CEBA6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884238"/>
          </a:xfrm>
        </p:spPr>
        <p:txBody>
          <a:bodyPr/>
          <a:lstStyle/>
          <a:p>
            <a:r>
              <a:rPr lang="en-US" dirty="0"/>
              <a:t>Memory Scaling Issues </a:t>
            </a:r>
            <a:r>
              <a:rPr lang="en-US" b="1" dirty="0"/>
              <a:t>Are</a:t>
            </a:r>
            <a:r>
              <a:rPr lang="en-US" dirty="0"/>
              <a:t> Real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4FBC6-1E5E-F74E-9CED-5D646D0D7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0" i="0" dirty="0">
                <a:solidFill>
                  <a:srgbClr val="000000"/>
                </a:solidFill>
                <a:effectLst/>
              </a:rPr>
              <a:t>Onur Mutlu,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Ataberk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Olgun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, and A. </a:t>
            </a:r>
            <a:r>
              <a:rPr lang="en-US" sz="2000" b="0" i="0" dirty="0" err="1">
                <a:solidFill>
                  <a:srgbClr val="000000"/>
                </a:solidFill>
                <a:effectLst/>
              </a:rPr>
              <a:t>Giray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 Yaglikci,</a:t>
            </a:r>
            <a:br>
              <a:rPr lang="en-US" sz="2000" b="0" i="0" dirty="0">
                <a:solidFill>
                  <a:srgbClr val="000000"/>
                </a:solidFill>
                <a:effectLst/>
              </a:rPr>
            </a:br>
            <a:r>
              <a:rPr lang="en-US" sz="2000" b="1" i="0" dirty="0">
                <a:solidFill>
                  <a:srgbClr val="0432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"Fundamentally Understanding and Solving RowHammer"</a:t>
            </a:r>
            <a:br>
              <a:rPr lang="en-US" sz="2000" b="0" i="0" dirty="0">
                <a:solidFill>
                  <a:srgbClr val="000000"/>
                </a:solidFill>
                <a:effectLst/>
              </a:rPr>
            </a:br>
            <a:r>
              <a:rPr lang="en-US" sz="2000" b="0" i="1" dirty="0">
                <a:solidFill>
                  <a:srgbClr val="000000"/>
                </a:solidFill>
                <a:effectLst/>
              </a:rPr>
              <a:t>Invited Special Session Paper at the </a:t>
            </a:r>
            <a:r>
              <a:rPr lang="en-US" sz="2000" b="0" i="1" dirty="0">
                <a:solidFill>
                  <a:srgbClr val="000000"/>
                </a:solidFill>
                <a:effectLst/>
                <a:hlinkClick r:id="rId3"/>
              </a:rPr>
              <a:t>28th Asia and South Pacific Design Automation Conference (</a:t>
            </a:r>
            <a:r>
              <a:rPr lang="en-US" sz="2000" b="1" i="1" dirty="0">
                <a:solidFill>
                  <a:srgbClr val="000000"/>
                </a:solidFill>
                <a:effectLst/>
                <a:hlinkClick r:id="rId3"/>
              </a:rPr>
              <a:t>ASP-DAC</a:t>
            </a:r>
            <a:r>
              <a:rPr lang="en-US" sz="2000" b="0" i="1" dirty="0">
                <a:solidFill>
                  <a:srgbClr val="000000"/>
                </a:solidFill>
                <a:effectLst/>
                <a:hlinkClick r:id="rId3"/>
              </a:rPr>
              <a:t>)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, Tokyo, Japan, January 2023.</a:t>
            </a:r>
            <a:br>
              <a:rPr lang="en-US" sz="2000" b="0" i="0" dirty="0">
                <a:solidFill>
                  <a:srgbClr val="000000"/>
                </a:solidFill>
                <a:effectLst/>
              </a:rPr>
            </a:br>
            <a:r>
              <a:rPr lang="en-US" sz="20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2000" b="0" i="0" dirty="0">
                <a:solidFill>
                  <a:srgbClr val="000000"/>
                </a:solidFill>
                <a:effectLst/>
                <a:hlinkClick r:id="rId4"/>
              </a:rPr>
              <a:t>arXiv version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2000" b="0" i="0" dirty="0">
                <a:solidFill>
                  <a:srgbClr val="000000"/>
                </a:solidFill>
                <a:effectLst/>
              </a:rPr>
            </a:br>
            <a:r>
              <a:rPr lang="en-US" sz="20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2000" b="0" i="0" dirty="0">
                <a:solidFill>
                  <a:srgbClr val="000000"/>
                </a:solidFill>
                <a:effectLst/>
                <a:hlinkClick r:id="rId5"/>
              </a:rPr>
              <a:t>Slides (pptx)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2000" b="0" i="0" dirty="0">
                <a:solidFill>
                  <a:srgbClr val="000000"/>
                </a:solidFill>
                <a:effectLst/>
                <a:hlinkClick r:id="rId6"/>
              </a:rPr>
              <a:t>(pdf)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2000" b="0" i="0" dirty="0">
                <a:solidFill>
                  <a:srgbClr val="000000"/>
                </a:solidFill>
                <a:effectLst/>
              </a:rPr>
            </a:br>
            <a:r>
              <a:rPr lang="en-US" sz="20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2000" b="0" i="0" dirty="0">
                <a:solidFill>
                  <a:srgbClr val="000000"/>
                </a:solidFill>
                <a:effectLst/>
                <a:hlinkClick r:id="rId7"/>
              </a:rPr>
              <a:t>Talk Video</a:t>
            </a:r>
            <a:r>
              <a:rPr lang="en-US" sz="2000" b="0" i="0" dirty="0">
                <a:solidFill>
                  <a:srgbClr val="000000"/>
                </a:solidFill>
                <a:effectLst/>
              </a:rPr>
              <a:t> (26 minutes)]</a:t>
            </a:r>
          </a:p>
          <a:p>
            <a:pPr marL="0" indent="0">
              <a:buNone/>
            </a:pPr>
            <a:br>
              <a:rPr lang="en-US" sz="2000" dirty="0"/>
            </a:br>
            <a:endParaRPr lang="en-US" sz="2000" dirty="0"/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5AABF2-B333-B545-8DF3-BE9AFD43C8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0196C5-02F3-2C63-ED8C-CD164A3D875F}"/>
              </a:ext>
            </a:extLst>
          </p:cNvPr>
          <p:cNvSpPr txBox="1"/>
          <p:nvPr/>
        </p:nvSpPr>
        <p:spPr>
          <a:xfrm>
            <a:off x="2422284" y="6488668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https://arxiv.org/pdf/2211.07613.pdf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D12868-A861-EB93-7A79-3523C1F795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00" y="4021703"/>
            <a:ext cx="8792194" cy="154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853101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AD78-64D2-9C47-B050-A2D2C6E7D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 Story of RowHammer </a:t>
            </a:r>
            <a:r>
              <a:rPr lang="en-US" dirty="0"/>
              <a:t>Tutorial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02AAD-62B5-594C-82AB-3F845A081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5339680"/>
          </a:xfrm>
        </p:spPr>
        <p:txBody>
          <a:bodyPr/>
          <a:lstStyle/>
          <a:p>
            <a:pPr marL="0" indent="0" algn="l">
              <a:buNone/>
            </a:pPr>
            <a:r>
              <a:rPr lang="en-US" sz="1600" b="0" i="0" dirty="0">
                <a:solidFill>
                  <a:srgbClr val="000000"/>
                </a:solidFill>
                <a:effectLst/>
              </a:rPr>
              <a:t>Onur Mutlu,</a:t>
            </a:r>
            <a:br>
              <a:rPr lang="en-US" sz="1600" b="0" i="0" dirty="0">
                <a:solidFill>
                  <a:srgbClr val="000000"/>
                </a:solidFill>
                <a:effectLst/>
              </a:rPr>
            </a:br>
            <a:r>
              <a:rPr lang="en-US" sz="1600" b="1" i="0" dirty="0">
                <a:solidFill>
                  <a:srgbClr val="0432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"Security Aspects of DRAM: The Story of RowHammer"</a:t>
            </a:r>
            <a:br>
              <a:rPr lang="en-US" sz="1600" b="0" i="0" dirty="0">
                <a:solidFill>
                  <a:srgbClr val="000000"/>
                </a:solidFill>
                <a:effectLst/>
              </a:rPr>
            </a:br>
            <a:r>
              <a:rPr lang="en-US" sz="1600" b="0" i="1" dirty="0">
                <a:solidFill>
                  <a:srgbClr val="000000"/>
                </a:solidFill>
                <a:effectLst/>
              </a:rPr>
              <a:t>Invited Tutorial at </a:t>
            </a:r>
            <a:r>
              <a:rPr lang="en-US" sz="1600" b="0" i="1" dirty="0">
                <a:solidFill>
                  <a:srgbClr val="000000"/>
                </a:solidFill>
                <a:effectLst/>
                <a:hlinkClick r:id="rId3"/>
              </a:rPr>
              <a:t>14th IEEE Electron Devices Society International Memory Workshop</a:t>
            </a:r>
            <a:r>
              <a:rPr lang="en-US" sz="1600" b="0" i="1" dirty="0">
                <a:solidFill>
                  <a:srgbClr val="000000"/>
                </a:solidFill>
                <a:effectLst/>
              </a:rPr>
              <a:t> (</a:t>
            </a:r>
            <a:r>
              <a:rPr lang="en-US" sz="1600" b="1" i="1" dirty="0">
                <a:solidFill>
                  <a:srgbClr val="000000"/>
                </a:solidFill>
                <a:effectLst/>
              </a:rPr>
              <a:t>IMW</a:t>
            </a:r>
            <a:r>
              <a:rPr lang="en-US" sz="1600" b="0" i="1" dirty="0">
                <a:solidFill>
                  <a:srgbClr val="000000"/>
                </a:solidFill>
                <a:effectLst/>
              </a:rPr>
              <a:t>)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, Dresden, Germany, May 2022.</a:t>
            </a:r>
            <a:br>
              <a:rPr lang="en-US" sz="1600" b="0" i="0" dirty="0">
                <a:solidFill>
                  <a:srgbClr val="000000"/>
                </a:solidFill>
                <a:effectLst/>
              </a:rPr>
            </a:br>
            <a:r>
              <a:rPr lang="en-US" sz="16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600" b="0" i="0" dirty="0">
                <a:solidFill>
                  <a:srgbClr val="000000"/>
                </a:solidFill>
                <a:effectLst/>
                <a:hlinkClick r:id="rId2"/>
              </a:rPr>
              <a:t>Slides (pptx)</a:t>
            </a:r>
            <a:r>
              <a:rPr lang="en-US" sz="1600" b="0" i="0" dirty="0">
                <a:solidFill>
                  <a:srgbClr val="000000"/>
                </a:solidFill>
                <a:effectLst/>
                <a:hlinkClick r:id="rId4"/>
              </a:rPr>
              <a:t>(pdf)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600" b="0" i="0" dirty="0">
                <a:solidFill>
                  <a:srgbClr val="000000"/>
                </a:solidFill>
                <a:effectLst/>
              </a:rPr>
            </a:br>
            <a:r>
              <a:rPr lang="en-US" sz="16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600" b="0" i="0" dirty="0">
                <a:solidFill>
                  <a:srgbClr val="000000"/>
                </a:solidFill>
                <a:effectLst/>
                <a:hlinkClick r:id="rId5"/>
              </a:rPr>
              <a:t>Tutorial Video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 (57 minutes)]</a:t>
            </a:r>
          </a:p>
          <a:p>
            <a:pPr marL="0" indent="0">
              <a:buNone/>
            </a:pPr>
            <a:br>
              <a:rPr lang="en-US" sz="1600" dirty="0"/>
            </a:br>
            <a:br>
              <a:rPr lang="en-US" sz="1600" dirty="0"/>
            </a:b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122B2-35CC-C64B-B5EA-4870A73033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9B286E-F79B-FDB9-56D1-AB444EE332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1640" y="2488351"/>
            <a:ext cx="6178042" cy="42870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C5F87A-7D79-2748-8FC3-ED1DCFBCB44E}"/>
              </a:ext>
            </a:extLst>
          </p:cNvPr>
          <p:cNvSpPr txBox="1"/>
          <p:nvPr/>
        </p:nvSpPr>
        <p:spPr>
          <a:xfrm>
            <a:off x="2483768" y="6546850"/>
            <a:ext cx="37135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https://www.youtube.com/watch?v=37hWglkQRG0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8334968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4AD78-64D2-9C47-B050-A2D2C6E7D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b="1" dirty="0"/>
              <a:t>10 Years of RowHammer </a:t>
            </a:r>
            <a:r>
              <a:rPr lang="en-US" dirty="0"/>
              <a:t>in 20 Minutes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02AAD-62B5-594C-82AB-3F845A081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08720"/>
            <a:ext cx="8610600" cy="5339680"/>
          </a:xfrm>
        </p:spPr>
        <p:txBody>
          <a:bodyPr/>
          <a:lstStyle/>
          <a:p>
            <a:r>
              <a:rPr lang="en-US" sz="1600" dirty="0"/>
              <a:t>Onur Mutlu,</a:t>
            </a:r>
            <a:br>
              <a:rPr lang="en-US" sz="1600" dirty="0"/>
            </a:br>
            <a:r>
              <a:rPr lang="en-US" sz="16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"The Story of RowHammer"</a:t>
            </a:r>
            <a:br>
              <a:rPr lang="en-US" sz="1600" dirty="0">
                <a:solidFill>
                  <a:srgbClr val="0000FF"/>
                </a:solidFill>
              </a:rPr>
            </a:br>
            <a:r>
              <a:rPr lang="en-US" sz="1600" i="1" dirty="0"/>
              <a:t>Invited Talk at the </a:t>
            </a:r>
            <a:r>
              <a:rPr lang="en-US" sz="1600" i="1" dirty="0">
                <a:hlinkClick r:id="rId3"/>
              </a:rPr>
              <a:t>Workshop on Robust and Safe Software 2.0 (</a:t>
            </a:r>
            <a:r>
              <a:rPr lang="en-US" sz="1600" b="1" i="1" dirty="0">
                <a:hlinkClick r:id="rId3"/>
              </a:rPr>
              <a:t>RSS2</a:t>
            </a:r>
            <a:r>
              <a:rPr lang="en-US" sz="1600" i="1" dirty="0">
                <a:hlinkClick r:id="rId3"/>
              </a:rPr>
              <a:t>)</a:t>
            </a:r>
            <a:r>
              <a:rPr lang="en-US" sz="1600" dirty="0"/>
              <a:t>, held with </a:t>
            </a:r>
            <a:r>
              <a:rPr lang="en-US" sz="1600" i="1" dirty="0">
                <a:hlinkClick r:id="rId4"/>
              </a:rPr>
              <a:t>the 27th International Conference on Architectural Support for Programming Languages and Operating Systems</a:t>
            </a:r>
            <a:r>
              <a:rPr lang="en-US" sz="1600" i="1" dirty="0"/>
              <a:t> (</a:t>
            </a:r>
            <a:r>
              <a:rPr lang="en-US" sz="1600" b="1" i="1" dirty="0"/>
              <a:t>ASPLOS</a:t>
            </a:r>
            <a:r>
              <a:rPr lang="en-US" sz="1600" i="1" dirty="0"/>
              <a:t>)</a:t>
            </a:r>
            <a:r>
              <a:rPr lang="en-US" sz="1600" dirty="0"/>
              <a:t>, Virtual, 28 February 2022.</a:t>
            </a:r>
            <a:br>
              <a:rPr lang="en-US" sz="1600" dirty="0"/>
            </a:br>
            <a:r>
              <a:rPr lang="en-US" sz="1600" dirty="0"/>
              <a:t>[</a:t>
            </a:r>
            <a:r>
              <a:rPr lang="en-US" sz="1600" dirty="0">
                <a:hlinkClick r:id="rId2"/>
              </a:rPr>
              <a:t>Slides (pptx)</a:t>
            </a:r>
            <a:r>
              <a:rPr lang="en-US" sz="1600" dirty="0"/>
              <a:t> </a:t>
            </a:r>
            <a:r>
              <a:rPr lang="en-US" sz="1600" dirty="0">
                <a:hlinkClick r:id="rId5"/>
              </a:rPr>
              <a:t>(pdf)</a:t>
            </a:r>
            <a:r>
              <a:rPr lang="en-US" sz="1600" dirty="0"/>
              <a:t>]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A122B2-35CC-C64B-B5EA-4870A73033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4723C9-FE25-9385-0C6B-05C68AF3F4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8524" y="2456204"/>
            <a:ext cx="5531788" cy="43479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C5F87A-7D79-2748-8FC3-ED1DCFBCB44E}"/>
              </a:ext>
            </a:extLst>
          </p:cNvPr>
          <p:cNvSpPr txBox="1"/>
          <p:nvPr/>
        </p:nvSpPr>
        <p:spPr>
          <a:xfrm>
            <a:off x="3014425" y="6536377"/>
            <a:ext cx="35737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https://www.youtube.com/watch?v=ctKTRyi96Bk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8669179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05D34-26B4-5307-08C3-107C164F8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Latest RowHammer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CEE245-D620-D528-51B8-644D43978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8347F4-CE55-B036-976D-2412C95E1D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CE5183-096E-AC2B-78BF-87261DEF6BDF}"/>
              </a:ext>
            </a:extLst>
          </p:cNvPr>
          <p:cNvSpPr txBox="1"/>
          <p:nvPr/>
        </p:nvSpPr>
        <p:spPr>
          <a:xfrm>
            <a:off x="1768476" y="6460468"/>
            <a:ext cx="5760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https://www.youtube.com/watch?v=p1pjF8WvERQ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2826DE-FBB5-E87A-3592-B64BDCB62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939115"/>
            <a:ext cx="7772400" cy="544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548824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The Push from Circuits and Devices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60848"/>
            <a:ext cx="9144000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Main Memory Needs 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432FF"/>
                </a:solidFill>
              </a:rPr>
              <a:t>Intelligent Controllers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555871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0B0F1-22FF-5647-9EA2-576FA50F7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Intelligent Controller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2BFC6-3EA8-844B-B6B5-0C6543648E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40271"/>
            <a:ext cx="8610600" cy="5153025"/>
          </a:xfrm>
        </p:spPr>
        <p:txBody>
          <a:bodyPr/>
          <a:lstStyle/>
          <a:p>
            <a:r>
              <a:rPr lang="en-US" sz="1500" dirty="0"/>
              <a:t>A. </a:t>
            </a:r>
            <a:r>
              <a:rPr lang="en-US" sz="1500" dirty="0" err="1"/>
              <a:t>Giray</a:t>
            </a:r>
            <a:r>
              <a:rPr lang="en-US" sz="1500" dirty="0"/>
              <a:t> </a:t>
            </a:r>
            <a:r>
              <a:rPr lang="en-US" sz="1500" dirty="0" err="1"/>
              <a:t>Yaglikci</a:t>
            </a:r>
            <a:r>
              <a:rPr lang="en-US" sz="1500" dirty="0"/>
              <a:t>, Minesh Patel, </a:t>
            </a:r>
            <a:r>
              <a:rPr lang="en-US" sz="1500" dirty="0" err="1"/>
              <a:t>Jeremie</a:t>
            </a:r>
            <a:r>
              <a:rPr lang="en-US" sz="1500" dirty="0"/>
              <a:t> S. Kim, </a:t>
            </a:r>
            <a:r>
              <a:rPr lang="en-US" sz="1500" dirty="0" err="1"/>
              <a:t>Roknoddin</a:t>
            </a:r>
            <a:r>
              <a:rPr lang="en-US" sz="1500" dirty="0"/>
              <a:t> Azizi, </a:t>
            </a:r>
            <a:r>
              <a:rPr lang="en-US" sz="1500" dirty="0" err="1"/>
              <a:t>Ataberk</a:t>
            </a:r>
            <a:r>
              <a:rPr lang="en-US" sz="1500" dirty="0"/>
              <a:t> </a:t>
            </a:r>
            <a:r>
              <a:rPr lang="en-US" sz="1500" dirty="0" err="1"/>
              <a:t>Olgun</a:t>
            </a:r>
            <a:r>
              <a:rPr lang="en-US" sz="1500" dirty="0"/>
              <a:t>, Lois </a:t>
            </a:r>
            <a:r>
              <a:rPr lang="en-US" sz="1500" dirty="0" err="1"/>
              <a:t>Orosa</a:t>
            </a:r>
            <a:r>
              <a:rPr lang="en-US" sz="1500" dirty="0"/>
              <a:t>, Hasan Hassan, </a:t>
            </a:r>
            <a:r>
              <a:rPr lang="en-US" sz="1500" dirty="0" err="1"/>
              <a:t>Jisung</a:t>
            </a:r>
            <a:r>
              <a:rPr lang="en-US" sz="1500" dirty="0"/>
              <a:t> Park, Konstantinos </a:t>
            </a:r>
            <a:r>
              <a:rPr lang="en-US" sz="1500" dirty="0" err="1"/>
              <a:t>Kanellopoulos</a:t>
            </a:r>
            <a:r>
              <a:rPr lang="en-US" sz="1500" dirty="0"/>
              <a:t>, Taha </a:t>
            </a:r>
            <a:r>
              <a:rPr lang="en-US" sz="1500" dirty="0" err="1"/>
              <a:t>Shahroodi</a:t>
            </a:r>
            <a:r>
              <a:rPr lang="en-US" sz="1500" dirty="0"/>
              <a:t>, </a:t>
            </a:r>
            <a:r>
              <a:rPr lang="en-US" sz="1500" dirty="0" err="1"/>
              <a:t>Saugata</a:t>
            </a:r>
            <a:r>
              <a:rPr lang="en-US" sz="1500" dirty="0"/>
              <a:t> Ghose, and Onur Mutlu,</a:t>
            </a:r>
            <a:br>
              <a:rPr lang="en-US" sz="1500" dirty="0"/>
            </a:br>
            <a:r>
              <a:rPr lang="en-US" sz="15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"BlockHammer: Preventing RowHammer at Low Cost by Blacklisting Rapidly-Accessed DRAM Rows"</a:t>
            </a:r>
            <a:br>
              <a:rPr lang="en-US" sz="1500" dirty="0"/>
            </a:br>
            <a:r>
              <a:rPr lang="en-US" sz="1500" i="1" dirty="0"/>
              <a:t>Proceedings of the </a:t>
            </a:r>
            <a:r>
              <a:rPr lang="en-US" sz="1500" i="1" dirty="0">
                <a:hlinkClick r:id="rId3"/>
              </a:rPr>
              <a:t>27th International Symposium on High-Performance Computer Architecture</a:t>
            </a:r>
            <a:r>
              <a:rPr lang="en-US" sz="1500" i="1" dirty="0"/>
              <a:t> (</a:t>
            </a:r>
            <a:r>
              <a:rPr lang="en-US" sz="1500" b="1" i="1" dirty="0"/>
              <a:t>HPCA</a:t>
            </a:r>
            <a:r>
              <a:rPr lang="en-US" sz="1500" i="1" dirty="0"/>
              <a:t>)</a:t>
            </a:r>
            <a:r>
              <a:rPr lang="en-US" sz="1500" dirty="0"/>
              <a:t>, Virtual, February-March 2021.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4"/>
              </a:rPr>
              <a:t>Slides (pptx)</a:t>
            </a:r>
            <a:r>
              <a:rPr lang="en-US" sz="1500" dirty="0"/>
              <a:t> </a:t>
            </a:r>
            <a:r>
              <a:rPr lang="en-US" sz="1500" dirty="0">
                <a:hlinkClick r:id="rId5"/>
              </a:rPr>
              <a:t>(pdf)</a:t>
            </a:r>
            <a:r>
              <a:rPr lang="en-US" sz="1500" dirty="0"/>
              <a:t>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6"/>
              </a:rPr>
              <a:t>Short Talk Slides (pptx)</a:t>
            </a:r>
            <a:r>
              <a:rPr lang="en-US" sz="1500" dirty="0"/>
              <a:t> </a:t>
            </a:r>
            <a:r>
              <a:rPr lang="en-US" sz="1500" dirty="0">
                <a:hlinkClick r:id="rId7"/>
              </a:rPr>
              <a:t>(pdf)</a:t>
            </a:r>
            <a:r>
              <a:rPr lang="en-US" sz="1500" dirty="0"/>
              <a:t>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8"/>
              </a:rPr>
              <a:t>Intel Hardware Security Academic Awards Short Talk Slides (pptx)</a:t>
            </a:r>
            <a:r>
              <a:rPr lang="en-US" sz="1500" dirty="0"/>
              <a:t> </a:t>
            </a:r>
            <a:r>
              <a:rPr lang="en-US" sz="1500" dirty="0">
                <a:hlinkClick r:id="rId9"/>
              </a:rPr>
              <a:t>(pdf)</a:t>
            </a:r>
            <a:r>
              <a:rPr lang="en-US" sz="1500" dirty="0"/>
              <a:t>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10"/>
              </a:rPr>
              <a:t>Talk Video</a:t>
            </a:r>
            <a:r>
              <a:rPr lang="en-US" sz="1500" dirty="0"/>
              <a:t> (22 minutes)]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11"/>
              </a:rPr>
              <a:t>Short Talk Video</a:t>
            </a:r>
            <a:r>
              <a:rPr lang="en-US" sz="1500" dirty="0"/>
              <a:t> (7 minutes)]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12"/>
              </a:rPr>
              <a:t>Intel Hardware Security Academic Awards Short Talk Video</a:t>
            </a:r>
            <a:r>
              <a:rPr lang="en-US" sz="1500" dirty="0"/>
              <a:t> (2 minutes)]</a:t>
            </a:r>
            <a:br>
              <a:rPr lang="en-US" sz="1500" dirty="0"/>
            </a:br>
            <a:r>
              <a:rPr lang="en-US" sz="1500" dirty="0"/>
              <a:t>[</a:t>
            </a:r>
            <a:r>
              <a:rPr lang="en-US" sz="1500" dirty="0">
                <a:hlinkClick r:id="rId13"/>
              </a:rPr>
              <a:t>BlockHammer Source Code</a:t>
            </a:r>
            <a:r>
              <a:rPr lang="en-US" sz="1500" dirty="0"/>
              <a:t>]</a:t>
            </a:r>
            <a:br>
              <a:rPr lang="en-US" sz="1500" dirty="0"/>
            </a:br>
            <a:r>
              <a:rPr lang="en-US" sz="1500" b="1" i="1" dirty="0">
                <a:solidFill>
                  <a:srgbClr val="FF0000"/>
                </a:solidFill>
              </a:rPr>
              <a:t>Intel Hardware Security Academic Award Finalist (one of 4 finalists out of 34 nominations)</a:t>
            </a:r>
            <a:endParaRPr lang="en-US" sz="15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15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BD83A9-2106-8E46-A4D9-BF54A23B8A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8D06FD-75D7-A34F-BBF6-07F7398B75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5027328"/>
            <a:ext cx="9144000" cy="149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139674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DB319-8E66-00F6-93DD-5722518EB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9167936" cy="884238"/>
          </a:xfrm>
        </p:spPr>
        <p:txBody>
          <a:bodyPr/>
          <a:lstStyle/>
          <a:p>
            <a:r>
              <a:rPr lang="en-US" dirty="0"/>
              <a:t>Industry’s Intelligent DRAM Controllers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4365F-0157-71AB-EE28-F37F7F5A86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96D3A6-F51A-07E9-0938-5B27AEBFC6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3D02F1-D557-14EC-35D5-3427B9903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116" y="969962"/>
            <a:ext cx="6522180" cy="44304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36A4D7-6D7A-2850-497F-89229559C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4985185"/>
            <a:ext cx="4335618" cy="135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146595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DABE2-29FF-FCE3-C45F-A2088EB05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9311952" cy="884238"/>
          </a:xfrm>
        </p:spPr>
        <p:txBody>
          <a:bodyPr/>
          <a:lstStyle/>
          <a:p>
            <a:r>
              <a:rPr lang="en-US" dirty="0"/>
              <a:t>Industry’s Intelligent DRAM Controllers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BC413-CAB8-60DE-6F64-4280CA9E77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722142-6FCC-F9E0-4AB8-A2C2846B8C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625A21-4CB9-8B74-EBC7-9CC55B409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350" y="1162051"/>
            <a:ext cx="6845300" cy="505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800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045C2-D56A-F349-9D1D-3A399E622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Huge Demand for Performance &amp; Efficiency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80964-3B8A-EB4B-90E3-4FAF562FC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F739E1-0CC7-ED4B-90C7-E21FEA675B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76AFB4-569C-7941-BC9F-F91503D37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3228"/>
            <a:ext cx="9144000" cy="51151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3EA380-E863-364E-AE27-A90C0B722468}"/>
              </a:ext>
            </a:extLst>
          </p:cNvPr>
          <p:cNvSpPr txBox="1"/>
          <p:nvPr/>
        </p:nvSpPr>
        <p:spPr>
          <a:xfrm>
            <a:off x="2438400" y="6462299"/>
            <a:ext cx="44660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0432FF"/>
                </a:solidFill>
                <a:latin typeface="Arial" panose="020B0604020202020204" pitchFamily="34" charset="0"/>
                <a:ea typeface="ＭＳ Ｐゴシック" panose="020B0600070205080204" pitchFamily="34" charset="-12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https://www.youtube.com/watch?v=x2-qB0J7KHw</a:t>
            </a:r>
            <a:r>
              <a:rPr lang="en-US" sz="1400" b="1" dirty="0">
                <a:solidFill>
                  <a:srgbClr val="0432F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DCD6EAF-34CB-31C8-F077-23B27725A581}"/>
              </a:ext>
            </a:extLst>
          </p:cNvPr>
          <p:cNvGrpSpPr/>
          <p:nvPr/>
        </p:nvGrpSpPr>
        <p:grpSpPr>
          <a:xfrm>
            <a:off x="899592" y="4509410"/>
            <a:ext cx="8041887" cy="1295854"/>
            <a:chOff x="899592" y="4509410"/>
            <a:chExt cx="8041887" cy="129585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29497B2-0AEA-F1A1-9A6E-90899212E72A}"/>
                </a:ext>
              </a:extLst>
            </p:cNvPr>
            <p:cNvSpPr/>
            <p:nvPr/>
          </p:nvSpPr>
          <p:spPr>
            <a:xfrm>
              <a:off x="899592" y="5327393"/>
              <a:ext cx="360040" cy="261847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AF0500E-777F-A86C-DED4-D2D6BD63CCAC}"/>
                </a:ext>
              </a:extLst>
            </p:cNvPr>
            <p:cNvSpPr/>
            <p:nvPr/>
          </p:nvSpPr>
          <p:spPr>
            <a:xfrm>
              <a:off x="4139952" y="5301208"/>
              <a:ext cx="542156" cy="271541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5183913F-3B34-4860-7E22-D296C61CC736}"/>
                </a:ext>
              </a:extLst>
            </p:cNvPr>
            <p:cNvCxnSpPr/>
            <p:nvPr/>
          </p:nvCxnSpPr>
          <p:spPr>
            <a:xfrm>
              <a:off x="1187624" y="5805264"/>
              <a:ext cx="3384376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7748F25-B63D-AECD-E773-51FFD92266FA}"/>
                </a:ext>
              </a:extLst>
            </p:cNvPr>
            <p:cNvSpPr txBox="1"/>
            <p:nvPr/>
          </p:nvSpPr>
          <p:spPr>
            <a:xfrm>
              <a:off x="4867383" y="4509410"/>
              <a:ext cx="407409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~4 orders of magnitude increase in memory requirement in </a:t>
              </a:r>
              <a:br>
                <a:rPr lang="en-US" b="1" dirty="0">
                  <a:solidFill>
                    <a:srgbClr val="FF0000"/>
                  </a:solidFill>
                </a:rPr>
              </a:br>
              <a:r>
                <a:rPr lang="en-US" b="1" dirty="0">
                  <a:solidFill>
                    <a:srgbClr val="FF0000"/>
                  </a:solidFill>
                </a:rPr>
                <a:t>just two years!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6092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3A01C-343C-5A36-824B-7546B1343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9095928" cy="884238"/>
          </a:xfrm>
        </p:spPr>
        <p:txBody>
          <a:bodyPr/>
          <a:lstStyle/>
          <a:p>
            <a:r>
              <a:rPr lang="en-US" sz="3900" dirty="0"/>
              <a:t>Industry’s Intelligent DRAM Controllers (III)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2DB4A-C62C-8126-3A46-E74923B2E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40593-8450-7483-393A-8B4DBB79E0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C564D4-3ABE-D817-0CBB-AE75FE507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993663"/>
            <a:ext cx="5541529" cy="53564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A29F55-ED59-1DFC-F7B8-41092CC2F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9869" y="4742904"/>
            <a:ext cx="2319745" cy="157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24409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DABE2-29FF-FCE3-C45F-A2088EB05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9311952" cy="884238"/>
          </a:xfrm>
        </p:spPr>
        <p:txBody>
          <a:bodyPr/>
          <a:lstStyle/>
          <a:p>
            <a:r>
              <a:rPr lang="en-US" sz="3900" dirty="0"/>
              <a:t>Industry’s Intelligent DRAM Controllers (IV)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BC413-CAB8-60DE-6F64-4280CA9E77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722142-6FCC-F9E0-4AB8-A2C2846B8CF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C27A97-F7BB-2650-ADCB-37E17A064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247547"/>
            <a:ext cx="7772400" cy="23629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0AA65C-143F-FE03-0282-08D7A1127241}"/>
              </a:ext>
            </a:extLst>
          </p:cNvPr>
          <p:cNvSpPr txBox="1"/>
          <p:nvPr/>
        </p:nvSpPr>
        <p:spPr>
          <a:xfrm>
            <a:off x="2123728" y="5577958"/>
            <a:ext cx="5022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https://arxiv.org/pdf/2302.03591v1.pdf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6222100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E4DC4-F332-078B-7A9F-E840E9FED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We Now </a:t>
            </a:r>
            <a:r>
              <a:rPr lang="en-US" dirty="0" err="1"/>
              <a:t>BitFlip</a:t>
            </a:r>
            <a:r>
              <a:rPr lang="en-US" dirty="0"/>
              <a:t> Free?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6AF9C-5598-50C3-183B-4DB1B26C2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0432FF"/>
                </a:solidFill>
              </a:rPr>
              <a:t>Appears at ISCA 2023</a:t>
            </a:r>
          </a:p>
          <a:p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394A4F-7D74-3D31-7A9C-2D7F33B149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6693CA-E872-8F99-BF9D-9AC9DEA4D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86" y="3738136"/>
            <a:ext cx="9036618" cy="213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98401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E4DC4-F332-078B-7A9F-E840E9FED4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RowPress</a:t>
            </a:r>
            <a:r>
              <a:rPr lang="en-US" dirty="0"/>
              <a:t> </a:t>
            </a:r>
            <a:r>
              <a:rPr lang="en-US" sz="3000" b="1" dirty="0"/>
              <a:t>[ISCA 2023]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6AF9C-5598-50C3-183B-4DB1B26C2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80728"/>
            <a:ext cx="8610600" cy="5153025"/>
          </a:xfrm>
        </p:spPr>
        <p:txBody>
          <a:bodyPr/>
          <a:lstStyle/>
          <a:p>
            <a:r>
              <a:rPr lang="en-US" sz="1800" b="0" i="0" dirty="0" err="1">
                <a:solidFill>
                  <a:srgbClr val="000000"/>
                </a:solidFill>
                <a:effectLst/>
              </a:rPr>
              <a:t>Haocong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 Luo,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Ataberk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Olgun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Giray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Yaglikci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Yahya Can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Tugrul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Steve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Rhyner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M. Banu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Cavlak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Joel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Lindegger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Mohammad </a:t>
            </a:r>
            <a:r>
              <a:rPr lang="en-US" sz="1800" b="0" i="0" dirty="0" err="1">
                <a:solidFill>
                  <a:srgbClr val="000000"/>
                </a:solidFill>
                <a:effectLst/>
              </a:rPr>
              <a:t>Sadrosadati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and Onur Mutlu,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1" i="0" dirty="0">
                <a:solidFill>
                  <a:srgbClr val="0000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"RowPress: Amplifying Read Disturbance in Modern DRAM Chips"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1" dirty="0">
                <a:solidFill>
                  <a:srgbClr val="000000"/>
                </a:solidFill>
                <a:effectLst/>
              </a:rPr>
              <a:t>Proceedings of the </a:t>
            </a:r>
            <a:r>
              <a:rPr lang="en-US" sz="1800" b="0" i="1" dirty="0">
                <a:solidFill>
                  <a:srgbClr val="000000"/>
                </a:solidFill>
                <a:effectLst/>
                <a:hlinkClick r:id="rId3"/>
              </a:rPr>
              <a:t>50th International Symposium on Computer Architecture</a:t>
            </a:r>
            <a:r>
              <a:rPr lang="en-US" sz="1800" b="0" i="1" dirty="0">
                <a:solidFill>
                  <a:srgbClr val="000000"/>
                </a:solidFill>
                <a:effectLst/>
              </a:rPr>
              <a:t> (</a:t>
            </a:r>
            <a:r>
              <a:rPr lang="en-US" sz="1800" b="1" i="1" dirty="0">
                <a:solidFill>
                  <a:srgbClr val="000000"/>
                </a:solidFill>
                <a:effectLst/>
              </a:rPr>
              <a:t>ISCA</a:t>
            </a:r>
            <a:r>
              <a:rPr lang="en-US" sz="1800" b="0" i="1" dirty="0">
                <a:solidFill>
                  <a:srgbClr val="000000"/>
                </a:solidFill>
                <a:effectLst/>
              </a:rPr>
              <a:t>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, Orlando, FL, USA, June 2023.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4"/>
              </a:rPr>
              <a:t>Slides (pptx)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5"/>
              </a:rPr>
              <a:t>(pdf)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6"/>
              </a:rPr>
              <a:t>Lightning Talk Slides (pptx)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 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7"/>
              </a:rPr>
              <a:t>(pdf)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8"/>
              </a:rPr>
              <a:t>Lightning Talk Video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 (3 minutes)]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0" i="0" dirty="0">
                <a:solidFill>
                  <a:srgbClr val="000000"/>
                </a:solidFill>
                <a:effectLst/>
              </a:rPr>
              <a:t>[</a:t>
            </a:r>
            <a:r>
              <a:rPr lang="en-US" sz="1800" b="0" i="0" dirty="0">
                <a:solidFill>
                  <a:srgbClr val="000000"/>
                </a:solidFill>
                <a:effectLst/>
                <a:hlinkClick r:id="rId9"/>
              </a:rPr>
              <a:t>RowPress Source Code and Datasets (Officially Artifact Evaluated with All Badges)</a:t>
            </a:r>
            <a:r>
              <a:rPr lang="en-US" sz="1800" b="0" i="0" dirty="0">
                <a:solidFill>
                  <a:srgbClr val="000000"/>
                </a:solidFill>
                <a:effectLst/>
              </a:rPr>
              <a:t>]</a:t>
            </a:r>
            <a:br>
              <a:rPr lang="en-US" sz="1800" b="0" i="0" dirty="0">
                <a:solidFill>
                  <a:srgbClr val="000000"/>
                </a:solidFill>
                <a:effectLst/>
              </a:rPr>
            </a:br>
            <a:r>
              <a:rPr lang="en-US" sz="1800" b="1" i="1" dirty="0">
                <a:solidFill>
                  <a:srgbClr val="FF0000"/>
                </a:solidFill>
                <a:effectLst/>
              </a:rPr>
              <a:t>Officially artifact evaluated as available, reusable and reproducible.</a:t>
            </a:r>
            <a:br>
              <a:rPr lang="en-US" sz="1800" b="0" i="0" dirty="0">
                <a:solidFill>
                  <a:srgbClr val="FF0000"/>
                </a:solidFill>
                <a:effectLst/>
              </a:rPr>
            </a:br>
            <a:r>
              <a:rPr lang="en-US" sz="1800" b="1" i="1" dirty="0">
                <a:solidFill>
                  <a:srgbClr val="FF0000"/>
                </a:solidFill>
                <a:effectLst/>
              </a:rPr>
              <a:t>Best artifact award at ISCA 2023.</a:t>
            </a:r>
            <a:endParaRPr lang="en-US" sz="1800" b="0" i="0" dirty="0">
              <a:solidFill>
                <a:srgbClr val="FF0000"/>
              </a:solidFill>
              <a:effectLst/>
            </a:endParaRPr>
          </a:p>
          <a:p>
            <a:pPr marL="0" indent="0">
              <a:buNone/>
            </a:pPr>
            <a:br>
              <a:rPr lang="en-US" sz="1800" dirty="0"/>
            </a:br>
            <a:endParaRPr lang="en-US" sz="1800" b="1" dirty="0">
              <a:solidFill>
                <a:srgbClr val="0432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394A4F-7D74-3D31-7A9C-2D7F33B149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92004D-7284-C244-B275-AB956C66515A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6693CA-E872-8F99-BF9D-9AC9DEA4D0A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384" y="4674240"/>
            <a:ext cx="9036618" cy="21391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00B822-B653-4393-EB2C-9F79EBE83C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26459" y="88763"/>
            <a:ext cx="2410037" cy="787593"/>
          </a:xfrm>
          <a:prstGeom prst="rect">
            <a:avLst/>
          </a:prstGeom>
        </p:spPr>
      </p:pic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34463EA7-A749-2BF5-D018-1BB357DC6F8F}"/>
              </a:ext>
            </a:extLst>
          </p:cNvPr>
          <p:cNvSpPr txBox="1">
            <a:spLocks/>
          </p:cNvSpPr>
          <p:nvPr/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>
              <a:defRPr/>
            </a:pPr>
            <a:fld id="{FDEAB76D-489F-BC47-AE8A-9A4958F60173}" type="slidenum">
              <a:rPr lang="en-CH" sz="1600" smtClean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pPr algn="r" defTabSz="457200">
                <a:defRPr/>
              </a:pPr>
              <a:t>73</a:t>
            </a:fld>
            <a:endParaRPr lang="en-CH" sz="160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724498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9220200" cy="1066800"/>
          </a:xfrm>
        </p:spPr>
        <p:txBody>
          <a:bodyPr/>
          <a:lstStyle/>
          <a:p>
            <a:r>
              <a:rPr lang="en-US" sz="3200" dirty="0"/>
              <a:t>Emerging Memories Also Need Intelligent Controllers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7527"/>
            <a:ext cx="9144000" cy="5193723"/>
          </a:xfrm>
        </p:spPr>
        <p:txBody>
          <a:bodyPr/>
          <a:lstStyle/>
          <a:p>
            <a:r>
              <a:rPr lang="en-US" sz="1900" dirty="0"/>
              <a:t>Benjamin C. Lee, Engin Ipek, Onur Mutlu, and Doug Burger,</a:t>
            </a:r>
            <a:br>
              <a:rPr lang="en-US" sz="1900" dirty="0"/>
            </a:br>
            <a:r>
              <a:rPr lang="en-US" sz="1900" b="1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"Architecting Phase Change Memory as a Scalable DRAM Alternative"</a:t>
            </a:r>
            <a:br>
              <a:rPr lang="en-US" sz="1900" dirty="0">
                <a:solidFill>
                  <a:srgbClr val="0000FF"/>
                </a:solidFill>
              </a:rPr>
            </a:br>
            <a:r>
              <a:rPr lang="en-US" sz="1900" i="1" dirty="0"/>
              <a:t>Proceedings of the </a:t>
            </a:r>
            <a:r>
              <a:rPr lang="en-US" sz="1900" i="1" dirty="0">
                <a:hlinkClick r:id="rId3"/>
              </a:rPr>
              <a:t>36th International Symposium on Computer Architecture</a:t>
            </a:r>
            <a:r>
              <a:rPr lang="en-US" sz="1900" i="1" dirty="0"/>
              <a:t> (</a:t>
            </a:r>
            <a:r>
              <a:rPr lang="en-US" sz="1900" b="1" i="1" dirty="0"/>
              <a:t>ISCA</a:t>
            </a:r>
            <a:r>
              <a:rPr lang="en-US" sz="1900" i="1" dirty="0"/>
              <a:t>)</a:t>
            </a:r>
            <a:r>
              <a:rPr lang="en-US" sz="1900" dirty="0"/>
              <a:t>, pages 2-13, Austin, TX, June 2009. </a:t>
            </a:r>
            <a:r>
              <a:rPr lang="en-US" sz="1900" dirty="0">
                <a:hlinkClick r:id="rId4"/>
              </a:rPr>
              <a:t>Slides (pdf)</a:t>
            </a:r>
            <a:br>
              <a:rPr lang="en-US" sz="1900" dirty="0"/>
            </a:br>
            <a:r>
              <a:rPr lang="en-US" sz="1900" b="1" i="1" dirty="0">
                <a:solidFill>
                  <a:srgbClr val="FF0000"/>
                </a:solidFill>
              </a:rPr>
              <a:t>One of the 13 computer architecture papers of 2009 selected as Top Picks by IEEE Micro. Selected as a CACM Research Highlight.           2022 Persistent Impact Prize.</a:t>
            </a:r>
          </a:p>
          <a:p>
            <a:endParaRPr lang="en-US" sz="1900" dirty="0">
              <a:solidFill>
                <a:srgbClr val="FF0000"/>
              </a:solidFill>
            </a:endParaRPr>
          </a:p>
          <a:p>
            <a:pPr marL="0" indent="0">
              <a:buNone/>
            </a:pPr>
            <a:br>
              <a:rPr lang="en-US" sz="1900" dirty="0"/>
            </a:br>
            <a:endParaRPr lang="en-US" sz="1900" dirty="0"/>
          </a:p>
          <a:p>
            <a:endParaRPr lang="en-US" sz="1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F28456-B93E-5440-A8F9-7EDDF5DA4557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ＭＳ Ｐゴシック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ＭＳ Ｐゴシック" charset="-128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73016"/>
            <a:ext cx="9144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2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16" y="152400"/>
            <a:ext cx="8972996" cy="884238"/>
          </a:xfrm>
        </p:spPr>
        <p:txBody>
          <a:bodyPr/>
          <a:lstStyle/>
          <a:p>
            <a:r>
              <a:rPr lang="en-US" dirty="0"/>
              <a:t>Industry Is Writing Papers About It, Too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2542"/>
            <a:ext cx="7850402" cy="587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9951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16" y="152400"/>
            <a:ext cx="8972996" cy="884238"/>
          </a:xfrm>
        </p:spPr>
        <p:txBody>
          <a:bodyPr/>
          <a:lstStyle/>
          <a:p>
            <a:r>
              <a:rPr lang="en-US" dirty="0"/>
              <a:t>Call for Intelligent Memory Controllers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2542"/>
            <a:ext cx="7850402" cy="58754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04864"/>
            <a:ext cx="9144000" cy="304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891533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The Takeaway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2376264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Intelligent 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Memory Controllers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Can Avoid Many Failures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&amp; Enable Better Scaling</a:t>
            </a:r>
          </a:p>
          <a:p>
            <a:pPr marL="0" indent="0" algn="ctr">
              <a:buNone/>
            </a:pPr>
            <a:endParaRPr lang="en-US" sz="6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221906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 Key Systems &amp; Application Trends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03629"/>
            <a:ext cx="8610600" cy="5193723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>
                <a:solidFill>
                  <a:srgbClr val="0000FF"/>
                </a:solidFill>
              </a:rPr>
              <a:t>1. Data access is the major bottleneck</a:t>
            </a:r>
          </a:p>
          <a:p>
            <a:pPr lvl="1"/>
            <a:r>
              <a:rPr lang="en-US" dirty="0"/>
              <a:t>Applications are increasingly data hungry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sz="3200" dirty="0">
                <a:solidFill>
                  <a:srgbClr val="0000FF"/>
                </a:solidFill>
              </a:rPr>
              <a:t>2. Energy consumption is a key limiter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3200" dirty="0">
                <a:solidFill>
                  <a:srgbClr val="0000FF"/>
                </a:solidFill>
              </a:rPr>
              <a:t>3. Data movement energy dominates compute</a:t>
            </a:r>
          </a:p>
          <a:p>
            <a:pPr lvl="1"/>
            <a:r>
              <a:rPr lang="en-US" dirty="0"/>
              <a:t>Especially true for off-chip to on-chip movement</a:t>
            </a:r>
          </a:p>
          <a:p>
            <a:pPr marL="344487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52C56-4F8A-824F-A263-2404B5D536A2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charset="0"/>
                <a:ea typeface="+mn-ea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72823029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/>
          <a:lstStyle/>
          <a:p>
            <a:r>
              <a:rPr lang="en-US" dirty="0"/>
              <a:t>Challenge and Opportunity for Future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412776"/>
            <a:ext cx="8712968" cy="2088232"/>
          </a:xfrm>
        </p:spPr>
        <p:txBody>
          <a:bodyPr/>
          <a:lstStyle/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High Performance,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0000FF"/>
                </a:solidFill>
              </a:rPr>
              <a:t>Energy Efficient,</a:t>
            </a:r>
          </a:p>
          <a:p>
            <a:pPr marL="0" indent="0" algn="ctr">
              <a:buNone/>
            </a:pPr>
            <a:r>
              <a:rPr lang="en-US" sz="6400" dirty="0">
                <a:solidFill>
                  <a:srgbClr val="FF0000"/>
                </a:solidFill>
              </a:rPr>
              <a:t>Sustainable</a:t>
            </a:r>
          </a:p>
          <a:p>
            <a:pPr marL="0" indent="0" algn="ctr">
              <a:buNone/>
            </a:pPr>
            <a:r>
              <a:rPr lang="en-US" sz="6400" dirty="0"/>
              <a:t>(All at the Same Time)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74D81-B5DE-384D-B24B-566C679AE60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63596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>
            <a:noAutofit/>
          </a:bodyPr>
          <a:lstStyle/>
          <a:p>
            <a:r>
              <a:rPr lang="en-US" sz="3800" dirty="0">
                <a:solidFill>
                  <a:srgbClr val="006633"/>
                </a:solidFill>
              </a:rPr>
              <a:t>Data is Key for Future Workloads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48964" y="5361579"/>
            <a:ext cx="46522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In-Memory Data Analytics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[Clapp+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Intel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), IISWC’15;  </a:t>
            </a:r>
          </a:p>
          <a:p>
            <a:pPr marL="63500" marR="0" lvl="0" indent="-63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	Awan+, BDCloud’15]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36963" y="5361579"/>
            <a:ext cx="36185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Datacenter Workloads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[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Kanev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+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), ISCA’15]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1236" y="1054202"/>
            <a:ext cx="1362886" cy="13628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48964" y="2656133"/>
            <a:ext cx="34604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In-memory Databases </a:t>
            </a:r>
          </a:p>
          <a:p>
            <a:pPr marL="63500" marR="0" lvl="0" indent="-63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[Mao+, EuroSys’12;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Clapp+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Intel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), IISWC’15]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7081" y="836712"/>
            <a:ext cx="1872533" cy="187253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836963" y="2656133"/>
            <a:ext cx="36079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Graph/Tree Processing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[Xu+, IISWC’12;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Umuroglu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+, FPL’15]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220" y="3998286"/>
            <a:ext cx="2155604" cy="114659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7081" y="3772838"/>
            <a:ext cx="2133599" cy="154659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C1B220-1603-C3FC-53D8-1911AF93A86A}"/>
              </a:ext>
            </a:extLst>
          </p:cNvPr>
          <p:cNvSpPr txBox="1">
            <a:spLocks/>
          </p:cNvSpPr>
          <p:nvPr/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>
              <a:defRPr/>
            </a:pPr>
            <a:fld id="{FDEAB76D-489F-BC47-AE8A-9A4958F60173}" type="slidenum">
              <a:rPr lang="en-CH" sz="1600" smtClean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pPr algn="r" defTabSz="457200">
                <a:defRPr/>
              </a:pPr>
              <a:t>8</a:t>
            </a:fld>
            <a:endParaRPr lang="en-CH" sz="160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114416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1A5712"/>
                </a:solidFill>
                <a:latin typeface="Garamond"/>
                <a:cs typeface="Garamond"/>
              </a:rPr>
              <a:t>Goal: Processing Inside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sz="2400" dirty="0">
              <a:latin typeface="Tahoma"/>
              <a:cs typeface="Tahoma"/>
            </a:endParaRPr>
          </a:p>
          <a:p>
            <a:r>
              <a:rPr lang="en-US" sz="2400" dirty="0">
                <a:latin typeface="Tahoma"/>
                <a:cs typeface="Tahoma"/>
              </a:rPr>
              <a:t>Many questions </a:t>
            </a:r>
            <a:r>
              <a:rPr lang="is-IS" sz="2400" dirty="0">
                <a:latin typeface="Tahoma"/>
                <a:cs typeface="Tahoma"/>
              </a:rPr>
              <a:t>… </a:t>
            </a:r>
            <a:r>
              <a:rPr lang="en-US" dirty="0">
                <a:cs typeface="Tahoma"/>
              </a:rPr>
              <a:t>How do we design the:</a:t>
            </a:r>
            <a:endParaRPr lang="is-IS" sz="2400" dirty="0">
              <a:latin typeface="Tahoma"/>
              <a:cs typeface="Tahoma"/>
            </a:endParaRPr>
          </a:p>
          <a:p>
            <a:pPr lvl="1"/>
            <a:r>
              <a:rPr lang="en-US" sz="2200" dirty="0">
                <a:latin typeface="Tahoma"/>
                <a:cs typeface="Tahoma"/>
              </a:rPr>
              <a:t>compute-capable memory &amp; controllers?</a:t>
            </a:r>
          </a:p>
          <a:p>
            <a:pPr lvl="1"/>
            <a:r>
              <a:rPr lang="en-US" dirty="0">
                <a:latin typeface="Tahoma"/>
                <a:cs typeface="Tahoma"/>
              </a:rPr>
              <a:t>p</a:t>
            </a:r>
            <a:r>
              <a:rPr lang="en-US" sz="2200" dirty="0">
                <a:latin typeface="Tahoma"/>
                <a:cs typeface="Tahoma"/>
              </a:rPr>
              <a:t>rocessors </a:t>
            </a:r>
            <a:r>
              <a:rPr lang="en-US" dirty="0">
                <a:latin typeface="Tahoma"/>
                <a:cs typeface="Tahoma"/>
              </a:rPr>
              <a:t>&amp;</a:t>
            </a:r>
            <a:r>
              <a:rPr lang="en-US" sz="2200" dirty="0">
                <a:latin typeface="Tahoma"/>
                <a:cs typeface="Tahoma"/>
              </a:rPr>
              <a:t> communication units?</a:t>
            </a:r>
          </a:p>
          <a:p>
            <a:pPr lvl="1"/>
            <a:r>
              <a:rPr lang="en-US" dirty="0">
                <a:latin typeface="Tahoma"/>
                <a:cs typeface="Tahoma"/>
              </a:rPr>
              <a:t>s</a:t>
            </a:r>
            <a:r>
              <a:rPr lang="en-US" sz="2200" dirty="0">
                <a:latin typeface="Tahoma"/>
                <a:cs typeface="Tahoma"/>
              </a:rPr>
              <a:t>oftware &amp; hardware interfaces?</a:t>
            </a:r>
          </a:p>
          <a:p>
            <a:pPr lvl="1"/>
            <a:r>
              <a:rPr lang="en-US" sz="2200" dirty="0">
                <a:latin typeface="Tahoma"/>
                <a:cs typeface="Tahoma"/>
              </a:rPr>
              <a:t>system software, compilers, languages?</a:t>
            </a:r>
          </a:p>
          <a:p>
            <a:pPr lvl="1"/>
            <a:r>
              <a:rPr lang="en-US" sz="2200" dirty="0">
                <a:latin typeface="Tahoma"/>
                <a:cs typeface="Tahoma"/>
              </a:rPr>
              <a:t>algorithms &amp; theoretical </a:t>
            </a:r>
            <a:r>
              <a:rPr lang="en-US" dirty="0">
                <a:latin typeface="Tahoma"/>
                <a:cs typeface="Tahoma"/>
              </a:rPr>
              <a:t>f</a:t>
            </a:r>
            <a:r>
              <a:rPr lang="en-US" sz="2200" dirty="0">
                <a:latin typeface="Tahoma"/>
                <a:cs typeface="Tahoma"/>
              </a:rPr>
              <a:t>oundations?</a:t>
            </a:r>
          </a:p>
        </p:txBody>
      </p:sp>
      <p:sp>
        <p:nvSpPr>
          <p:cNvPr id="4" name="Rectangle 5"/>
          <p:cNvSpPr>
            <a:spLocks/>
          </p:cNvSpPr>
          <p:nvPr/>
        </p:nvSpPr>
        <p:spPr bwMode="auto">
          <a:xfrm>
            <a:off x="1475656" y="1327945"/>
            <a:ext cx="1504950" cy="16764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5" name="Rectangle 6"/>
          <p:cNvSpPr>
            <a:spLocks/>
          </p:cNvSpPr>
          <p:nvPr/>
        </p:nvSpPr>
        <p:spPr bwMode="auto">
          <a:xfrm>
            <a:off x="1647106" y="2369345"/>
            <a:ext cx="1155700" cy="495300"/>
          </a:xfrm>
          <a:prstGeom prst="rect">
            <a:avLst/>
          </a:prstGeom>
          <a:solidFill>
            <a:srgbClr val="E6E6E6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6" name="Rectangle 7"/>
          <p:cNvSpPr>
            <a:spLocks/>
          </p:cNvSpPr>
          <p:nvPr/>
        </p:nvSpPr>
        <p:spPr bwMode="auto">
          <a:xfrm>
            <a:off x="1882056" y="2432845"/>
            <a:ext cx="660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Cache</a:t>
            </a: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2212256" y="2864645"/>
            <a:ext cx="0" cy="42545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2212256" y="2039145"/>
            <a:ext cx="0" cy="33655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9" name="Rectangle 10"/>
          <p:cNvSpPr>
            <a:spLocks/>
          </p:cNvSpPr>
          <p:nvPr/>
        </p:nvSpPr>
        <p:spPr bwMode="auto">
          <a:xfrm>
            <a:off x="1634406" y="1499395"/>
            <a:ext cx="1155700" cy="546100"/>
          </a:xfrm>
          <a:prstGeom prst="rect">
            <a:avLst/>
          </a:prstGeom>
          <a:solidFill>
            <a:srgbClr val="E6E6E6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0" name="Rectangle 11"/>
          <p:cNvSpPr>
            <a:spLocks/>
          </p:cNvSpPr>
          <p:nvPr/>
        </p:nvSpPr>
        <p:spPr bwMode="auto">
          <a:xfrm>
            <a:off x="1691680" y="1584102"/>
            <a:ext cx="1008112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Processor</a:t>
            </a:r>
          </a:p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Core</a:t>
            </a:r>
          </a:p>
        </p:txBody>
      </p:sp>
      <p:sp>
        <p:nvSpPr>
          <p:cNvPr id="11" name="Rectangle 12"/>
          <p:cNvSpPr>
            <a:spLocks/>
          </p:cNvSpPr>
          <p:nvPr/>
        </p:nvSpPr>
        <p:spPr bwMode="auto">
          <a:xfrm>
            <a:off x="5735414" y="3372645"/>
            <a:ext cx="12128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 Interconnect</a:t>
            </a:r>
          </a:p>
        </p:txBody>
      </p:sp>
      <p:sp>
        <p:nvSpPr>
          <p:cNvPr id="12" name="Rectangle 13"/>
          <p:cNvSpPr>
            <a:spLocks/>
          </p:cNvSpPr>
          <p:nvPr/>
        </p:nvSpPr>
        <p:spPr bwMode="auto">
          <a:xfrm>
            <a:off x="3914056" y="1327945"/>
            <a:ext cx="2901950" cy="167640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3" name="Rectangle 14"/>
          <p:cNvSpPr>
            <a:spLocks/>
          </p:cNvSpPr>
          <p:nvPr/>
        </p:nvSpPr>
        <p:spPr bwMode="auto">
          <a:xfrm>
            <a:off x="5014764" y="1386535"/>
            <a:ext cx="1069404" cy="209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 Memory</a:t>
            </a:r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>
            <a:off x="5364238" y="3011489"/>
            <a:ext cx="0" cy="31115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5" name="AutoShape 16"/>
          <p:cNvSpPr>
            <a:spLocks/>
          </p:cNvSpPr>
          <p:nvPr/>
        </p:nvSpPr>
        <p:spPr bwMode="auto">
          <a:xfrm>
            <a:off x="1482006" y="3295652"/>
            <a:ext cx="5327650" cy="76200"/>
          </a:xfrm>
          <a:prstGeom prst="roundRect">
            <a:avLst>
              <a:gd name="adj" fmla="val 50000"/>
            </a:avLst>
          </a:prstGeom>
          <a:solidFill>
            <a:srgbClr val="CDCDCD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6" name="Rectangle 17"/>
          <p:cNvSpPr>
            <a:spLocks/>
          </p:cNvSpPr>
          <p:nvPr/>
        </p:nvSpPr>
        <p:spPr bwMode="auto">
          <a:xfrm>
            <a:off x="4022006" y="16200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7" name="Rectangle 18"/>
          <p:cNvSpPr>
            <a:spLocks/>
          </p:cNvSpPr>
          <p:nvPr/>
        </p:nvSpPr>
        <p:spPr bwMode="auto">
          <a:xfrm>
            <a:off x="4022006" y="186769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8" name="Rectangle 19"/>
          <p:cNvSpPr>
            <a:spLocks/>
          </p:cNvSpPr>
          <p:nvPr/>
        </p:nvSpPr>
        <p:spPr bwMode="auto">
          <a:xfrm>
            <a:off x="4022006" y="21153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19" name="Rectangle 20"/>
          <p:cNvSpPr>
            <a:spLocks/>
          </p:cNvSpPr>
          <p:nvPr/>
        </p:nvSpPr>
        <p:spPr bwMode="auto">
          <a:xfrm>
            <a:off x="4022006" y="236299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0" name="Rectangle 21"/>
          <p:cNvSpPr>
            <a:spLocks/>
          </p:cNvSpPr>
          <p:nvPr/>
        </p:nvSpPr>
        <p:spPr bwMode="auto">
          <a:xfrm>
            <a:off x="4022006" y="26106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1" name="Rectangle 22"/>
          <p:cNvSpPr>
            <a:spLocks/>
          </p:cNvSpPr>
          <p:nvPr/>
        </p:nvSpPr>
        <p:spPr bwMode="auto">
          <a:xfrm>
            <a:off x="5571406" y="16200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2" name="Rectangle 23"/>
          <p:cNvSpPr>
            <a:spLocks/>
          </p:cNvSpPr>
          <p:nvPr/>
        </p:nvSpPr>
        <p:spPr bwMode="auto">
          <a:xfrm>
            <a:off x="5571406" y="186769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3" name="Rectangle 24"/>
          <p:cNvSpPr>
            <a:spLocks/>
          </p:cNvSpPr>
          <p:nvPr/>
        </p:nvSpPr>
        <p:spPr bwMode="auto">
          <a:xfrm>
            <a:off x="5571406" y="21153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4" name="Rectangle 25"/>
          <p:cNvSpPr>
            <a:spLocks/>
          </p:cNvSpPr>
          <p:nvPr/>
        </p:nvSpPr>
        <p:spPr bwMode="auto">
          <a:xfrm>
            <a:off x="5571406" y="236299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5" name="Rectangle 26"/>
          <p:cNvSpPr>
            <a:spLocks/>
          </p:cNvSpPr>
          <p:nvPr/>
        </p:nvSpPr>
        <p:spPr bwMode="auto">
          <a:xfrm>
            <a:off x="5571406" y="2610645"/>
            <a:ext cx="1092200" cy="165100"/>
          </a:xfrm>
          <a:prstGeom prst="rect">
            <a:avLst/>
          </a:prstGeom>
          <a:solidFill>
            <a:srgbClr val="CADBFE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6" name="Rectangle 27"/>
          <p:cNvSpPr>
            <a:spLocks/>
          </p:cNvSpPr>
          <p:nvPr/>
        </p:nvSpPr>
        <p:spPr bwMode="auto">
          <a:xfrm>
            <a:off x="1736006" y="2674145"/>
            <a:ext cx="977900" cy="146050"/>
          </a:xfrm>
          <a:prstGeom prst="rect">
            <a:avLst/>
          </a:prstGeom>
          <a:solidFill>
            <a:srgbClr val="FD9A00"/>
          </a:soli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7" name="Line 28"/>
          <p:cNvSpPr>
            <a:spLocks noChangeShapeType="1"/>
          </p:cNvSpPr>
          <p:nvPr/>
        </p:nvSpPr>
        <p:spPr bwMode="auto">
          <a:xfrm>
            <a:off x="6917606" y="1557078"/>
            <a:ext cx="0" cy="127000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triangle" w="med" len="sm"/>
            <a:tailEnd type="triangle" w="med" len="sm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28" name="Rectangle 29"/>
          <p:cNvSpPr>
            <a:spLocks/>
          </p:cNvSpPr>
          <p:nvPr/>
        </p:nvSpPr>
        <p:spPr bwMode="auto">
          <a:xfrm>
            <a:off x="7020272" y="1530934"/>
            <a:ext cx="1368152" cy="1380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Database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 charset="0"/>
              <a:ea typeface="ＭＳ Ｐゴシック" charset="0"/>
              <a:cs typeface="Myriad Pro Bold Cond" charset="0"/>
              <a:sym typeface="Myriad Pro Bold Cond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Graphs</a:t>
            </a: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 charset="0"/>
              <a:ea typeface="ＭＳ Ｐゴシック" charset="0"/>
              <a:cs typeface="Myriad Pro Bold Cond" charset="0"/>
              <a:sym typeface="Myriad Pro Bold Cond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Media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 </a:t>
            </a:r>
          </a:p>
        </p:txBody>
      </p:sp>
      <p:sp>
        <p:nvSpPr>
          <p:cNvPr id="29" name="Freeform 30"/>
          <p:cNvSpPr>
            <a:spLocks/>
          </p:cNvSpPr>
          <p:nvPr/>
        </p:nvSpPr>
        <p:spPr bwMode="auto">
          <a:xfrm>
            <a:off x="1835696" y="2060848"/>
            <a:ext cx="3742060" cy="1451497"/>
          </a:xfrm>
          <a:custGeom>
            <a:avLst/>
            <a:gdLst>
              <a:gd name="T0" fmla="*/ 21600 w 21600"/>
              <a:gd name="T1" fmla="*/ 12000 h 21600"/>
              <a:gd name="T2" fmla="*/ 21600 w 21600"/>
              <a:gd name="T3" fmla="*/ 21600 h 21600"/>
              <a:gd name="T4" fmla="*/ 0 w 21600"/>
              <a:gd name="T5" fmla="*/ 21600 h 21600"/>
              <a:gd name="T6" fmla="*/ 0 w 21600"/>
              <a:gd name="T7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600" y="1200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</a:path>
            </a:pathLst>
          </a:custGeom>
          <a:noFill/>
          <a:ln w="101600" cap="flat">
            <a:solidFill>
              <a:srgbClr val="D90B00"/>
            </a:solidFill>
            <a:prstDash val="solid"/>
            <a:miter lim="800000"/>
            <a:headEnd type="none" w="med" len="med"/>
            <a:tailEnd type="triangle" w="med" len="med"/>
          </a:ln>
          <a:effectLst>
            <a:outerShdw blurRad="76200" dist="380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grpSp>
        <p:nvGrpSpPr>
          <p:cNvPr id="30" name="Group 34"/>
          <p:cNvGrpSpPr>
            <a:grpSpLocks/>
          </p:cNvGrpSpPr>
          <p:nvPr/>
        </p:nvGrpSpPr>
        <p:grpSpPr bwMode="auto">
          <a:xfrm>
            <a:off x="2195737" y="2122489"/>
            <a:ext cx="3661420" cy="1090487"/>
            <a:chOff x="0" y="0"/>
            <a:chExt cx="4219" cy="1352"/>
          </a:xfrm>
        </p:grpSpPr>
        <p:sp>
          <p:nvSpPr>
            <p:cNvPr id="31" name="Rectangle 31"/>
            <p:cNvSpPr>
              <a:spLocks/>
            </p:cNvSpPr>
            <p:nvPr/>
          </p:nvSpPr>
          <p:spPr bwMode="auto">
            <a:xfrm>
              <a:off x="2987" y="880"/>
              <a:ext cx="1232" cy="184"/>
            </a:xfrm>
            <a:prstGeom prst="rect">
              <a:avLst/>
            </a:prstGeom>
            <a:solidFill>
              <a:srgbClr val="FD9A00"/>
            </a:soli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ヒラギノ角ゴ ProN W6"/>
                <a:cs typeface="ヒラギノ角ゴ ProN W6"/>
              </a:endParaRPr>
            </a:p>
          </p:txBody>
        </p:sp>
        <p:sp>
          <p:nvSpPr>
            <p:cNvPr id="32" name="Freeform 32"/>
            <p:cNvSpPr>
              <a:spLocks/>
            </p:cNvSpPr>
            <p:nvPr/>
          </p:nvSpPr>
          <p:spPr bwMode="auto">
            <a:xfrm>
              <a:off x="0" y="0"/>
              <a:ext cx="3651" cy="1352"/>
            </a:xfrm>
            <a:custGeom>
              <a:avLst/>
              <a:gdLst>
                <a:gd name="T0" fmla="*/ 21600 w 21600"/>
                <a:gd name="T1" fmla="*/ 15330 h 21600"/>
                <a:gd name="T2" fmla="*/ 21600 w 21600"/>
                <a:gd name="T3" fmla="*/ 21600 h 21600"/>
                <a:gd name="T4" fmla="*/ 0 w 21600"/>
                <a:gd name="T5" fmla="*/ 21600 h 21600"/>
                <a:gd name="T6" fmla="*/ 0 w 21600"/>
                <a:gd name="T7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1533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</a:path>
              </a:pathLst>
            </a:custGeom>
            <a:noFill/>
            <a:ln w="101600" cap="flat">
              <a:solidFill>
                <a:srgbClr val="D90B00"/>
              </a:solidFill>
              <a:prstDash val="solid"/>
              <a:miter lim="800000"/>
              <a:headEnd type="triangle" w="med" len="med"/>
              <a:tailEnd type="none" w="med" len="med"/>
            </a:ln>
            <a:effectLst>
              <a:outerShdw blurRad="76200" dist="380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yriad Pro Bold Cond"/>
                <a:ea typeface="ヒラギノ角ゴ ProN W6"/>
                <a:cs typeface="ヒラギノ角ゴ ProN W6"/>
              </a:endParaRPr>
            </a:p>
          </p:txBody>
        </p:sp>
        <p:sp>
          <p:nvSpPr>
            <p:cNvPr id="33" name="Rectangle 33"/>
            <p:cNvSpPr>
              <a:spLocks/>
            </p:cNvSpPr>
            <p:nvPr/>
          </p:nvSpPr>
          <p:spPr bwMode="auto">
            <a:xfrm>
              <a:off x="1245" y="1010"/>
              <a:ext cx="1528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marL="0" marR="0" lvl="0" indent="0" algn="l" defTabSz="4572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D90B00"/>
                  </a:solidFill>
                  <a:effectLst/>
                  <a:uLnTx/>
                  <a:uFillTx/>
                  <a:latin typeface="Myriad Pro Bold Cond" charset="0"/>
                  <a:ea typeface="ＭＳ Ｐゴシック" charset="0"/>
                  <a:cs typeface="Myriad Pro Bold Cond" charset="0"/>
                  <a:sym typeface="Myriad Pro Bold Cond" charset="0"/>
                </a:rPr>
                <a:t>Query</a:t>
              </a:r>
            </a:p>
          </p:txBody>
        </p:sp>
      </p:grpSp>
      <p:sp>
        <p:nvSpPr>
          <p:cNvPr id="34" name="Rectangle 35"/>
          <p:cNvSpPr>
            <a:spLocks/>
          </p:cNvSpPr>
          <p:nvPr/>
        </p:nvSpPr>
        <p:spPr bwMode="auto">
          <a:xfrm>
            <a:off x="3287142" y="3607047"/>
            <a:ext cx="121285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D90B00"/>
                </a:solidFill>
                <a:effectLst/>
                <a:uLnTx/>
                <a:uFillTx/>
                <a:latin typeface="Myriad Pro Bold Cond" charset="0"/>
                <a:ea typeface="ＭＳ Ｐゴシック" charset="0"/>
                <a:cs typeface="Myriad Pro Bold Cond" charset="0"/>
                <a:sym typeface="Myriad Pro Bold Cond" charset="0"/>
              </a:rPr>
              <a:t>Results</a:t>
            </a:r>
          </a:p>
        </p:txBody>
      </p:sp>
      <p:sp>
        <p:nvSpPr>
          <p:cNvPr id="35" name="Rounded Rectangle 34"/>
          <p:cNvSpPr>
            <a:spLocks noChangeArrowheads="1"/>
          </p:cNvSpPr>
          <p:nvPr/>
        </p:nvSpPr>
        <p:spPr bwMode="auto">
          <a:xfrm rot="5400000">
            <a:off x="6568243" y="1366158"/>
            <a:ext cx="2133601" cy="1650776"/>
          </a:xfrm>
          <a:prstGeom prst="roundRect">
            <a:avLst>
              <a:gd name="adj" fmla="val 16667"/>
            </a:avLst>
          </a:prstGeom>
          <a:noFill/>
          <a:ln w="1143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40" tIns="45720" rIns="91440" bIns="4572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yriad Pro Bold Cond"/>
              <a:ea typeface="ヒラギノ角ゴ ProN W6"/>
              <a:cs typeface="ヒラギノ角ゴ ProN W6"/>
            </a:endParaRPr>
          </a:p>
        </p:txBody>
      </p:sp>
      <p:sp>
        <p:nvSpPr>
          <p:cNvPr id="36" name="Text Box 17"/>
          <p:cNvSpPr txBox="1">
            <a:spLocks noChangeArrowheads="1"/>
          </p:cNvSpPr>
          <p:nvPr/>
        </p:nvSpPr>
        <p:spPr bwMode="auto">
          <a:xfrm>
            <a:off x="6957984" y="5274518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Micro-architecture</a:t>
            </a:r>
          </a:p>
        </p:txBody>
      </p:sp>
      <p:sp>
        <p:nvSpPr>
          <p:cNvPr id="37" name="Text Box 18"/>
          <p:cNvSpPr txBox="1">
            <a:spLocks noChangeAspect="1" noChangeArrowheads="1"/>
          </p:cNvSpPr>
          <p:nvPr/>
        </p:nvSpPr>
        <p:spPr bwMode="auto">
          <a:xfrm>
            <a:off x="6957984" y="4903043"/>
            <a:ext cx="2041525" cy="3667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SW/HW Interface</a:t>
            </a:r>
          </a:p>
        </p:txBody>
      </p:sp>
      <p:sp>
        <p:nvSpPr>
          <p:cNvPr id="38" name="Text Box 19"/>
          <p:cNvSpPr txBox="1">
            <a:spLocks noChangeAspect="1" noChangeArrowheads="1"/>
          </p:cNvSpPr>
          <p:nvPr/>
        </p:nvSpPr>
        <p:spPr bwMode="auto">
          <a:xfrm>
            <a:off x="6954809" y="4238724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Program/Language</a:t>
            </a:r>
          </a:p>
        </p:txBody>
      </p:sp>
      <p:sp>
        <p:nvSpPr>
          <p:cNvPr id="39" name="Text Box 20"/>
          <p:cNvSpPr txBox="1">
            <a:spLocks noChangeAspect="1" noChangeArrowheads="1"/>
          </p:cNvSpPr>
          <p:nvPr/>
        </p:nvSpPr>
        <p:spPr bwMode="auto">
          <a:xfrm>
            <a:off x="6954809" y="3867249"/>
            <a:ext cx="2043113" cy="3683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Algorithm</a:t>
            </a:r>
          </a:p>
        </p:txBody>
      </p:sp>
      <p:sp>
        <p:nvSpPr>
          <p:cNvPr id="40" name="Text Box 21"/>
          <p:cNvSpPr txBox="1">
            <a:spLocks noChangeAspect="1" noChangeArrowheads="1"/>
          </p:cNvSpPr>
          <p:nvPr/>
        </p:nvSpPr>
        <p:spPr bwMode="auto">
          <a:xfrm>
            <a:off x="6954809" y="3500536"/>
            <a:ext cx="2043113" cy="366713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Problem</a:t>
            </a:r>
          </a:p>
        </p:txBody>
      </p:sp>
      <p:sp>
        <p:nvSpPr>
          <p:cNvPr id="41" name="Text Box 22"/>
          <p:cNvSpPr txBox="1">
            <a:spLocks noChangeAspect="1" noChangeArrowheads="1"/>
          </p:cNvSpPr>
          <p:nvPr/>
        </p:nvSpPr>
        <p:spPr bwMode="auto">
          <a:xfrm>
            <a:off x="6957984" y="5647580"/>
            <a:ext cx="2039938" cy="37306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Arial" charset="0"/>
              </a:rPr>
              <a:t>Logic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Arial" charset="0"/>
            </a:endParaRPr>
          </a:p>
        </p:txBody>
      </p:sp>
      <p:sp>
        <p:nvSpPr>
          <p:cNvPr id="42" name="Text Box 23"/>
          <p:cNvSpPr txBox="1">
            <a:spLocks noChangeAspect="1" noChangeArrowheads="1"/>
          </p:cNvSpPr>
          <p:nvPr/>
        </p:nvSpPr>
        <p:spPr bwMode="auto">
          <a:xfrm>
            <a:off x="6957984" y="6019055"/>
            <a:ext cx="2041525" cy="3683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Devices</a:t>
            </a:r>
          </a:p>
        </p:txBody>
      </p:sp>
      <p:sp>
        <p:nvSpPr>
          <p:cNvPr id="43" name="Text Box 24"/>
          <p:cNvSpPr txBox="1">
            <a:spLocks noChangeAspect="1" noChangeArrowheads="1"/>
          </p:cNvSpPr>
          <p:nvPr/>
        </p:nvSpPr>
        <p:spPr bwMode="auto">
          <a:xfrm>
            <a:off x="6957984" y="4580656"/>
            <a:ext cx="2041525" cy="327322"/>
          </a:xfrm>
          <a:prstGeom prst="rect">
            <a:avLst/>
          </a:prstGeom>
          <a:solidFill>
            <a:srgbClr val="35F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System Software</a:t>
            </a:r>
          </a:p>
        </p:txBody>
      </p:sp>
      <p:sp>
        <p:nvSpPr>
          <p:cNvPr id="44" name="Text Box 23"/>
          <p:cNvSpPr txBox="1">
            <a:spLocks noChangeAspect="1" noChangeArrowheads="1"/>
          </p:cNvSpPr>
          <p:nvPr/>
        </p:nvSpPr>
        <p:spPr bwMode="auto">
          <a:xfrm>
            <a:off x="6959572" y="6374655"/>
            <a:ext cx="2043112" cy="366713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charset="0"/>
                <a:ea typeface="ＭＳ Ｐゴシック" charset="0"/>
              </a:rPr>
              <a:t>Electrons</a:t>
            </a:r>
          </a:p>
        </p:txBody>
      </p:sp>
      <p:sp>
        <p:nvSpPr>
          <p:cNvPr id="45" name="Rounded Rectangle 44"/>
          <p:cNvSpPr>
            <a:spLocks noChangeArrowheads="1"/>
          </p:cNvSpPr>
          <p:nvPr/>
        </p:nvSpPr>
        <p:spPr bwMode="auto">
          <a:xfrm rot="5400000">
            <a:off x="6849380" y="3977716"/>
            <a:ext cx="2232248" cy="2286000"/>
          </a:xfrm>
          <a:prstGeom prst="roundRect">
            <a:avLst>
              <a:gd name="adj" fmla="val 16667"/>
            </a:avLst>
          </a:prstGeom>
          <a:noFill/>
          <a:ln w="444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9151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4" grpId="0" autoUpdateAnimBg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807896" cy="1066800"/>
          </a:xfrm>
        </p:spPr>
        <p:txBody>
          <a:bodyPr/>
          <a:lstStyle/>
          <a:p>
            <a:r>
              <a:rPr lang="en-US" dirty="0"/>
              <a:t>PIM Review and Open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52736"/>
            <a:ext cx="8915400" cy="4876800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3594FA-E141-4234-AE05-360401972BE7}" type="slidenum"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F2BD8AA-5E69-D846-BFB8-21B3FD479841}"/>
              </a:ext>
            </a:extLst>
          </p:cNvPr>
          <p:cNvSpPr txBox="1">
            <a:spLocks/>
          </p:cNvSpPr>
          <p:nvPr/>
        </p:nvSpPr>
        <p:spPr bwMode="auto">
          <a:xfrm>
            <a:off x="381000" y="1205136"/>
            <a:ext cx="8915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Onur Mutlu, Saugata Ghose, Juan Gomez-Luna,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Rachata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Ausavarungnirun,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 Modern Primer on Processing in Memory"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Invited Book Chapter in 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3"/>
              </a:rPr>
              <a:t>Emerging Computing: From Devices to Systems - Looking Beyond Moore and Von Neumann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, Springer, 2022.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9900"/>
              </a:buClr>
              <a:buSzPct val="65000"/>
              <a:buFont typeface="Wingdings" pitchFamily="2" charset="2"/>
              <a:buNone/>
              <a:tabLst/>
              <a:defRPr/>
            </a:pP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4AC5CF-BFA6-5646-92DE-C9D89AA74928}"/>
              </a:ext>
            </a:extLst>
          </p:cNvPr>
          <p:cNvSpPr txBox="1"/>
          <p:nvPr/>
        </p:nvSpPr>
        <p:spPr>
          <a:xfrm>
            <a:off x="2411760" y="6453336"/>
            <a:ext cx="467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Tahoma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https://arxiv.org/pdf/1903.03988.pdf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432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EA4CA5-FBD8-9749-9830-D77D34BE58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659" y="1455514"/>
            <a:ext cx="9144000" cy="274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7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68760"/>
            <a:ext cx="7924800" cy="1752600"/>
          </a:xfrm>
        </p:spPr>
        <p:txBody>
          <a:bodyPr/>
          <a:lstStyle/>
          <a:p>
            <a:r>
              <a:rPr lang="en-US" sz="6000" dirty="0"/>
              <a:t>Processing in Memory:</a:t>
            </a:r>
            <a:br>
              <a:rPr lang="en-US" sz="6000" dirty="0"/>
            </a:br>
            <a:r>
              <a:rPr lang="en-US" sz="6000"/>
              <a:t>		Two </a:t>
            </a:r>
            <a:r>
              <a:rPr lang="en-US" sz="6000" dirty="0"/>
              <a:t>Approaches</a:t>
            </a:r>
            <a:endParaRPr lang="en-US" sz="6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484712"/>
            <a:ext cx="7848600" cy="1752600"/>
          </a:xfrm>
        </p:spPr>
        <p:txBody>
          <a:bodyPr/>
          <a:lstStyle/>
          <a:p>
            <a:pPr algn="l"/>
            <a:r>
              <a:rPr lang="en-US" sz="3600" dirty="0"/>
              <a:t>1. Processing near Memory</a:t>
            </a:r>
          </a:p>
          <a:p>
            <a:pPr algn="l"/>
            <a:r>
              <a:rPr lang="en-US" sz="3600" dirty="0"/>
              <a:t>2. Processing using Memory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0CAD05-5F98-C240-A41D-E171A63049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aramond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12114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41AE0-544C-AA4C-B8F5-232DBF7EB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PIM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AF999D-0C9A-9C49-95EE-90346FD7F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8064" y="2564904"/>
            <a:ext cx="3475112" cy="1993776"/>
          </a:xfrm>
        </p:spPr>
        <p:txBody>
          <a:bodyPr/>
          <a:lstStyle/>
          <a:p>
            <a:pPr marL="0" indent="0">
              <a:buNone/>
            </a:pPr>
            <a:r>
              <a:rPr lang="en-US" sz="1200" dirty="0"/>
              <a:t>Onur Mutlu, </a:t>
            </a:r>
            <a:r>
              <a:rPr lang="en-US" sz="1200" dirty="0" err="1"/>
              <a:t>Saugata</a:t>
            </a:r>
            <a:r>
              <a:rPr lang="en-US" sz="1200" dirty="0"/>
              <a:t> Ghose, Juan Gomez-Luna, and </a:t>
            </a:r>
            <a:r>
              <a:rPr lang="en-US" sz="1200" dirty="0" err="1"/>
              <a:t>Rachata</a:t>
            </a:r>
            <a:r>
              <a:rPr lang="en-US" sz="1200" dirty="0"/>
              <a:t> </a:t>
            </a:r>
            <a:r>
              <a:rPr lang="en-US" sz="1200" dirty="0" err="1"/>
              <a:t>Ausavarungnirun</a:t>
            </a:r>
            <a:r>
              <a:rPr lang="en-US" sz="1200" dirty="0"/>
              <a:t>,</a:t>
            </a:r>
            <a:br>
              <a:rPr lang="en-US" sz="1200" dirty="0"/>
            </a:br>
            <a:r>
              <a:rPr lang="en-US" sz="1200" b="1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"A Modern Primer on Processing in Memory"</a:t>
            </a:r>
            <a:br>
              <a:rPr lang="en-US" sz="1200" dirty="0"/>
            </a:br>
            <a:r>
              <a:rPr lang="en-US" sz="1200" i="1" dirty="0"/>
              <a:t>Invited Book Chapter in </a:t>
            </a:r>
            <a:r>
              <a:rPr lang="en-US" sz="1200" b="1" i="1" dirty="0">
                <a:hlinkClick r:id="rId3"/>
              </a:rPr>
              <a:t>Emerging Computing: From Devices to Systems - Looking Beyond Moore and Von Neumann</a:t>
            </a:r>
            <a:r>
              <a:rPr lang="en-US" sz="1200" dirty="0"/>
              <a:t>, Springer, to be published in 2021.</a:t>
            </a:r>
            <a:br>
              <a:rPr lang="en-US" sz="1200" dirty="0"/>
            </a:br>
            <a:r>
              <a:rPr lang="en-US" sz="1200" dirty="0"/>
              <a:t>[</a:t>
            </a:r>
            <a:r>
              <a:rPr lang="en-US" sz="1200" dirty="0">
                <a:solidFill>
                  <a:srgbClr val="0432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Tutorial Video on "Memory-Centric Computing Systems"</a:t>
            </a:r>
            <a:r>
              <a:rPr lang="en-US" sz="1200" dirty="0">
                <a:solidFill>
                  <a:srgbClr val="0432FF"/>
                </a:solidFill>
              </a:rPr>
              <a:t> </a:t>
            </a:r>
            <a:r>
              <a:rPr lang="en-US" sz="1200" dirty="0"/>
              <a:t>(1 hour 51 minutes)]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D8FFF-445C-E441-A3A7-FFE2CB54C3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3594FA-E141-4234-AE05-360401972BE7}" type="slidenum">
              <a:rPr lang="en-US" altLang="en-US" smtClean="0">
                <a:solidFill>
                  <a:srgbClr val="000000"/>
                </a:solidFill>
              </a:rPr>
              <a:pPr/>
              <a:t>83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C491F0-7113-1E49-91B6-188FB8991FFE}"/>
              </a:ext>
            </a:extLst>
          </p:cNvPr>
          <p:cNvSpPr txBox="1"/>
          <p:nvPr/>
        </p:nvSpPr>
        <p:spPr>
          <a:xfrm>
            <a:off x="1338545" y="6472238"/>
            <a:ext cx="70743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432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https://people.inf.ethz.ch/omutlu/pub/ModernPrimerOnPIM_springer-emerging-computing-bookchapter21.pdf</a:t>
            </a:r>
            <a:r>
              <a:rPr lang="en-US" sz="1100" dirty="0">
                <a:solidFill>
                  <a:srgbClr val="0432FF"/>
                </a:solidFill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03CDE0-5982-5347-942A-A8DEDE38D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040" y="962776"/>
            <a:ext cx="4320000" cy="23942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0CD49D-F1D9-8C48-AEDA-A8536DAAA0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040" y="3284984"/>
            <a:ext cx="4320000" cy="30664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8624E45-573F-2840-A943-99389681D2C5}"/>
              </a:ext>
            </a:extLst>
          </p:cNvPr>
          <p:cNvSpPr/>
          <p:nvPr/>
        </p:nvSpPr>
        <p:spPr bwMode="auto">
          <a:xfrm>
            <a:off x="762000" y="4148469"/>
            <a:ext cx="4038600" cy="880732"/>
          </a:xfrm>
          <a:prstGeom prst="rect">
            <a:avLst/>
          </a:prstGeom>
          <a:solidFill>
            <a:srgbClr val="92D050">
              <a:alpha val="2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C843A9-7492-9840-B7E6-073C9B639DF6}"/>
              </a:ext>
            </a:extLst>
          </p:cNvPr>
          <p:cNvSpPr/>
          <p:nvPr/>
        </p:nvSpPr>
        <p:spPr bwMode="auto">
          <a:xfrm>
            <a:off x="762000" y="5029199"/>
            <a:ext cx="4038600" cy="1143002"/>
          </a:xfrm>
          <a:prstGeom prst="rect">
            <a:avLst/>
          </a:prstGeom>
          <a:solidFill>
            <a:srgbClr val="C00000">
              <a:alpha val="2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B012C3-4F4D-B24C-9E58-B765C26A8E1C}"/>
              </a:ext>
            </a:extLst>
          </p:cNvPr>
          <p:cNvSpPr/>
          <p:nvPr/>
        </p:nvSpPr>
        <p:spPr bwMode="auto">
          <a:xfrm>
            <a:off x="688240" y="992902"/>
            <a:ext cx="4188560" cy="454898"/>
          </a:xfrm>
          <a:prstGeom prst="rect">
            <a:avLst/>
          </a:prstGeom>
          <a:solidFill>
            <a:srgbClr val="0070C0">
              <a:alpha val="2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0759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B45B1E4-4A3E-4B44-B90F-77CA8B5BE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143000"/>
            <a:ext cx="8382000" cy="2209800"/>
          </a:xfrm>
        </p:spPr>
        <p:txBody>
          <a:bodyPr anchor="ctr"/>
          <a:lstStyle/>
          <a:p>
            <a:pPr algn="ctr"/>
            <a:r>
              <a:rPr lang="en-US" altLang="en-US" b="1" dirty="0">
                <a:solidFill>
                  <a:srgbClr val="C00000"/>
                </a:solidFill>
                <a:ea typeface="ＭＳ Ｐゴシック" charset="-128"/>
              </a:rPr>
              <a:t>Tutorial on </a:t>
            </a:r>
            <a:br>
              <a:rPr lang="en-US" altLang="en-US" b="1" dirty="0">
                <a:solidFill>
                  <a:srgbClr val="C00000"/>
                </a:solidFill>
                <a:ea typeface="ＭＳ Ｐゴシック" charset="-128"/>
              </a:rPr>
            </a:br>
            <a:r>
              <a:rPr lang="en-US" altLang="en-US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Memory-Centric Computing:</a:t>
            </a:r>
            <a:br>
              <a:rPr lang="en-US" altLang="en-US" b="1" dirty="0">
                <a:solidFill>
                  <a:srgbClr val="C00000"/>
                </a:solidFill>
                <a:ea typeface="ＭＳ Ｐゴシック" panose="020B0600070205080204" pitchFamily="34" charset="-128"/>
              </a:rPr>
            </a:br>
            <a:r>
              <a:rPr lang="en-US" altLang="en-US" dirty="0">
                <a:solidFill>
                  <a:srgbClr val="006633"/>
                </a:solidFill>
                <a:ea typeface="ＭＳ Ｐゴシック" panose="020B0600070205080204" pitchFamily="34" charset="-128"/>
              </a:rPr>
              <a:t>Introduction 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Picture 3" descr="safari.png">
            <a:extLst>
              <a:ext uri="{FF2B5EF4-FFF2-40B4-BE49-F238E27FC236}">
                <a16:creationId xmlns:a16="http://schemas.microsoft.com/office/drawing/2014/main" id="{6F338064-9249-C04B-BB1E-830D09E569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023" y="6133800"/>
            <a:ext cx="2239579" cy="648000"/>
          </a:xfrm>
          <a:prstGeom prst="rect">
            <a:avLst/>
          </a:prstGeom>
        </p:spPr>
      </p:pic>
      <p:pic>
        <p:nvPicPr>
          <p:cNvPr id="5" name="Picture 2" descr="ETH Zurich short logo, black">
            <a:extLst>
              <a:ext uri="{FF2B5EF4-FFF2-40B4-BE49-F238E27FC236}">
                <a16:creationId xmlns:a16="http://schemas.microsoft.com/office/drawing/2014/main" id="{6BB9B15D-F9ED-6140-BDA2-30DF4E4A36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" t="19970" r="7940" b="18111"/>
          <a:stretch/>
        </p:blipFill>
        <p:spPr bwMode="auto">
          <a:xfrm>
            <a:off x="6357969" y="6074246"/>
            <a:ext cx="2750535" cy="7837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86957E2F-C1A4-A3BE-483B-9F1225948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3573017"/>
            <a:ext cx="7848600" cy="3361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defRPr sz="24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2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ＭＳ Ｐゴシック" pitchFamily="-106" charset="-128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altLang="en-US" sz="3200" kern="0" dirty="0">
                <a:solidFill>
                  <a:srgbClr val="003399"/>
                </a:solidFill>
                <a:ea typeface="ＭＳ Ｐゴシック" panose="020B0600070205080204" pitchFamily="34" charset="-128"/>
              </a:rPr>
              <a:t>Geraldo F. Oliveira</a:t>
            </a:r>
          </a:p>
          <a:p>
            <a:pPr eaLnBrk="1" hangingPunct="1"/>
            <a:r>
              <a:rPr lang="en-US" altLang="en-US" sz="3200" kern="0" dirty="0">
                <a:ea typeface="ＭＳ Ｐゴシック" panose="020B0600070205080204" pitchFamily="34" charset="-128"/>
              </a:rPr>
              <a:t>Prof. Onur Mutlu </a:t>
            </a:r>
            <a:br>
              <a:rPr lang="en-US" altLang="en-US" sz="3200" kern="0" dirty="0">
                <a:ea typeface="ＭＳ Ｐゴシック" panose="020B0600070205080204" pitchFamily="34" charset="-128"/>
              </a:rPr>
            </a:br>
            <a:endParaRPr lang="en-US" altLang="en-US" sz="2800" kern="0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800" kern="0" dirty="0">
                <a:ea typeface="ＭＳ Ｐゴシック" panose="020B0600070205080204" pitchFamily="34" charset="-128"/>
              </a:rPr>
              <a:t>ISCA 2024</a:t>
            </a:r>
          </a:p>
          <a:p>
            <a:pPr eaLnBrk="1" hangingPunct="1"/>
            <a:r>
              <a:rPr lang="en-US" altLang="en-US" sz="2800" kern="0">
                <a:ea typeface="ＭＳ Ｐゴシック" panose="020B0600070205080204" pitchFamily="34" charset="-128"/>
              </a:rPr>
              <a:t>29 </a:t>
            </a:r>
            <a:r>
              <a:rPr lang="en-US" altLang="en-US" sz="2800" kern="0" dirty="0">
                <a:ea typeface="ＭＳ Ｐゴシック" panose="020B0600070205080204" pitchFamily="34" charset="-128"/>
              </a:rPr>
              <a:t>June 2024</a:t>
            </a:r>
            <a:endParaRPr lang="en-US" altLang="en-US" kern="0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kern="0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kern="0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kern="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2429042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16D87-696D-EBE3-B3FB-6E893454A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9F7F1-2CCF-BFF6-A24D-8078A7448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02740"/>
            <a:ext cx="8610600" cy="5123656"/>
          </a:xfrm>
        </p:spPr>
        <p:txBody>
          <a:bodyPr/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Introduction to Memory-Centric Computing Systems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Invited Talk by Prof.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Minsoo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Rhu</a:t>
            </a: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b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i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Memory-Centric Computing Systems – For AI and Beyond"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Coffee Break 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Real-World Processing-Near-Memory Systems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Processing-Using-Memory Architectures for Bulk Bitwise Op.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Invited Talk by Prof. Saugata Ghose: 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RACER and ReRAM PUM”</a:t>
            </a:r>
            <a:br>
              <a:rPr lang="en-US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PIM Programming &amp; Infrastructure for PIM Research</a:t>
            </a:r>
          </a:p>
          <a:p>
            <a:pPr marL="0" indent="0">
              <a:buNone/>
            </a:pP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Closing Remarks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8CF5E-3525-5BE8-7EE2-34D14BBC1C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br>
              <a:rPr lang="en-US" altLang="en-US" dirty="0"/>
            </a:br>
            <a:fld id="{323594FA-E141-4234-AE05-360401972BE7}" type="slidenum">
              <a:rPr lang="en-US" altLang="en-US" smtClean="0"/>
              <a:pPr/>
              <a:t>85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49930484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16D87-696D-EBE3-B3FB-6E893454A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9F7F1-2CCF-BFF6-A24D-8078A7448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102740"/>
            <a:ext cx="8610600" cy="5123656"/>
          </a:xfrm>
        </p:spPr>
        <p:txBody>
          <a:bodyPr/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Introduction to Memory-Centric Computing Systems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Invited Talk by Prof.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Minsoo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Rhu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Memory-Centric Computing Systems – For AI and Beyond"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Coffee Break 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Real-World Processing-Near-Memory Systems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Processing-Using-Memory Architectures for Bulk Bitwise Op.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Invited Talk by Prof. Saugata Ghose: </a:t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RACER and ReRAM PUM”</a:t>
            </a:r>
            <a:br>
              <a:rPr lang="en-US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PIM Programming &amp; Infrastructure for PIM Research</a:t>
            </a:r>
          </a:p>
          <a:p>
            <a:pPr marL="0" indent="0">
              <a:buNone/>
            </a:pP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Closing Remarks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8CF5E-3525-5BE8-7EE2-34D14BBC1C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br>
              <a:rPr lang="en-US" altLang="en-US" dirty="0"/>
            </a:br>
            <a:fld id="{323594FA-E141-4234-AE05-360401972BE7}" type="slidenum">
              <a:rPr lang="en-US" altLang="en-US" smtClean="0"/>
              <a:pPr/>
              <a:t>86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5957766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1066800"/>
          </a:xfrm>
        </p:spPr>
        <p:txBody>
          <a:bodyPr>
            <a:noAutofit/>
          </a:bodyPr>
          <a:lstStyle/>
          <a:p>
            <a:r>
              <a:rPr lang="en-US" sz="3800" dirty="0"/>
              <a:t>Data Overwhelms Modern Machines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8964" y="5361579"/>
            <a:ext cx="46522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In-Memory Data Analytics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[Clapp+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Intel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), IISWC’15;  </a:t>
            </a:r>
          </a:p>
          <a:p>
            <a:pPr marL="63500" marR="0" lvl="0" indent="-63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	Awan+, BDCloud’15]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36963" y="5361579"/>
            <a:ext cx="36185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Datacenter Workloads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[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Kanev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+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Google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), ISCA’15]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1236" y="1054202"/>
            <a:ext cx="1362886" cy="13628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48964" y="2656133"/>
            <a:ext cx="34604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In-memory Databases </a:t>
            </a:r>
          </a:p>
          <a:p>
            <a:pPr marL="63500" marR="0" lvl="0" indent="-63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[Mao+, EuroSys’12;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Clapp+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Intel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), IISWC’15]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7081" y="836712"/>
            <a:ext cx="1872533" cy="187253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836963" y="2656133"/>
            <a:ext cx="36079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Graph/Tree Processing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[Xu+, IISWC’12;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Umuroglu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+, FPL’15]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220" y="3998286"/>
            <a:ext cx="2155604" cy="114659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7081" y="3772838"/>
            <a:ext cx="2133599" cy="1546598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3100668"/>
            <a:ext cx="9144000" cy="1169233"/>
          </a:xfrm>
          <a:prstGeom prst="rect">
            <a:avLst/>
          </a:prstGeom>
          <a:solidFill>
            <a:srgbClr val="FF4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Data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→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charset="0"/>
                <a:ea typeface="Futura Medium" charset="0"/>
                <a:cs typeface="Futura Medium" charset="0"/>
              </a:rPr>
              <a:t>performance &amp; energy bottleneck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DBA5BF-B61F-33D5-6EC5-5621170C67FE}"/>
              </a:ext>
            </a:extLst>
          </p:cNvPr>
          <p:cNvSpPr txBox="1">
            <a:spLocks/>
          </p:cNvSpPr>
          <p:nvPr/>
        </p:nvSpPr>
        <p:spPr>
          <a:xfrm>
            <a:off x="7006213" y="6413428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7200">
              <a:defRPr/>
            </a:pPr>
            <a:fld id="{FDEAB76D-489F-BC47-AE8A-9A4958F60173}" type="slidenum">
              <a:rPr lang="en-CH" sz="1600" smtClean="0">
                <a:latin typeface="Garamond" panose="02020404030301010803" pitchFamily="18" charset="0"/>
                <a:ea typeface="Tahoma" panose="020B0604030504040204" pitchFamily="34" charset="0"/>
                <a:cs typeface="Tahoma" panose="020B0604030504040204" pitchFamily="34" charset="0"/>
              </a:rPr>
              <a:pPr algn="r" defTabSz="457200">
                <a:defRPr/>
              </a:pPr>
              <a:t>9</a:t>
            </a:fld>
            <a:endParaRPr lang="en-CH" sz="1600">
              <a:latin typeface="Garamond" panose="02020404030301010803" pitchFamily="18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8644999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4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5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5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5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64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8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9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9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9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_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25.xml><?xml version="1.0" encoding="utf-8"?>
<a:theme xmlns:a="http://schemas.openxmlformats.org/drawingml/2006/main" name="98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_Office 테마">
  <a:themeElements>
    <a:clrScheme name="기본">
      <a:dk1>
        <a:sysClr val="windowText" lastClr="000000"/>
      </a:dk1>
      <a:lt1>
        <a:sysClr val="window" lastClr="FFFFFF"/>
      </a:lt1>
      <a:dk2>
        <a:srgbClr val="1B6AA3"/>
      </a:dk2>
      <a:lt2>
        <a:srgbClr val="FFFFFF"/>
      </a:lt2>
      <a:accent1>
        <a:srgbClr val="5DA5DA"/>
      </a:accent1>
      <a:accent2>
        <a:srgbClr val="FAA43A"/>
      </a:accent2>
      <a:accent3>
        <a:srgbClr val="60BD68"/>
      </a:accent3>
      <a:accent4>
        <a:srgbClr val="F17CB0"/>
      </a:accent4>
      <a:accent5>
        <a:srgbClr val="B2912F"/>
      </a:accent5>
      <a:accent6>
        <a:srgbClr val="307D99"/>
      </a:accent6>
      <a:hlink>
        <a:srgbClr val="0563C1"/>
      </a:hlink>
      <a:folHlink>
        <a:srgbClr val="954F72"/>
      </a:folHlink>
    </a:clrScheme>
    <a:fontScheme name="Calibri - 나눔고딕">
      <a:majorFont>
        <a:latin typeface="Calibri"/>
        <a:ea typeface="나눔고딕"/>
        <a:cs typeface=""/>
      </a:majorFont>
      <a:minorFont>
        <a:latin typeface="Calibri"/>
        <a:ea typeface="나눔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13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4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14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3_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31.xml><?xml version="1.0" encoding="utf-8"?>
<a:theme xmlns:a="http://schemas.openxmlformats.org/drawingml/2006/main" name="15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15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3.xml><?xml version="1.0" encoding="utf-8"?>
<a:theme xmlns:a="http://schemas.openxmlformats.org/drawingml/2006/main" name="15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4.xml><?xml version="1.0" encoding="utf-8"?>
<a:theme xmlns:a="http://schemas.openxmlformats.org/drawingml/2006/main" name="15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5.xml><?xml version="1.0" encoding="utf-8"?>
<a:theme xmlns:a="http://schemas.openxmlformats.org/drawingml/2006/main" name="15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safari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afari" id="{1E4A3212-A6D8-EB49-8049-412E3186FEB9}" vid="{93387931-C767-9D4F-BD0F-4952975219FD}"/>
    </a:ext>
  </a:extLst>
</a:theme>
</file>

<file path=ppt/theme/theme37.xml><?xml version="1.0" encoding="utf-8"?>
<a:theme xmlns:a="http://schemas.openxmlformats.org/drawingml/2006/main" name="15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8.xml><?xml version="1.0" encoding="utf-8"?>
<a:theme xmlns:a="http://schemas.openxmlformats.org/drawingml/2006/main" name="5_Edg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algn="just">
          <a:defRPr sz="400" b="1" dirty="0">
            <a:solidFill>
              <a:schemeClr val="bg2"/>
            </a:solidFill>
            <a:latin typeface="europa"/>
          </a:defRPr>
        </a:defPPr>
      </a:lstStyle>
    </a:sp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9.xml><?xml version="1.0" encoding="utf-8"?>
<a:theme xmlns:a="http://schemas.openxmlformats.org/drawingml/2006/main" name="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0.xml><?xml version="1.0" encoding="utf-8"?>
<a:theme xmlns:a="http://schemas.openxmlformats.org/drawingml/2006/main" name="1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1.xml><?xml version="1.0" encoding="utf-8"?>
<a:theme xmlns:a="http://schemas.openxmlformats.org/drawingml/2006/main" name="4_sesha-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DC600"/>
      </a:accent1>
      <a:accent2>
        <a:srgbClr val="C00000"/>
      </a:accent2>
      <a:accent3>
        <a:srgbClr val="0061FF"/>
      </a:accent3>
      <a:accent4>
        <a:srgbClr val="3C3C3C"/>
      </a:accent4>
      <a:accent5>
        <a:srgbClr val="00B3B3"/>
      </a:accent5>
      <a:accent6>
        <a:srgbClr val="777777"/>
      </a:accent6>
      <a:hlink>
        <a:srgbClr val="0000FF"/>
      </a:hlink>
      <a:folHlink>
        <a:srgbClr val="800080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32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solidFill>
            <a:schemeClr val="tx1">
              <a:lumMod val="75000"/>
              <a:lumOff val="25000"/>
            </a:schemeClr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ctr">
          <a:defRPr sz="2800" b="1"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</a:theme>
</file>

<file path=ppt/theme/theme42.xml><?xml version="1.0" encoding="utf-8"?>
<a:theme xmlns:a="http://schemas.openxmlformats.org/drawingml/2006/main" name="1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3.xml><?xml version="1.0" encoding="utf-8"?>
<a:theme xmlns:a="http://schemas.openxmlformats.org/drawingml/2006/main" name="1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4.xml><?xml version="1.0" encoding="utf-8"?>
<a:theme xmlns:a="http://schemas.openxmlformats.org/drawingml/2006/main" name="1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5.xml><?xml version="1.0" encoding="utf-8"?>
<a:theme xmlns:a="http://schemas.openxmlformats.org/drawingml/2006/main" name="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6.xml><?xml version="1.0" encoding="utf-8"?>
<a:theme xmlns:a="http://schemas.openxmlformats.org/drawingml/2006/main" name="4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7.xml><?xml version="1.0" encoding="utf-8"?>
<a:theme xmlns:a="http://schemas.openxmlformats.org/drawingml/2006/main" name="1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8.xml><?xml version="1.0" encoding="utf-8"?>
<a:theme xmlns:a="http://schemas.openxmlformats.org/drawingml/2006/main" name="99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9.xml><?xml version="1.0" encoding="utf-8"?>
<a:theme xmlns:a="http://schemas.openxmlformats.org/drawingml/2006/main" name="13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0.xml><?xml version="1.0" encoding="utf-8"?>
<a:theme xmlns:a="http://schemas.openxmlformats.org/drawingml/2006/main" name="24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1.xml><?xml version="1.0" encoding="utf-8"?>
<a:theme xmlns:a="http://schemas.openxmlformats.org/drawingml/2006/main" name="15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2.xml><?xml version="1.0" encoding="utf-8"?>
<a:theme xmlns:a="http://schemas.openxmlformats.org/drawingml/2006/main" name="2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3.xml><?xml version="1.0" encoding="utf-8"?>
<a:theme xmlns:a="http://schemas.openxmlformats.org/drawingml/2006/main" name="28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4.xml><?xml version="1.0" encoding="utf-8"?>
<a:theme xmlns:a="http://schemas.openxmlformats.org/drawingml/2006/main" name="100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5.xml><?xml version="1.0" encoding="utf-8"?>
<a:theme xmlns:a="http://schemas.openxmlformats.org/drawingml/2006/main" name="2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6.xml><?xml version="1.0" encoding="utf-8"?>
<a:theme xmlns:a="http://schemas.openxmlformats.org/drawingml/2006/main" name="41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7.xml><?xml version="1.0" encoding="utf-8"?>
<a:theme xmlns:a="http://schemas.openxmlformats.org/drawingml/2006/main" name="101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8.xml><?xml version="1.0" encoding="utf-8"?>
<a:theme xmlns:a="http://schemas.openxmlformats.org/drawingml/2006/main" name="16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9.xml><?xml version="1.0" encoding="utf-8"?>
<a:theme xmlns:a="http://schemas.openxmlformats.org/drawingml/2006/main" name="12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Ed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0.xml><?xml version="1.0" encoding="utf-8"?>
<a:theme xmlns:a="http://schemas.openxmlformats.org/drawingml/2006/main" name="Metropolitan_bulle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8ACA0D9-A384-4858-9FCC-2505F264A948}" vid="{6AE8C0EA-499D-4586-A497-DF22E9D58294}"/>
    </a:ext>
  </a:extLst>
</a:theme>
</file>

<file path=ppt/theme/theme61.xml><?xml version="1.0" encoding="utf-8"?>
<a:theme xmlns:a="http://schemas.openxmlformats.org/drawingml/2006/main" name="25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2.xml><?xml version="1.0" encoding="utf-8"?>
<a:theme xmlns:a="http://schemas.openxmlformats.org/drawingml/2006/main" name="15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3.xml><?xml version="1.0" encoding="utf-8"?>
<a:theme xmlns:a="http://schemas.openxmlformats.org/drawingml/2006/main" name="31_Edge">
  <a:themeElements>
    <a:clrScheme name="Custom 4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0432FF"/>
      </a:hlink>
      <a:folHlink>
        <a:srgbClr val="0432FF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4.xml><?xml version="1.0" encoding="utf-8"?>
<a:theme xmlns:a="http://schemas.openxmlformats.org/drawingml/2006/main" name="30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5.xml><?xml version="1.0" encoding="utf-8"?>
<a:theme xmlns:a="http://schemas.openxmlformats.org/drawingml/2006/main" name="3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0C0C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6.xml><?xml version="1.0" encoding="utf-8"?>
<a:theme xmlns:a="http://schemas.openxmlformats.org/drawingml/2006/main" name="34_Edge">
  <a:themeElements>
    <a:clrScheme name="1_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1_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7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8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9.xml><?xml version="1.0" encoding="utf-8"?>
<a:theme xmlns:a="http://schemas.openxmlformats.org/drawingml/2006/main" name="1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Custom 7">
      <a:dk1>
        <a:srgbClr val="990000"/>
      </a:dk1>
      <a:lt1>
        <a:srgbClr val="FFFFFF"/>
      </a:lt1>
      <a:dk2>
        <a:srgbClr val="FFFFFF"/>
      </a:dk2>
      <a:lt2>
        <a:srgbClr val="FFFFFF"/>
      </a:lt2>
      <a:accent1>
        <a:srgbClr val="606060"/>
      </a:accent1>
      <a:accent2>
        <a:srgbClr val="A9A9A9"/>
      </a:accent2>
      <a:accent3>
        <a:srgbClr val="CCCCCC"/>
      </a:accent3>
      <a:accent4>
        <a:srgbClr val="990000"/>
      </a:accent4>
      <a:accent5>
        <a:srgbClr val="000000"/>
      </a:accent5>
      <a:accent6>
        <a:srgbClr val="969696"/>
      </a:accent6>
      <a:hlink>
        <a:srgbClr val="990000"/>
      </a:hlink>
      <a:folHlink>
        <a:srgbClr val="AEAE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0.xml><?xml version="1.0" encoding="utf-8"?>
<a:theme xmlns:a="http://schemas.openxmlformats.org/drawingml/2006/main" name="1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1.xml><?xml version="1.0" encoding="utf-8"?>
<a:theme xmlns:a="http://schemas.openxmlformats.org/drawingml/2006/main" name="BE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er" id="{8BF39661-A2EB-4A57-959D-1412D4B6AA4D}" vid="{29ACB7AB-B96D-4826-A0CC-9CFCC9A4501F}"/>
    </a:ext>
  </a:extLst>
</a:theme>
</file>

<file path=ppt/theme/theme7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7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336402</TotalTime>
  <Words>4242</Words>
  <Application>Microsoft Macintosh PowerPoint</Application>
  <PresentationFormat>On-screen Show (4:3)</PresentationFormat>
  <Paragraphs>718</Paragraphs>
  <Slides>86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71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175" baseType="lpstr">
      <vt:lpstr>europa</vt:lpstr>
      <vt:lpstr>medium-content-sans-serif-font</vt:lpstr>
      <vt:lpstr>Myriad Pro Bold Cond</vt:lpstr>
      <vt:lpstr>Arial</vt:lpstr>
      <vt:lpstr>Calibri</vt:lpstr>
      <vt:lpstr>Calibri Light</vt:lpstr>
      <vt:lpstr>Cambria</vt:lpstr>
      <vt:lpstr>Cambria Math</vt:lpstr>
      <vt:lpstr>Corbel</vt:lpstr>
      <vt:lpstr>Futura Medium</vt:lpstr>
      <vt:lpstr>Garamond</vt:lpstr>
      <vt:lpstr>Gill Sans</vt:lpstr>
      <vt:lpstr>Gill Sans MT</vt:lpstr>
      <vt:lpstr>Tahoma</vt:lpstr>
      <vt:lpstr>Times New Roman</vt:lpstr>
      <vt:lpstr>Trebuchet MS</vt:lpstr>
      <vt:lpstr>Wingdings</vt:lpstr>
      <vt:lpstr>Edge</vt:lpstr>
      <vt:lpstr>1_Edge</vt:lpstr>
      <vt:lpstr>3_Edge</vt:lpstr>
      <vt:lpstr>4_Edge</vt:lpstr>
      <vt:lpstr>6_Edge</vt:lpstr>
      <vt:lpstr>8_Edge</vt:lpstr>
      <vt:lpstr>2_Office Theme</vt:lpstr>
      <vt:lpstr>9_Edge</vt:lpstr>
      <vt:lpstr>17_Edge</vt:lpstr>
      <vt:lpstr>13_Edge</vt:lpstr>
      <vt:lpstr>23_Edge</vt:lpstr>
      <vt:lpstr>35_Edge</vt:lpstr>
      <vt:lpstr>39_Edge</vt:lpstr>
      <vt:lpstr>49_Edge</vt:lpstr>
      <vt:lpstr>56_Edge</vt:lpstr>
      <vt:lpstr>57_Edge</vt:lpstr>
      <vt:lpstr>58_Edge</vt:lpstr>
      <vt:lpstr>59_Edge</vt:lpstr>
      <vt:lpstr>64_Edge</vt:lpstr>
      <vt:lpstr>85_Edge</vt:lpstr>
      <vt:lpstr>90_Edge</vt:lpstr>
      <vt:lpstr>91_Edge</vt:lpstr>
      <vt:lpstr>95_Edge</vt:lpstr>
      <vt:lpstr>1_Metropolitan_bullet</vt:lpstr>
      <vt:lpstr>98_Edge</vt:lpstr>
      <vt:lpstr>1_Office 테마</vt:lpstr>
      <vt:lpstr>136_Edge</vt:lpstr>
      <vt:lpstr>144_Edge</vt:lpstr>
      <vt:lpstr>148_Edge</vt:lpstr>
      <vt:lpstr>3_Metropolitan_bullet</vt:lpstr>
      <vt:lpstr>151_Edge</vt:lpstr>
      <vt:lpstr>152_Edge</vt:lpstr>
      <vt:lpstr>154_Edge</vt:lpstr>
      <vt:lpstr>156_Edge</vt:lpstr>
      <vt:lpstr>159_Edge</vt:lpstr>
      <vt:lpstr>safari</vt:lpstr>
      <vt:lpstr>153_Edge</vt:lpstr>
      <vt:lpstr>5_Edge</vt:lpstr>
      <vt:lpstr>7_Edge</vt:lpstr>
      <vt:lpstr>18_Edge</vt:lpstr>
      <vt:lpstr>4_sesha-theme</vt:lpstr>
      <vt:lpstr>19_Edge</vt:lpstr>
      <vt:lpstr>11_Edge</vt:lpstr>
      <vt:lpstr>14_Edge</vt:lpstr>
      <vt:lpstr>2_Edge</vt:lpstr>
      <vt:lpstr>40_Edge</vt:lpstr>
      <vt:lpstr>15_Edge</vt:lpstr>
      <vt:lpstr>99_Edge</vt:lpstr>
      <vt:lpstr>137_Edge</vt:lpstr>
      <vt:lpstr>24_Edge</vt:lpstr>
      <vt:lpstr>155_Edge</vt:lpstr>
      <vt:lpstr>27_Edge</vt:lpstr>
      <vt:lpstr>28_Edge</vt:lpstr>
      <vt:lpstr>100_Edge</vt:lpstr>
      <vt:lpstr>29_Edge</vt:lpstr>
      <vt:lpstr>41_Edge</vt:lpstr>
      <vt:lpstr>101_Edge</vt:lpstr>
      <vt:lpstr>16_Edge</vt:lpstr>
      <vt:lpstr>12_Edge</vt:lpstr>
      <vt:lpstr>Metropolitan_bullet</vt:lpstr>
      <vt:lpstr>25_Edge</vt:lpstr>
      <vt:lpstr>157_Edge</vt:lpstr>
      <vt:lpstr>31_Edge</vt:lpstr>
      <vt:lpstr>30_Edge</vt:lpstr>
      <vt:lpstr>33_Edge</vt:lpstr>
      <vt:lpstr>34_Edge</vt:lpstr>
      <vt:lpstr>Office Theme</vt:lpstr>
      <vt:lpstr>Custom Design</vt:lpstr>
      <vt:lpstr>15_Office Theme</vt:lpstr>
      <vt:lpstr>16_Office Theme</vt:lpstr>
      <vt:lpstr>BEER</vt:lpstr>
      <vt:lpstr>Visio</vt:lpstr>
      <vt:lpstr>Tutorial on  Memory-Centric Computing: Introduction </vt:lpstr>
      <vt:lpstr>Brief Self Introduction</vt:lpstr>
      <vt:lpstr>Agenda </vt:lpstr>
      <vt:lpstr>Agenda </vt:lpstr>
      <vt:lpstr>The Problem</vt:lpstr>
      <vt:lpstr>Data is Key for AI, ML, Genomics, …</vt:lpstr>
      <vt:lpstr>Huge Demand for Performance &amp; Efficiency</vt:lpstr>
      <vt:lpstr>Data is Key for Future Workloads</vt:lpstr>
      <vt:lpstr>Data Overwhelms Modern Machines </vt:lpstr>
      <vt:lpstr>PowerPoint Presentation</vt:lpstr>
      <vt:lpstr>PowerPoint Presentation</vt:lpstr>
      <vt:lpstr>Data is Key for Future Workloads</vt:lpstr>
      <vt:lpstr>PowerPoint Presentation</vt:lpstr>
      <vt:lpstr>Data Overwhelms Modern Machines …</vt:lpstr>
      <vt:lpstr>A Computing System</vt:lpstr>
      <vt:lpstr>Perils of Processor-Centric Design</vt:lpstr>
      <vt:lpstr>A Solution: Deeper and Larger Memory Hierarchies</vt:lpstr>
      <vt:lpstr>AMD’s 3D Last Level Cache (2021)</vt:lpstr>
      <vt:lpstr>Deeper and Larger Memory Hierarchies</vt:lpstr>
      <vt:lpstr>Deeper and Larger Memory Hierarchies</vt:lpstr>
      <vt:lpstr>PowerPoint Presentation</vt:lpstr>
      <vt:lpstr>Data Movement Overwhelms Accelerators</vt:lpstr>
      <vt:lpstr>The Problem</vt:lpstr>
      <vt:lpstr>The Problem</vt:lpstr>
      <vt:lpstr>Today’s Computing Systems</vt:lpstr>
      <vt:lpstr>Yet …</vt:lpstr>
      <vt:lpstr>The Performance Perspective</vt:lpstr>
      <vt:lpstr>The Performance Perspective (Today)</vt:lpstr>
      <vt:lpstr>The Performance Perspective (Today)</vt:lpstr>
      <vt:lpstr>Perils of Processor-Centric Design</vt:lpstr>
      <vt:lpstr>The Energy Perspective</vt:lpstr>
      <vt:lpstr>Data Movement vs. Computation Energy</vt:lpstr>
      <vt:lpstr>Data Movement vs. Computation Energy</vt:lpstr>
      <vt:lpstr>Data Movement vs. Computation Energy</vt:lpstr>
      <vt:lpstr>We Do Not Want to Move Data!</vt:lpstr>
      <vt:lpstr>We Need A Paradigm Shift To …</vt:lpstr>
      <vt:lpstr>Axiom</vt:lpstr>
      <vt:lpstr>How to Handle Data Well</vt:lpstr>
      <vt:lpstr>Corollaries: Computing Systems Today …</vt:lpstr>
      <vt:lpstr>Architectures for Intelligent Machines</vt:lpstr>
      <vt:lpstr>A Blueprint for Fundamentally Better Architectures</vt:lpstr>
      <vt:lpstr>We Need to Revisit the Entire Stack</vt:lpstr>
      <vt:lpstr>Data-Centric (Memory-Centric) Architectures</vt:lpstr>
      <vt:lpstr>Data-Centric Architectures: Properties</vt:lpstr>
      <vt:lpstr>Processing Data           Where It Makes Sense</vt:lpstr>
      <vt:lpstr>Process Data Where It Makes Sense </vt:lpstr>
      <vt:lpstr>We Need to Think Differently from the Past Approaches</vt:lpstr>
      <vt:lpstr>Mindset: Memory as an Accelerator</vt:lpstr>
      <vt:lpstr>Processing in Memory: An Old Idea (I)</vt:lpstr>
      <vt:lpstr>Processing in Memory: An Old Idea (II)</vt:lpstr>
      <vt:lpstr>Processing in Memory: An Old Idea (III)</vt:lpstr>
      <vt:lpstr>Why In-Memory Computation Today?</vt:lpstr>
      <vt:lpstr>Processing-in-Memory Landscape Today</vt:lpstr>
      <vt:lpstr>Memory Scaling Issues Are Real</vt:lpstr>
      <vt:lpstr>A Curious Phenomenon [Kim et al., ISCA 2014]</vt:lpstr>
      <vt:lpstr>PowerPoint Presentation</vt:lpstr>
      <vt:lpstr>Modern Memory is Prone to Disturbance Errors</vt:lpstr>
      <vt:lpstr>Most DRAM Modules Are Vulnerable</vt:lpstr>
      <vt:lpstr>The RowHammer Vulnerability</vt:lpstr>
      <vt:lpstr>RowHammer [ISCA 2014]</vt:lpstr>
      <vt:lpstr>Memory Scaling Issues Are Real</vt:lpstr>
      <vt:lpstr>Memory Scaling Issues Are Real</vt:lpstr>
      <vt:lpstr>The Story of RowHammer Tutorial …</vt:lpstr>
      <vt:lpstr>10 Years of RowHammer in 20 Minutes</vt:lpstr>
      <vt:lpstr>Latest RowHammer Lecture</vt:lpstr>
      <vt:lpstr>The Push from Circuits and Devices</vt:lpstr>
      <vt:lpstr>An Example Intelligent Controller</vt:lpstr>
      <vt:lpstr>Industry’s Intelligent DRAM Controllers (I)</vt:lpstr>
      <vt:lpstr>Industry’s Intelligent DRAM Controllers (II)</vt:lpstr>
      <vt:lpstr>Industry’s Intelligent DRAM Controllers (III)</vt:lpstr>
      <vt:lpstr>Industry’s Intelligent DRAM Controllers (IV)</vt:lpstr>
      <vt:lpstr>Are We Now BitFlip Free?</vt:lpstr>
      <vt:lpstr>RowPress [ISCA 2023]</vt:lpstr>
      <vt:lpstr>Emerging Memories Also Need Intelligent Controllers</vt:lpstr>
      <vt:lpstr>Industry Is Writing Papers About It, Too</vt:lpstr>
      <vt:lpstr>Call for Intelligent Memory Controllers</vt:lpstr>
      <vt:lpstr>The Takeaway</vt:lpstr>
      <vt:lpstr>Three Key Systems &amp; Application Trends</vt:lpstr>
      <vt:lpstr>Challenge and Opportunity for Future</vt:lpstr>
      <vt:lpstr>Goal: Processing Inside Memory</vt:lpstr>
      <vt:lpstr>PIM Review and Open Problems</vt:lpstr>
      <vt:lpstr>Processing in Memory:   Two Approaches</vt:lpstr>
      <vt:lpstr>Two PIM Approaches</vt:lpstr>
      <vt:lpstr>Tutorial on  Memory-Centric Computing: Introduction </vt:lpstr>
      <vt:lpstr>Agenda </vt:lpstr>
      <vt:lpstr>Agenda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ATLAS: A Scalable and High-Performance Scheduling Algorithm for Multiple Memory Controllers</dc:title>
  <dc:creator>yoongu</dc:creator>
  <cp:lastModifiedBy>De Oliveira Junior  Geraldo Francisco</cp:lastModifiedBy>
  <cp:revision>3246</cp:revision>
  <cp:lastPrinted>2017-12-05T03:30:35Z</cp:lastPrinted>
  <dcterms:created xsi:type="dcterms:W3CDTF">2010-10-08T20:41:54Z</dcterms:created>
  <dcterms:modified xsi:type="dcterms:W3CDTF">2024-06-28T18:55:30Z</dcterms:modified>
</cp:coreProperties>
</file>