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Masters/slideMaster61.xml" ContentType="application/vnd.openxmlformats-officedocument.presentationml.slideMaster+xml"/>
  <Override PartName="/ppt/slideMasters/slideMaster62.xml" ContentType="application/vnd.openxmlformats-officedocument.presentationml.slideMaster+xml"/>
  <Override PartName="/ppt/slideMasters/slideMaster63.xml" ContentType="application/vnd.openxmlformats-officedocument.presentationml.slideMaster+xml"/>
  <Override PartName="/ppt/slideMasters/slideMaster64.xml" ContentType="application/vnd.openxmlformats-officedocument.presentationml.slideMaster+xml"/>
  <Override PartName="/ppt/slideMasters/slideMaster65.xml" ContentType="application/vnd.openxmlformats-officedocument.presentationml.slideMaster+xml"/>
  <Override PartName="/ppt/slideMasters/slideMaster66.xml" ContentType="application/vnd.openxmlformats-officedocument.presentationml.slideMaster+xml"/>
  <Override PartName="/ppt/slideMasters/slideMaster67.xml" ContentType="application/vnd.openxmlformats-officedocument.presentationml.slideMaster+xml"/>
  <Override PartName="/ppt/slideMasters/slideMaster68.xml" ContentType="application/vnd.openxmlformats-officedocument.presentationml.slideMaster+xml"/>
  <Override PartName="/ppt/slideMasters/slideMaster69.xml" ContentType="application/vnd.openxmlformats-officedocument.presentationml.slideMaster+xml"/>
  <Override PartName="/ppt/slideMasters/slideMaster7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5.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7.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8.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9.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theme/theme10.xml" ContentType="application/vnd.openxmlformats-officedocument.theme+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2.xml" ContentType="application/vnd.openxmlformats-officedocument.theme+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13.xml" ContentType="application/vnd.openxmlformats-officedocument.theme+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theme/theme14.xml" ContentType="application/vnd.openxmlformats-officedocument.theme+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5.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6.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7.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8.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9.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0.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1.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2.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theme/theme23.xml" ContentType="application/vnd.openxmlformats-officedocument.theme+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theme/theme24.xml" ContentType="application/vnd.openxmlformats-officedocument.theme+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theme/theme25.xml" ContentType="application/vnd.openxmlformats-officedocument.theme+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theme/theme26.xml" ContentType="application/vnd.openxmlformats-officedocument.theme+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theme/theme27.xml" ContentType="application/vnd.openxmlformats-officedocument.theme+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theme/theme28.xml" ContentType="application/vnd.openxmlformats-officedocument.theme+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theme/theme29.xml" ContentType="application/vnd.openxmlformats-officedocument.theme+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theme/theme30.xml" ContentType="application/vnd.openxmlformats-officedocument.theme+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theme/theme31.xml" ContentType="application/vnd.openxmlformats-officedocument.theme+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theme/theme32.xml" ContentType="application/vnd.openxmlformats-officedocument.theme+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theme/theme33.xml" ContentType="application/vnd.openxmlformats-officedocument.theme+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theme/theme34.xml" ContentType="application/vnd.openxmlformats-officedocument.theme+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theme/theme35.xml" ContentType="application/vnd.openxmlformats-officedocument.theme+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theme/theme36.xml" ContentType="application/vnd.openxmlformats-officedocument.theme+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theme/theme37.xml" ContentType="application/vnd.openxmlformats-officedocument.theme+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theme/theme38.xml" ContentType="application/vnd.openxmlformats-officedocument.theme+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theme/theme39.xml" ContentType="application/vnd.openxmlformats-officedocument.theme+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theme/theme40.xml" ContentType="application/vnd.openxmlformats-officedocument.theme+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theme/theme41.xml" ContentType="application/vnd.openxmlformats-officedocument.theme+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theme/theme42.xml" ContentType="application/vnd.openxmlformats-officedocument.theme+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theme/theme43.xml" ContentType="application/vnd.openxmlformats-officedocument.theme+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theme/theme44.xml" ContentType="application/vnd.openxmlformats-officedocument.theme+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theme/theme45.xml" ContentType="application/vnd.openxmlformats-officedocument.theme+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theme/theme46.xml" ContentType="application/vnd.openxmlformats-officedocument.theme+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47.xml" ContentType="application/vnd.openxmlformats-officedocument.theme+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theme/theme48.xml" ContentType="application/vnd.openxmlformats-officedocument.theme+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theme/theme49.xml" ContentType="application/vnd.openxmlformats-officedocument.theme+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theme/theme50.xml" ContentType="application/vnd.openxmlformats-officedocument.theme+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theme/theme51.xml" ContentType="application/vnd.openxmlformats-officedocument.theme+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theme/theme52.xml" ContentType="application/vnd.openxmlformats-officedocument.theme+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theme/theme53.xml" ContentType="application/vnd.openxmlformats-officedocument.theme+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theme/theme54.xml" ContentType="application/vnd.openxmlformats-officedocument.theme+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theme/theme55.xml" ContentType="application/vnd.openxmlformats-officedocument.theme+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theme/theme56.xml" ContentType="application/vnd.openxmlformats-officedocument.theme+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theme/theme57.xml" ContentType="application/vnd.openxmlformats-officedocument.theme+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theme/theme58.xml" ContentType="application/vnd.openxmlformats-officedocument.theme+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theme/theme59.xml" ContentType="application/vnd.openxmlformats-officedocument.theme+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theme/theme60.xml" ContentType="application/vnd.openxmlformats-officedocument.theme+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theme/theme61.xml" ContentType="application/vnd.openxmlformats-officedocument.theme+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theme/theme62.xml" ContentType="application/vnd.openxmlformats-officedocument.theme+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theme/theme63.xml" ContentType="application/vnd.openxmlformats-officedocument.theme+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theme/theme64.xml" ContentType="application/vnd.openxmlformats-officedocument.theme+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theme/theme65.xml" ContentType="application/vnd.openxmlformats-officedocument.theme+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theme/theme66.xml" ContentType="application/vnd.openxmlformats-officedocument.theme+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theme/theme67.xml" ContentType="application/vnd.openxmlformats-officedocument.theme+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theme/theme68.xml" ContentType="application/vnd.openxmlformats-officedocument.theme+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slideLayouts/slideLayout717.xml" ContentType="application/vnd.openxmlformats-officedocument.presentationml.slideLayout+xml"/>
  <Override PartName="/ppt/slideLayouts/slideLayout718.xml" ContentType="application/vnd.openxmlformats-officedocument.presentationml.slideLayout+xml"/>
  <Override PartName="/ppt/theme/theme69.xml" ContentType="application/vnd.openxmlformats-officedocument.theme+xml"/>
  <Override PartName="/ppt/slideLayouts/slideLayout719.xml" ContentType="application/vnd.openxmlformats-officedocument.presentationml.slideLayout+xml"/>
  <Override PartName="/ppt/slideLayouts/slideLayout720.xml" ContentType="application/vnd.openxmlformats-officedocument.presentationml.slideLayout+xml"/>
  <Override PartName="/ppt/slideLayouts/slideLayout721.xml" ContentType="application/vnd.openxmlformats-officedocument.presentationml.slideLayout+xml"/>
  <Override PartName="/ppt/slideLayouts/slideLayout722.xml" ContentType="application/vnd.openxmlformats-officedocument.presentationml.slideLayout+xml"/>
  <Override PartName="/ppt/slideLayouts/slideLayout723.xml" ContentType="application/vnd.openxmlformats-officedocument.presentationml.slideLayout+xml"/>
  <Override PartName="/ppt/theme/theme70.xml" ContentType="application/vnd.openxmlformats-officedocument.theme+xml"/>
  <Override PartName="/ppt/theme/theme71.xml" ContentType="application/vnd.openxmlformats-officedocument.theme+xml"/>
  <Override PartName="/ppt/theme/theme7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theme/themeOverride2.xml" ContentType="application/vnd.openxmlformats-officedocument.themeOverride+xml"/>
  <Override PartName="/ppt/tags/tag1.xml" ContentType="application/vnd.openxmlformats-officedocument.presentationml.tags+xml"/>
  <Override PartName="/ppt/notesSlides/notesSlide3.xml" ContentType="application/vnd.openxmlformats-officedocument.presentationml.notesSlide+xml"/>
  <Override PartName="/ppt/tags/tag2.xml" ContentType="application/vnd.openxmlformats-officedocument.presentationml.tags+xml"/>
  <Override PartName="/ppt/notesSlides/notesSlide4.xml" ContentType="application/vnd.openxmlformats-officedocument.presentationml.notesSlide+xml"/>
  <Override PartName="/ppt/tags/tag3.xml" ContentType="application/vnd.openxmlformats-officedocument.presentationml.tags+xml"/>
  <Override PartName="/ppt/notesSlides/notesSlide5.xml" ContentType="application/vnd.openxmlformats-officedocument.presentationml.notesSlide+xml"/>
  <Override PartName="/ppt/tags/tag4.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4.xml" ContentType="application/vnd.openxmlformats-officedocument.drawingml.chart+xml"/>
  <Override PartName="/ppt/notesSlides/notesSlide14.xml" ContentType="application/vnd.openxmlformats-officedocument.presentationml.notesSlide+xml"/>
  <Override PartName="/ppt/charts/chart5.xml" ContentType="application/vnd.openxmlformats-officedocument.drawingml.chart+xml"/>
  <Override PartName="/ppt/theme/themeOverride3.xml" ContentType="application/vnd.openxmlformats-officedocument.themeOverr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6.xml" ContentType="application/vnd.openxmlformats-officedocument.drawingml.chart+xml"/>
  <Override PartName="/ppt/theme/themeOverride4.xml" ContentType="application/vnd.openxmlformats-officedocument.themeOverride+xml"/>
  <Override PartName="/ppt/notesSlides/notesSlide19.xml" ContentType="application/vnd.openxmlformats-officedocument.presentationml.notesSlide+xml"/>
  <Override PartName="/ppt/charts/chart7.xml" ContentType="application/vnd.openxmlformats-officedocument.drawingml.chart+xml"/>
  <Override PartName="/ppt/theme/themeOverride5.xml" ContentType="application/vnd.openxmlformats-officedocument.themeOverride+xml"/>
  <Override PartName="/ppt/charts/chart8.xml" ContentType="application/vnd.openxmlformats-officedocument.drawingml.chart+xml"/>
  <Override PartName="/ppt/theme/themeOverride6.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9.xml" ContentType="application/vnd.openxmlformats-officedocument.drawingml.chart+xml"/>
  <Override PartName="/ppt/charts/chart10.xml" ContentType="application/vnd.openxmlformats-officedocument.drawingml.chart+xml"/>
  <Override PartName="/ppt/theme/themeOverride7.xml" ContentType="application/vnd.openxmlformats-officedocument.themeOverride+xml"/>
  <Override PartName="/ppt/notesSlides/notesSlide22.xml" ContentType="application/vnd.openxmlformats-officedocument.presentationml.notesSlide+xml"/>
  <Override PartName="/ppt/charts/chart11.xml" ContentType="application/vnd.openxmlformats-officedocument.drawingml.chart+xml"/>
  <Override PartName="/ppt/theme/themeOverride8.xml" ContentType="application/vnd.openxmlformats-officedocument.themeOverride+xml"/>
  <Override PartName="/ppt/drawings/drawing1.xml" ContentType="application/vnd.openxmlformats-officedocument.drawingml.chartshapes+xml"/>
  <Override PartName="/ppt/notesSlides/notesSlide23.xml" ContentType="application/vnd.openxmlformats-officedocument.presentationml.notesSlide+xml"/>
  <Override PartName="/ppt/charts/chart12.xml" ContentType="application/vnd.openxmlformats-officedocument.drawingml.chart+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812" r:id="rId3"/>
    <p:sldMasterId id="2147483824" r:id="rId4"/>
    <p:sldMasterId id="2147483848" r:id="rId5"/>
    <p:sldMasterId id="2147483872" r:id="rId6"/>
    <p:sldMasterId id="2147483909" r:id="rId7"/>
    <p:sldMasterId id="2147483936" r:id="rId8"/>
    <p:sldMasterId id="2147484087" r:id="rId9"/>
    <p:sldMasterId id="2147484099" r:id="rId10"/>
    <p:sldMasterId id="2147484281" r:id="rId11"/>
    <p:sldMasterId id="2147484522" r:id="rId12"/>
    <p:sldMasterId id="2147484571" r:id="rId13"/>
    <p:sldMasterId id="2147484777" r:id="rId14"/>
    <p:sldMasterId id="2147484837" r:id="rId15"/>
    <p:sldMasterId id="2147484849" r:id="rId16"/>
    <p:sldMasterId id="2147484861" r:id="rId17"/>
    <p:sldMasterId id="2147484873" r:id="rId18"/>
    <p:sldMasterId id="2147484969" r:id="rId19"/>
    <p:sldMasterId id="2147485410" r:id="rId20"/>
    <p:sldMasterId id="2147485520" r:id="rId21"/>
    <p:sldMasterId id="2147485532" r:id="rId22"/>
    <p:sldMasterId id="2147485652" r:id="rId23"/>
    <p:sldMasterId id="2147485665" r:id="rId24"/>
    <p:sldMasterId id="2147485714" r:id="rId25"/>
    <p:sldMasterId id="2147486472" r:id="rId26"/>
    <p:sldMasterId id="2147486594" r:id="rId27"/>
    <p:sldMasterId id="2147486871" r:id="rId28"/>
    <p:sldMasterId id="2147487120" r:id="rId29"/>
    <p:sldMasterId id="2147487144" r:id="rId30"/>
    <p:sldMasterId id="2147487194" r:id="rId31"/>
    <p:sldMasterId id="2147487206" r:id="rId32"/>
    <p:sldMasterId id="2147487258" r:id="rId33"/>
    <p:sldMasterId id="2147487574" r:id="rId34"/>
    <p:sldMasterId id="2147487623" r:id="rId35"/>
    <p:sldMasterId id="2147487743" r:id="rId36"/>
    <p:sldMasterId id="2147488085" r:id="rId37"/>
    <p:sldMasterId id="2147488097" r:id="rId38"/>
    <p:sldMasterId id="2147488265" r:id="rId39"/>
    <p:sldMasterId id="2147488316" r:id="rId40"/>
    <p:sldMasterId id="2147488340" r:id="rId41"/>
    <p:sldMasterId id="2147488378" r:id="rId42"/>
    <p:sldMasterId id="2147488559" r:id="rId43"/>
    <p:sldMasterId id="2147488624" r:id="rId44"/>
    <p:sldMasterId id="2147488637" r:id="rId45"/>
    <p:sldMasterId id="2147488747" r:id="rId46"/>
    <p:sldMasterId id="2147488978" r:id="rId47"/>
    <p:sldMasterId id="2147488991" r:id="rId48"/>
    <p:sldMasterId id="2147489016" r:id="rId49"/>
    <p:sldMasterId id="2147489028" r:id="rId50"/>
    <p:sldMasterId id="2147489216" r:id="rId51"/>
    <p:sldMasterId id="2147489228" r:id="rId52"/>
    <p:sldMasterId id="2147489252" r:id="rId53"/>
    <p:sldMasterId id="2147489265" r:id="rId54"/>
    <p:sldMasterId id="2147489277" r:id="rId55"/>
    <p:sldMasterId id="2147489289" r:id="rId56"/>
    <p:sldMasterId id="2147489547" r:id="rId57"/>
    <p:sldMasterId id="2147489550" r:id="rId58"/>
    <p:sldMasterId id="2147489562" r:id="rId59"/>
    <p:sldMasterId id="2147489587" r:id="rId60"/>
    <p:sldMasterId id="2147489643" r:id="rId61"/>
    <p:sldMasterId id="2147489655" r:id="rId62"/>
    <p:sldMasterId id="2147489805" r:id="rId63"/>
    <p:sldMasterId id="2147489922" r:id="rId64"/>
    <p:sldMasterId id="2147489925" r:id="rId65"/>
    <p:sldMasterId id="2147489950" r:id="rId66"/>
    <p:sldMasterId id="2147489955" r:id="rId67"/>
    <p:sldMasterId id="2147490040" r:id="rId68"/>
    <p:sldMasterId id="2147490086" r:id="rId69"/>
    <p:sldMasterId id="2147490114" r:id="rId70"/>
  </p:sldMasterIdLst>
  <p:notesMasterIdLst>
    <p:notesMasterId r:id="rId155"/>
  </p:notesMasterIdLst>
  <p:handoutMasterIdLst>
    <p:handoutMasterId r:id="rId156"/>
  </p:handoutMasterIdLst>
  <p:sldIdLst>
    <p:sldId id="7685" r:id="rId71"/>
    <p:sldId id="7682" r:id="rId72"/>
    <p:sldId id="6053" r:id="rId73"/>
    <p:sldId id="1400" r:id="rId74"/>
    <p:sldId id="2647" r:id="rId75"/>
    <p:sldId id="6007" r:id="rId76"/>
    <p:sldId id="6008" r:id="rId77"/>
    <p:sldId id="6009" r:id="rId78"/>
    <p:sldId id="6010" r:id="rId79"/>
    <p:sldId id="6011" r:id="rId80"/>
    <p:sldId id="6012" r:id="rId81"/>
    <p:sldId id="6013" r:id="rId82"/>
    <p:sldId id="6015" r:id="rId83"/>
    <p:sldId id="7576" r:id="rId84"/>
    <p:sldId id="7245" r:id="rId85"/>
    <p:sldId id="7629" r:id="rId86"/>
    <p:sldId id="7630" r:id="rId87"/>
    <p:sldId id="7631" r:id="rId88"/>
    <p:sldId id="7632" r:id="rId89"/>
    <p:sldId id="7633" r:id="rId90"/>
    <p:sldId id="7634" r:id="rId91"/>
    <p:sldId id="7635" r:id="rId92"/>
    <p:sldId id="7636" r:id="rId93"/>
    <p:sldId id="7637" r:id="rId94"/>
    <p:sldId id="7638" r:id="rId95"/>
    <p:sldId id="7639" r:id="rId96"/>
    <p:sldId id="7640" r:id="rId97"/>
    <p:sldId id="5533" r:id="rId98"/>
    <p:sldId id="5534" r:id="rId99"/>
    <p:sldId id="7641" r:id="rId100"/>
    <p:sldId id="7642" r:id="rId101"/>
    <p:sldId id="7643" r:id="rId102"/>
    <p:sldId id="7644" r:id="rId103"/>
    <p:sldId id="7645" r:id="rId104"/>
    <p:sldId id="7362" r:id="rId105"/>
    <p:sldId id="7646" r:id="rId106"/>
    <p:sldId id="7647" r:id="rId107"/>
    <p:sldId id="7648" r:id="rId108"/>
    <p:sldId id="7371" r:id="rId109"/>
    <p:sldId id="7649" r:id="rId110"/>
    <p:sldId id="7650" r:id="rId111"/>
    <p:sldId id="7651" r:id="rId112"/>
    <p:sldId id="7652" r:id="rId113"/>
    <p:sldId id="7653" r:id="rId114"/>
    <p:sldId id="7654" r:id="rId115"/>
    <p:sldId id="7655" r:id="rId116"/>
    <p:sldId id="7656" r:id="rId117"/>
    <p:sldId id="7657" r:id="rId118"/>
    <p:sldId id="7658" r:id="rId119"/>
    <p:sldId id="7659" r:id="rId120"/>
    <p:sldId id="7660" r:id="rId121"/>
    <p:sldId id="7661" r:id="rId122"/>
    <p:sldId id="6647" r:id="rId123"/>
    <p:sldId id="7587" r:id="rId124"/>
    <p:sldId id="7662" r:id="rId125"/>
    <p:sldId id="7155" r:id="rId126"/>
    <p:sldId id="7156" r:id="rId127"/>
    <p:sldId id="6936" r:id="rId128"/>
    <p:sldId id="6937" r:id="rId129"/>
    <p:sldId id="7157" r:id="rId130"/>
    <p:sldId id="7158" r:id="rId131"/>
    <p:sldId id="7265" r:id="rId132"/>
    <p:sldId id="7164" r:id="rId133"/>
    <p:sldId id="7165" r:id="rId134"/>
    <p:sldId id="7171" r:id="rId135"/>
    <p:sldId id="7232" r:id="rId136"/>
    <p:sldId id="7138" r:id="rId137"/>
    <p:sldId id="7172" r:id="rId138"/>
    <p:sldId id="7459" r:id="rId139"/>
    <p:sldId id="289" r:id="rId140"/>
    <p:sldId id="7175" r:id="rId141"/>
    <p:sldId id="7176" r:id="rId142"/>
    <p:sldId id="7177" r:id="rId143"/>
    <p:sldId id="7178" r:id="rId144"/>
    <p:sldId id="7179" r:id="rId145"/>
    <p:sldId id="7483" r:id="rId146"/>
    <p:sldId id="7484" r:id="rId147"/>
    <p:sldId id="7485" r:id="rId148"/>
    <p:sldId id="7486" r:id="rId149"/>
    <p:sldId id="7180" r:id="rId150"/>
    <p:sldId id="6833" r:id="rId151"/>
    <p:sldId id="6834" r:id="rId152"/>
    <p:sldId id="7182" r:id="rId153"/>
    <p:sldId id="7687" r:id="rId154"/>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00FF"/>
    <a:srgbClr val="0432FF"/>
    <a:srgbClr val="1A5712"/>
    <a:srgbClr val="8C0000"/>
    <a:srgbClr val="FF00C4"/>
    <a:srgbClr val="948A54"/>
    <a:srgbClr val="2A55D6"/>
    <a:srgbClr val="663D63"/>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5730" autoAdjust="0"/>
    <p:restoredTop sz="95499" autoAdjust="0"/>
  </p:normalViewPr>
  <p:slideViewPr>
    <p:cSldViewPr>
      <p:cViewPr varScale="1">
        <p:scale>
          <a:sx n="133" d="100"/>
          <a:sy n="133" d="100"/>
        </p:scale>
        <p:origin x="1632" y="192"/>
      </p:cViewPr>
      <p:guideLst>
        <p:guide orient="horz" pos="2160"/>
        <p:guide pos="2880"/>
      </p:guideLst>
    </p:cSldViewPr>
  </p:slideViewPr>
  <p:notesTextViewPr>
    <p:cViewPr>
      <p:scale>
        <a:sx n="100" d="100"/>
        <a:sy n="100" d="100"/>
      </p:scale>
      <p:origin x="0" y="0"/>
    </p:cViewPr>
  </p:notesTextViewPr>
  <p:sorterViewPr>
    <p:cViewPr>
      <p:scale>
        <a:sx n="1" d="1"/>
        <a:sy n="1" d="1"/>
      </p:scale>
      <p:origin x="0" y="0"/>
    </p:cViewPr>
  </p:sorterViewPr>
  <p:notesViewPr>
    <p:cSldViewPr>
      <p:cViewPr varScale="1">
        <p:scale>
          <a:sx n="101" d="100"/>
          <a:sy n="101" d="100"/>
        </p:scale>
        <p:origin x="-3228" y="-108"/>
      </p:cViewPr>
      <p:guideLst>
        <p:guide orient="horz" pos="2928"/>
        <p:guide pos="2208"/>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47.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Master" Target="slideMasters/slideMaster63.xml"/><Relationship Id="rId84" Type="http://schemas.openxmlformats.org/officeDocument/2006/relationships/slide" Target="slides/slide14.xml"/><Relationship Id="rId138" Type="http://schemas.openxmlformats.org/officeDocument/2006/relationships/slide" Target="slides/slide68.xml"/><Relationship Id="rId159" Type="http://schemas.openxmlformats.org/officeDocument/2006/relationships/theme" Target="theme/theme1.xml"/><Relationship Id="rId107" Type="http://schemas.openxmlformats.org/officeDocument/2006/relationships/slide" Target="slides/slide37.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4.xml"/><Relationship Id="rId128" Type="http://schemas.openxmlformats.org/officeDocument/2006/relationships/slide" Target="slides/slide58.xml"/><Relationship Id="rId149" Type="http://schemas.openxmlformats.org/officeDocument/2006/relationships/slide" Target="slides/slide79.xml"/><Relationship Id="rId5" Type="http://schemas.openxmlformats.org/officeDocument/2006/relationships/slideMaster" Target="slideMasters/slideMaster5.xml"/><Relationship Id="rId95" Type="http://schemas.openxmlformats.org/officeDocument/2006/relationships/slide" Target="slides/slide25.xml"/><Relationship Id="rId160" Type="http://schemas.openxmlformats.org/officeDocument/2006/relationships/tableStyles" Target="tableStyles.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Master" Target="slideMasters/slideMaster64.xml"/><Relationship Id="rId118" Type="http://schemas.openxmlformats.org/officeDocument/2006/relationships/slide" Target="slides/slide48.xml"/><Relationship Id="rId139" Type="http://schemas.openxmlformats.org/officeDocument/2006/relationships/slide" Target="slides/slide69.xml"/><Relationship Id="rId80" Type="http://schemas.openxmlformats.org/officeDocument/2006/relationships/slide" Target="slides/slide10.xml"/><Relationship Id="rId85" Type="http://schemas.openxmlformats.org/officeDocument/2006/relationships/slide" Target="slides/slide15.xml"/><Relationship Id="rId150" Type="http://schemas.openxmlformats.org/officeDocument/2006/relationships/slide" Target="slides/slide80.xml"/><Relationship Id="rId155" Type="http://schemas.openxmlformats.org/officeDocument/2006/relationships/notesMaster" Target="notesMasters/notesMaster1.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59" Type="http://schemas.openxmlformats.org/officeDocument/2006/relationships/slideMaster" Target="slideMasters/slideMaster59.xml"/><Relationship Id="rId103" Type="http://schemas.openxmlformats.org/officeDocument/2006/relationships/slide" Target="slides/slide33.xml"/><Relationship Id="rId108" Type="http://schemas.openxmlformats.org/officeDocument/2006/relationships/slide" Target="slides/slide38.xml"/><Relationship Id="rId124" Type="http://schemas.openxmlformats.org/officeDocument/2006/relationships/slide" Target="slides/slide54.xml"/><Relationship Id="rId129" Type="http://schemas.openxmlformats.org/officeDocument/2006/relationships/slide" Target="slides/slide59.xml"/><Relationship Id="rId54" Type="http://schemas.openxmlformats.org/officeDocument/2006/relationships/slideMaster" Target="slideMasters/slideMaster54.xml"/><Relationship Id="rId70" Type="http://schemas.openxmlformats.org/officeDocument/2006/relationships/slideMaster" Target="slideMasters/slideMaster70.xml"/><Relationship Id="rId75" Type="http://schemas.openxmlformats.org/officeDocument/2006/relationships/slide" Target="slides/slide5.xml"/><Relationship Id="rId91" Type="http://schemas.openxmlformats.org/officeDocument/2006/relationships/slide" Target="slides/slide21.xml"/><Relationship Id="rId96" Type="http://schemas.openxmlformats.org/officeDocument/2006/relationships/slide" Target="slides/slide26.xml"/><Relationship Id="rId140" Type="http://schemas.openxmlformats.org/officeDocument/2006/relationships/slide" Target="slides/slide70.xml"/><Relationship Id="rId145" Type="http://schemas.openxmlformats.org/officeDocument/2006/relationships/slide" Target="slides/slide75.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44.xml"/><Relationship Id="rId119" Type="http://schemas.openxmlformats.org/officeDocument/2006/relationships/slide" Target="slides/slide49.xml"/><Relationship Id="rId44" Type="http://schemas.openxmlformats.org/officeDocument/2006/relationships/slideMaster" Target="slideMasters/slideMaster44.xml"/><Relationship Id="rId60" Type="http://schemas.openxmlformats.org/officeDocument/2006/relationships/slideMaster" Target="slideMasters/slideMaster60.xml"/><Relationship Id="rId65" Type="http://schemas.openxmlformats.org/officeDocument/2006/relationships/slideMaster" Target="slideMasters/slideMaster65.xml"/><Relationship Id="rId81" Type="http://schemas.openxmlformats.org/officeDocument/2006/relationships/slide" Target="slides/slide11.xml"/><Relationship Id="rId86" Type="http://schemas.openxmlformats.org/officeDocument/2006/relationships/slide" Target="slides/slide16.xml"/><Relationship Id="rId130" Type="http://schemas.openxmlformats.org/officeDocument/2006/relationships/slide" Target="slides/slide60.xml"/><Relationship Id="rId135" Type="http://schemas.openxmlformats.org/officeDocument/2006/relationships/slide" Target="slides/slide65.xml"/><Relationship Id="rId151" Type="http://schemas.openxmlformats.org/officeDocument/2006/relationships/slide" Target="slides/slide81.xml"/><Relationship Id="rId156" Type="http://schemas.openxmlformats.org/officeDocument/2006/relationships/handoutMaster" Target="handoutMasters/handoutMaster1.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3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6.xml"/><Relationship Id="rId97" Type="http://schemas.openxmlformats.org/officeDocument/2006/relationships/slide" Target="slides/slide27.xml"/><Relationship Id="rId104" Type="http://schemas.openxmlformats.org/officeDocument/2006/relationships/slide" Target="slides/slide34.xml"/><Relationship Id="rId120" Type="http://schemas.openxmlformats.org/officeDocument/2006/relationships/slide" Target="slides/slide50.xml"/><Relationship Id="rId125" Type="http://schemas.openxmlformats.org/officeDocument/2006/relationships/slide" Target="slides/slide55.xml"/><Relationship Id="rId141" Type="http://schemas.openxmlformats.org/officeDocument/2006/relationships/slide" Target="slides/slide71.xml"/><Relationship Id="rId146" Type="http://schemas.openxmlformats.org/officeDocument/2006/relationships/slide" Target="slides/slide76.xml"/><Relationship Id="rId7" Type="http://schemas.openxmlformats.org/officeDocument/2006/relationships/slideMaster" Target="slideMasters/slideMaster7.xml"/><Relationship Id="rId71" Type="http://schemas.openxmlformats.org/officeDocument/2006/relationships/slide" Target="slides/slide1.xml"/><Relationship Id="rId92" Type="http://schemas.openxmlformats.org/officeDocument/2006/relationships/slide" Target="slides/slide22.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Master" Target="slideMasters/slideMaster66.xml"/><Relationship Id="rId87" Type="http://schemas.openxmlformats.org/officeDocument/2006/relationships/slide" Target="slides/slide17.xml"/><Relationship Id="rId110" Type="http://schemas.openxmlformats.org/officeDocument/2006/relationships/slide" Target="slides/slide40.xml"/><Relationship Id="rId115" Type="http://schemas.openxmlformats.org/officeDocument/2006/relationships/slide" Target="slides/slide45.xml"/><Relationship Id="rId131" Type="http://schemas.openxmlformats.org/officeDocument/2006/relationships/slide" Target="slides/slide61.xml"/><Relationship Id="rId136" Type="http://schemas.openxmlformats.org/officeDocument/2006/relationships/slide" Target="slides/slide66.xml"/><Relationship Id="rId157" Type="http://schemas.openxmlformats.org/officeDocument/2006/relationships/presProps" Target="presProps.xml"/><Relationship Id="rId61" Type="http://schemas.openxmlformats.org/officeDocument/2006/relationships/slideMaster" Target="slideMasters/slideMaster61.xml"/><Relationship Id="rId82" Type="http://schemas.openxmlformats.org/officeDocument/2006/relationships/slide" Target="slides/slide12.xml"/><Relationship Id="rId152" Type="http://schemas.openxmlformats.org/officeDocument/2006/relationships/slide" Target="slides/slide82.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Master" Target="slideMasters/slideMaster56.xml"/><Relationship Id="rId77" Type="http://schemas.openxmlformats.org/officeDocument/2006/relationships/slide" Target="slides/slide7.xml"/><Relationship Id="rId100" Type="http://schemas.openxmlformats.org/officeDocument/2006/relationships/slide" Target="slides/slide30.xml"/><Relationship Id="rId105" Type="http://schemas.openxmlformats.org/officeDocument/2006/relationships/slide" Target="slides/slide35.xml"/><Relationship Id="rId126" Type="http://schemas.openxmlformats.org/officeDocument/2006/relationships/slide" Target="slides/slide56.xml"/><Relationship Id="rId147" Type="http://schemas.openxmlformats.org/officeDocument/2006/relationships/slide" Target="slides/slide77.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2.xml"/><Relationship Id="rId93" Type="http://schemas.openxmlformats.org/officeDocument/2006/relationships/slide" Target="slides/slide23.xml"/><Relationship Id="rId98" Type="http://schemas.openxmlformats.org/officeDocument/2006/relationships/slide" Target="slides/slide28.xml"/><Relationship Id="rId121" Type="http://schemas.openxmlformats.org/officeDocument/2006/relationships/slide" Target="slides/slide51.xml"/><Relationship Id="rId142" Type="http://schemas.openxmlformats.org/officeDocument/2006/relationships/slide" Target="slides/slide72.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Master" Target="slideMasters/slideMaster67.xml"/><Relationship Id="rId116" Type="http://schemas.openxmlformats.org/officeDocument/2006/relationships/slide" Target="slides/slide46.xml"/><Relationship Id="rId137" Type="http://schemas.openxmlformats.org/officeDocument/2006/relationships/slide" Target="slides/slide67.xml"/><Relationship Id="rId158" Type="http://schemas.openxmlformats.org/officeDocument/2006/relationships/viewProps" Target="viewProps.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Master" Target="slideMasters/slideMaster62.xml"/><Relationship Id="rId83" Type="http://schemas.openxmlformats.org/officeDocument/2006/relationships/slide" Target="slides/slide13.xml"/><Relationship Id="rId88" Type="http://schemas.openxmlformats.org/officeDocument/2006/relationships/slide" Target="slides/slide18.xml"/><Relationship Id="rId111" Type="http://schemas.openxmlformats.org/officeDocument/2006/relationships/slide" Target="slides/slide41.xml"/><Relationship Id="rId132" Type="http://schemas.openxmlformats.org/officeDocument/2006/relationships/slide" Target="slides/slide62.xml"/><Relationship Id="rId153" Type="http://schemas.openxmlformats.org/officeDocument/2006/relationships/slide" Target="slides/slide83.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Master" Target="slideMasters/slideMaster57.xml"/><Relationship Id="rId106" Type="http://schemas.openxmlformats.org/officeDocument/2006/relationships/slide" Target="slides/slide36.xml"/><Relationship Id="rId127" Type="http://schemas.openxmlformats.org/officeDocument/2006/relationships/slide" Target="slides/slide57.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3.xml"/><Relationship Id="rId78" Type="http://schemas.openxmlformats.org/officeDocument/2006/relationships/slide" Target="slides/slide8.xml"/><Relationship Id="rId94" Type="http://schemas.openxmlformats.org/officeDocument/2006/relationships/slide" Target="slides/slide24.xml"/><Relationship Id="rId99" Type="http://schemas.openxmlformats.org/officeDocument/2006/relationships/slide" Target="slides/slide29.xml"/><Relationship Id="rId101" Type="http://schemas.openxmlformats.org/officeDocument/2006/relationships/slide" Target="slides/slide31.xml"/><Relationship Id="rId122" Type="http://schemas.openxmlformats.org/officeDocument/2006/relationships/slide" Target="slides/slide52.xml"/><Relationship Id="rId143" Type="http://schemas.openxmlformats.org/officeDocument/2006/relationships/slide" Target="slides/slide73.xml"/><Relationship Id="rId148" Type="http://schemas.openxmlformats.org/officeDocument/2006/relationships/slide" Target="slides/slide78.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Master" Target="slideMasters/slideMaster68.xml"/><Relationship Id="rId89" Type="http://schemas.openxmlformats.org/officeDocument/2006/relationships/slide" Target="slides/slide19.xml"/><Relationship Id="rId112" Type="http://schemas.openxmlformats.org/officeDocument/2006/relationships/slide" Target="slides/slide42.xml"/><Relationship Id="rId133" Type="http://schemas.openxmlformats.org/officeDocument/2006/relationships/slide" Target="slides/slide63.xml"/><Relationship Id="rId154" Type="http://schemas.openxmlformats.org/officeDocument/2006/relationships/slide" Target="slides/slide84.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Master" Target="slideMasters/slideMaster58.xml"/><Relationship Id="rId79" Type="http://schemas.openxmlformats.org/officeDocument/2006/relationships/slide" Target="slides/slide9.xml"/><Relationship Id="rId102" Type="http://schemas.openxmlformats.org/officeDocument/2006/relationships/slide" Target="slides/slide32.xml"/><Relationship Id="rId123" Type="http://schemas.openxmlformats.org/officeDocument/2006/relationships/slide" Target="slides/slide53.xml"/><Relationship Id="rId144" Type="http://schemas.openxmlformats.org/officeDocument/2006/relationships/slide" Target="slides/slide74.xml"/><Relationship Id="rId90" Type="http://schemas.openxmlformats.org/officeDocument/2006/relationships/slide" Target="slides/slide20.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Master" Target="slideMasters/slideMaster69.xml"/><Relationship Id="rId113" Type="http://schemas.openxmlformats.org/officeDocument/2006/relationships/slide" Target="slides/slide43.xml"/><Relationship Id="rId134" Type="http://schemas.openxmlformats.org/officeDocument/2006/relationships/slide" Target="slides/slide64.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2" Type="http://schemas.openxmlformats.org/officeDocument/2006/relationships/oleObject" Target="Macintosh%20HD:Users:amiraliboroumand:cmu:Google-Internship-EdgeTPU:ML-Workload-Analysis-repaired%20-backup-for-graphs-copy.xlsx" TargetMode="External"/><Relationship Id="rId1" Type="http://schemas.openxmlformats.org/officeDocument/2006/relationships/themeOverride" Target="../theme/themeOverride7.xml"/></Relationships>
</file>

<file path=ppt/charts/_rels/chart1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Macintosh%20HD:Users:amiraliboroumand:cmu:Google-Internship-EdgeTPU:ML-Workload-Analysis-repaired%20-backup-graphs.xlsx" TargetMode="External"/><Relationship Id="rId1" Type="http://schemas.openxmlformats.org/officeDocument/2006/relationships/themeOverride" Target="../theme/themeOverride8.xml"/></Relationships>
</file>

<file path=ppt/charts/_rels/chart12.xml.rels><?xml version="1.0" encoding="UTF-8" standalone="yes"?>
<Relationships xmlns="http://schemas.openxmlformats.org/package/2006/relationships"><Relationship Id="rId1" Type="http://schemas.openxmlformats.org/officeDocument/2006/relationships/oleObject" Target="file:////Users/geraldo/Projects/Mensa/Plots.xlsx" TargetMode="External"/></Relationships>
</file>

<file path=ppt/charts/_rels/chart2.xml.rels><?xml version="1.0" encoding="UTF-8" standalone="yes"?>
<Relationships xmlns="http://schemas.openxmlformats.org/package/2006/relationships"><Relationship Id="rId2" Type="http://schemas.openxmlformats.org/officeDocument/2006/relationships/package" Target="../embeddings/Microsoft_Excel_Worksheet1.xlsx"/><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2" Type="http://schemas.openxmlformats.org/officeDocument/2006/relationships/package" Target="../embeddings/Microsoft_Excel_Worksheet2.xlsx"/><Relationship Id="rId1" Type="http://schemas.openxmlformats.org/officeDocument/2006/relationships/themeOverride" Target="../theme/themeOverride2.xml"/></Relationships>
</file>

<file path=ppt/charts/_rels/chart4.xml.rels><?xml version="1.0" encoding="UTF-8" standalone="yes"?>
<Relationships xmlns="http://schemas.openxmlformats.org/package/2006/relationships"><Relationship Id="rId1" Type="http://schemas.openxmlformats.org/officeDocument/2006/relationships/oleObject" Target="Macintosh%20HD:Users:amiraliboroumand:cmu:Google-internship:Amirali-Internship-data:all-data-final.xls" TargetMode="External"/></Relationships>
</file>

<file path=ppt/charts/_rels/chart5.xml.rels><?xml version="1.0" encoding="UTF-8" standalone="yes"?>
<Relationships xmlns="http://schemas.openxmlformats.org/package/2006/relationships"><Relationship Id="rId2" Type="http://schemas.openxmlformats.org/officeDocument/2006/relationships/package" Target="../embeddings/Microsoft_Excel_Worksheet3.xlsx"/><Relationship Id="rId1" Type="http://schemas.openxmlformats.org/officeDocument/2006/relationships/themeOverride" Target="../theme/themeOverride3.xml"/></Relationships>
</file>

<file path=ppt/charts/_rels/chart6.xml.rels><?xml version="1.0" encoding="UTF-8" standalone="yes"?>
<Relationships xmlns="http://schemas.openxmlformats.org/package/2006/relationships"><Relationship Id="rId2" Type="http://schemas.openxmlformats.org/officeDocument/2006/relationships/package" Target="../embeddings/Microsoft_Excel_Worksheet4.xlsx"/><Relationship Id="rId1" Type="http://schemas.openxmlformats.org/officeDocument/2006/relationships/themeOverride" Target="../theme/themeOverride4.xml"/></Relationships>
</file>

<file path=ppt/charts/_rels/chart7.xml.rels><?xml version="1.0" encoding="UTF-8" standalone="yes"?>
<Relationships xmlns="http://schemas.openxmlformats.org/package/2006/relationships"><Relationship Id="rId2" Type="http://schemas.openxmlformats.org/officeDocument/2006/relationships/package" Target="../embeddings/Microsoft_Excel_Worksheet5.xlsx"/><Relationship Id="rId1" Type="http://schemas.openxmlformats.org/officeDocument/2006/relationships/themeOverride" Target="../theme/themeOverride5.xml"/></Relationships>
</file>

<file path=ppt/charts/_rels/chart8.xml.rels><?xml version="1.0" encoding="UTF-8" standalone="yes"?>
<Relationships xmlns="http://schemas.openxmlformats.org/package/2006/relationships"><Relationship Id="rId2" Type="http://schemas.openxmlformats.org/officeDocument/2006/relationships/package" Target="../embeddings/Microsoft_Excel_Worksheet6.xlsx"/><Relationship Id="rId1" Type="http://schemas.openxmlformats.org/officeDocument/2006/relationships/themeOverride" Target="../theme/themeOverride6.xml"/></Relationships>
</file>

<file path=ppt/charts/_rels/chart9.xml.rels><?xml version="1.0" encoding="UTF-8" standalone="yes"?>
<Relationships xmlns="http://schemas.openxmlformats.org/package/2006/relationships"><Relationship Id="rId1" Type="http://schemas.openxmlformats.org/officeDocument/2006/relationships/package" Target="../embeddings/Microsoft_Excel_Worksheet7.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63481578691552"/>
          <c:y val="7.03358448482896E-2"/>
          <c:w val="0.81172292699523696"/>
          <c:h val="0.54584290990013495"/>
        </c:manualLayout>
      </c:layout>
      <c:barChart>
        <c:barDir val="bar"/>
        <c:grouping val="clustered"/>
        <c:varyColors val="0"/>
        <c:ser>
          <c:idx val="0"/>
          <c:order val="0"/>
          <c:tx>
            <c:strRef>
              <c:f>Sheet1!$B$1</c:f>
              <c:strCache>
                <c:ptCount val="1"/>
                <c:pt idx="0">
                  <c:v>열3</c:v>
                </c:pt>
              </c:strCache>
            </c:strRef>
          </c:tx>
          <c:spPr>
            <a:solidFill>
              <a:schemeClr val="accent1"/>
            </a:solidFill>
            <a:ln>
              <a:solidFill>
                <a:schemeClr val="accent1">
                  <a:lumMod val="50000"/>
                </a:schemeClr>
              </a:solidFill>
            </a:ln>
            <a:effectLst/>
          </c:spPr>
          <c:invertIfNegative val="0"/>
          <c:dLbls>
            <c:dLbl>
              <c:idx val="0"/>
              <c:tx>
                <c:rich>
                  <a:bodyPr/>
                  <a:lstStyle/>
                  <a:p>
                    <a:r>
                      <a:rPr lang="en-US" altLang="ko-KR" dirty="0"/>
                      <a:t>+42%</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6C2F-1441-AEBA-F00D20293B02}"/>
                </c:ext>
              </c:extLst>
            </c:dLbl>
            <c:dLbl>
              <c:idx val="1"/>
              <c:delete val="1"/>
              <c:extLst>
                <c:ext xmlns:c15="http://schemas.microsoft.com/office/drawing/2012/chart" uri="{CE6537A1-D6FC-4f65-9D91-7224C49458BB}"/>
                <c:ext xmlns:c16="http://schemas.microsoft.com/office/drawing/2014/chart" uri="{C3380CC4-5D6E-409C-BE32-E72D297353CC}">
                  <c16:uniqueId val="{00000001-6C2F-1441-AEBA-F00D20293B02}"/>
                </c:ext>
              </c:extLst>
            </c:dLbl>
            <c:spPr>
              <a:noFill/>
              <a:ln>
                <a:noFill/>
              </a:ln>
              <a:effectLst/>
            </c:spPr>
            <c:txPr>
              <a:bodyPr rot="0" spcFirstLastPara="1" vertOverflow="ellipsis" vert="horz" wrap="square" lIns="38100" tIns="19050" rIns="38100" bIns="19050" anchor="ctr" anchorCtr="1">
                <a:spAutoFit/>
              </a:bodyPr>
              <a:lstStyle/>
              <a:p>
                <a:pPr>
                  <a:defRPr sz="20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Sheet1!$A$2:$A$3</c:f>
              <c:strCache>
                <c:ptCount val="2"/>
                <c:pt idx="0">
                  <c:v>128 Cores</c:v>
                </c:pt>
                <c:pt idx="1">
                  <c:v>32 Cores</c:v>
                </c:pt>
              </c:strCache>
            </c:strRef>
          </c:cat>
          <c:val>
            <c:numRef>
              <c:f>Sheet1!$B$2:$B$3</c:f>
              <c:numCache>
                <c:formatCode>General</c:formatCode>
                <c:ptCount val="2"/>
                <c:pt idx="0">
                  <c:v>1.420607344</c:v>
                </c:pt>
                <c:pt idx="1">
                  <c:v>1</c:v>
                </c:pt>
              </c:numCache>
            </c:numRef>
          </c:val>
          <c:extLst>
            <c:ext xmlns:c16="http://schemas.microsoft.com/office/drawing/2014/chart" uri="{C3380CC4-5D6E-409C-BE32-E72D297353CC}">
              <c16:uniqueId val="{00000002-6C2F-1441-AEBA-F00D20293B02}"/>
            </c:ext>
          </c:extLst>
        </c:ser>
        <c:dLbls>
          <c:showLegendKey val="0"/>
          <c:showVal val="0"/>
          <c:showCatName val="0"/>
          <c:showSerName val="0"/>
          <c:showPercent val="0"/>
          <c:showBubbleSize val="0"/>
        </c:dLbls>
        <c:gapWidth val="50"/>
        <c:axId val="-1970970072"/>
        <c:axId val="-1970966552"/>
      </c:barChart>
      <c:catAx>
        <c:axId val="-197097007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70966552"/>
        <c:crosses val="autoZero"/>
        <c:auto val="1"/>
        <c:lblAlgn val="ctr"/>
        <c:lblOffset val="100"/>
        <c:noMultiLvlLbl val="0"/>
      </c:catAx>
      <c:valAx>
        <c:axId val="-1970966552"/>
        <c:scaling>
          <c:orientation val="minMax"/>
          <c:max val="4"/>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dirty="0"/>
                  <a:t>Speedup</a:t>
                </a:r>
                <a:endParaRPr lang="ko-KR" altLang="en-US" dirty="0"/>
              </a:p>
            </c:rich>
          </c:tx>
          <c:layout>
            <c:manualLayout>
              <c:xMode val="edge"/>
              <c:yMode val="edge"/>
              <c:x val="0.509829153300282"/>
              <c:y val="0.82470364039603605"/>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970970072"/>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latin typeface="+mn-lt"/>
        </a:defRPr>
      </a:pPr>
      <a:endParaRPr lang="en-US"/>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44301160032946402"/>
          <c:y val="0.18821682063256823"/>
          <c:w val="0.49599666649754498"/>
          <c:h val="0.62204744984080818"/>
        </c:manualLayout>
      </c:layout>
      <c:scatterChart>
        <c:scatterStyle val="lineMarker"/>
        <c:varyColors val="0"/>
        <c:ser>
          <c:idx val="1"/>
          <c:order val="0"/>
          <c:tx>
            <c:strRef>
              <c:f>Clustering!$F$23</c:f>
              <c:strCache>
                <c:ptCount val="1"/>
                <c:pt idx="0">
                  <c:v>CNN3</c:v>
                </c:pt>
              </c:strCache>
            </c:strRef>
          </c:tx>
          <c:spPr>
            <a:ln w="31750">
              <a:solidFill>
                <a:srgbClr val="000000"/>
              </a:solidFill>
            </a:ln>
          </c:spPr>
          <c:marker>
            <c:symbol val="diamond"/>
            <c:size val="10"/>
            <c:spPr>
              <a:solidFill>
                <a:schemeClr val="accent6">
                  <a:lumMod val="40000"/>
                  <a:lumOff val="60000"/>
                </a:schemeClr>
              </a:solidFill>
              <a:ln>
                <a:solidFill>
                  <a:srgbClr val="000000"/>
                </a:solidFill>
              </a:ln>
            </c:spPr>
          </c:marker>
          <c:xVal>
            <c:numRef>
              <c:f>Clustering!$I$23</c:f>
              <c:numCache>
                <c:formatCode>General</c:formatCode>
                <c:ptCount val="1"/>
                <c:pt idx="0">
                  <c:v>24.3907470703125</c:v>
                </c:pt>
              </c:numCache>
            </c:numRef>
          </c:xVal>
          <c:yVal>
            <c:numRef>
              <c:f>Clustering!$H$23</c:f>
              <c:numCache>
                <c:formatCode>General</c:formatCode>
                <c:ptCount val="1"/>
                <c:pt idx="0">
                  <c:v>22201</c:v>
                </c:pt>
              </c:numCache>
            </c:numRef>
          </c:yVal>
          <c:smooth val="0"/>
          <c:extLst>
            <c:ext xmlns:c16="http://schemas.microsoft.com/office/drawing/2014/chart" uri="{C3380CC4-5D6E-409C-BE32-E72D297353CC}">
              <c16:uniqueId val="{00000000-D850-5246-86C2-272D0437813F}"/>
            </c:ext>
          </c:extLst>
        </c:ser>
        <c:ser>
          <c:idx val="0"/>
          <c:order val="1"/>
          <c:tx>
            <c:strRef>
              <c:f>Clustering!$F$24</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Clustering!$I$24</c:f>
              <c:numCache>
                <c:formatCode>General</c:formatCode>
                <c:ptCount val="1"/>
                <c:pt idx="0">
                  <c:v>189.9228515625</c:v>
                </c:pt>
              </c:numCache>
            </c:numRef>
          </c:xVal>
          <c:yVal>
            <c:numRef>
              <c:f>Clustering!$H$24</c:f>
              <c:numCache>
                <c:formatCode>General</c:formatCode>
                <c:ptCount val="1"/>
                <c:pt idx="0">
                  <c:v>21609</c:v>
                </c:pt>
              </c:numCache>
            </c:numRef>
          </c:yVal>
          <c:smooth val="0"/>
          <c:extLst>
            <c:ext xmlns:c16="http://schemas.microsoft.com/office/drawing/2014/chart" uri="{C3380CC4-5D6E-409C-BE32-E72D297353CC}">
              <c16:uniqueId val="{00000001-D850-5246-86C2-272D0437813F}"/>
            </c:ext>
          </c:extLst>
        </c:ser>
        <c:ser>
          <c:idx val="2"/>
          <c:order val="2"/>
          <c:tx>
            <c:strRef>
              <c:f>Clustering!$F$28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Clustering!$I$28</c:f>
              <c:numCache>
                <c:formatCode>General</c:formatCode>
                <c:ptCount val="1"/>
                <c:pt idx="0">
                  <c:v>193.798828125</c:v>
                </c:pt>
              </c:numCache>
            </c:numRef>
          </c:xVal>
          <c:yVal>
            <c:numRef>
              <c:f>Clustering!$H$28</c:f>
              <c:numCache>
                <c:formatCode>General</c:formatCode>
                <c:ptCount val="1"/>
                <c:pt idx="0">
                  <c:v>11025</c:v>
                </c:pt>
              </c:numCache>
            </c:numRef>
          </c:yVal>
          <c:smooth val="0"/>
          <c:extLst>
            <c:ext xmlns:c16="http://schemas.microsoft.com/office/drawing/2014/chart" uri="{C3380CC4-5D6E-409C-BE32-E72D297353CC}">
              <c16:uniqueId val="{00000002-D850-5246-86C2-272D0437813F}"/>
            </c:ext>
          </c:extLst>
        </c:ser>
        <c:ser>
          <c:idx val="4"/>
          <c:order val="3"/>
          <c:tx>
            <c:strRef>
              <c:f>Clustering!$F$30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Clustering!$I$30</c:f>
              <c:numCache>
                <c:formatCode>General</c:formatCode>
                <c:ptCount val="1"/>
                <c:pt idx="0">
                  <c:v>89.7216796875</c:v>
                </c:pt>
              </c:numCache>
            </c:numRef>
          </c:xVal>
          <c:yVal>
            <c:numRef>
              <c:f>Clustering!$H$30</c:f>
              <c:numCache>
                <c:formatCode>General</c:formatCode>
                <c:ptCount val="1"/>
                <c:pt idx="0">
                  <c:v>1225</c:v>
                </c:pt>
              </c:numCache>
            </c:numRef>
          </c:yVal>
          <c:smooth val="0"/>
          <c:extLst>
            <c:ext xmlns:c16="http://schemas.microsoft.com/office/drawing/2014/chart" uri="{C3380CC4-5D6E-409C-BE32-E72D297353CC}">
              <c16:uniqueId val="{00000003-D850-5246-86C2-272D0437813F}"/>
            </c:ext>
          </c:extLst>
        </c:ser>
        <c:ser>
          <c:idx val="3"/>
          <c:order val="4"/>
          <c:tx>
            <c:strRef>
              <c:f>Clustering!$F$47</c:f>
              <c:strCache>
                <c:ptCount val="1"/>
                <c:pt idx="0">
                  <c:v>CNN4</c:v>
                </c:pt>
              </c:strCache>
            </c:strRef>
          </c:tx>
          <c:dPt>
            <c:idx val="0"/>
            <c:marker>
              <c:symbol val="diamond"/>
              <c:size val="10"/>
              <c:spPr>
                <a:solidFill>
                  <a:schemeClr val="accent4"/>
                </a:solidFill>
                <a:ln>
                  <a:solidFill>
                    <a:srgbClr val="000000"/>
                  </a:solidFill>
                </a:ln>
              </c:spPr>
            </c:marker>
            <c:bubble3D val="0"/>
            <c:spPr>
              <a:ln>
                <a:solidFill>
                  <a:srgbClr val="000000"/>
                </a:solidFill>
              </a:ln>
            </c:spPr>
            <c:extLst>
              <c:ext xmlns:c16="http://schemas.microsoft.com/office/drawing/2014/chart" uri="{C3380CC4-5D6E-409C-BE32-E72D297353CC}">
                <c16:uniqueId val="{00000005-D850-5246-86C2-272D0437813F}"/>
              </c:ext>
            </c:extLst>
          </c:dPt>
          <c:xVal>
            <c:numRef>
              <c:f>Clustering!$I$47</c:f>
              <c:numCache>
                <c:formatCode>General</c:formatCode>
                <c:ptCount val="1"/>
                <c:pt idx="0">
                  <c:v>52.041015625</c:v>
                </c:pt>
              </c:numCache>
            </c:numRef>
          </c:xVal>
          <c:yVal>
            <c:numRef>
              <c:f>Clustering!$H$47</c:f>
              <c:numCache>
                <c:formatCode>General</c:formatCode>
                <c:ptCount val="1"/>
                <c:pt idx="0">
                  <c:v>5329</c:v>
                </c:pt>
              </c:numCache>
            </c:numRef>
          </c:yVal>
          <c:smooth val="0"/>
          <c:extLst>
            <c:ext xmlns:c16="http://schemas.microsoft.com/office/drawing/2014/chart" uri="{C3380CC4-5D6E-409C-BE32-E72D297353CC}">
              <c16:uniqueId val="{00000006-D850-5246-86C2-272D0437813F}"/>
            </c:ext>
          </c:extLst>
        </c:ser>
        <c:ser>
          <c:idx val="5"/>
          <c:order val="5"/>
          <c:tx>
            <c:strRef>
              <c:f>Clustering!$F$48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Clustering!$I$48</c:f>
              <c:numCache>
                <c:formatCode>General</c:formatCode>
                <c:ptCount val="1"/>
                <c:pt idx="0">
                  <c:v>265.833984375</c:v>
                </c:pt>
              </c:numCache>
            </c:numRef>
          </c:xVal>
          <c:yVal>
            <c:numRef>
              <c:f>Clustering!$H$48</c:f>
              <c:numCache>
                <c:formatCode>General</c:formatCode>
                <c:ptCount val="1"/>
                <c:pt idx="0">
                  <c:v>5041</c:v>
                </c:pt>
              </c:numCache>
            </c:numRef>
          </c:yVal>
          <c:smooth val="0"/>
          <c:extLst>
            <c:ext xmlns:c16="http://schemas.microsoft.com/office/drawing/2014/chart" uri="{C3380CC4-5D6E-409C-BE32-E72D297353CC}">
              <c16:uniqueId val="{00000007-D850-5246-86C2-272D0437813F}"/>
            </c:ext>
          </c:extLst>
        </c:ser>
        <c:ser>
          <c:idx val="6"/>
          <c:order val="6"/>
          <c:tx>
            <c:strRef>
              <c:f>Clustering!$F$49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Clustering!$I$49</c:f>
              <c:numCache>
                <c:formatCode>General</c:formatCode>
                <c:ptCount val="1"/>
                <c:pt idx="0">
                  <c:v>145.71484375</c:v>
                </c:pt>
              </c:numCache>
            </c:numRef>
          </c:xVal>
          <c:yVal>
            <c:numRef>
              <c:f>Clustering!$H$49</c:f>
              <c:numCache>
                <c:formatCode>General</c:formatCode>
                <c:ptCount val="1"/>
                <c:pt idx="0">
                  <c:v>5329</c:v>
                </c:pt>
              </c:numCache>
            </c:numRef>
          </c:yVal>
          <c:smooth val="0"/>
          <c:extLst>
            <c:ext xmlns:c16="http://schemas.microsoft.com/office/drawing/2014/chart" uri="{C3380CC4-5D6E-409C-BE32-E72D297353CC}">
              <c16:uniqueId val="{00000008-D850-5246-86C2-272D0437813F}"/>
            </c:ext>
          </c:extLst>
        </c:ser>
        <c:ser>
          <c:idx val="7"/>
          <c:order val="7"/>
          <c:tx>
            <c:strRef>
              <c:f>Clustering!$F$51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Clustering!$I$51</c:f>
              <c:numCache>
                <c:formatCode>General</c:formatCode>
                <c:ptCount val="1"/>
                <c:pt idx="0">
                  <c:v>138.5859375</c:v>
                </c:pt>
              </c:numCache>
            </c:numRef>
          </c:xVal>
          <c:yVal>
            <c:numRef>
              <c:f>Clustering!$H$51</c:f>
              <c:numCache>
                <c:formatCode>General</c:formatCode>
                <c:ptCount val="1"/>
                <c:pt idx="0">
                  <c:v>2628</c:v>
                </c:pt>
              </c:numCache>
            </c:numRef>
          </c:yVal>
          <c:smooth val="0"/>
          <c:extLst>
            <c:ext xmlns:c16="http://schemas.microsoft.com/office/drawing/2014/chart" uri="{C3380CC4-5D6E-409C-BE32-E72D297353CC}">
              <c16:uniqueId val="{00000009-D850-5246-86C2-272D0437813F}"/>
            </c:ext>
          </c:extLst>
        </c:ser>
        <c:ser>
          <c:idx val="8"/>
          <c:order val="8"/>
          <c:tx>
            <c:strRef>
              <c:f>Clustering!$F$39</c:f>
              <c:strCache>
                <c:ptCount val="1"/>
                <c:pt idx="0">
                  <c:v>CNN11</c:v>
                </c:pt>
              </c:strCache>
            </c:strRef>
          </c:tx>
          <c:dPt>
            <c:idx val="0"/>
            <c:marker>
              <c:symbol val="diamond"/>
              <c:size val="10"/>
              <c:spPr>
                <a:solidFill>
                  <a:srgbClr val="660066"/>
                </a:solidFill>
                <a:ln>
                  <a:solidFill>
                    <a:srgbClr val="000000"/>
                  </a:solidFill>
                </a:ln>
              </c:spPr>
            </c:marker>
            <c:bubble3D val="0"/>
            <c:spPr>
              <a:ln>
                <a:solidFill>
                  <a:srgbClr val="000000"/>
                </a:solidFill>
              </a:ln>
            </c:spPr>
            <c:extLst>
              <c:ext xmlns:c16="http://schemas.microsoft.com/office/drawing/2014/chart" uri="{C3380CC4-5D6E-409C-BE32-E72D297353CC}">
                <c16:uniqueId val="{0000000B-D850-5246-86C2-272D0437813F}"/>
              </c:ext>
            </c:extLst>
          </c:dPt>
          <c:xVal>
            <c:numRef>
              <c:f>Clustering!$I$39</c:f>
              <c:numCache>
                <c:formatCode>General</c:formatCode>
                <c:ptCount val="1"/>
                <c:pt idx="0">
                  <c:v>49</c:v>
                </c:pt>
              </c:numCache>
            </c:numRef>
          </c:xVal>
          <c:yVal>
            <c:numRef>
              <c:f>Clustering!$H$39</c:f>
              <c:numCache>
                <c:formatCode>General</c:formatCode>
                <c:ptCount val="1"/>
                <c:pt idx="0">
                  <c:v>3136</c:v>
                </c:pt>
              </c:numCache>
            </c:numRef>
          </c:yVal>
          <c:smooth val="0"/>
          <c:extLst>
            <c:ext xmlns:c16="http://schemas.microsoft.com/office/drawing/2014/chart" uri="{C3380CC4-5D6E-409C-BE32-E72D297353CC}">
              <c16:uniqueId val="{0000000C-D850-5246-86C2-272D0437813F}"/>
            </c:ext>
          </c:extLst>
        </c:ser>
        <c:ser>
          <c:idx val="9"/>
          <c:order val="9"/>
          <c:tx>
            <c:strRef>
              <c:f>Clustering!$F$34</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Clustering!$I$34</c:f>
              <c:numCache>
                <c:formatCode>General</c:formatCode>
                <c:ptCount val="1"/>
                <c:pt idx="0">
                  <c:v>24.5</c:v>
                </c:pt>
              </c:numCache>
            </c:numRef>
          </c:xVal>
          <c:yVal>
            <c:numRef>
              <c:f>Clustering!$H$34</c:f>
              <c:numCache>
                <c:formatCode>General</c:formatCode>
                <c:ptCount val="1"/>
                <c:pt idx="0">
                  <c:v>12544</c:v>
                </c:pt>
              </c:numCache>
            </c:numRef>
          </c:yVal>
          <c:smooth val="0"/>
          <c:extLst>
            <c:ext xmlns:c16="http://schemas.microsoft.com/office/drawing/2014/chart" uri="{C3380CC4-5D6E-409C-BE32-E72D297353CC}">
              <c16:uniqueId val="{0000000D-D850-5246-86C2-272D0437813F}"/>
            </c:ext>
          </c:extLst>
        </c:ser>
        <c:ser>
          <c:idx val="10"/>
          <c:order val="10"/>
          <c:tx>
            <c:strRef>
              <c:f>Clustering!$F$16</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Clustering!$I$16</c:f>
              <c:numCache>
                <c:formatCode>General</c:formatCode>
                <c:ptCount val="1"/>
                <c:pt idx="0">
                  <c:v>1.953125</c:v>
                </c:pt>
              </c:numCache>
            </c:numRef>
          </c:xVal>
          <c:yVal>
            <c:numRef>
              <c:f>Clustering!$H$16</c:f>
              <c:numCache>
                <c:formatCode>General</c:formatCode>
                <c:ptCount val="1"/>
                <c:pt idx="0">
                  <c:v>1</c:v>
                </c:pt>
              </c:numCache>
            </c:numRef>
          </c:yVal>
          <c:smooth val="0"/>
          <c:extLst>
            <c:ext xmlns:c16="http://schemas.microsoft.com/office/drawing/2014/chart" uri="{C3380CC4-5D6E-409C-BE32-E72D297353CC}">
              <c16:uniqueId val="{0000000E-D850-5246-86C2-272D0437813F}"/>
            </c:ext>
          </c:extLst>
        </c:ser>
        <c:ser>
          <c:idx val="11"/>
          <c:order val="11"/>
          <c:tx>
            <c:strRef>
              <c:f>Clustering!$F$17</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Clustering!$I$17</c:f>
              <c:numCache>
                <c:formatCode>General</c:formatCode>
                <c:ptCount val="1"/>
                <c:pt idx="0">
                  <c:v>1.470703125</c:v>
                </c:pt>
              </c:numCache>
            </c:numRef>
          </c:xVal>
          <c:yVal>
            <c:numRef>
              <c:f>Clustering!$H$17</c:f>
              <c:numCache>
                <c:formatCode>General</c:formatCode>
                <c:ptCount val="1"/>
                <c:pt idx="0">
                  <c:v>1</c:v>
                </c:pt>
              </c:numCache>
            </c:numRef>
          </c:yVal>
          <c:smooth val="0"/>
          <c:extLst>
            <c:ext xmlns:c16="http://schemas.microsoft.com/office/drawing/2014/chart" uri="{C3380CC4-5D6E-409C-BE32-E72D297353CC}">
              <c16:uniqueId val="{0000000F-D850-5246-86C2-272D0437813F}"/>
            </c:ext>
          </c:extLst>
        </c:ser>
        <c:ser>
          <c:idx val="12"/>
          <c:order val="12"/>
          <c:tx>
            <c:strRef>
              <c:f>Clustering!$F$90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Clustering!$I$90</c:f>
              <c:numCache>
                <c:formatCode>General</c:formatCode>
                <c:ptCount val="1"/>
                <c:pt idx="0">
                  <c:v>47.414062499999993</c:v>
                </c:pt>
              </c:numCache>
            </c:numRef>
          </c:xVal>
          <c:yVal>
            <c:numRef>
              <c:f>Clustering!$H$90</c:f>
              <c:numCache>
                <c:formatCode>General</c:formatCode>
                <c:ptCount val="1"/>
                <c:pt idx="0">
                  <c:v>289</c:v>
                </c:pt>
              </c:numCache>
            </c:numRef>
          </c:yVal>
          <c:smooth val="0"/>
          <c:extLst>
            <c:ext xmlns:c16="http://schemas.microsoft.com/office/drawing/2014/chart" uri="{C3380CC4-5D6E-409C-BE32-E72D297353CC}">
              <c16:uniqueId val="{00000010-D850-5246-86C2-272D0437813F}"/>
            </c:ext>
          </c:extLst>
        </c:ser>
        <c:ser>
          <c:idx val="13"/>
          <c:order val="13"/>
          <c:tx>
            <c:strRef>
              <c:f>Clustering!$F$88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Clustering!$I$88</c:f>
              <c:numCache>
                <c:formatCode>General</c:formatCode>
                <c:ptCount val="1"/>
                <c:pt idx="0">
                  <c:v>40.640625</c:v>
                </c:pt>
              </c:numCache>
            </c:numRef>
          </c:xVal>
          <c:yVal>
            <c:numRef>
              <c:f>Clustering!$H$88</c:f>
              <c:numCache>
                <c:formatCode>General</c:formatCode>
                <c:ptCount val="1"/>
                <c:pt idx="0">
                  <c:v>289</c:v>
                </c:pt>
              </c:numCache>
            </c:numRef>
          </c:yVal>
          <c:smooth val="0"/>
          <c:extLst>
            <c:ext xmlns:c16="http://schemas.microsoft.com/office/drawing/2014/chart" uri="{C3380CC4-5D6E-409C-BE32-E72D297353CC}">
              <c16:uniqueId val="{00000011-D850-5246-86C2-272D0437813F}"/>
            </c:ext>
          </c:extLst>
        </c:ser>
        <c:ser>
          <c:idx val="14"/>
          <c:order val="14"/>
          <c:tx>
            <c:strRef>
              <c:f>Clustering!$F$98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Clustering!$I$98</c:f>
              <c:numCache>
                <c:formatCode>General</c:formatCode>
                <c:ptCount val="1"/>
                <c:pt idx="0">
                  <c:v>142.2421875</c:v>
                </c:pt>
              </c:numCache>
            </c:numRef>
          </c:xVal>
          <c:yVal>
            <c:numRef>
              <c:f>Clustering!$H$98</c:f>
              <c:numCache>
                <c:formatCode>General</c:formatCode>
                <c:ptCount val="1"/>
                <c:pt idx="0">
                  <c:v>289</c:v>
                </c:pt>
              </c:numCache>
            </c:numRef>
          </c:yVal>
          <c:smooth val="0"/>
          <c:extLst>
            <c:ext xmlns:c16="http://schemas.microsoft.com/office/drawing/2014/chart" uri="{C3380CC4-5D6E-409C-BE32-E72D297353CC}">
              <c16:uniqueId val="{00000012-D850-5246-86C2-272D0437813F}"/>
            </c:ext>
          </c:extLst>
        </c:ser>
        <c:ser>
          <c:idx val="15"/>
          <c:order val="15"/>
          <c:tx>
            <c:strRef>
              <c:f>Clustering!$F$99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Clustering!$I$99</c:f>
              <c:numCache>
                <c:formatCode>General</c:formatCode>
                <c:ptCount val="1"/>
                <c:pt idx="0">
                  <c:v>108.375</c:v>
                </c:pt>
              </c:numCache>
            </c:numRef>
          </c:xVal>
          <c:yVal>
            <c:numRef>
              <c:f>Clustering!$H$99</c:f>
              <c:numCache>
                <c:formatCode>General</c:formatCode>
                <c:ptCount val="1"/>
                <c:pt idx="0">
                  <c:v>289</c:v>
                </c:pt>
              </c:numCache>
            </c:numRef>
          </c:yVal>
          <c:smooth val="0"/>
          <c:extLst>
            <c:ext xmlns:c16="http://schemas.microsoft.com/office/drawing/2014/chart" uri="{C3380CC4-5D6E-409C-BE32-E72D297353CC}">
              <c16:uniqueId val="{00000013-D850-5246-86C2-272D0437813F}"/>
            </c:ext>
          </c:extLst>
        </c:ser>
        <c:ser>
          <c:idx val="16"/>
          <c:order val="16"/>
          <c:tx>
            <c:strRef>
              <c:f>Clustering!$F$100</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Clustering!$I$100</c:f>
              <c:numCache>
                <c:formatCode>General</c:formatCode>
                <c:ptCount val="1"/>
                <c:pt idx="0">
                  <c:v>54.1875</c:v>
                </c:pt>
              </c:numCache>
            </c:numRef>
          </c:xVal>
          <c:yVal>
            <c:numRef>
              <c:f>Clustering!$H$100</c:f>
              <c:numCache>
                <c:formatCode>General</c:formatCode>
                <c:ptCount val="1"/>
                <c:pt idx="0">
                  <c:v>289</c:v>
                </c:pt>
              </c:numCache>
            </c:numRef>
          </c:yVal>
          <c:smooth val="0"/>
          <c:extLst>
            <c:ext xmlns:c16="http://schemas.microsoft.com/office/drawing/2014/chart" uri="{C3380CC4-5D6E-409C-BE32-E72D297353CC}">
              <c16:uniqueId val="{00000014-D850-5246-86C2-272D0437813F}"/>
            </c:ext>
          </c:extLst>
        </c:ser>
        <c:ser>
          <c:idx val="17"/>
          <c:order val="17"/>
          <c:tx>
            <c:strRef>
              <c:f>Clustering!$F$101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Clustering!$I$101</c:f>
              <c:numCache>
                <c:formatCode>General</c:formatCode>
                <c:ptCount val="1"/>
                <c:pt idx="0">
                  <c:v>82.974609375</c:v>
                </c:pt>
              </c:numCache>
            </c:numRef>
          </c:xVal>
          <c:yVal>
            <c:numRef>
              <c:f>Clustering!$H$101</c:f>
              <c:numCache>
                <c:formatCode>General</c:formatCode>
                <c:ptCount val="1"/>
                <c:pt idx="0">
                  <c:v>289</c:v>
                </c:pt>
              </c:numCache>
            </c:numRef>
          </c:yVal>
          <c:smooth val="0"/>
          <c:extLst>
            <c:ext xmlns:c16="http://schemas.microsoft.com/office/drawing/2014/chart" uri="{C3380CC4-5D6E-409C-BE32-E72D297353CC}">
              <c16:uniqueId val="{00000015-D850-5246-86C2-272D0437813F}"/>
            </c:ext>
          </c:extLst>
        </c:ser>
        <c:ser>
          <c:idx val="18"/>
          <c:order val="18"/>
          <c:tx>
            <c:strRef>
              <c:f>Clustering!$F$95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Clustering!$I$95</c:f>
              <c:numCache>
                <c:formatCode>General</c:formatCode>
                <c:ptCount val="1"/>
                <c:pt idx="0">
                  <c:v>45.125</c:v>
                </c:pt>
              </c:numCache>
            </c:numRef>
          </c:xVal>
          <c:yVal>
            <c:numRef>
              <c:f>Clustering!$H$95</c:f>
              <c:numCache>
                <c:formatCode>General</c:formatCode>
                <c:ptCount val="1"/>
                <c:pt idx="0">
                  <c:v>361</c:v>
                </c:pt>
              </c:numCache>
            </c:numRef>
          </c:yVal>
          <c:smooth val="0"/>
          <c:extLst>
            <c:ext xmlns:c16="http://schemas.microsoft.com/office/drawing/2014/chart" uri="{C3380CC4-5D6E-409C-BE32-E72D297353CC}">
              <c16:uniqueId val="{00000016-D850-5246-86C2-272D0437813F}"/>
            </c:ext>
          </c:extLst>
        </c:ser>
        <c:ser>
          <c:idx val="19"/>
          <c:order val="19"/>
          <c:tx>
            <c:strRef>
              <c:f>Clustering!$F$96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Clustering!$I$96</c:f>
              <c:numCache>
                <c:formatCode>General</c:formatCode>
                <c:ptCount val="1"/>
                <c:pt idx="0">
                  <c:v>90.25</c:v>
                </c:pt>
              </c:numCache>
            </c:numRef>
          </c:xVal>
          <c:yVal>
            <c:numRef>
              <c:f>Clustering!$H$96</c:f>
              <c:numCache>
                <c:formatCode>General</c:formatCode>
                <c:ptCount val="1"/>
                <c:pt idx="0">
                  <c:v>361</c:v>
                </c:pt>
              </c:numCache>
            </c:numRef>
          </c:yVal>
          <c:smooth val="0"/>
          <c:extLst>
            <c:ext xmlns:c16="http://schemas.microsoft.com/office/drawing/2014/chart" uri="{C3380CC4-5D6E-409C-BE32-E72D297353CC}">
              <c16:uniqueId val="{00000017-D850-5246-86C2-272D0437813F}"/>
            </c:ext>
          </c:extLst>
        </c:ser>
        <c:ser>
          <c:idx val="20"/>
          <c:order val="20"/>
          <c:tx>
            <c:strRef>
              <c:f>Clustering!$F$59</c:f>
              <c:strCache>
                <c:ptCount val="1"/>
                <c:pt idx="0">
                  <c:v>CNN3</c:v>
                </c:pt>
              </c:strCache>
            </c:strRef>
          </c:tx>
          <c:spPr>
            <a:ln>
              <a:solidFill>
                <a:srgbClr val="000000"/>
              </a:solidFill>
            </a:ln>
          </c:spPr>
          <c:marker>
            <c:symbol val="diamond"/>
            <c:size val="10"/>
            <c:spPr>
              <a:solidFill>
                <a:srgbClr val="34A853"/>
              </a:solidFill>
              <a:ln>
                <a:solidFill>
                  <a:srgbClr val="000000"/>
                </a:solidFill>
              </a:ln>
            </c:spPr>
          </c:marker>
          <c:xVal>
            <c:numRef>
              <c:f>Clustering!$I$59</c:f>
              <c:numCache>
                <c:formatCode>General</c:formatCode>
                <c:ptCount val="1"/>
                <c:pt idx="0">
                  <c:v>48</c:v>
                </c:pt>
              </c:numCache>
            </c:numRef>
          </c:xVal>
          <c:yVal>
            <c:numRef>
              <c:f>Clustering!$H$59</c:f>
              <c:numCache>
                <c:formatCode>General</c:formatCode>
                <c:ptCount val="1"/>
                <c:pt idx="0">
                  <c:v>64</c:v>
                </c:pt>
              </c:numCache>
            </c:numRef>
          </c:yVal>
          <c:smooth val="0"/>
          <c:extLst>
            <c:ext xmlns:c16="http://schemas.microsoft.com/office/drawing/2014/chart" uri="{C3380CC4-5D6E-409C-BE32-E72D297353CC}">
              <c16:uniqueId val="{00000018-D850-5246-86C2-272D0437813F}"/>
            </c:ext>
          </c:extLst>
        </c:ser>
        <c:ser>
          <c:idx val="21"/>
          <c:order val="21"/>
          <c:tx>
            <c:strRef>
              <c:f>Clustering!$F$60</c:f>
              <c:strCache>
                <c:ptCount val="1"/>
                <c:pt idx="0">
                  <c:v>CNN3</c:v>
                </c:pt>
              </c:strCache>
            </c:strRef>
          </c:tx>
          <c:xVal>
            <c:numRef>
              <c:f>Clustering!$I$60</c:f>
              <c:numCache>
                <c:formatCode>General</c:formatCode>
                <c:ptCount val="1"/>
                <c:pt idx="0">
                  <c:v>56</c:v>
                </c:pt>
              </c:numCache>
            </c:numRef>
          </c:xVal>
          <c:yVal>
            <c:numRef>
              <c:f>Clustering!$H$60</c:f>
              <c:numCache>
                <c:formatCode>General</c:formatCode>
                <c:ptCount val="1"/>
                <c:pt idx="0">
                  <c:v>64</c:v>
                </c:pt>
              </c:numCache>
            </c:numRef>
          </c:yVal>
          <c:smooth val="0"/>
          <c:extLst>
            <c:ext xmlns:c16="http://schemas.microsoft.com/office/drawing/2014/chart" uri="{C3380CC4-5D6E-409C-BE32-E72D297353CC}">
              <c16:uniqueId val="{00000019-D850-5246-86C2-272D0437813F}"/>
            </c:ext>
          </c:extLst>
        </c:ser>
        <c:ser>
          <c:idx val="22"/>
          <c:order val="22"/>
          <c:tx>
            <c:strRef>
              <c:f>Clustering!$F$72</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Clustering!$I$72</c:f>
              <c:numCache>
                <c:formatCode>General</c:formatCode>
                <c:ptCount val="1"/>
                <c:pt idx="0">
                  <c:v>56.25</c:v>
                </c:pt>
              </c:numCache>
            </c:numRef>
          </c:xVal>
          <c:yVal>
            <c:numRef>
              <c:f>Clustering!$H$72</c:f>
              <c:numCache>
                <c:formatCode>General</c:formatCode>
                <c:ptCount val="1"/>
                <c:pt idx="0">
                  <c:v>64</c:v>
                </c:pt>
              </c:numCache>
            </c:numRef>
          </c:yVal>
          <c:smooth val="0"/>
          <c:extLst>
            <c:ext xmlns:c16="http://schemas.microsoft.com/office/drawing/2014/chart" uri="{C3380CC4-5D6E-409C-BE32-E72D297353CC}">
              <c16:uniqueId val="{0000001A-D850-5246-86C2-272D0437813F}"/>
            </c:ext>
          </c:extLst>
        </c:ser>
        <c:ser>
          <c:idx val="23"/>
          <c:order val="23"/>
          <c:tx>
            <c:strRef>
              <c:f>Clustering!$F$73</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Clustering!$I$73</c:f>
              <c:numCache>
                <c:formatCode>General</c:formatCode>
                <c:ptCount val="1"/>
                <c:pt idx="0">
                  <c:v>42</c:v>
                </c:pt>
              </c:numCache>
            </c:numRef>
          </c:xVal>
          <c:yVal>
            <c:numRef>
              <c:f>Clustering!$H$73</c:f>
              <c:numCache>
                <c:formatCode>General</c:formatCode>
                <c:ptCount val="1"/>
                <c:pt idx="0">
                  <c:v>64</c:v>
                </c:pt>
              </c:numCache>
            </c:numRef>
          </c:yVal>
          <c:smooth val="0"/>
          <c:extLst>
            <c:ext xmlns:c16="http://schemas.microsoft.com/office/drawing/2014/chart" uri="{C3380CC4-5D6E-409C-BE32-E72D297353CC}">
              <c16:uniqueId val="{0000001B-D850-5246-86C2-272D0437813F}"/>
            </c:ext>
          </c:extLst>
        </c:ser>
        <c:ser>
          <c:idx val="24"/>
          <c:order val="24"/>
          <c:tx>
            <c:strRef>
              <c:f>Clustering!$F$74</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Clustering!$I$74</c:f>
              <c:numCache>
                <c:formatCode>General</c:formatCode>
                <c:ptCount val="1"/>
                <c:pt idx="0">
                  <c:v>26.25</c:v>
                </c:pt>
              </c:numCache>
            </c:numRef>
          </c:xVal>
          <c:yVal>
            <c:numRef>
              <c:f>Clustering!$H$74</c:f>
              <c:numCache>
                <c:formatCode>General</c:formatCode>
                <c:ptCount val="1"/>
                <c:pt idx="0">
                  <c:v>40</c:v>
                </c:pt>
              </c:numCache>
            </c:numRef>
          </c:yVal>
          <c:smooth val="0"/>
          <c:extLst>
            <c:ext xmlns:c16="http://schemas.microsoft.com/office/drawing/2014/chart" uri="{C3380CC4-5D6E-409C-BE32-E72D297353CC}">
              <c16:uniqueId val="{0000001C-D850-5246-86C2-272D0437813F}"/>
            </c:ext>
          </c:extLst>
        </c:ser>
        <c:ser>
          <c:idx val="25"/>
          <c:order val="25"/>
          <c:tx>
            <c:strRef>
              <c:f>Clustering!$F$75</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Clustering!$I$75</c:f>
              <c:numCache>
                <c:formatCode>General</c:formatCode>
                <c:ptCount val="1"/>
                <c:pt idx="0">
                  <c:v>36</c:v>
                </c:pt>
              </c:numCache>
            </c:numRef>
          </c:xVal>
          <c:yVal>
            <c:numRef>
              <c:f>Clustering!$H$75</c:f>
              <c:numCache>
                <c:formatCode>General</c:formatCode>
                <c:ptCount val="1"/>
                <c:pt idx="0">
                  <c:v>64</c:v>
                </c:pt>
              </c:numCache>
            </c:numRef>
          </c:yVal>
          <c:smooth val="0"/>
          <c:extLst>
            <c:ext xmlns:c16="http://schemas.microsoft.com/office/drawing/2014/chart" uri="{C3380CC4-5D6E-409C-BE32-E72D297353CC}">
              <c16:uniqueId val="{0000001D-D850-5246-86C2-272D0437813F}"/>
            </c:ext>
          </c:extLst>
        </c:ser>
        <c:ser>
          <c:idx val="26"/>
          <c:order val="26"/>
          <c:tx>
            <c:strRef>
              <c:f>Clustering!$F$76</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Clustering!$I$76</c:f>
              <c:numCache>
                <c:formatCode>General</c:formatCode>
                <c:ptCount val="1"/>
                <c:pt idx="0">
                  <c:v>23.625</c:v>
                </c:pt>
              </c:numCache>
            </c:numRef>
          </c:xVal>
          <c:yVal>
            <c:numRef>
              <c:f>Clustering!$H$76</c:f>
              <c:numCache>
                <c:formatCode>General</c:formatCode>
                <c:ptCount val="1"/>
                <c:pt idx="0">
                  <c:v>48</c:v>
                </c:pt>
              </c:numCache>
            </c:numRef>
          </c:yVal>
          <c:smooth val="0"/>
          <c:extLst>
            <c:ext xmlns:c16="http://schemas.microsoft.com/office/drawing/2014/chart" uri="{C3380CC4-5D6E-409C-BE32-E72D297353CC}">
              <c16:uniqueId val="{0000001E-D850-5246-86C2-272D0437813F}"/>
            </c:ext>
          </c:extLst>
        </c:ser>
        <c:ser>
          <c:idx val="27"/>
          <c:order val="27"/>
          <c:tx>
            <c:strRef>
              <c:f>Clustering!$F$59</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Clustering!$I$59</c:f>
              <c:numCache>
                <c:formatCode>General</c:formatCode>
                <c:ptCount val="1"/>
                <c:pt idx="0">
                  <c:v>48</c:v>
                </c:pt>
              </c:numCache>
            </c:numRef>
          </c:xVal>
          <c:yVal>
            <c:numRef>
              <c:f>Clustering!$H$59</c:f>
              <c:numCache>
                <c:formatCode>General</c:formatCode>
                <c:ptCount val="1"/>
                <c:pt idx="0">
                  <c:v>64</c:v>
                </c:pt>
              </c:numCache>
            </c:numRef>
          </c:yVal>
          <c:smooth val="0"/>
          <c:extLst>
            <c:ext xmlns:c16="http://schemas.microsoft.com/office/drawing/2014/chart" uri="{C3380CC4-5D6E-409C-BE32-E72D297353CC}">
              <c16:uniqueId val="{0000001F-D850-5246-86C2-272D0437813F}"/>
            </c:ext>
          </c:extLst>
        </c:ser>
        <c:ser>
          <c:idx val="28"/>
          <c:order val="28"/>
          <c:tx>
            <c:strRef>
              <c:f>Clustering!$F$60</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Clustering!$I$60</c:f>
              <c:numCache>
                <c:formatCode>General</c:formatCode>
                <c:ptCount val="1"/>
                <c:pt idx="0">
                  <c:v>56</c:v>
                </c:pt>
              </c:numCache>
            </c:numRef>
          </c:xVal>
          <c:yVal>
            <c:numRef>
              <c:f>Clustering!$H$60</c:f>
              <c:numCache>
                <c:formatCode>General</c:formatCode>
                <c:ptCount val="1"/>
                <c:pt idx="0">
                  <c:v>64</c:v>
                </c:pt>
              </c:numCache>
            </c:numRef>
          </c:yVal>
          <c:smooth val="0"/>
          <c:extLst>
            <c:ext xmlns:c16="http://schemas.microsoft.com/office/drawing/2014/chart" uri="{C3380CC4-5D6E-409C-BE32-E72D297353CC}">
              <c16:uniqueId val="{00000020-D850-5246-86C2-272D0437813F}"/>
            </c:ext>
          </c:extLst>
        </c:ser>
        <c:ser>
          <c:idx val="29"/>
          <c:order val="29"/>
          <c:tx>
            <c:strRef>
              <c:f>Clustering!$F$69</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Clustering!$H$69</c:f>
              <c:numCache>
                <c:formatCode>General</c:formatCode>
                <c:ptCount val="1"/>
                <c:pt idx="0">
                  <c:v>49</c:v>
                </c:pt>
              </c:numCache>
            </c:numRef>
          </c:xVal>
          <c:yVal>
            <c:numRef>
              <c:f>Clustering!$I$69</c:f>
              <c:numCache>
                <c:formatCode>General</c:formatCode>
                <c:ptCount val="1"/>
                <c:pt idx="0">
                  <c:v>49</c:v>
                </c:pt>
              </c:numCache>
            </c:numRef>
          </c:yVal>
          <c:smooth val="0"/>
          <c:extLst>
            <c:ext xmlns:c16="http://schemas.microsoft.com/office/drawing/2014/chart" uri="{C3380CC4-5D6E-409C-BE32-E72D297353CC}">
              <c16:uniqueId val="{00000021-D850-5246-86C2-272D0437813F}"/>
            </c:ext>
          </c:extLst>
        </c:ser>
        <c:ser>
          <c:idx val="30"/>
          <c:order val="30"/>
          <c:tx>
            <c:strRef>
              <c:f>Clustering!$F$102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Clustering!$I$102</c:f>
              <c:numCache>
                <c:formatCode>General</c:formatCode>
                <c:ptCount val="1"/>
                <c:pt idx="0">
                  <c:v>49</c:v>
                </c:pt>
              </c:numCache>
            </c:numRef>
          </c:xVal>
          <c:yVal>
            <c:numRef>
              <c:f>Clustering!$H$102</c:f>
              <c:numCache>
                <c:formatCode>General</c:formatCode>
                <c:ptCount val="1"/>
                <c:pt idx="0">
                  <c:v>196</c:v>
                </c:pt>
              </c:numCache>
            </c:numRef>
          </c:yVal>
          <c:smooth val="0"/>
          <c:extLst>
            <c:ext xmlns:c16="http://schemas.microsoft.com/office/drawing/2014/chart" uri="{C3380CC4-5D6E-409C-BE32-E72D297353CC}">
              <c16:uniqueId val="{00000022-D850-5246-86C2-272D0437813F}"/>
            </c:ext>
          </c:extLst>
        </c:ser>
        <c:ser>
          <c:idx val="31"/>
          <c:order val="31"/>
          <c:tx>
            <c:strRef>
              <c:f>Clustering!$F$77</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Clustering!$I$77</c:f>
              <c:numCache>
                <c:formatCode>General</c:formatCode>
                <c:ptCount val="1"/>
                <c:pt idx="0">
                  <c:v>24.5</c:v>
                </c:pt>
              </c:numCache>
            </c:numRef>
          </c:xVal>
          <c:yVal>
            <c:numRef>
              <c:f>Clustering!$H$77</c:f>
              <c:numCache>
                <c:formatCode>General</c:formatCode>
                <c:ptCount val="1"/>
                <c:pt idx="0">
                  <c:v>49</c:v>
                </c:pt>
              </c:numCache>
            </c:numRef>
          </c:yVal>
          <c:smooth val="0"/>
          <c:extLst>
            <c:ext xmlns:c16="http://schemas.microsoft.com/office/drawing/2014/chart" uri="{C3380CC4-5D6E-409C-BE32-E72D297353CC}">
              <c16:uniqueId val="{00000023-D850-5246-86C2-272D0437813F}"/>
            </c:ext>
          </c:extLst>
        </c:ser>
        <c:ser>
          <c:idx val="32"/>
          <c:order val="32"/>
          <c:tx>
            <c:strRef>
              <c:f>Clustering!$F$78</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Clustering!$I$78</c:f>
              <c:numCache>
                <c:formatCode>General</c:formatCode>
                <c:ptCount val="1"/>
                <c:pt idx="0">
                  <c:v>49</c:v>
                </c:pt>
              </c:numCache>
            </c:numRef>
          </c:xVal>
          <c:yVal>
            <c:numRef>
              <c:f>Clustering!$H$78</c:f>
              <c:numCache>
                <c:formatCode>General</c:formatCode>
                <c:ptCount val="1"/>
                <c:pt idx="0">
                  <c:v>49</c:v>
                </c:pt>
              </c:numCache>
            </c:numRef>
          </c:yVal>
          <c:smooth val="0"/>
          <c:extLst>
            <c:ext xmlns:c16="http://schemas.microsoft.com/office/drawing/2014/chart" uri="{C3380CC4-5D6E-409C-BE32-E72D297353CC}">
              <c16:uniqueId val="{00000024-D850-5246-86C2-272D0437813F}"/>
            </c:ext>
          </c:extLst>
        </c:ser>
        <c:ser>
          <c:idx val="33"/>
          <c:order val="33"/>
          <c:tx>
            <c:strRef>
              <c:f>Clustering!$F$79</c:f>
              <c:strCache>
                <c:ptCount val="1"/>
                <c:pt idx="0">
                  <c:v>CNN9</c:v>
                </c:pt>
              </c:strCache>
            </c:strRef>
          </c:tx>
          <c:spPr>
            <a:ln>
              <a:solidFill>
                <a:srgbClr val="000000"/>
              </a:solidFill>
            </a:ln>
          </c:spPr>
          <c:marker>
            <c:symbol val="diamond"/>
            <c:size val="11"/>
            <c:spPr>
              <a:solidFill>
                <a:srgbClr val="4285F4"/>
              </a:solidFill>
              <a:ln>
                <a:solidFill>
                  <a:srgbClr val="000000"/>
                </a:solidFill>
              </a:ln>
            </c:spPr>
          </c:marker>
          <c:xVal>
            <c:numRef>
              <c:f>Clustering!$I$79</c:f>
              <c:numCache>
                <c:formatCode>General</c:formatCode>
                <c:ptCount val="1"/>
                <c:pt idx="0">
                  <c:v>34.166015629999997</c:v>
                </c:pt>
              </c:numCache>
            </c:numRef>
          </c:xVal>
          <c:yVal>
            <c:numRef>
              <c:f>Clustering!$H$79</c:f>
              <c:numCache>
                <c:formatCode>General</c:formatCode>
                <c:ptCount val="1"/>
                <c:pt idx="0">
                  <c:v>49</c:v>
                </c:pt>
              </c:numCache>
            </c:numRef>
          </c:yVal>
          <c:smooth val="0"/>
          <c:extLst>
            <c:ext xmlns:c16="http://schemas.microsoft.com/office/drawing/2014/chart" uri="{C3380CC4-5D6E-409C-BE32-E72D297353CC}">
              <c16:uniqueId val="{00000025-D850-5246-86C2-272D0437813F}"/>
            </c:ext>
          </c:extLst>
        </c:ser>
        <c:ser>
          <c:idx val="34"/>
          <c:order val="34"/>
          <c:tx>
            <c:strRef>
              <c:f>Clustering!$F$80</c:f>
              <c:strCache>
                <c:ptCount val="1"/>
                <c:pt idx="0">
                  <c:v>CNN9</c:v>
                </c:pt>
              </c:strCache>
            </c:strRef>
          </c:tx>
          <c:spPr>
            <a:ln>
              <a:solidFill>
                <a:srgbClr val="000000"/>
              </a:solidFill>
            </a:ln>
          </c:spPr>
          <c:marker>
            <c:symbol val="diamond"/>
            <c:size val="10"/>
            <c:spPr>
              <a:solidFill>
                <a:schemeClr val="accent1"/>
              </a:solidFill>
              <a:ln>
                <a:solidFill>
                  <a:srgbClr val="000000"/>
                </a:solidFill>
              </a:ln>
            </c:spPr>
          </c:marker>
          <c:xVal>
            <c:numRef>
              <c:f>Clustering!$I$80</c:f>
              <c:numCache>
                <c:formatCode>General</c:formatCode>
                <c:ptCount val="1"/>
                <c:pt idx="0">
                  <c:v>26.796875</c:v>
                </c:pt>
              </c:numCache>
            </c:numRef>
          </c:xVal>
          <c:yVal>
            <c:numRef>
              <c:f>Clustering!$H$80</c:f>
              <c:numCache>
                <c:formatCode>General</c:formatCode>
                <c:ptCount val="1"/>
                <c:pt idx="0">
                  <c:v>49</c:v>
                </c:pt>
              </c:numCache>
            </c:numRef>
          </c:yVal>
          <c:smooth val="0"/>
          <c:extLst>
            <c:ext xmlns:c16="http://schemas.microsoft.com/office/drawing/2014/chart" uri="{C3380CC4-5D6E-409C-BE32-E72D297353CC}">
              <c16:uniqueId val="{00000026-D850-5246-86C2-272D0437813F}"/>
            </c:ext>
          </c:extLst>
        </c:ser>
        <c:ser>
          <c:idx val="35"/>
          <c:order val="35"/>
          <c:tx>
            <c:strRef>
              <c:f>Clustering!$F$114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Clustering!$I$114</c:f>
              <c:numCache>
                <c:formatCode>General</c:formatCode>
                <c:ptCount val="1"/>
                <c:pt idx="0">
                  <c:v>0.95329284667968694</c:v>
                </c:pt>
              </c:numCache>
            </c:numRef>
          </c:xVal>
          <c:yVal>
            <c:numRef>
              <c:f>Clustering!$H$114</c:f>
              <c:numCache>
                <c:formatCode>General</c:formatCode>
                <c:ptCount val="1"/>
                <c:pt idx="0">
                  <c:v>49</c:v>
                </c:pt>
              </c:numCache>
            </c:numRef>
          </c:yVal>
          <c:smooth val="0"/>
          <c:extLst>
            <c:ext xmlns:c16="http://schemas.microsoft.com/office/drawing/2014/chart" uri="{C3380CC4-5D6E-409C-BE32-E72D297353CC}">
              <c16:uniqueId val="{00000027-D850-5246-86C2-272D0437813F}"/>
            </c:ext>
          </c:extLst>
        </c:ser>
        <c:ser>
          <c:idx val="36"/>
          <c:order val="36"/>
          <c:tx>
            <c:strRef>
              <c:f>Clustering!$F$122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Clustering!$I$122</c:f>
              <c:numCache>
                <c:formatCode>General</c:formatCode>
                <c:ptCount val="1"/>
                <c:pt idx="0">
                  <c:v>1.04974365234375</c:v>
                </c:pt>
              </c:numCache>
            </c:numRef>
          </c:xVal>
          <c:yVal>
            <c:numRef>
              <c:f>Clustering!$H$122</c:f>
              <c:numCache>
                <c:formatCode>General</c:formatCode>
                <c:ptCount val="1"/>
                <c:pt idx="0">
                  <c:v>196</c:v>
                </c:pt>
              </c:numCache>
            </c:numRef>
          </c:yVal>
          <c:smooth val="0"/>
          <c:extLst>
            <c:ext xmlns:c16="http://schemas.microsoft.com/office/drawing/2014/chart" uri="{C3380CC4-5D6E-409C-BE32-E72D297353CC}">
              <c16:uniqueId val="{00000028-D850-5246-86C2-272D0437813F}"/>
            </c:ext>
          </c:extLst>
        </c:ser>
        <c:ser>
          <c:idx val="37"/>
          <c:order val="37"/>
          <c:tx>
            <c:strRef>
              <c:f>Clustering!$F$123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Clustering!$I$123</c:f>
              <c:numCache>
                <c:formatCode>General</c:formatCode>
                <c:ptCount val="1"/>
                <c:pt idx="0">
                  <c:v>1.37274169921875</c:v>
                </c:pt>
              </c:numCache>
            </c:numRef>
          </c:xVal>
          <c:yVal>
            <c:numRef>
              <c:f>Clustering!$H$123</c:f>
              <c:numCache>
                <c:formatCode>General</c:formatCode>
                <c:ptCount val="1"/>
                <c:pt idx="0">
                  <c:v>196</c:v>
                </c:pt>
              </c:numCache>
            </c:numRef>
          </c:yVal>
          <c:smooth val="0"/>
          <c:extLst>
            <c:ext xmlns:c16="http://schemas.microsoft.com/office/drawing/2014/chart" uri="{C3380CC4-5D6E-409C-BE32-E72D297353CC}">
              <c16:uniqueId val="{00000029-D850-5246-86C2-272D0437813F}"/>
            </c:ext>
          </c:extLst>
        </c:ser>
        <c:ser>
          <c:idx val="38"/>
          <c:order val="38"/>
          <c:tx>
            <c:strRef>
              <c:f>Clustering!$F$110</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Clustering!$I$110</c:f>
              <c:numCache>
                <c:formatCode>General</c:formatCode>
                <c:ptCount val="1"/>
                <c:pt idx="0">
                  <c:v>0.4306640625</c:v>
                </c:pt>
              </c:numCache>
            </c:numRef>
          </c:xVal>
          <c:yVal>
            <c:numRef>
              <c:f>Clustering!$H$110</c:f>
              <c:numCache>
                <c:formatCode>General</c:formatCode>
                <c:ptCount val="1"/>
                <c:pt idx="0">
                  <c:v>196</c:v>
                </c:pt>
              </c:numCache>
            </c:numRef>
          </c:yVal>
          <c:smooth val="0"/>
          <c:extLst>
            <c:ext xmlns:c16="http://schemas.microsoft.com/office/drawing/2014/chart" uri="{C3380CC4-5D6E-409C-BE32-E72D297353CC}">
              <c16:uniqueId val="{0000002A-D850-5246-86C2-272D0437813F}"/>
            </c:ext>
          </c:extLst>
        </c:ser>
        <c:ser>
          <c:idx val="39"/>
          <c:order val="39"/>
          <c:tx>
            <c:strRef>
              <c:f>Clustering!$F$111</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Clustering!$I$111</c:f>
              <c:numCache>
                <c:formatCode>General</c:formatCode>
                <c:ptCount val="1"/>
                <c:pt idx="0">
                  <c:v>0.861328125</c:v>
                </c:pt>
              </c:numCache>
            </c:numRef>
          </c:xVal>
          <c:yVal>
            <c:numRef>
              <c:f>Clustering!$H$111</c:f>
              <c:numCache>
                <c:formatCode>General</c:formatCode>
                <c:ptCount val="1"/>
                <c:pt idx="0">
                  <c:v>196</c:v>
                </c:pt>
              </c:numCache>
            </c:numRef>
          </c:yVal>
          <c:smooth val="0"/>
          <c:extLst>
            <c:ext xmlns:c16="http://schemas.microsoft.com/office/drawing/2014/chart" uri="{C3380CC4-5D6E-409C-BE32-E72D297353CC}">
              <c16:uniqueId val="{0000002B-D850-5246-86C2-272D0437813F}"/>
            </c:ext>
          </c:extLst>
        </c:ser>
        <c:ser>
          <c:idx val="40"/>
          <c:order val="40"/>
          <c:tx>
            <c:strRef>
              <c:f>Clustering!$F$112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Clustering!$I$112</c:f>
              <c:numCache>
                <c:formatCode>General</c:formatCode>
                <c:ptCount val="1"/>
                <c:pt idx="0">
                  <c:v>0.21533203125</c:v>
                </c:pt>
              </c:numCache>
            </c:numRef>
          </c:xVal>
          <c:yVal>
            <c:numRef>
              <c:f>Clustering!$H$112</c:f>
              <c:numCache>
                <c:formatCode>General</c:formatCode>
                <c:ptCount val="1"/>
                <c:pt idx="0">
                  <c:v>49</c:v>
                </c:pt>
              </c:numCache>
            </c:numRef>
          </c:yVal>
          <c:smooth val="0"/>
          <c:extLst>
            <c:ext xmlns:c16="http://schemas.microsoft.com/office/drawing/2014/chart" uri="{C3380CC4-5D6E-409C-BE32-E72D297353CC}">
              <c16:uniqueId val="{0000002C-D850-5246-86C2-272D0437813F}"/>
            </c:ext>
          </c:extLst>
        </c:ser>
        <c:ser>
          <c:idx val="41"/>
          <c:order val="41"/>
          <c:tx>
            <c:strRef>
              <c:f>Clustering!$F$113</c:f>
              <c:strCache>
                <c:ptCount val="1"/>
                <c:pt idx="0">
                  <c:v>CNN11</c:v>
                </c:pt>
              </c:strCache>
            </c:strRef>
          </c:tx>
          <c:spPr>
            <a:ln>
              <a:solidFill>
                <a:srgbClr val="4285F4"/>
              </a:solidFill>
            </a:ln>
          </c:spPr>
          <c:marker>
            <c:spPr>
              <a:solidFill>
                <a:srgbClr val="EA4335"/>
              </a:solidFill>
              <a:ln>
                <a:solidFill>
                  <a:srgbClr val="4285F4"/>
                </a:solidFill>
              </a:ln>
            </c:spPr>
          </c:marker>
          <c:dPt>
            <c:idx val="0"/>
            <c:marker>
              <c:symbol val="diamond"/>
              <c:size val="10"/>
              <c:spPr>
                <a:solidFill>
                  <a:srgbClr val="660066"/>
                </a:solidFill>
                <a:ln>
                  <a:solidFill>
                    <a:schemeClr val="tx2"/>
                  </a:solidFill>
                </a:ln>
              </c:spPr>
            </c:marker>
            <c:bubble3D val="0"/>
            <c:spPr>
              <a:ln>
                <a:solidFill>
                  <a:schemeClr val="tx2"/>
                </a:solidFill>
              </a:ln>
            </c:spPr>
            <c:extLst>
              <c:ext xmlns:c16="http://schemas.microsoft.com/office/drawing/2014/chart" uri="{C3380CC4-5D6E-409C-BE32-E72D297353CC}">
                <c16:uniqueId val="{0000002E-D850-5246-86C2-272D0437813F}"/>
              </c:ext>
            </c:extLst>
          </c:dPt>
          <c:xVal>
            <c:numRef>
              <c:f>Clustering!$I$113</c:f>
              <c:numCache>
                <c:formatCode>General</c:formatCode>
                <c:ptCount val="1"/>
                <c:pt idx="0">
                  <c:v>0.4306640625</c:v>
                </c:pt>
              </c:numCache>
            </c:numRef>
          </c:xVal>
          <c:yVal>
            <c:numRef>
              <c:f>Clustering!$H$113</c:f>
              <c:numCache>
                <c:formatCode>General</c:formatCode>
                <c:ptCount val="1"/>
                <c:pt idx="0">
                  <c:v>49</c:v>
                </c:pt>
              </c:numCache>
            </c:numRef>
          </c:yVal>
          <c:smooth val="0"/>
          <c:extLst>
            <c:ext xmlns:c16="http://schemas.microsoft.com/office/drawing/2014/chart" uri="{C3380CC4-5D6E-409C-BE32-E72D297353CC}">
              <c16:uniqueId val="{0000002F-D850-5246-86C2-272D0437813F}"/>
            </c:ext>
          </c:extLst>
        </c:ser>
        <c:ser>
          <c:idx val="42"/>
          <c:order val="42"/>
          <c:tx>
            <c:strRef>
              <c:f>Clustering!$F$115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Clustering!$I$115</c:f>
              <c:numCache>
                <c:formatCode>General</c:formatCode>
                <c:ptCount val="1"/>
                <c:pt idx="0">
                  <c:v>0.87890625</c:v>
                </c:pt>
              </c:numCache>
            </c:numRef>
          </c:xVal>
          <c:yVal>
            <c:numRef>
              <c:f>Clustering!$H$115</c:f>
              <c:numCache>
                <c:formatCode>General</c:formatCode>
                <c:ptCount val="1"/>
                <c:pt idx="0">
                  <c:v>100</c:v>
                </c:pt>
              </c:numCache>
            </c:numRef>
          </c:yVal>
          <c:smooth val="0"/>
          <c:extLst>
            <c:ext xmlns:c16="http://schemas.microsoft.com/office/drawing/2014/chart" uri="{C3380CC4-5D6E-409C-BE32-E72D297353CC}">
              <c16:uniqueId val="{00000030-D850-5246-86C2-272D0437813F}"/>
            </c:ext>
          </c:extLst>
        </c:ser>
        <c:ser>
          <c:idx val="43"/>
          <c:order val="43"/>
          <c:tx>
            <c:strRef>
              <c:f>Clustering!$F$116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Clustering!$I$116</c:f>
              <c:numCache>
                <c:formatCode>General</c:formatCode>
                <c:ptCount val="1"/>
                <c:pt idx="0">
                  <c:v>0.439453125</c:v>
                </c:pt>
              </c:numCache>
            </c:numRef>
          </c:xVal>
          <c:yVal>
            <c:numRef>
              <c:f>Clustering!$H$116</c:f>
              <c:numCache>
                <c:formatCode>General</c:formatCode>
                <c:ptCount val="1"/>
                <c:pt idx="0">
                  <c:v>100</c:v>
                </c:pt>
              </c:numCache>
            </c:numRef>
          </c:yVal>
          <c:smooth val="0"/>
          <c:extLst>
            <c:ext xmlns:c16="http://schemas.microsoft.com/office/drawing/2014/chart" uri="{C3380CC4-5D6E-409C-BE32-E72D297353CC}">
              <c16:uniqueId val="{00000031-D850-5246-86C2-272D0437813F}"/>
            </c:ext>
          </c:extLst>
        </c:ser>
        <c:ser>
          <c:idx val="44"/>
          <c:order val="44"/>
          <c:tx>
            <c:strRef>
              <c:f>Clustering!$F$117</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Clustering!$I$117</c:f>
              <c:numCache>
                <c:formatCode>General</c:formatCode>
                <c:ptCount val="1"/>
                <c:pt idx="0">
                  <c:v>0.158203125</c:v>
                </c:pt>
              </c:numCache>
            </c:numRef>
          </c:xVal>
          <c:yVal>
            <c:numRef>
              <c:f>Clustering!$H$117</c:f>
              <c:numCache>
                <c:formatCode>General</c:formatCode>
                <c:ptCount val="1"/>
                <c:pt idx="0">
                  <c:v>16</c:v>
                </c:pt>
              </c:numCache>
            </c:numRef>
          </c:yVal>
          <c:smooth val="0"/>
          <c:extLst>
            <c:ext xmlns:c16="http://schemas.microsoft.com/office/drawing/2014/chart" uri="{C3380CC4-5D6E-409C-BE32-E72D297353CC}">
              <c16:uniqueId val="{00000032-D850-5246-86C2-272D0437813F}"/>
            </c:ext>
          </c:extLst>
        </c:ser>
        <c:ser>
          <c:idx val="45"/>
          <c:order val="45"/>
          <c:tx>
            <c:strRef>
              <c:f>Clustering!$F$118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Clustering!$I$118</c:f>
              <c:numCache>
                <c:formatCode>General</c:formatCode>
                <c:ptCount val="1"/>
                <c:pt idx="0">
                  <c:v>0.263671875</c:v>
                </c:pt>
              </c:numCache>
            </c:numRef>
          </c:xVal>
          <c:yVal>
            <c:numRef>
              <c:f>Clustering!$H$118</c:f>
              <c:numCache>
                <c:formatCode>General</c:formatCode>
                <c:ptCount val="1"/>
                <c:pt idx="0">
                  <c:v>16</c:v>
                </c:pt>
              </c:numCache>
            </c:numRef>
          </c:yVal>
          <c:smooth val="0"/>
          <c:extLst>
            <c:ext xmlns:c16="http://schemas.microsoft.com/office/drawing/2014/chart" uri="{C3380CC4-5D6E-409C-BE32-E72D297353CC}">
              <c16:uniqueId val="{00000033-D850-5246-86C2-272D0437813F}"/>
            </c:ext>
          </c:extLst>
        </c:ser>
        <c:ser>
          <c:idx val="46"/>
          <c:order val="46"/>
          <c:tx>
            <c:strRef>
              <c:f>Clustering!$F$119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Clustering!$I$119</c:f>
              <c:numCache>
                <c:formatCode>General</c:formatCode>
                <c:ptCount val="1"/>
                <c:pt idx="0">
                  <c:v>0.2109375</c:v>
                </c:pt>
              </c:numCache>
            </c:numRef>
          </c:xVal>
          <c:yVal>
            <c:numRef>
              <c:f>Clustering!$H$119</c:f>
              <c:numCache>
                <c:formatCode>General</c:formatCode>
                <c:ptCount val="1"/>
                <c:pt idx="0">
                  <c:v>64</c:v>
                </c:pt>
              </c:numCache>
            </c:numRef>
          </c:yVal>
          <c:smooth val="0"/>
          <c:extLst>
            <c:ext xmlns:c16="http://schemas.microsoft.com/office/drawing/2014/chart" uri="{C3380CC4-5D6E-409C-BE32-E72D297353CC}">
              <c16:uniqueId val="{00000034-D850-5246-86C2-272D0437813F}"/>
            </c:ext>
          </c:extLst>
        </c:ser>
        <c:ser>
          <c:idx val="47"/>
          <c:order val="47"/>
          <c:tx>
            <c:strRef>
              <c:f>Clustering!$F$120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Clustering!$I$120</c:f>
              <c:numCache>
                <c:formatCode>General</c:formatCode>
                <c:ptCount val="1"/>
                <c:pt idx="0">
                  <c:v>0.421875</c:v>
                </c:pt>
              </c:numCache>
            </c:numRef>
          </c:xVal>
          <c:yVal>
            <c:numRef>
              <c:f>Clustering!$H$120</c:f>
              <c:numCache>
                <c:formatCode>General</c:formatCode>
                <c:ptCount val="1"/>
                <c:pt idx="0">
                  <c:v>64</c:v>
                </c:pt>
              </c:numCache>
            </c:numRef>
          </c:yVal>
          <c:smooth val="0"/>
          <c:extLst>
            <c:ext xmlns:c16="http://schemas.microsoft.com/office/drawing/2014/chart" uri="{C3380CC4-5D6E-409C-BE32-E72D297353CC}">
              <c16:uniqueId val="{00000035-D850-5246-86C2-272D0437813F}"/>
            </c:ext>
          </c:extLst>
        </c:ser>
        <c:ser>
          <c:idx val="48"/>
          <c:order val="48"/>
          <c:tx>
            <c:strRef>
              <c:f>Clustering!$F$121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Clustering!$I$121</c:f>
              <c:numCache>
                <c:formatCode>General</c:formatCode>
                <c:ptCount val="1"/>
                <c:pt idx="0">
                  <c:v>0.6328125</c:v>
                </c:pt>
              </c:numCache>
            </c:numRef>
          </c:xVal>
          <c:yVal>
            <c:numRef>
              <c:f>Clustering!$H$121</c:f>
              <c:numCache>
                <c:formatCode>General</c:formatCode>
                <c:ptCount val="1"/>
                <c:pt idx="0">
                  <c:v>64</c:v>
                </c:pt>
              </c:numCache>
            </c:numRef>
          </c:yVal>
          <c:smooth val="0"/>
          <c:extLst>
            <c:ext xmlns:c16="http://schemas.microsoft.com/office/drawing/2014/chart" uri="{C3380CC4-5D6E-409C-BE32-E72D297353CC}">
              <c16:uniqueId val="{00000036-D850-5246-86C2-272D0437813F}"/>
            </c:ext>
          </c:extLst>
        </c:ser>
        <c:ser>
          <c:idx val="49"/>
          <c:order val="49"/>
          <c:tx>
            <c:strRef>
              <c:f>Clustering!$F$18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Clustering!$G$18</c:f>
              <c:numCache>
                <c:formatCode>General</c:formatCode>
                <c:ptCount val="1"/>
                <c:pt idx="0">
                  <c:v>0.25</c:v>
                </c:pt>
              </c:numCache>
            </c:numRef>
          </c:xVal>
          <c:yVal>
            <c:numRef>
              <c:f>Clustering!$H$18</c:f>
              <c:numCache>
                <c:formatCode>General</c:formatCode>
                <c:ptCount val="1"/>
                <c:pt idx="0">
                  <c:v>1</c:v>
                </c:pt>
              </c:numCache>
            </c:numRef>
          </c:yVal>
          <c:smooth val="0"/>
          <c:extLst>
            <c:ext xmlns:c16="http://schemas.microsoft.com/office/drawing/2014/chart" uri="{C3380CC4-5D6E-409C-BE32-E72D297353CC}">
              <c16:uniqueId val="{00000037-D850-5246-86C2-272D0437813F}"/>
            </c:ext>
          </c:extLst>
        </c:ser>
        <c:ser>
          <c:idx val="50"/>
          <c:order val="50"/>
          <c:tx>
            <c:strRef>
              <c:f>Clustering!$F$19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Clustering!$I$19</c:f>
              <c:numCache>
                <c:formatCode>General</c:formatCode>
                <c:ptCount val="1"/>
                <c:pt idx="0">
                  <c:v>6.25E-2</c:v>
                </c:pt>
              </c:numCache>
            </c:numRef>
          </c:xVal>
          <c:yVal>
            <c:numRef>
              <c:f>Clustering!$H$19</c:f>
              <c:numCache>
                <c:formatCode>General</c:formatCode>
                <c:ptCount val="1"/>
                <c:pt idx="0">
                  <c:v>1</c:v>
                </c:pt>
              </c:numCache>
            </c:numRef>
          </c:yVal>
          <c:smooth val="0"/>
          <c:extLst>
            <c:ext xmlns:c16="http://schemas.microsoft.com/office/drawing/2014/chart" uri="{C3380CC4-5D6E-409C-BE32-E72D297353CC}">
              <c16:uniqueId val="{00000038-D850-5246-86C2-272D0437813F}"/>
            </c:ext>
          </c:extLst>
        </c:ser>
        <c:ser>
          <c:idx val="51"/>
          <c:order val="51"/>
          <c:tx>
            <c:strRef>
              <c:f>Clustering!$F$36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Clustering!$I$36</c:f>
              <c:numCache>
                <c:formatCode>General</c:formatCode>
                <c:ptCount val="1"/>
                <c:pt idx="0">
                  <c:v>87.890625</c:v>
                </c:pt>
              </c:numCache>
            </c:numRef>
          </c:xVal>
          <c:yVal>
            <c:numRef>
              <c:f>Clustering!$H$36</c:f>
              <c:numCache>
                <c:formatCode>General</c:formatCode>
                <c:ptCount val="1"/>
                <c:pt idx="0">
                  <c:v>5625</c:v>
                </c:pt>
              </c:numCache>
            </c:numRef>
          </c:yVal>
          <c:smooth val="0"/>
          <c:extLst>
            <c:ext xmlns:c16="http://schemas.microsoft.com/office/drawing/2014/chart" uri="{C3380CC4-5D6E-409C-BE32-E72D297353CC}">
              <c16:uniqueId val="{00000039-D850-5246-86C2-272D0437813F}"/>
            </c:ext>
          </c:extLst>
        </c:ser>
        <c:ser>
          <c:idx val="52"/>
          <c:order val="52"/>
          <c:tx>
            <c:strRef>
              <c:f>Clustering!$F$37</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Clustering!$I$37</c:f>
              <c:numCache>
                <c:formatCode>General</c:formatCode>
                <c:ptCount val="1"/>
                <c:pt idx="0">
                  <c:v>45.125</c:v>
                </c:pt>
              </c:numCache>
            </c:numRef>
          </c:xVal>
          <c:yVal>
            <c:numRef>
              <c:f>Clustering!$H$37</c:f>
              <c:numCache>
                <c:formatCode>General</c:formatCode>
                <c:ptCount val="1"/>
                <c:pt idx="0">
                  <c:v>1444</c:v>
                </c:pt>
              </c:numCache>
            </c:numRef>
          </c:yVal>
          <c:smooth val="0"/>
          <c:extLst>
            <c:ext xmlns:c16="http://schemas.microsoft.com/office/drawing/2014/chart" uri="{C3380CC4-5D6E-409C-BE32-E72D297353CC}">
              <c16:uniqueId val="{0000003A-D850-5246-86C2-272D0437813F}"/>
            </c:ext>
          </c:extLst>
        </c:ser>
        <c:ser>
          <c:idx val="53"/>
          <c:order val="53"/>
          <c:tx>
            <c:strRef>
              <c:f>Clustering!$F$38</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Clustering!$I$38</c:f>
              <c:numCache>
                <c:formatCode>General</c:formatCode>
                <c:ptCount val="1"/>
                <c:pt idx="0">
                  <c:v>90.25</c:v>
                </c:pt>
              </c:numCache>
            </c:numRef>
          </c:xVal>
          <c:yVal>
            <c:numRef>
              <c:f>Clustering!$H$38</c:f>
              <c:numCache>
                <c:formatCode>General</c:formatCode>
                <c:ptCount val="1"/>
                <c:pt idx="0">
                  <c:v>1444</c:v>
                </c:pt>
              </c:numCache>
            </c:numRef>
          </c:yVal>
          <c:smooth val="0"/>
          <c:extLst>
            <c:ext xmlns:c16="http://schemas.microsoft.com/office/drawing/2014/chart" uri="{C3380CC4-5D6E-409C-BE32-E72D297353CC}">
              <c16:uniqueId val="{0000003B-D850-5246-86C2-272D0437813F}"/>
            </c:ext>
          </c:extLst>
        </c:ser>
        <c:ser>
          <c:idx val="54"/>
          <c:order val="54"/>
          <c:tx>
            <c:strRef>
              <c:f>Clustering!$F$39</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Clustering!$I$39</c:f>
              <c:numCache>
                <c:formatCode>General</c:formatCode>
                <c:ptCount val="1"/>
                <c:pt idx="0">
                  <c:v>49</c:v>
                </c:pt>
              </c:numCache>
            </c:numRef>
          </c:xVal>
          <c:yVal>
            <c:numRef>
              <c:f>Clustering!$H$39</c:f>
              <c:numCache>
                <c:formatCode>General</c:formatCode>
                <c:ptCount val="1"/>
                <c:pt idx="0">
                  <c:v>3136</c:v>
                </c:pt>
              </c:numCache>
            </c:numRef>
          </c:yVal>
          <c:smooth val="0"/>
          <c:extLst>
            <c:ext xmlns:c16="http://schemas.microsoft.com/office/drawing/2014/chart" uri="{C3380CC4-5D6E-409C-BE32-E72D297353CC}">
              <c16:uniqueId val="{0000003C-D850-5246-86C2-272D0437813F}"/>
            </c:ext>
          </c:extLst>
        </c:ser>
        <c:ser>
          <c:idx val="55"/>
          <c:order val="55"/>
          <c:tx>
            <c:strRef>
              <c:f>Clustering!$F$55</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Clustering!$I$55</c:f>
              <c:numCache>
                <c:formatCode>General</c:formatCode>
                <c:ptCount val="1"/>
                <c:pt idx="0">
                  <c:v>24</c:v>
                </c:pt>
              </c:numCache>
            </c:numRef>
          </c:xVal>
          <c:yVal>
            <c:numRef>
              <c:f>Clustering!$H$55</c:f>
              <c:numCache>
                <c:formatCode>General</c:formatCode>
                <c:ptCount val="1"/>
                <c:pt idx="0">
                  <c:v>4096</c:v>
                </c:pt>
              </c:numCache>
            </c:numRef>
          </c:yVal>
          <c:smooth val="0"/>
          <c:extLst>
            <c:ext xmlns:c16="http://schemas.microsoft.com/office/drawing/2014/chart" uri="{C3380CC4-5D6E-409C-BE32-E72D297353CC}">
              <c16:uniqueId val="{0000003D-D850-5246-86C2-272D0437813F}"/>
            </c:ext>
          </c:extLst>
        </c:ser>
        <c:ser>
          <c:idx val="56"/>
          <c:order val="56"/>
          <c:tx>
            <c:strRef>
              <c:f>Clustering!$F$71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Clustering!$I$71</c:f>
              <c:numCache>
                <c:formatCode>General</c:formatCode>
                <c:ptCount val="1"/>
                <c:pt idx="0">
                  <c:v>18.75</c:v>
                </c:pt>
              </c:numCache>
            </c:numRef>
          </c:xVal>
          <c:yVal>
            <c:numRef>
              <c:f>Clustering!$H$71</c:f>
              <c:numCache>
                <c:formatCode>General</c:formatCode>
                <c:ptCount val="1"/>
                <c:pt idx="0">
                  <c:v>16</c:v>
                </c:pt>
              </c:numCache>
            </c:numRef>
          </c:yVal>
          <c:smooth val="0"/>
          <c:extLst>
            <c:ext xmlns:c16="http://schemas.microsoft.com/office/drawing/2014/chart" uri="{C3380CC4-5D6E-409C-BE32-E72D297353CC}">
              <c16:uniqueId val="{0000003E-D850-5246-86C2-272D0437813F}"/>
            </c:ext>
          </c:extLst>
        </c:ser>
        <c:ser>
          <c:idx val="57"/>
          <c:order val="57"/>
          <c:tx>
            <c:strRef>
              <c:f>Clustering!$F$70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Clustering!$I$70</c:f>
              <c:numCache>
                <c:formatCode>General</c:formatCode>
                <c:ptCount val="1"/>
                <c:pt idx="0">
                  <c:v>13</c:v>
                </c:pt>
              </c:numCache>
            </c:numRef>
          </c:xVal>
          <c:yVal>
            <c:numRef>
              <c:f>Clustering!$H$70</c:f>
              <c:numCache>
                <c:formatCode>General</c:formatCode>
                <c:ptCount val="1"/>
                <c:pt idx="0">
                  <c:v>16</c:v>
                </c:pt>
              </c:numCache>
            </c:numRef>
          </c:yVal>
          <c:smooth val="0"/>
          <c:extLst>
            <c:ext xmlns:c16="http://schemas.microsoft.com/office/drawing/2014/chart" uri="{C3380CC4-5D6E-409C-BE32-E72D297353CC}">
              <c16:uniqueId val="{0000003F-D850-5246-86C2-272D0437813F}"/>
            </c:ext>
          </c:extLst>
        </c:ser>
        <c:ser>
          <c:idx val="58"/>
          <c:order val="58"/>
          <c:tx>
            <c:strRef>
              <c:f>Clustering!$F$87</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Clustering!$I$87</c:f>
              <c:numCache>
                <c:formatCode>General</c:formatCode>
                <c:ptCount val="1"/>
                <c:pt idx="0">
                  <c:v>59.267578125</c:v>
                </c:pt>
              </c:numCache>
            </c:numRef>
          </c:xVal>
          <c:yVal>
            <c:numRef>
              <c:f>Clustering!$H$87</c:f>
              <c:numCache>
                <c:formatCode>General</c:formatCode>
                <c:ptCount val="1"/>
                <c:pt idx="0">
                  <c:v>289</c:v>
                </c:pt>
              </c:numCache>
            </c:numRef>
          </c:yVal>
          <c:smooth val="0"/>
          <c:extLst>
            <c:ext xmlns:c16="http://schemas.microsoft.com/office/drawing/2014/chart" uri="{C3380CC4-5D6E-409C-BE32-E72D297353CC}">
              <c16:uniqueId val="{00000040-D850-5246-86C2-272D0437813F}"/>
            </c:ext>
          </c:extLst>
        </c:ser>
        <c:ser>
          <c:idx val="60"/>
          <c:order val="59"/>
          <c:tx>
            <c:strRef>
              <c:f>Clustering!$F$26</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Clustering!$I$26</c:f>
              <c:numCache>
                <c:formatCode>General</c:formatCode>
                <c:ptCount val="1"/>
                <c:pt idx="0">
                  <c:v>26.0205078125</c:v>
                </c:pt>
              </c:numCache>
            </c:numRef>
          </c:xVal>
          <c:yVal>
            <c:numRef>
              <c:f>Clustering!$H$26</c:f>
              <c:numCache>
                <c:formatCode>General</c:formatCode>
                <c:ptCount val="1"/>
                <c:pt idx="0">
                  <c:v>5329</c:v>
                </c:pt>
              </c:numCache>
            </c:numRef>
          </c:yVal>
          <c:smooth val="0"/>
          <c:extLst>
            <c:ext xmlns:c16="http://schemas.microsoft.com/office/drawing/2014/chart" uri="{C3380CC4-5D6E-409C-BE32-E72D297353CC}">
              <c16:uniqueId val="{00000041-D850-5246-86C2-272D0437813F}"/>
            </c:ext>
          </c:extLst>
        </c:ser>
        <c:ser>
          <c:idx val="61"/>
          <c:order val="60"/>
          <c:tx>
            <c:strRef>
              <c:f>Clustering!$F$32</c:f>
              <c:strCache>
                <c:ptCount val="1"/>
                <c:pt idx="0">
                  <c:v>CNN3</c:v>
                </c:pt>
              </c:strCache>
            </c:strRef>
          </c:tx>
          <c:spPr>
            <a:ln>
              <a:solidFill>
                <a:srgbClr val="000000"/>
              </a:solidFill>
            </a:ln>
          </c:spPr>
          <c:marker>
            <c:symbol val="diamond"/>
            <c:size val="9"/>
            <c:spPr>
              <a:solidFill>
                <a:srgbClr val="B5E5E8"/>
              </a:solidFill>
              <a:ln>
                <a:solidFill>
                  <a:srgbClr val="000000"/>
                </a:solidFill>
              </a:ln>
            </c:spPr>
          </c:marker>
          <c:xVal>
            <c:numRef>
              <c:f>Clustering!$I$32</c:f>
              <c:numCache>
                <c:formatCode>General</c:formatCode>
                <c:ptCount val="1"/>
                <c:pt idx="0">
                  <c:v>188.630859375</c:v>
                </c:pt>
              </c:numCache>
            </c:numRef>
          </c:xVal>
          <c:yVal>
            <c:numRef>
              <c:f>Clustering!$H$32</c:f>
              <c:numCache>
                <c:formatCode>General</c:formatCode>
                <c:ptCount val="1"/>
                <c:pt idx="0">
                  <c:v>9731</c:v>
                </c:pt>
              </c:numCache>
            </c:numRef>
          </c:yVal>
          <c:smooth val="0"/>
          <c:extLst>
            <c:ext xmlns:c16="http://schemas.microsoft.com/office/drawing/2014/chart" uri="{C3380CC4-5D6E-409C-BE32-E72D297353CC}">
              <c16:uniqueId val="{00000042-D850-5246-86C2-272D0437813F}"/>
            </c:ext>
          </c:extLst>
        </c:ser>
        <c:ser>
          <c:idx val="59"/>
          <c:order val="61"/>
          <c:tx>
            <c:strRef>
              <c:f>Clustering!$F$7</c:f>
              <c:strCache>
                <c:ptCount val="1"/>
                <c:pt idx="0">
                  <c:v>LSTM1</c:v>
                </c:pt>
              </c:strCache>
            </c:strRef>
          </c:tx>
          <c:spPr>
            <a:ln>
              <a:solidFill>
                <a:srgbClr val="000000"/>
              </a:solidFill>
            </a:ln>
          </c:spPr>
          <c:marker>
            <c:symbol val="square"/>
            <c:size val="10"/>
            <c:spPr>
              <a:solidFill>
                <a:schemeClr val="accent1"/>
              </a:solidFill>
              <a:ln>
                <a:solidFill>
                  <a:srgbClr val="000000"/>
                </a:solidFill>
              </a:ln>
            </c:spPr>
          </c:marker>
          <c:xVal>
            <c:numRef>
              <c:f>Clustering!$I$7</c:f>
              <c:numCache>
                <c:formatCode>General</c:formatCode>
                <c:ptCount val="1"/>
                <c:pt idx="0">
                  <c:v>1.1200000000000001</c:v>
                </c:pt>
              </c:numCache>
            </c:numRef>
          </c:xVal>
          <c:yVal>
            <c:numRef>
              <c:f>Clustering!$H$7</c:f>
              <c:numCache>
                <c:formatCode>General</c:formatCode>
                <c:ptCount val="1"/>
                <c:pt idx="0">
                  <c:v>1</c:v>
                </c:pt>
              </c:numCache>
            </c:numRef>
          </c:yVal>
          <c:smooth val="0"/>
          <c:extLst>
            <c:ext xmlns:c16="http://schemas.microsoft.com/office/drawing/2014/chart" uri="{C3380CC4-5D6E-409C-BE32-E72D297353CC}">
              <c16:uniqueId val="{00000043-D850-5246-86C2-272D0437813F}"/>
            </c:ext>
          </c:extLst>
        </c:ser>
        <c:ser>
          <c:idx val="63"/>
          <c:order val="62"/>
          <c:tx>
            <c:strRef>
              <c:f>Clustering!$F$9</c:f>
              <c:strCache>
                <c:ptCount val="1"/>
                <c:pt idx="0">
                  <c:v>LSTM2</c:v>
                </c:pt>
              </c:strCache>
            </c:strRef>
          </c:tx>
          <c:spPr>
            <a:ln>
              <a:solidFill>
                <a:srgbClr val="000000"/>
              </a:solidFill>
            </a:ln>
          </c:spPr>
          <c:marker>
            <c:symbol val="square"/>
            <c:size val="10"/>
            <c:spPr>
              <a:solidFill>
                <a:schemeClr val="accent1"/>
              </a:solidFill>
              <a:ln>
                <a:solidFill>
                  <a:srgbClr val="000000"/>
                </a:solidFill>
              </a:ln>
            </c:spPr>
          </c:marker>
          <c:xVal>
            <c:numRef>
              <c:f>Clustering!$I$9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4-D850-5246-86C2-272D0437813F}"/>
            </c:ext>
          </c:extLst>
        </c:ser>
        <c:ser>
          <c:idx val="64"/>
          <c:order val="63"/>
          <c:tx>
            <c:strRef>
              <c:f>Clustering!$F$10</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Clustering!$I$10</c:f>
              <c:numCache>
                <c:formatCode>General</c:formatCode>
                <c:ptCount val="1"/>
                <c:pt idx="0">
                  <c:v>7.5531005859375</c:v>
                </c:pt>
              </c:numCache>
            </c:numRef>
          </c:xVal>
          <c:yVal>
            <c:numRef>
              <c:f>Clustering!$H$10</c:f>
              <c:numCache>
                <c:formatCode>General</c:formatCode>
                <c:ptCount val="1"/>
                <c:pt idx="0">
                  <c:v>1</c:v>
                </c:pt>
              </c:numCache>
            </c:numRef>
          </c:yVal>
          <c:smooth val="0"/>
          <c:extLst>
            <c:ext xmlns:c16="http://schemas.microsoft.com/office/drawing/2014/chart" uri="{C3380CC4-5D6E-409C-BE32-E72D297353CC}">
              <c16:uniqueId val="{00000045-D850-5246-86C2-272D0437813F}"/>
            </c:ext>
          </c:extLst>
        </c:ser>
        <c:ser>
          <c:idx val="65"/>
          <c:order val="64"/>
          <c:tx>
            <c:strRef>
              <c:f>Clustering!$F$11</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Clustering!$I$11</c:f>
              <c:numCache>
                <c:formatCode>General</c:formatCode>
                <c:ptCount val="1"/>
                <c:pt idx="0">
                  <c:v>10.2996826171875</c:v>
                </c:pt>
              </c:numCache>
            </c:numRef>
          </c:xVal>
          <c:yVal>
            <c:numRef>
              <c:f>Clustering!$H$11</c:f>
              <c:numCache>
                <c:formatCode>General</c:formatCode>
                <c:ptCount val="1"/>
                <c:pt idx="0">
                  <c:v>1</c:v>
                </c:pt>
              </c:numCache>
            </c:numRef>
          </c:yVal>
          <c:smooth val="0"/>
          <c:extLst>
            <c:ext xmlns:c16="http://schemas.microsoft.com/office/drawing/2014/chart" uri="{C3380CC4-5D6E-409C-BE32-E72D297353CC}">
              <c16:uniqueId val="{00000046-D850-5246-86C2-272D0437813F}"/>
            </c:ext>
          </c:extLst>
        </c:ser>
        <c:ser>
          <c:idx val="67"/>
          <c:order val="65"/>
          <c:tx>
            <c:strRef>
              <c:f>Clustering!$F$13</c:f>
              <c:strCache>
                <c:ptCount val="1"/>
                <c:pt idx="0">
                  <c:v>Transd.3</c:v>
                </c:pt>
              </c:strCache>
            </c:strRef>
          </c:tx>
          <c:spPr>
            <a:ln>
              <a:solidFill>
                <a:srgbClr val="000000"/>
              </a:solidFill>
            </a:ln>
          </c:spPr>
          <c:marker>
            <c:symbol val="triangle"/>
            <c:size val="10"/>
            <c:spPr>
              <a:solidFill>
                <a:schemeClr val="accent4"/>
              </a:solidFill>
              <a:ln>
                <a:solidFill>
                  <a:srgbClr val="000000"/>
                </a:solidFill>
              </a:ln>
            </c:spPr>
          </c:marker>
          <c:xVal>
            <c:strRef>
              <c:f>Clustering!$I$13</c:f>
              <c:strCache>
                <c:ptCount val="1"/>
                <c:pt idx="0">
                  <c:v>6,45</c:v>
                </c:pt>
              </c:strCache>
            </c:strRef>
          </c:xVal>
          <c:yVal>
            <c:numRef>
              <c:f>Clustering!$H$13</c:f>
              <c:numCache>
                <c:formatCode>General</c:formatCode>
                <c:ptCount val="1"/>
                <c:pt idx="0">
                  <c:v>1</c:v>
                </c:pt>
              </c:numCache>
            </c:numRef>
          </c:yVal>
          <c:smooth val="0"/>
          <c:extLst>
            <c:ext xmlns:c16="http://schemas.microsoft.com/office/drawing/2014/chart" uri="{C3380CC4-5D6E-409C-BE32-E72D297353CC}">
              <c16:uniqueId val="{00000047-D850-5246-86C2-272D0437813F}"/>
            </c:ext>
          </c:extLst>
        </c:ser>
        <c:ser>
          <c:idx val="62"/>
          <c:order val="66"/>
          <c:tx>
            <c:strRef>
              <c:f>Clustering!$F$12</c:f>
              <c:strCache>
                <c:ptCount val="1"/>
                <c:pt idx="0">
                  <c:v>Transd.2</c:v>
                </c:pt>
              </c:strCache>
            </c:strRef>
          </c:tx>
          <c:spPr>
            <a:ln>
              <a:solidFill>
                <a:srgbClr val="000000"/>
              </a:solidFill>
            </a:ln>
          </c:spPr>
          <c:marker>
            <c:symbol val="triangle"/>
            <c:size val="10"/>
            <c:spPr>
              <a:solidFill>
                <a:schemeClr val="accent4"/>
              </a:solidFill>
              <a:ln>
                <a:solidFill>
                  <a:srgbClr val="000000"/>
                </a:solidFill>
              </a:ln>
            </c:spPr>
          </c:marker>
          <c:xVal>
            <c:numRef>
              <c:f>Clustering!$I$12</c:f>
              <c:numCache>
                <c:formatCode>General</c:formatCode>
                <c:ptCount val="1"/>
                <c:pt idx="0">
                  <c:v>14.87</c:v>
                </c:pt>
              </c:numCache>
            </c:numRef>
          </c:xVal>
          <c:yVal>
            <c:numRef>
              <c:f>Clustering!$H$12</c:f>
              <c:numCache>
                <c:formatCode>General</c:formatCode>
                <c:ptCount val="1"/>
                <c:pt idx="0">
                  <c:v>1</c:v>
                </c:pt>
              </c:numCache>
            </c:numRef>
          </c:yVal>
          <c:smooth val="0"/>
          <c:extLst>
            <c:ext xmlns:c16="http://schemas.microsoft.com/office/drawing/2014/chart" uri="{C3380CC4-5D6E-409C-BE32-E72D297353CC}">
              <c16:uniqueId val="{00000048-D850-5246-86C2-272D0437813F}"/>
            </c:ext>
          </c:extLst>
        </c:ser>
        <c:dLbls>
          <c:showLegendKey val="0"/>
          <c:showVal val="0"/>
          <c:showCatName val="0"/>
          <c:showSerName val="0"/>
          <c:showPercent val="0"/>
          <c:showBubbleSize val="0"/>
        </c:dLbls>
        <c:axId val="-2003947240"/>
        <c:axId val="-2003939688"/>
      </c:scatterChart>
      <c:valAx>
        <c:axId val="-2003947240"/>
        <c:scaling>
          <c:logBase val="10"/>
          <c:orientation val="minMax"/>
          <c:max val="1000"/>
        </c:scaling>
        <c:delete val="0"/>
        <c:axPos val="b"/>
        <c:title>
          <c:tx>
            <c:rich>
              <a:bodyPr/>
              <a:lstStyle/>
              <a:p>
                <a:pPr>
                  <a:defRPr sz="1800"/>
                </a:pPr>
                <a:r>
                  <a:rPr lang="en-US" sz="1800" dirty="0">
                    <a:latin typeface="Gill Sans MT" panose="020B0502020104020203" pitchFamily="34" charset="77"/>
                  </a:rPr>
                  <a:t>MAC (Millions)</a:t>
                </a:r>
              </a:p>
            </c:rich>
          </c:tx>
          <c:layout>
            <c:manualLayout>
              <c:xMode val="edge"/>
              <c:yMode val="edge"/>
              <c:x val="0.60974767681741004"/>
              <c:y val="0.8987199475065617"/>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03939688"/>
        <c:crosses val="autoZero"/>
        <c:crossBetween val="midCat"/>
      </c:valAx>
      <c:valAx>
        <c:axId val="-2003939688"/>
        <c:scaling>
          <c:logBase val="10"/>
          <c:orientation val="minMax"/>
        </c:scaling>
        <c:delete val="0"/>
        <c:axPos val="l"/>
        <c:majorGridlines/>
        <c:title>
          <c:tx>
            <c:rich>
              <a:bodyPr rot="-5400000" vert="horz"/>
              <a:lstStyle/>
              <a:p>
                <a:pPr>
                  <a:defRPr sz="2000"/>
                </a:pPr>
                <a:r>
                  <a:rPr lang="en-US" sz="2000" dirty="0">
                    <a:latin typeface="Gill Sans MT" panose="020B0502020104020203" pitchFamily="34" charset="77"/>
                  </a:rPr>
                  <a:t>FLOP/Byte</a:t>
                </a:r>
              </a:p>
            </c:rich>
          </c:tx>
          <c:layout>
            <c:manualLayout>
              <c:xMode val="edge"/>
              <c:yMode val="edge"/>
              <c:x val="0.3031805097345821"/>
              <c:y val="0.4159270341207349"/>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03947240"/>
        <c:crossesAt val="1E-3"/>
        <c:crossBetween val="midCat"/>
      </c:valAx>
      <c:spPr>
        <a:ln>
          <a:solidFill>
            <a:schemeClr val="tx1"/>
          </a:solidFill>
        </a:ln>
      </c:spPr>
    </c:plotArea>
    <c:legend>
      <c:legendPos val="t"/>
      <c:legendEntry>
        <c:idx val="1"/>
        <c:delete val="1"/>
      </c:legendEntry>
      <c:legendEntry>
        <c:idx val="2"/>
        <c:delete val="1"/>
      </c:legendEntry>
      <c:legendEntry>
        <c:idx val="3"/>
        <c:delete val="1"/>
      </c:legendEntry>
      <c:legendEntry>
        <c:idx val="4"/>
        <c:delete val="1"/>
      </c:legendEntry>
      <c:legendEntry>
        <c:idx val="5"/>
        <c:delete val="1"/>
      </c:legendEntry>
      <c:legendEntry>
        <c:idx val="6"/>
        <c:txPr>
          <a:bodyPr/>
          <a:lstStyle/>
          <a:p>
            <a:pPr>
              <a:defRPr sz="1800">
                <a:latin typeface="+mn-lt"/>
              </a:defRPr>
            </a:pPr>
            <a:endParaRPr lang="en-US"/>
          </a:p>
        </c:txPr>
      </c:legendEntry>
      <c:legendEntry>
        <c:idx val="7"/>
        <c:delete val="1"/>
      </c:legendEntry>
      <c:legendEntry>
        <c:idx val="8"/>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egendEntry>
        <c:idx val="16"/>
        <c:delete val="1"/>
      </c:legendEntry>
      <c:legendEntry>
        <c:idx val="17"/>
        <c:delete val="1"/>
      </c:legendEntry>
      <c:legendEntry>
        <c:idx val="18"/>
        <c:delete val="1"/>
      </c:legendEntry>
      <c:legendEntry>
        <c:idx val="19"/>
        <c:delete val="1"/>
      </c:legendEntry>
      <c:legendEntry>
        <c:idx val="20"/>
        <c:delete val="1"/>
      </c:legendEntry>
      <c:legendEntry>
        <c:idx val="21"/>
        <c:delete val="1"/>
      </c:legendEntry>
      <c:legendEntry>
        <c:idx val="22"/>
        <c:delete val="1"/>
      </c:legendEntry>
      <c:legendEntry>
        <c:idx val="23"/>
        <c:delete val="1"/>
      </c:legendEntry>
      <c:legendEntry>
        <c:idx val="24"/>
        <c:delete val="1"/>
      </c:legendEntry>
      <c:legendEntry>
        <c:idx val="25"/>
        <c:delete val="1"/>
      </c:legendEntry>
      <c:legendEntry>
        <c:idx val="26"/>
        <c:delete val="1"/>
      </c:legendEntry>
      <c:legendEntry>
        <c:idx val="27"/>
        <c:delete val="1"/>
      </c:legendEntry>
      <c:legendEntry>
        <c:idx val="28"/>
        <c:delete val="1"/>
      </c:legendEntry>
      <c:legendEntry>
        <c:idx val="29"/>
        <c:delete val="1"/>
      </c:legendEntry>
      <c:legendEntry>
        <c:idx val="30"/>
        <c:delete val="1"/>
      </c:legendEntry>
      <c:legendEntry>
        <c:idx val="31"/>
        <c:delete val="1"/>
      </c:legendEntry>
      <c:legendEntry>
        <c:idx val="32"/>
        <c:delete val="1"/>
      </c:legendEntry>
      <c:legendEntry>
        <c:idx val="34"/>
        <c:delete val="1"/>
      </c:legendEntry>
      <c:legendEntry>
        <c:idx val="35"/>
        <c:delete val="1"/>
      </c:legendEntry>
      <c:legendEntry>
        <c:idx val="36"/>
        <c:delete val="1"/>
      </c:legendEntry>
      <c:legendEntry>
        <c:idx val="37"/>
        <c:delete val="1"/>
      </c:legendEntry>
      <c:legendEntry>
        <c:idx val="38"/>
        <c:delete val="1"/>
      </c:legendEntry>
      <c:legendEntry>
        <c:idx val="39"/>
        <c:delete val="1"/>
      </c:legendEntry>
      <c:legendEntry>
        <c:idx val="40"/>
        <c:delete val="1"/>
      </c:legendEntry>
      <c:legendEntry>
        <c:idx val="41"/>
        <c:delete val="1"/>
      </c:legendEntry>
      <c:legendEntry>
        <c:idx val="42"/>
        <c:delete val="1"/>
      </c:legendEntry>
      <c:legendEntry>
        <c:idx val="43"/>
        <c:delete val="1"/>
      </c:legendEntry>
      <c:legendEntry>
        <c:idx val="45"/>
        <c:delete val="1"/>
      </c:legendEntry>
      <c:legendEntry>
        <c:idx val="46"/>
        <c:delete val="1"/>
      </c:legendEntry>
      <c:legendEntry>
        <c:idx val="47"/>
        <c:delete val="1"/>
      </c:legendEntry>
      <c:legendEntry>
        <c:idx val="48"/>
        <c:delete val="1"/>
      </c:legendEntry>
      <c:legendEntry>
        <c:idx val="49"/>
        <c:delete val="1"/>
      </c:legendEntry>
      <c:legendEntry>
        <c:idx val="50"/>
        <c:delete val="1"/>
      </c:legendEntry>
      <c:legendEntry>
        <c:idx val="51"/>
        <c:delete val="1"/>
      </c:legendEntry>
      <c:legendEntry>
        <c:idx val="52"/>
        <c:delete val="1"/>
      </c:legendEntry>
      <c:legendEntry>
        <c:idx val="53"/>
        <c:delete val="1"/>
      </c:legendEntry>
      <c:legendEntry>
        <c:idx val="54"/>
        <c:delete val="1"/>
      </c:legendEntry>
      <c:legendEntry>
        <c:idx val="55"/>
        <c:delete val="1"/>
      </c:legendEntry>
      <c:legendEntry>
        <c:idx val="56"/>
        <c:delete val="1"/>
      </c:legendEntry>
      <c:legendEntry>
        <c:idx val="57"/>
        <c:delete val="1"/>
      </c:legendEntry>
      <c:legendEntry>
        <c:idx val="58"/>
        <c:delete val="1"/>
      </c:legendEntry>
      <c:legendEntry>
        <c:idx val="59"/>
        <c:delete val="1"/>
      </c:legendEntry>
      <c:legendEntry>
        <c:idx val="60"/>
        <c:delete val="1"/>
      </c:legendEntry>
      <c:legendEntry>
        <c:idx val="62"/>
        <c:delete val="1"/>
      </c:legendEntry>
      <c:legendEntry>
        <c:idx val="64"/>
        <c:delete val="1"/>
      </c:legendEntry>
      <c:legendEntry>
        <c:idx val="65"/>
        <c:delete val="1"/>
      </c:legendEntry>
      <c:layout>
        <c:manualLayout>
          <c:xMode val="edge"/>
          <c:yMode val="edge"/>
          <c:x val="0"/>
          <c:y val="1.8925955266426948E-2"/>
          <c:w val="0.73669184535534205"/>
          <c:h val="0.170952816316532"/>
        </c:manualLayout>
      </c:layout>
      <c:overlay val="0"/>
      <c:txPr>
        <a:bodyPr/>
        <a:lstStyle/>
        <a:p>
          <a:pPr>
            <a:defRPr sz="1800"/>
          </a:pPr>
          <a:endParaRPr lang="en-US"/>
        </a:p>
      </c:txPr>
    </c:legend>
    <c:plotVisOnly val="1"/>
    <c:dispBlanksAs val="gap"/>
    <c:showDLblsOverMax val="0"/>
  </c:chart>
  <c:spPr>
    <a:ln>
      <a:noFill/>
    </a:ln>
  </c:spPr>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22375865926595"/>
          <c:y val="0.12945946535953601"/>
          <c:w val="0.86863689170001301"/>
          <c:h val="0.478239404335495"/>
        </c:manualLayout>
      </c:layout>
      <c:barChart>
        <c:barDir val="col"/>
        <c:grouping val="stacked"/>
        <c:varyColors val="0"/>
        <c:ser>
          <c:idx val="0"/>
          <c:order val="0"/>
          <c:tx>
            <c:strRef>
              <c:f>'Noronha-Proposal-Result'!$T$116</c:f>
              <c:strCache>
                <c:ptCount val="1"/>
                <c:pt idx="0">
                  <c:v>Total Static</c:v>
                </c:pt>
              </c:strCache>
            </c:strRef>
          </c:tx>
          <c:spPr>
            <a:solidFill>
              <a:schemeClr val="tx1"/>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'Noronha-Proposal-Result'!$T$117:$T$146</c:f>
              <c:numCache>
                <c:formatCode>General</c:formatCode>
                <c:ptCount val="30"/>
                <c:pt idx="0">
                  <c:v>0.18336898082999201</c:v>
                </c:pt>
                <c:pt idx="1">
                  <c:v>2.8807456200452601E-2</c:v>
                </c:pt>
                <c:pt idx="2">
                  <c:v>1.6648405087365599E-3</c:v>
                </c:pt>
                <c:pt idx="3">
                  <c:v>0.182605477659394</c:v>
                </c:pt>
                <c:pt idx="4">
                  <c:v>5.0529269869651901E-2</c:v>
                </c:pt>
                <c:pt idx="5">
                  <c:v>2.9201875643069201E-3</c:v>
                </c:pt>
                <c:pt idx="6">
                  <c:v>0.18196233170166501</c:v>
                </c:pt>
                <c:pt idx="7">
                  <c:v>4.9264944264114E-2</c:v>
                </c:pt>
                <c:pt idx="8">
                  <c:v>2.8471196589116799E-3</c:v>
                </c:pt>
                <c:pt idx="9">
                  <c:v>0.181601258270706</c:v>
                </c:pt>
                <c:pt idx="10">
                  <c:v>0.17418796532873601</c:v>
                </c:pt>
                <c:pt idx="11">
                  <c:v>4.5879366886306699E-2</c:v>
                </c:pt>
                <c:pt idx="12">
                  <c:v>0.22843217304160399</c:v>
                </c:pt>
                <c:pt idx="13">
                  <c:v>0.21229569166946</c:v>
                </c:pt>
                <c:pt idx="14">
                  <c:v>3.3444521070352798E-2</c:v>
                </c:pt>
                <c:pt idx="15">
                  <c:v>0.104250085428801</c:v>
                </c:pt>
                <c:pt idx="16">
                  <c:v>7.1166821286420004E-2</c:v>
                </c:pt>
                <c:pt idx="17">
                  <c:v>1.3518392297138899E-2</c:v>
                </c:pt>
                <c:pt idx="18">
                  <c:v>0.23801422149787699</c:v>
                </c:pt>
                <c:pt idx="19">
                  <c:v>0.21306709112519201</c:v>
                </c:pt>
                <c:pt idx="20">
                  <c:v>3.72371671329675E-2</c:v>
                </c:pt>
                <c:pt idx="21">
                  <c:v>0.18269874330908201</c:v>
                </c:pt>
                <c:pt idx="22">
                  <c:v>8.3928929598445196E-2</c:v>
                </c:pt>
                <c:pt idx="23">
                  <c:v>1.8428916065629301E-2</c:v>
                </c:pt>
                <c:pt idx="24">
                  <c:v>0.13761116944635801</c:v>
                </c:pt>
                <c:pt idx="25">
                  <c:v>5.9898695965186703E-2</c:v>
                </c:pt>
                <c:pt idx="26">
                  <c:v>3.06159912286584E-2</c:v>
                </c:pt>
                <c:pt idx="27">
                  <c:v>0.16493306137688599</c:v>
                </c:pt>
                <c:pt idx="28">
                  <c:v>8.6827059138931101E-2</c:v>
                </c:pt>
                <c:pt idx="29">
                  <c:v>2.41168260877586E-2</c:v>
                </c:pt>
              </c:numCache>
            </c:numRef>
          </c:val>
          <c:extLst>
            <c:ext xmlns:c16="http://schemas.microsoft.com/office/drawing/2014/chart" uri="{C3380CC4-5D6E-409C-BE32-E72D297353CC}">
              <c16:uniqueId val="{00000000-17DC-2444-9296-EB85C77333E5}"/>
            </c:ext>
          </c:extLst>
        </c:ser>
        <c:ser>
          <c:idx val="1"/>
          <c:order val="1"/>
          <c:tx>
            <c:strRef>
              <c:f>'Noronha-Proposal-Result'!$U$116</c:f>
              <c:strCache>
                <c:ptCount val="1"/>
                <c:pt idx="0">
                  <c:v>PE</c:v>
                </c:pt>
              </c:strCache>
            </c:strRef>
          </c:tx>
          <c:spPr>
            <a:solidFill>
              <a:schemeClr val="accent2"/>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'Noronha-Proposal-Result'!$U$117:$U$146</c:f>
              <c:numCache>
                <c:formatCode>General</c:formatCode>
                <c:ptCount val="30"/>
                <c:pt idx="0">
                  <c:v>9.0239276490578692E-3</c:v>
                </c:pt>
                <c:pt idx="1">
                  <c:v>9.0239276490578692E-3</c:v>
                </c:pt>
                <c:pt idx="2">
                  <c:v>9.0239276490578692E-3</c:v>
                </c:pt>
                <c:pt idx="3">
                  <c:v>8.9025020670481202E-3</c:v>
                </c:pt>
                <c:pt idx="4">
                  <c:v>8.9025020670481202E-3</c:v>
                </c:pt>
                <c:pt idx="5">
                  <c:v>8.9025020670481202E-3</c:v>
                </c:pt>
                <c:pt idx="6">
                  <c:v>8.9121432902873107E-3</c:v>
                </c:pt>
                <c:pt idx="7">
                  <c:v>8.9121432902873107E-3</c:v>
                </c:pt>
                <c:pt idx="8">
                  <c:v>8.9121432902873107E-3</c:v>
                </c:pt>
                <c:pt idx="9">
                  <c:v>0.30264670529030102</c:v>
                </c:pt>
                <c:pt idx="10">
                  <c:v>0.30264670529030102</c:v>
                </c:pt>
                <c:pt idx="11">
                  <c:v>0.30264670529030102</c:v>
                </c:pt>
                <c:pt idx="12">
                  <c:v>0.211107476403575</c:v>
                </c:pt>
                <c:pt idx="13">
                  <c:v>0.211107476403575</c:v>
                </c:pt>
                <c:pt idx="14">
                  <c:v>0.211107476403575</c:v>
                </c:pt>
                <c:pt idx="15">
                  <c:v>7.8692141780799404E-2</c:v>
                </c:pt>
                <c:pt idx="16">
                  <c:v>7.8692141780799404E-2</c:v>
                </c:pt>
                <c:pt idx="17">
                  <c:v>7.8692141780799404E-2</c:v>
                </c:pt>
                <c:pt idx="18">
                  <c:v>0.19984411775074201</c:v>
                </c:pt>
                <c:pt idx="19">
                  <c:v>0.19984411775074201</c:v>
                </c:pt>
                <c:pt idx="20">
                  <c:v>0.19984411775074201</c:v>
                </c:pt>
                <c:pt idx="21">
                  <c:v>0.12035191944</c:v>
                </c:pt>
                <c:pt idx="22">
                  <c:v>0.12035191944</c:v>
                </c:pt>
                <c:pt idx="23">
                  <c:v>0.12035191944</c:v>
                </c:pt>
                <c:pt idx="24">
                  <c:v>0.24015212256121099</c:v>
                </c:pt>
                <c:pt idx="25">
                  <c:v>0.24015212256121099</c:v>
                </c:pt>
                <c:pt idx="26">
                  <c:v>0.24015212256121099</c:v>
                </c:pt>
                <c:pt idx="27">
                  <c:v>0.198221753537866</c:v>
                </c:pt>
                <c:pt idx="28">
                  <c:v>0.198221753537866</c:v>
                </c:pt>
                <c:pt idx="29">
                  <c:v>0.198221753537866</c:v>
                </c:pt>
              </c:numCache>
            </c:numRef>
          </c:val>
          <c:extLst>
            <c:ext xmlns:c16="http://schemas.microsoft.com/office/drawing/2014/chart" uri="{C3380CC4-5D6E-409C-BE32-E72D297353CC}">
              <c16:uniqueId val="{00000001-17DC-2444-9296-EB85C77333E5}"/>
            </c:ext>
          </c:extLst>
        </c:ser>
        <c:ser>
          <c:idx val="2"/>
          <c:order val="2"/>
          <c:tx>
            <c:strRef>
              <c:f>'Noronha-Proposal-Result'!$V$116</c:f>
              <c:strCache>
                <c:ptCount val="1"/>
                <c:pt idx="0">
                  <c:v>Param Buffer+NoC</c:v>
                </c:pt>
              </c:strCache>
            </c:strRef>
          </c:tx>
          <c:spPr>
            <a:solidFill>
              <a:schemeClr val="bg2">
                <a:lumMod val="65000"/>
              </a:schemeClr>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'Noronha-Proposal-Result'!$V$117:$V$146</c:f>
              <c:numCache>
                <c:formatCode>General</c:formatCode>
                <c:ptCount val="30"/>
                <c:pt idx="0">
                  <c:v>1.17319578794446E-2</c:v>
                </c:pt>
                <c:pt idx="1">
                  <c:v>1.17319578794446E-2</c:v>
                </c:pt>
                <c:pt idx="2">
                  <c:v>0</c:v>
                </c:pt>
                <c:pt idx="3">
                  <c:v>1.26463384742045E-2</c:v>
                </c:pt>
                <c:pt idx="4">
                  <c:v>1.26463384742045E-2</c:v>
                </c:pt>
                <c:pt idx="5">
                  <c:v>0</c:v>
                </c:pt>
                <c:pt idx="6">
                  <c:v>1.22304942107313E-2</c:v>
                </c:pt>
                <c:pt idx="7">
                  <c:v>1.22304942107313E-2</c:v>
                </c:pt>
                <c:pt idx="8">
                  <c:v>0</c:v>
                </c:pt>
                <c:pt idx="9">
                  <c:v>0.35616827105794402</c:v>
                </c:pt>
                <c:pt idx="10">
                  <c:v>0.35616827105794402</c:v>
                </c:pt>
                <c:pt idx="11">
                  <c:v>6.6223757251329196E-3</c:v>
                </c:pt>
                <c:pt idx="12">
                  <c:v>0.364500915103388</c:v>
                </c:pt>
                <c:pt idx="13">
                  <c:v>0.364500915103388</c:v>
                </c:pt>
                <c:pt idx="14">
                  <c:v>8.6009506674301801E-3</c:v>
                </c:pt>
                <c:pt idx="15">
                  <c:v>0.62156848757749905</c:v>
                </c:pt>
                <c:pt idx="16">
                  <c:v>0.62156848757749905</c:v>
                </c:pt>
                <c:pt idx="17">
                  <c:v>1.14344534757841E-2</c:v>
                </c:pt>
                <c:pt idx="18">
                  <c:v>0.35461763122291701</c:v>
                </c:pt>
                <c:pt idx="19">
                  <c:v>0.35461763122291701</c:v>
                </c:pt>
                <c:pt idx="20">
                  <c:v>8.1578121744225098E-3</c:v>
                </c:pt>
                <c:pt idx="21">
                  <c:v>0.14232606012886101</c:v>
                </c:pt>
                <c:pt idx="22">
                  <c:v>0.14232606012886101</c:v>
                </c:pt>
                <c:pt idx="23">
                  <c:v>2.5231355232569201E-3</c:v>
                </c:pt>
                <c:pt idx="24">
                  <c:v>0.157034360792177</c:v>
                </c:pt>
                <c:pt idx="25">
                  <c:v>0.157034360792177</c:v>
                </c:pt>
                <c:pt idx="26">
                  <c:v>2.5904245573330799E-3</c:v>
                </c:pt>
                <c:pt idx="27">
                  <c:v>0.191725325515018</c:v>
                </c:pt>
                <c:pt idx="28">
                  <c:v>0.191725325515018</c:v>
                </c:pt>
                <c:pt idx="29">
                  <c:v>3.8424508294236498E-3</c:v>
                </c:pt>
              </c:numCache>
            </c:numRef>
          </c:val>
          <c:extLst>
            <c:ext xmlns:c16="http://schemas.microsoft.com/office/drawing/2014/chart" uri="{C3380CC4-5D6E-409C-BE32-E72D297353CC}">
              <c16:uniqueId val="{00000002-17DC-2444-9296-EB85C77333E5}"/>
            </c:ext>
          </c:extLst>
        </c:ser>
        <c:ser>
          <c:idx val="3"/>
          <c:order val="3"/>
          <c:tx>
            <c:strRef>
              <c:f>'Noronha-Proposal-Result'!$W$116</c:f>
              <c:strCache>
                <c:ptCount val="1"/>
                <c:pt idx="0">
                  <c:v>Act Buffer+NoC </c:v>
                </c:pt>
              </c:strCache>
            </c:strRef>
          </c:tx>
          <c:spPr>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'Noronha-Proposal-Result'!$W$117:$W$146</c:f>
              <c:numCache>
                <c:formatCode>General</c:formatCode>
                <c:ptCount val="30"/>
                <c:pt idx="0">
                  <c:v>2.9555537094047102E-4</c:v>
                </c:pt>
                <c:pt idx="1">
                  <c:v>2.9555537094047102E-4</c:v>
                </c:pt>
                <c:pt idx="2">
                  <c:v>9.2361053418897092E-6</c:v>
                </c:pt>
                <c:pt idx="3">
                  <c:v>5.0107283867161596E-4</c:v>
                </c:pt>
                <c:pt idx="4">
                  <c:v>5.0107283867161596E-4</c:v>
                </c:pt>
                <c:pt idx="5">
                  <c:v>1.5658526208487999E-5</c:v>
                </c:pt>
                <c:pt idx="6">
                  <c:v>4.7681475228888098E-4</c:v>
                </c:pt>
                <c:pt idx="7">
                  <c:v>4.7681475228888098E-4</c:v>
                </c:pt>
                <c:pt idx="8">
                  <c:v>1.49004610090275E-5</c:v>
                </c:pt>
                <c:pt idx="9">
                  <c:v>1.1177727163700701E-2</c:v>
                </c:pt>
                <c:pt idx="10">
                  <c:v>1.1177727163700701E-2</c:v>
                </c:pt>
                <c:pt idx="11">
                  <c:v>2.0783184535549999E-4</c:v>
                </c:pt>
                <c:pt idx="12">
                  <c:v>1.3213716411052699E-2</c:v>
                </c:pt>
                <c:pt idx="13">
                  <c:v>1.3213716411052699E-2</c:v>
                </c:pt>
                <c:pt idx="14">
                  <c:v>3.1179763417779101E-4</c:v>
                </c:pt>
                <c:pt idx="15">
                  <c:v>2.4600990708866101E-2</c:v>
                </c:pt>
                <c:pt idx="16">
                  <c:v>2.4600990708866101E-2</c:v>
                </c:pt>
                <c:pt idx="17">
                  <c:v>4.6662127278753298E-4</c:v>
                </c:pt>
                <c:pt idx="18">
                  <c:v>1.3074099229801499E-2</c:v>
                </c:pt>
                <c:pt idx="19">
                  <c:v>1.3074099229801499E-2</c:v>
                </c:pt>
                <c:pt idx="20">
                  <c:v>3.0237853406216598E-4</c:v>
                </c:pt>
                <c:pt idx="21">
                  <c:v>4.4215647416857599E-3</c:v>
                </c:pt>
                <c:pt idx="22">
                  <c:v>4.4215647416857599E-3</c:v>
                </c:pt>
                <c:pt idx="23">
                  <c:v>8.4816955952810505E-5</c:v>
                </c:pt>
                <c:pt idx="24">
                  <c:v>5.4670362156908703E-3</c:v>
                </c:pt>
                <c:pt idx="25">
                  <c:v>5.4670362156908703E-3</c:v>
                </c:pt>
                <c:pt idx="26">
                  <c:v>9.32644896359156E-5</c:v>
                </c:pt>
                <c:pt idx="27">
                  <c:v>6.4590966926953404E-3</c:v>
                </c:pt>
                <c:pt idx="28">
                  <c:v>6.4590966926953404E-3</c:v>
                </c:pt>
                <c:pt idx="29">
                  <c:v>1.3406096723522499E-4</c:v>
                </c:pt>
              </c:numCache>
            </c:numRef>
          </c:val>
          <c:extLst>
            <c:ext xmlns:c16="http://schemas.microsoft.com/office/drawing/2014/chart" uri="{C3380CC4-5D6E-409C-BE32-E72D297353CC}">
              <c16:uniqueId val="{00000003-17DC-2444-9296-EB85C77333E5}"/>
            </c:ext>
          </c:extLst>
        </c:ser>
        <c:ser>
          <c:idx val="4"/>
          <c:order val="4"/>
          <c:tx>
            <c:strRef>
              <c:f>'Noronha-Proposal-Result'!$X$116</c:f>
              <c:strCache>
                <c:ptCount val="1"/>
                <c:pt idx="0">
                  <c:v>Off-chip Interconnect </c:v>
                </c:pt>
              </c:strCache>
            </c:strRef>
          </c:tx>
          <c:spPr>
            <a:solidFill>
              <a:srgbClr val="2661B1"/>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'Noronha-Proposal-Result'!$X$117:$X$146</c:f>
              <c:numCache>
                <c:formatCode>General</c:formatCode>
                <c:ptCount val="30"/>
                <c:pt idx="0">
                  <c:v>0.31791391739083502</c:v>
                </c:pt>
                <c:pt idx="1">
                  <c:v>0.31791391739083502</c:v>
                </c:pt>
                <c:pt idx="2">
                  <c:v>0</c:v>
                </c:pt>
                <c:pt idx="3">
                  <c:v>0.31782002356071198</c:v>
                </c:pt>
                <c:pt idx="4">
                  <c:v>0.31782002356071198</c:v>
                </c:pt>
                <c:pt idx="5">
                  <c:v>0</c:v>
                </c:pt>
                <c:pt idx="6">
                  <c:v>0.31824903738062998</c:v>
                </c:pt>
                <c:pt idx="7">
                  <c:v>0.31824903738062998</c:v>
                </c:pt>
                <c:pt idx="8">
                  <c:v>0</c:v>
                </c:pt>
                <c:pt idx="9">
                  <c:v>5.9303112174764402E-2</c:v>
                </c:pt>
                <c:pt idx="10">
                  <c:v>5.9303112174764402E-2</c:v>
                </c:pt>
                <c:pt idx="11">
                  <c:v>2.8786138858653401E-2</c:v>
                </c:pt>
                <c:pt idx="12">
                  <c:v>7.3025262353798304E-2</c:v>
                </c:pt>
                <c:pt idx="13">
                  <c:v>7.3025262353798304E-2</c:v>
                </c:pt>
                <c:pt idx="14">
                  <c:v>1.08559513443764E-2</c:v>
                </c:pt>
                <c:pt idx="15">
                  <c:v>6.8287030770842597E-2</c:v>
                </c:pt>
                <c:pt idx="16">
                  <c:v>6.8287030770842597E-2</c:v>
                </c:pt>
                <c:pt idx="17">
                  <c:v>6.8711290198049096E-3</c:v>
                </c:pt>
                <c:pt idx="18">
                  <c:v>7.7702269849615493E-2</c:v>
                </c:pt>
                <c:pt idx="19">
                  <c:v>7.7702269849615493E-2</c:v>
                </c:pt>
                <c:pt idx="20">
                  <c:v>8.00304014363434E-3</c:v>
                </c:pt>
                <c:pt idx="21">
                  <c:v>0.21986082412801999</c:v>
                </c:pt>
                <c:pt idx="22">
                  <c:v>0.21986082412801999</c:v>
                </c:pt>
                <c:pt idx="23">
                  <c:v>1.09143543164239E-2</c:v>
                </c:pt>
                <c:pt idx="24">
                  <c:v>0.183710413979845</c:v>
                </c:pt>
                <c:pt idx="25">
                  <c:v>0.183710413979845</c:v>
                </c:pt>
                <c:pt idx="26">
                  <c:v>1.8102743050721699E-2</c:v>
                </c:pt>
                <c:pt idx="27">
                  <c:v>0.192662946552287</c:v>
                </c:pt>
                <c:pt idx="28">
                  <c:v>0.192662946552287</c:v>
                </c:pt>
                <c:pt idx="29">
                  <c:v>1.25364080315724E-2</c:v>
                </c:pt>
              </c:numCache>
            </c:numRef>
          </c:val>
          <c:extLst>
            <c:ext xmlns:c16="http://schemas.microsoft.com/office/drawing/2014/chart" uri="{C3380CC4-5D6E-409C-BE32-E72D297353CC}">
              <c16:uniqueId val="{00000004-17DC-2444-9296-EB85C77333E5}"/>
            </c:ext>
          </c:extLst>
        </c:ser>
        <c:ser>
          <c:idx val="5"/>
          <c:order val="5"/>
          <c:tx>
            <c:strRef>
              <c:f>'Noronha-Proposal-Result'!$Y$116</c:f>
              <c:strCache>
                <c:ptCount val="1"/>
                <c:pt idx="0">
                  <c:v>DRAM </c:v>
                </c:pt>
              </c:strCache>
            </c:strRef>
          </c:tx>
          <c:spPr>
            <a:solidFill>
              <a:schemeClr val="accent3">
                <a:lumMod val="60000"/>
                <a:lumOff val="40000"/>
              </a:schemeClr>
            </a:solidFill>
            <a:ln>
              <a:solidFill>
                <a:srgbClr val="000000"/>
              </a:solidFill>
            </a:ln>
          </c:spPr>
          <c:invertIfNegative val="0"/>
          <c:cat>
            <c:multiLvlStrRef>
              <c:f>'Noronha-Proposal-Result'!$R$117:$S$146</c:f>
              <c:multiLvlStrCache>
                <c:ptCount val="30"/>
                <c:lvl>
                  <c:pt idx="0">
                    <c:v>Baseline</c:v>
                  </c:pt>
                  <c:pt idx="1">
                    <c:v>Base+HB</c:v>
                  </c:pt>
                  <c:pt idx="2">
                    <c:v>Mensa</c:v>
                  </c:pt>
                  <c:pt idx="3">
                    <c:v>Baseline</c:v>
                  </c:pt>
                  <c:pt idx="4">
                    <c:v>Base+HB</c:v>
                  </c:pt>
                  <c:pt idx="5">
                    <c:v>Mensa</c:v>
                  </c:pt>
                  <c:pt idx="6">
                    <c:v>Baseline</c:v>
                  </c:pt>
                  <c:pt idx="7">
                    <c:v>Base+HB</c:v>
                  </c:pt>
                  <c:pt idx="8">
                    <c:v>Mensa</c:v>
                  </c:pt>
                  <c:pt idx="9">
                    <c:v>Baseline</c:v>
                  </c:pt>
                  <c:pt idx="10">
                    <c:v>Base+HB</c:v>
                  </c:pt>
                  <c:pt idx="11">
                    <c:v>Mensa</c:v>
                  </c:pt>
                  <c:pt idx="12">
                    <c:v>Baseline</c:v>
                  </c:pt>
                  <c:pt idx="13">
                    <c:v>Base+HB</c:v>
                  </c:pt>
                  <c:pt idx="14">
                    <c:v>Mensa</c:v>
                  </c:pt>
                  <c:pt idx="15">
                    <c:v>Baseline</c:v>
                  </c:pt>
                  <c:pt idx="16">
                    <c:v>Base+HB</c:v>
                  </c:pt>
                  <c:pt idx="17">
                    <c:v>Mensa</c:v>
                  </c:pt>
                  <c:pt idx="18">
                    <c:v>Baseline</c:v>
                  </c:pt>
                  <c:pt idx="19">
                    <c:v>Base+HB</c:v>
                  </c:pt>
                  <c:pt idx="20">
                    <c:v>Mensa</c:v>
                  </c:pt>
                  <c:pt idx="21">
                    <c:v>Baseline</c:v>
                  </c:pt>
                  <c:pt idx="22">
                    <c:v>Base+HB</c:v>
                  </c:pt>
                  <c:pt idx="23">
                    <c:v>Mensa</c:v>
                  </c:pt>
                  <c:pt idx="24">
                    <c:v>Baseline</c:v>
                  </c:pt>
                  <c:pt idx="25">
                    <c:v>Base+HB</c:v>
                  </c:pt>
                  <c:pt idx="26">
                    <c:v>Mensa</c:v>
                  </c:pt>
                  <c:pt idx="27">
                    <c:v>Baseline</c:v>
                  </c:pt>
                  <c:pt idx="28">
                    <c:v>Base+HB</c:v>
                  </c:pt>
                  <c:pt idx="29">
                    <c:v>Mensa</c:v>
                  </c:pt>
                </c:lvl>
                <c:lvl>
                  <c:pt idx="0">
                    <c:v>LSTM1</c:v>
                  </c:pt>
                  <c:pt idx="3">
                    <c:v>Transd.1</c:v>
                  </c:pt>
                  <c:pt idx="6">
                    <c:v>Transd.2</c:v>
                  </c:pt>
                  <c:pt idx="9">
                    <c:v>CNN5</c:v>
                  </c:pt>
                  <c:pt idx="12">
                    <c:v>CNN9</c:v>
                  </c:pt>
                  <c:pt idx="15">
                    <c:v>CNN10</c:v>
                  </c:pt>
                  <c:pt idx="18">
                    <c:v>CNN12</c:v>
                  </c:pt>
                  <c:pt idx="21">
                    <c:v>RCNN1</c:v>
                  </c:pt>
                  <c:pt idx="24">
                    <c:v>RCNN3</c:v>
                  </c:pt>
                  <c:pt idx="27">
                    <c:v>Average</c:v>
                  </c:pt>
                </c:lvl>
              </c:multiLvlStrCache>
            </c:multiLvlStrRef>
          </c:cat>
          <c:val>
            <c:numRef>
              <c:f>'Noronha-Proposal-Result'!$Y$117:$Y$146</c:f>
              <c:numCache>
                <c:formatCode>General</c:formatCode>
                <c:ptCount val="30"/>
                <c:pt idx="0">
                  <c:v>0.47766566087973</c:v>
                </c:pt>
                <c:pt idx="1">
                  <c:v>0.47766566087973</c:v>
                </c:pt>
                <c:pt idx="2">
                  <c:v>0.166110021836711</c:v>
                </c:pt>
                <c:pt idx="3">
                  <c:v>0.47752458539997</c:v>
                </c:pt>
                <c:pt idx="4">
                  <c:v>0.47752458539997</c:v>
                </c:pt>
                <c:pt idx="5">
                  <c:v>0.16606096231047199</c:v>
                </c:pt>
                <c:pt idx="6">
                  <c:v>0.47816917866439701</c:v>
                </c:pt>
                <c:pt idx="7">
                  <c:v>0.47816917866439701</c:v>
                </c:pt>
                <c:pt idx="8">
                  <c:v>0.16628512203137899</c:v>
                </c:pt>
                <c:pt idx="9">
                  <c:v>8.9102926042583602E-2</c:v>
                </c:pt>
                <c:pt idx="10">
                  <c:v>8.9102926042583602E-2</c:v>
                </c:pt>
                <c:pt idx="11">
                  <c:v>3.0985876111314401E-2</c:v>
                </c:pt>
                <c:pt idx="12">
                  <c:v>0.10972045668658199</c:v>
                </c:pt>
                <c:pt idx="13">
                  <c:v>0.10972045668658199</c:v>
                </c:pt>
                <c:pt idx="14">
                  <c:v>3.8155699579859599E-2</c:v>
                </c:pt>
                <c:pt idx="15">
                  <c:v>0.10260126373319101</c:v>
                </c:pt>
                <c:pt idx="16">
                  <c:v>0.10260126373319101</c:v>
                </c:pt>
                <c:pt idx="17">
                  <c:v>3.5679973577765298E-2</c:v>
                </c:pt>
                <c:pt idx="18">
                  <c:v>0.116747660449047</c:v>
                </c:pt>
                <c:pt idx="19">
                  <c:v>0.116747660449047</c:v>
                </c:pt>
                <c:pt idx="20">
                  <c:v>4.0599435996424099E-2</c:v>
                </c:pt>
                <c:pt idx="21">
                  <c:v>0.33034088825234997</c:v>
                </c:pt>
                <c:pt idx="22">
                  <c:v>0.33034088825234997</c:v>
                </c:pt>
                <c:pt idx="23">
                  <c:v>0.11487728060688999</c:v>
                </c:pt>
                <c:pt idx="24">
                  <c:v>0.276024897004718</c:v>
                </c:pt>
                <c:pt idx="25">
                  <c:v>0.276024897004718</c:v>
                </c:pt>
                <c:pt idx="26">
                  <c:v>9.5988691304469201E-2</c:v>
                </c:pt>
                <c:pt idx="27">
                  <c:v>0.289476077194812</c:v>
                </c:pt>
                <c:pt idx="28">
                  <c:v>0.289476077194812</c:v>
                </c:pt>
                <c:pt idx="29">
                  <c:v>0.101005795165806</c:v>
                </c:pt>
              </c:numCache>
            </c:numRef>
          </c:val>
          <c:extLst>
            <c:ext xmlns:c16="http://schemas.microsoft.com/office/drawing/2014/chart" uri="{C3380CC4-5D6E-409C-BE32-E72D297353CC}">
              <c16:uniqueId val="{00000005-17DC-2444-9296-EB85C77333E5}"/>
            </c:ext>
          </c:extLst>
        </c:ser>
        <c:dLbls>
          <c:showLegendKey val="0"/>
          <c:showVal val="0"/>
          <c:showCatName val="0"/>
          <c:showSerName val="0"/>
          <c:showPercent val="0"/>
          <c:showBubbleSize val="0"/>
        </c:dLbls>
        <c:gapWidth val="150"/>
        <c:overlap val="100"/>
        <c:axId val="1822949240"/>
        <c:axId val="1822952264"/>
      </c:barChart>
      <c:catAx>
        <c:axId val="1822949240"/>
        <c:scaling>
          <c:orientation val="minMax"/>
        </c:scaling>
        <c:delete val="0"/>
        <c:axPos val="b"/>
        <c:numFmt formatCode="General" sourceLinked="0"/>
        <c:majorTickMark val="out"/>
        <c:minorTickMark val="none"/>
        <c:tickLblPos val="nextTo"/>
        <c:txPr>
          <a:bodyPr/>
          <a:lstStyle/>
          <a:p>
            <a:pPr>
              <a:defRPr sz="1700" b="0">
                <a:latin typeface="Gill Sans MT" panose="020B0502020104020203" pitchFamily="34" charset="77"/>
              </a:defRPr>
            </a:pPr>
            <a:endParaRPr lang="en-US"/>
          </a:p>
        </c:txPr>
        <c:crossAx val="1822952264"/>
        <c:crosses val="autoZero"/>
        <c:auto val="1"/>
        <c:lblAlgn val="ctr"/>
        <c:lblOffset val="100"/>
        <c:noMultiLvlLbl val="0"/>
      </c:catAx>
      <c:valAx>
        <c:axId val="1822952264"/>
        <c:scaling>
          <c:orientation val="minMax"/>
          <c:max val="1"/>
        </c:scaling>
        <c:delete val="0"/>
        <c:axPos val="l"/>
        <c:majorGridlines/>
        <c:title>
          <c:tx>
            <c:rich>
              <a:bodyPr rot="-5400000" vert="horz"/>
              <a:lstStyle/>
              <a:p>
                <a:pPr>
                  <a:defRPr sz="2000">
                    <a:latin typeface="Gill Sans MT" panose="020B0502020104020203" pitchFamily="34" charset="77"/>
                  </a:defRPr>
                </a:pPr>
                <a:r>
                  <a:rPr lang="en-US" sz="2000">
                    <a:latin typeface="Gill Sans MT" panose="020B0502020104020203" pitchFamily="34" charset="77"/>
                  </a:rPr>
                  <a:t>Normalized Energy</a:t>
                </a:r>
              </a:p>
            </c:rich>
          </c:tx>
          <c:layout>
            <c:manualLayout>
              <c:xMode val="edge"/>
              <c:yMode val="edge"/>
              <c:x val="1.0928961748633901E-2"/>
              <c:y val="0.13647727215479999"/>
            </c:manualLayout>
          </c:layout>
          <c:overlay val="0"/>
        </c:title>
        <c:numFmt formatCode="General" sourceLinked="0"/>
        <c:majorTickMark val="out"/>
        <c:minorTickMark val="none"/>
        <c:tickLblPos val="nextTo"/>
        <c:txPr>
          <a:bodyPr/>
          <a:lstStyle/>
          <a:p>
            <a:pPr>
              <a:defRPr sz="2000">
                <a:latin typeface="Gill Sans MT" panose="020B0502020104020203" pitchFamily="34" charset="77"/>
              </a:defRPr>
            </a:pPr>
            <a:endParaRPr lang="en-US"/>
          </a:p>
        </c:txPr>
        <c:crossAx val="1822949240"/>
        <c:crosses val="autoZero"/>
        <c:crossBetween val="between"/>
        <c:majorUnit val="0.25"/>
      </c:valAx>
      <c:spPr>
        <a:ln>
          <a:solidFill>
            <a:schemeClr val="tx1"/>
          </a:solidFill>
        </a:ln>
      </c:spPr>
    </c:plotArea>
    <c:legend>
      <c:legendPos val="t"/>
      <c:layout>
        <c:manualLayout>
          <c:xMode val="edge"/>
          <c:yMode val="edge"/>
          <c:x val="0"/>
          <c:y val="0"/>
          <c:w val="1"/>
          <c:h val="0.107947399089509"/>
        </c:manualLayout>
      </c:layout>
      <c:overlay val="0"/>
      <c:txPr>
        <a:bodyPr/>
        <a:lstStyle/>
        <a:p>
          <a:pPr>
            <a:defRPr sz="2000" b="1">
              <a:latin typeface="Gill Sans MT" panose="020B0502020104020203" pitchFamily="34" charset="77"/>
            </a:defRPr>
          </a:pPr>
          <a:endParaRPr lang="en-US"/>
        </a:p>
      </c:txPr>
    </c:legend>
    <c:plotVisOnly val="1"/>
    <c:dispBlanksAs val="gap"/>
    <c:showDLblsOverMax val="0"/>
  </c:chart>
  <c:spPr>
    <a:ln>
      <a:noFill/>
    </a:ln>
  </c:spPr>
  <c:externalData r:id="rId2">
    <c:autoUpdate val="0"/>
  </c:externalData>
  <c:userShapes r:id="rId3"/>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148997956945996E-2"/>
          <c:y val="0.20808248162278836"/>
          <c:w val="0.88223132274709237"/>
          <c:h val="0.66291298035022728"/>
        </c:manualLayout>
      </c:layout>
      <c:barChart>
        <c:barDir val="col"/>
        <c:grouping val="clustered"/>
        <c:varyColors val="0"/>
        <c:ser>
          <c:idx val="0"/>
          <c:order val="0"/>
          <c:tx>
            <c:strRef>
              <c:f>'Utilization (2)'!$AR$97</c:f>
              <c:strCache>
                <c:ptCount val="1"/>
                <c:pt idx="0">
                  <c:v>Base</c:v>
                </c:pt>
              </c:strCache>
            </c:strRef>
          </c:tx>
          <c:spPr>
            <a:solidFill>
              <a:schemeClr val="tx1">
                <a:lumMod val="65000"/>
                <a:lumOff val="35000"/>
              </a:schemeClr>
            </a:solidFill>
            <a:ln>
              <a:solidFill>
                <a:srgbClr val="000000"/>
              </a:solidFill>
            </a:ln>
          </c:spPr>
          <c:invertIfNegative val="0"/>
          <c:cat>
            <c:strRef>
              <c:f>'Utilization (2)'!$AP$98:$AP$107</c:f>
              <c:strCache>
                <c:ptCount val="10"/>
                <c:pt idx="0">
                  <c:v>LSTM1</c:v>
                </c:pt>
                <c:pt idx="1">
                  <c:v>Trans.1</c:v>
                </c:pt>
                <c:pt idx="2">
                  <c:v>Trans.2</c:v>
                </c:pt>
                <c:pt idx="3">
                  <c:v>CNN5</c:v>
                </c:pt>
                <c:pt idx="4">
                  <c:v>CNN9</c:v>
                </c:pt>
                <c:pt idx="5">
                  <c:v>CNN10</c:v>
                </c:pt>
                <c:pt idx="6">
                  <c:v>CNN12</c:v>
                </c:pt>
                <c:pt idx="7">
                  <c:v>RCNN1</c:v>
                </c:pt>
                <c:pt idx="8">
                  <c:v>RCNN3</c:v>
                </c:pt>
                <c:pt idx="9">
                  <c:v>Average</c:v>
                </c:pt>
              </c:strCache>
            </c:strRef>
          </c:cat>
          <c:val>
            <c:numRef>
              <c:f>'Utilization (2)'!$AR$98:$AR$107</c:f>
              <c:numCache>
                <c:formatCode>General</c:formatCode>
                <c:ptCount val="10"/>
                <c:pt idx="0">
                  <c:v>1</c:v>
                </c:pt>
                <c:pt idx="1">
                  <c:v>1</c:v>
                </c:pt>
                <c:pt idx="2">
                  <c:v>1</c:v>
                </c:pt>
                <c:pt idx="3">
                  <c:v>1</c:v>
                </c:pt>
                <c:pt idx="4">
                  <c:v>1</c:v>
                </c:pt>
                <c:pt idx="5">
                  <c:v>1</c:v>
                </c:pt>
                <c:pt idx="6">
                  <c:v>1</c:v>
                </c:pt>
                <c:pt idx="7">
                  <c:v>1</c:v>
                </c:pt>
                <c:pt idx="8">
                  <c:v>1</c:v>
                </c:pt>
                <c:pt idx="9">
                  <c:v>1</c:v>
                </c:pt>
              </c:numCache>
            </c:numRef>
          </c:val>
          <c:extLst>
            <c:ext xmlns:c16="http://schemas.microsoft.com/office/drawing/2014/chart" uri="{C3380CC4-5D6E-409C-BE32-E72D297353CC}">
              <c16:uniqueId val="{00000000-DB45-1C4E-993A-F14DA9316A2A}"/>
            </c:ext>
          </c:extLst>
        </c:ser>
        <c:ser>
          <c:idx val="2"/>
          <c:order val="1"/>
          <c:tx>
            <c:strRef>
              <c:f>'Utilization (2)'!$AT$97</c:f>
              <c:strCache>
                <c:ptCount val="1"/>
                <c:pt idx="0">
                  <c:v>Base+HB</c:v>
                </c:pt>
              </c:strCache>
            </c:strRef>
          </c:tx>
          <c:spPr>
            <a:solidFill>
              <a:schemeClr val="accent3">
                <a:lumMod val="40000"/>
                <a:lumOff val="60000"/>
              </a:schemeClr>
            </a:solidFill>
            <a:ln>
              <a:solidFill>
                <a:srgbClr val="000000"/>
              </a:solidFill>
            </a:ln>
          </c:spPr>
          <c:invertIfNegative val="0"/>
          <c:cat>
            <c:strRef>
              <c:f>'Utilization (2)'!$AP$98:$AP$107</c:f>
              <c:strCache>
                <c:ptCount val="10"/>
                <c:pt idx="0">
                  <c:v>LSTM1</c:v>
                </c:pt>
                <c:pt idx="1">
                  <c:v>Trans.1</c:v>
                </c:pt>
                <c:pt idx="2">
                  <c:v>Trans.2</c:v>
                </c:pt>
                <c:pt idx="3">
                  <c:v>CNN5</c:v>
                </c:pt>
                <c:pt idx="4">
                  <c:v>CNN9</c:v>
                </c:pt>
                <c:pt idx="5">
                  <c:v>CNN10</c:v>
                </c:pt>
                <c:pt idx="6">
                  <c:v>CNN12</c:v>
                </c:pt>
                <c:pt idx="7">
                  <c:v>RCNN1</c:v>
                </c:pt>
                <c:pt idx="8">
                  <c:v>RCNN3</c:v>
                </c:pt>
                <c:pt idx="9">
                  <c:v>Average</c:v>
                </c:pt>
              </c:strCache>
            </c:strRef>
          </c:cat>
          <c:val>
            <c:numRef>
              <c:f>'Utilization (2)'!$AT$98:$AT$107</c:f>
              <c:numCache>
                <c:formatCode>General</c:formatCode>
                <c:ptCount val="10"/>
                <c:pt idx="0">
                  <c:v>6.3653305433858636</c:v>
                </c:pt>
                <c:pt idx="1">
                  <c:v>3.6138554570539538</c:v>
                </c:pt>
                <c:pt idx="2">
                  <c:v>3.6935458756666288</c:v>
                </c:pt>
                <c:pt idx="3">
                  <c:v>1.6198442345668389</c:v>
                </c:pt>
                <c:pt idx="4">
                  <c:v>1.7640153705117436</c:v>
                </c:pt>
                <c:pt idx="5">
                  <c:v>1.4648692121463933</c:v>
                </c:pt>
                <c:pt idx="6">
                  <c:v>1.6460024597759921</c:v>
                </c:pt>
                <c:pt idx="7">
                  <c:v>2.1768268007610452</c:v>
                </c:pt>
                <c:pt idx="8">
                  <c:v>2.2973984195972852</c:v>
                </c:pt>
                <c:pt idx="9">
                  <c:v>2.5183276782952482</c:v>
                </c:pt>
              </c:numCache>
            </c:numRef>
          </c:val>
          <c:extLst>
            <c:ext xmlns:c16="http://schemas.microsoft.com/office/drawing/2014/chart" uri="{C3380CC4-5D6E-409C-BE32-E72D297353CC}">
              <c16:uniqueId val="{00000001-DB45-1C4E-993A-F14DA9316A2A}"/>
            </c:ext>
          </c:extLst>
        </c:ser>
        <c:ser>
          <c:idx val="4"/>
          <c:order val="2"/>
          <c:tx>
            <c:strRef>
              <c:f>'Utilization (2)'!$AX$97</c:f>
              <c:strCache>
                <c:ptCount val="1"/>
                <c:pt idx="0">
                  <c:v>Mensa</c:v>
                </c:pt>
              </c:strCache>
            </c:strRef>
          </c:tx>
          <c:spPr>
            <a:solidFill>
              <a:srgbClr val="EA4335"/>
            </a:solidFill>
            <a:ln>
              <a:solidFill>
                <a:srgbClr val="000000"/>
              </a:solidFill>
            </a:ln>
          </c:spPr>
          <c:invertIfNegative val="0"/>
          <c:cat>
            <c:strRef>
              <c:f>'Utilization (2)'!$AP$98:$AP$107</c:f>
              <c:strCache>
                <c:ptCount val="10"/>
                <c:pt idx="0">
                  <c:v>LSTM1</c:v>
                </c:pt>
                <c:pt idx="1">
                  <c:v>Trans.1</c:v>
                </c:pt>
                <c:pt idx="2">
                  <c:v>Trans.2</c:v>
                </c:pt>
                <c:pt idx="3">
                  <c:v>CNN5</c:v>
                </c:pt>
                <c:pt idx="4">
                  <c:v>CNN9</c:v>
                </c:pt>
                <c:pt idx="5">
                  <c:v>CNN10</c:v>
                </c:pt>
                <c:pt idx="6">
                  <c:v>CNN12</c:v>
                </c:pt>
                <c:pt idx="7">
                  <c:v>RCNN1</c:v>
                </c:pt>
                <c:pt idx="8">
                  <c:v>RCNN3</c:v>
                </c:pt>
                <c:pt idx="9">
                  <c:v>Average</c:v>
                </c:pt>
              </c:strCache>
            </c:strRef>
          </c:cat>
          <c:val>
            <c:numRef>
              <c:f>'Utilization (2)'!$AX$98:$AX$107</c:f>
              <c:numCache>
                <c:formatCode>General</c:formatCode>
                <c:ptCount val="10"/>
                <c:pt idx="0">
                  <c:v>8.0451599385564503</c:v>
                </c:pt>
                <c:pt idx="1">
                  <c:v>4.567562508915513</c:v>
                </c:pt>
                <c:pt idx="2">
                  <c:v>4.6682834626726848</c:v>
                </c:pt>
                <c:pt idx="3">
                  <c:v>1.9823671287224456</c:v>
                </c:pt>
                <c:pt idx="4">
                  <c:v>2.1830123417667449</c:v>
                </c:pt>
                <c:pt idx="5">
                  <c:v>1.7926281653712199</c:v>
                </c:pt>
                <c:pt idx="6">
                  <c:v>2.0494360756990289</c:v>
                </c:pt>
                <c:pt idx="7">
                  <c:v>2.7569560320811219</c:v>
                </c:pt>
                <c:pt idx="8">
                  <c:v>2.6132375968995327</c:v>
                </c:pt>
                <c:pt idx="9">
                  <c:v>3.1173452494995408</c:v>
                </c:pt>
              </c:numCache>
            </c:numRef>
          </c:val>
          <c:extLst>
            <c:ext xmlns:c16="http://schemas.microsoft.com/office/drawing/2014/chart" uri="{C3380CC4-5D6E-409C-BE32-E72D297353CC}">
              <c16:uniqueId val="{00000002-DB45-1C4E-993A-F14DA9316A2A}"/>
            </c:ext>
          </c:extLst>
        </c:ser>
        <c:dLbls>
          <c:showLegendKey val="0"/>
          <c:showVal val="0"/>
          <c:showCatName val="0"/>
          <c:showSerName val="0"/>
          <c:showPercent val="0"/>
          <c:showBubbleSize val="0"/>
        </c:dLbls>
        <c:gapWidth val="150"/>
        <c:axId val="2138830856"/>
        <c:axId val="2138835688"/>
      </c:barChart>
      <c:catAx>
        <c:axId val="2138830856"/>
        <c:scaling>
          <c:orientation val="minMax"/>
        </c:scaling>
        <c:delete val="0"/>
        <c:axPos val="b"/>
        <c:numFmt formatCode="General" sourceLinked="0"/>
        <c:majorTickMark val="out"/>
        <c:minorTickMark val="none"/>
        <c:tickLblPos val="nextTo"/>
        <c:crossAx val="2138835688"/>
        <c:crosses val="autoZero"/>
        <c:auto val="1"/>
        <c:lblAlgn val="ctr"/>
        <c:lblOffset val="100"/>
        <c:noMultiLvlLbl val="0"/>
      </c:catAx>
      <c:valAx>
        <c:axId val="2138835688"/>
        <c:scaling>
          <c:orientation val="minMax"/>
          <c:max val="8"/>
          <c:min val="0"/>
        </c:scaling>
        <c:delete val="0"/>
        <c:axPos val="l"/>
        <c:majorGridlines/>
        <c:title>
          <c:tx>
            <c:rich>
              <a:bodyPr rot="-5400000" vert="horz"/>
              <a:lstStyle/>
              <a:p>
                <a:pPr>
                  <a:defRPr/>
                </a:pPr>
                <a:r>
                  <a:rPr lang="en-US" dirty="0"/>
                  <a:t>Normalized</a:t>
                </a:r>
                <a:r>
                  <a:rPr lang="en-US" baseline="0" dirty="0"/>
                  <a:t> </a:t>
                </a:r>
                <a:r>
                  <a:rPr lang="en-US" dirty="0"/>
                  <a:t> Throughput</a:t>
                </a:r>
              </a:p>
            </c:rich>
          </c:tx>
          <c:layout>
            <c:manualLayout>
              <c:xMode val="edge"/>
              <c:yMode val="edge"/>
              <c:x val="2.6809939432353512E-2"/>
              <c:y val="0.18160605580839495"/>
            </c:manualLayout>
          </c:layout>
          <c:overlay val="0"/>
        </c:title>
        <c:numFmt formatCode="General" sourceLinked="0"/>
        <c:majorTickMark val="out"/>
        <c:minorTickMark val="none"/>
        <c:tickLblPos val="nextTo"/>
        <c:crossAx val="2138830856"/>
        <c:crosses val="autoZero"/>
        <c:crossBetween val="between"/>
        <c:majorUnit val="2"/>
      </c:valAx>
      <c:spPr>
        <a:noFill/>
        <a:ln>
          <a:solidFill>
            <a:schemeClr val="tx1"/>
          </a:solidFill>
        </a:ln>
      </c:spPr>
    </c:plotArea>
    <c:legend>
      <c:legendPos val="t"/>
      <c:layout>
        <c:manualLayout>
          <c:xMode val="edge"/>
          <c:yMode val="edge"/>
          <c:x val="0.23272073726119308"/>
          <c:y val="3.9382161898601803E-2"/>
          <c:w val="0.59480202713623009"/>
          <c:h val="0.15992154552220292"/>
        </c:manualLayout>
      </c:layout>
      <c:overlay val="0"/>
      <c:txPr>
        <a:bodyPr/>
        <a:lstStyle/>
        <a:p>
          <a:pPr>
            <a:defRPr sz="2000"/>
          </a:pPr>
          <a:endParaRPr lang="en-US"/>
        </a:p>
      </c:txPr>
    </c:legend>
    <c:plotVisOnly val="1"/>
    <c:dispBlanksAs val="gap"/>
    <c:showDLblsOverMax val="0"/>
  </c:chart>
  <c:spPr>
    <a:ln>
      <a:noFill/>
    </a:ln>
  </c:spPr>
  <c:txPr>
    <a:bodyPr/>
    <a:lstStyle/>
    <a:p>
      <a:pPr>
        <a:defRPr sz="1600">
          <a:latin typeface="Gill Sans MT" panose="020B0502020104020203" pitchFamily="34" charset="77"/>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Sheet1!$B$1</c:f>
              <c:strCache>
                <c:ptCount val="1"/>
                <c:pt idx="0">
                  <c:v>계열 1</c:v>
                </c:pt>
              </c:strCache>
            </c:strRef>
          </c:tx>
          <c:spPr>
            <a:solidFill>
              <a:schemeClr val="accent1"/>
            </a:solidFill>
            <a:ln>
              <a:noFill/>
            </a:ln>
            <a:effectLst/>
          </c:spPr>
          <c:invertIfNegative val="0"/>
          <c:dPt>
            <c:idx val="0"/>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1-CEFA-1E43-994B-B6D98FA7C8D3}"/>
              </c:ext>
            </c:extLst>
          </c:dPt>
          <c:dPt>
            <c:idx val="1"/>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3-CEFA-1E43-994B-B6D98FA7C8D3}"/>
              </c:ext>
            </c:extLst>
          </c:dPt>
          <c:dPt>
            <c:idx val="2"/>
            <c:invertIfNegative val="0"/>
            <c:bubble3D val="0"/>
            <c:spPr>
              <a:solidFill>
                <a:schemeClr val="accent1"/>
              </a:solidFill>
              <a:ln>
                <a:solidFill>
                  <a:schemeClr val="accent1">
                    <a:lumMod val="50000"/>
                  </a:schemeClr>
                </a:solidFill>
              </a:ln>
              <a:effectLst/>
            </c:spPr>
            <c:extLst>
              <c:ext xmlns:c16="http://schemas.microsoft.com/office/drawing/2014/chart" uri="{C3380CC4-5D6E-409C-BE32-E72D297353CC}">
                <c16:uniqueId val="{00000005-CEFA-1E43-994B-B6D98FA7C8D3}"/>
              </c:ext>
            </c:extLst>
          </c:dPt>
          <c:dPt>
            <c:idx val="3"/>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7-CEFA-1E43-994B-B6D98FA7C8D3}"/>
              </c:ext>
            </c:extLst>
          </c:dPt>
          <c:dPt>
            <c:idx val="4"/>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9-CEFA-1E43-994B-B6D98FA7C8D3}"/>
              </c:ext>
            </c:extLst>
          </c:dPt>
          <c:dPt>
            <c:idx val="5"/>
            <c:invertIfNegative val="0"/>
            <c:bubble3D val="0"/>
            <c:spPr>
              <a:solidFill>
                <a:schemeClr val="accent3"/>
              </a:solidFill>
              <a:ln>
                <a:solidFill>
                  <a:schemeClr val="accent3">
                    <a:lumMod val="50000"/>
                  </a:schemeClr>
                </a:solidFill>
              </a:ln>
              <a:effectLst/>
            </c:spPr>
            <c:extLst>
              <c:ext xmlns:c16="http://schemas.microsoft.com/office/drawing/2014/chart" uri="{C3380CC4-5D6E-409C-BE32-E72D297353CC}">
                <c16:uniqueId val="{0000000B-CEFA-1E43-994B-B6D98FA7C8D3}"/>
              </c:ext>
            </c:extLst>
          </c:dPt>
          <c:dLbls>
            <c:dLbl>
              <c:idx val="0"/>
              <c:delete val="1"/>
              <c:extLst>
                <c:ext xmlns:c15="http://schemas.microsoft.com/office/drawing/2012/chart" uri="{CE6537A1-D6FC-4f65-9D91-7224C49458BB}"/>
                <c:ext xmlns:c16="http://schemas.microsoft.com/office/drawing/2014/chart" uri="{C3380CC4-5D6E-409C-BE32-E72D297353CC}">
                  <c16:uniqueId val="{00000001-CEFA-1E43-994B-B6D98FA7C8D3}"/>
                </c:ext>
              </c:extLst>
            </c:dLbl>
            <c:dLbl>
              <c:idx val="1"/>
              <c:tx>
                <c:rich>
                  <a:bodyPr/>
                  <a:lstStyle/>
                  <a:p>
                    <a:r>
                      <a:rPr lang="en-US" altLang="ko-KR"/>
                      <a:t>+56%</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CEFA-1E43-994B-B6D98FA7C8D3}"/>
                </c:ext>
              </c:extLst>
            </c:dLbl>
            <c:dLbl>
              <c:idx val="2"/>
              <c:tx>
                <c:rich>
                  <a:bodyPr/>
                  <a:lstStyle/>
                  <a:p>
                    <a:r>
                      <a:rPr lang="en-US" altLang="ko-KR"/>
                      <a:t>+25%</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CEFA-1E43-994B-B6D98FA7C8D3}"/>
                </c:ext>
              </c:extLst>
            </c:dLbl>
            <c:dLbl>
              <c:idx val="3"/>
              <c:tx>
                <c:rich>
                  <a:bodyPr/>
                  <a:lstStyle/>
                  <a:p>
                    <a:r>
                      <a:rPr lang="en-US" altLang="ko-KR"/>
                      <a:t>9.0x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CEFA-1E43-994B-B6D98FA7C8D3}"/>
                </c:ext>
              </c:extLst>
            </c:dLbl>
            <c:dLbl>
              <c:idx val="4"/>
              <c:tx>
                <c:rich>
                  <a:bodyPr/>
                  <a:lstStyle/>
                  <a:p>
                    <a:r>
                      <a:rPr lang="en-US" altLang="ko-KR"/>
                      <a:t>11.6x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CEFA-1E43-994B-B6D98FA7C8D3}"/>
                </c:ext>
              </c:extLst>
            </c:dLbl>
            <c:dLbl>
              <c:idx val="5"/>
              <c:tx>
                <c:rich>
                  <a:bodyPr/>
                  <a:lstStyle/>
                  <a:p>
                    <a:r>
                      <a:rPr lang="en-US" altLang="ko-KR"/>
                      <a:t>13.8x</a:t>
                    </a:r>
                    <a:endParaRPr lang="en-US" altLang="ko-KR" dirty="0"/>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B-CEFA-1E43-994B-B6D98FA7C8D3}"/>
                </c:ext>
              </c:extLst>
            </c:dLbl>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Sheet1!$A$2:$A$7</c:f>
              <c:strCache>
                <c:ptCount val="6"/>
                <c:pt idx="0">
                  <c:v>DDR3-OoO</c:v>
                </c:pt>
                <c:pt idx="1">
                  <c:v>HMC-OoO</c:v>
                </c:pt>
                <c:pt idx="2">
                  <c:v>HMC-MC</c:v>
                </c:pt>
                <c:pt idx="3">
                  <c:v>Tesseract</c:v>
                </c:pt>
                <c:pt idx="4">
                  <c:v>Tesseract-
LP</c:v>
                </c:pt>
                <c:pt idx="5">
                  <c:v>Tesseract-
LP-MTP</c:v>
                </c:pt>
              </c:strCache>
            </c:strRef>
          </c:cat>
          <c:val>
            <c:numRef>
              <c:f>Sheet1!$B$2:$B$7</c:f>
              <c:numCache>
                <c:formatCode>General</c:formatCode>
                <c:ptCount val="6"/>
                <c:pt idx="0">
                  <c:v>1</c:v>
                </c:pt>
                <c:pt idx="1">
                  <c:v>1.559151435</c:v>
                </c:pt>
                <c:pt idx="2">
                  <c:v>1.252544595</c:v>
                </c:pt>
                <c:pt idx="3">
                  <c:v>9.0241128310000001</c:v>
                </c:pt>
                <c:pt idx="4">
                  <c:v>11.6257351</c:v>
                </c:pt>
                <c:pt idx="5">
                  <c:v>13.781443319999999</c:v>
                </c:pt>
              </c:numCache>
            </c:numRef>
          </c:val>
          <c:extLst>
            <c:ext xmlns:c16="http://schemas.microsoft.com/office/drawing/2014/chart" uri="{C3380CC4-5D6E-409C-BE32-E72D297353CC}">
              <c16:uniqueId val="{0000000C-CEFA-1E43-994B-B6D98FA7C8D3}"/>
            </c:ext>
          </c:extLst>
        </c:ser>
        <c:dLbls>
          <c:showLegendKey val="0"/>
          <c:showVal val="0"/>
          <c:showCatName val="0"/>
          <c:showSerName val="0"/>
          <c:showPercent val="0"/>
          <c:showBubbleSize val="0"/>
        </c:dLbls>
        <c:gapWidth val="80"/>
        <c:overlap val="-27"/>
        <c:axId val="1734719568"/>
        <c:axId val="1714371296"/>
      </c:barChart>
      <c:catAx>
        <c:axId val="173471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14371296"/>
        <c:crosses val="autoZero"/>
        <c:auto val="1"/>
        <c:lblAlgn val="ctr"/>
        <c:lblOffset val="100"/>
        <c:noMultiLvlLbl val="0"/>
      </c:catAx>
      <c:valAx>
        <c:axId val="1714371296"/>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2000" b="0" i="0" u="none" strike="noStrike" kern="1200" baseline="0">
                    <a:solidFill>
                      <a:schemeClr val="tx1"/>
                    </a:solidFill>
                    <a:latin typeface="+mn-lt"/>
                    <a:ea typeface="+mn-ea"/>
                    <a:cs typeface="+mn-cs"/>
                  </a:defRPr>
                </a:pPr>
                <a:r>
                  <a:rPr lang="en-US" altLang="ko-KR"/>
                  <a:t>Speedup</a:t>
                </a:r>
                <a:endParaRPr lang="ko-KR" altLang="en-US" dirty="0"/>
              </a:p>
            </c:rich>
          </c:tx>
          <c:layout>
            <c:manualLayout>
              <c:xMode val="edge"/>
              <c:yMode val="edge"/>
              <c:x val="4.6296296296296302E-3"/>
              <c:y val="0.336434154096592"/>
            </c:manualLayout>
          </c:layout>
          <c:overlay val="0"/>
          <c:spPr>
            <a:noFill/>
            <a:ln>
              <a:noFill/>
            </a:ln>
            <a:effectLst/>
          </c:sp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734719568"/>
        <c:crosses val="autoZero"/>
        <c:crossBetween val="between"/>
      </c:valAx>
      <c:spPr>
        <a:noFill/>
        <a:ln>
          <a:noFill/>
        </a:ln>
        <a:effectLst/>
      </c:spPr>
    </c:plotArea>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Sheet1!$B$1</c:f>
              <c:strCache>
                <c:ptCount val="1"/>
                <c:pt idx="0">
                  <c:v>Memory Layers</c:v>
                </c:pt>
              </c:strCache>
            </c:strRef>
          </c:tx>
          <c:spPr>
            <a:solidFill>
              <a:schemeClr val="accent1">
                <a:shade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Sheet1!$B$2:$B$3</c:f>
              <c:numCache>
                <c:formatCode>General</c:formatCode>
                <c:ptCount val="2"/>
                <c:pt idx="0">
                  <c:v>6.3750664600000007E-2</c:v>
                </c:pt>
                <c:pt idx="1">
                  <c:v>2.4336080491188499E-2</c:v>
                </c:pt>
              </c:numCache>
            </c:numRef>
          </c:val>
          <c:extLst>
            <c:ext xmlns:c16="http://schemas.microsoft.com/office/drawing/2014/chart" uri="{C3380CC4-5D6E-409C-BE32-E72D297353CC}">
              <c16:uniqueId val="{00000000-21E2-A34E-A0AB-C0BCD6FD406E}"/>
            </c:ext>
          </c:extLst>
        </c:ser>
        <c:ser>
          <c:idx val="1"/>
          <c:order val="1"/>
          <c:tx>
            <c:strRef>
              <c:f>Sheet1!$C$1</c:f>
              <c:strCache>
                <c:ptCount val="1"/>
                <c:pt idx="0">
                  <c:v>Logic Layers</c:v>
                </c:pt>
              </c:strCache>
            </c:strRef>
          </c:tx>
          <c:spPr>
            <a:solidFill>
              <a:schemeClr val="accent1"/>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Sheet1!$C$2:$C$3</c:f>
              <c:numCache>
                <c:formatCode>General</c:formatCode>
                <c:ptCount val="2"/>
                <c:pt idx="0">
                  <c:v>0.93624933539999999</c:v>
                </c:pt>
                <c:pt idx="1">
                  <c:v>8.9919873647840196E-2</c:v>
                </c:pt>
              </c:numCache>
            </c:numRef>
          </c:val>
          <c:extLst>
            <c:ext xmlns:c16="http://schemas.microsoft.com/office/drawing/2014/chart" uri="{C3380CC4-5D6E-409C-BE32-E72D297353CC}">
              <c16:uniqueId val="{00000001-21E2-A34E-A0AB-C0BCD6FD406E}"/>
            </c:ext>
          </c:extLst>
        </c:ser>
        <c:ser>
          <c:idx val="2"/>
          <c:order val="2"/>
          <c:tx>
            <c:strRef>
              <c:f>Sheet1!$D$1</c:f>
              <c:strCache>
                <c:ptCount val="1"/>
                <c:pt idx="0">
                  <c:v>Cores</c:v>
                </c:pt>
              </c:strCache>
            </c:strRef>
          </c:tx>
          <c:spPr>
            <a:solidFill>
              <a:schemeClr val="accent1">
                <a:tint val="65000"/>
              </a:schemeClr>
            </a:solidFill>
            <a:ln>
              <a:solidFill>
                <a:schemeClr val="accent1">
                  <a:lumMod val="50000"/>
                </a:schemeClr>
              </a:solidFill>
            </a:ln>
            <a:effectLst/>
          </c:spPr>
          <c:invertIfNegative val="0"/>
          <c:cat>
            <c:strRef>
              <c:f>Sheet1!$A$2:$A$3</c:f>
              <c:strCache>
                <c:ptCount val="2"/>
                <c:pt idx="0">
                  <c:v>HMC-OoO</c:v>
                </c:pt>
                <c:pt idx="1">
                  <c:v>Tesseract with Prefetching</c:v>
                </c:pt>
              </c:strCache>
            </c:strRef>
          </c:cat>
          <c:val>
            <c:numRef>
              <c:f>Sheet1!$D$2:$D$3</c:f>
              <c:numCache>
                <c:formatCode>General</c:formatCode>
                <c:ptCount val="2"/>
                <c:pt idx="0">
                  <c:v>0</c:v>
                </c:pt>
                <c:pt idx="1">
                  <c:v>2.0218882855307301E-2</c:v>
                </c:pt>
              </c:numCache>
            </c:numRef>
          </c:val>
          <c:extLst>
            <c:ext xmlns:c16="http://schemas.microsoft.com/office/drawing/2014/chart" uri="{C3380CC4-5D6E-409C-BE32-E72D297353CC}">
              <c16:uniqueId val="{00000002-21E2-A34E-A0AB-C0BCD6FD406E}"/>
            </c:ext>
          </c:extLst>
        </c:ser>
        <c:dLbls>
          <c:showLegendKey val="0"/>
          <c:showVal val="0"/>
          <c:showCatName val="0"/>
          <c:showSerName val="0"/>
          <c:showPercent val="0"/>
          <c:showBubbleSize val="0"/>
        </c:dLbls>
        <c:gapWidth val="80"/>
        <c:overlap val="100"/>
        <c:axId val="1235739568"/>
        <c:axId val="1235744384"/>
      </c:barChart>
      <c:catAx>
        <c:axId val="12357395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44384"/>
        <c:crosses val="autoZero"/>
        <c:auto val="1"/>
        <c:lblAlgn val="ctr"/>
        <c:lblOffset val="100"/>
        <c:noMultiLvlLbl val="0"/>
      </c:catAx>
      <c:valAx>
        <c:axId val="123574438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3573956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legend>
    <c:plotVisOnly val="1"/>
    <c:dispBlanksAs val="gap"/>
    <c:showDLblsOverMax val="0"/>
  </c:chart>
  <c:spPr>
    <a:noFill/>
    <a:ln>
      <a:noFill/>
    </a:ln>
    <a:effectLst/>
  </c:spPr>
  <c:txPr>
    <a:bodyPr/>
    <a:lstStyle/>
    <a:p>
      <a:pPr>
        <a:defRPr sz="2000">
          <a:solidFill>
            <a:schemeClr val="tx1"/>
          </a:solidFill>
        </a:defRPr>
      </a:pPr>
      <a:endParaRPr lang="en-US"/>
    </a:p>
  </c:txPr>
  <c:externalData r:id="rId2">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manualLayout>
          <c:layoutTarget val="inner"/>
          <c:xMode val="edge"/>
          <c:yMode val="edge"/>
          <c:x val="9.89094488188976E-2"/>
          <c:y val="0.157407518030899"/>
          <c:w val="0.89136832895887996"/>
          <c:h val="0.56280839895013102"/>
        </c:manualLayout>
      </c:layout>
      <c:barChart>
        <c:barDir val="col"/>
        <c:grouping val="clustered"/>
        <c:varyColors val="0"/>
        <c:ser>
          <c:idx val="0"/>
          <c:order val="0"/>
          <c:tx>
            <c:strRef>
              <c:f>Browser!$C$79</c:f>
              <c:strCache>
                <c:ptCount val="1"/>
                <c:pt idx="0">
                  <c:v>CPU-Only</c:v>
                </c:pt>
              </c:strCache>
            </c:strRef>
          </c:tx>
          <c:spPr>
            <a:pattFill prst="wdDnDiag">
              <a:fgClr>
                <a:schemeClr val="tx2">
                  <a:lumMod val="40000"/>
                  <a:lumOff val="60000"/>
                </a:schemeClr>
              </a:fgClr>
              <a:bgClr>
                <a:schemeClr val="tx1"/>
              </a:bgClr>
            </a:pattFill>
            <a:ln>
              <a:solidFill>
                <a:schemeClr val="tx1"/>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Browser!$C$80:$C$88</c:f>
              <c:numCache>
                <c:formatCode>General</c:formatCode>
                <c:ptCount val="9"/>
                <c:pt idx="0">
                  <c:v>1</c:v>
                </c:pt>
                <c:pt idx="1">
                  <c:v>1</c:v>
                </c:pt>
                <c:pt idx="2">
                  <c:v>1</c:v>
                </c:pt>
                <c:pt idx="3">
                  <c:v>1</c:v>
                </c:pt>
                <c:pt idx="4">
                  <c:v>1</c:v>
                </c:pt>
                <c:pt idx="5">
                  <c:v>1</c:v>
                </c:pt>
                <c:pt idx="6">
                  <c:v>1</c:v>
                </c:pt>
                <c:pt idx="7">
                  <c:v>1</c:v>
                </c:pt>
                <c:pt idx="8">
                  <c:v>1</c:v>
                </c:pt>
              </c:numCache>
            </c:numRef>
          </c:val>
          <c:extLst>
            <c:ext xmlns:c16="http://schemas.microsoft.com/office/drawing/2014/chart" uri="{C3380CC4-5D6E-409C-BE32-E72D297353CC}">
              <c16:uniqueId val="{00000000-ABE2-41F6-8046-EDE793FCF2A6}"/>
            </c:ext>
          </c:extLst>
        </c:ser>
        <c:ser>
          <c:idx val="1"/>
          <c:order val="1"/>
          <c:tx>
            <c:strRef>
              <c:f>Browser!$D$79</c:f>
              <c:strCache>
                <c:ptCount val="1"/>
                <c:pt idx="0">
                  <c:v>PIM-Core</c:v>
                </c:pt>
              </c:strCache>
            </c:strRef>
          </c:tx>
          <c:spPr>
            <a:solidFill>
              <a:srgbClr val="4A8861"/>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Browser!$D$80:$D$88</c:f>
              <c:numCache>
                <c:formatCode>General</c:formatCode>
                <c:ptCount val="9"/>
                <c:pt idx="0">
                  <c:v>0.41637715800000002</c:v>
                </c:pt>
                <c:pt idx="1">
                  <c:v>0.531000429</c:v>
                </c:pt>
                <c:pt idx="2">
                  <c:v>0.59396378400000005</c:v>
                </c:pt>
                <c:pt idx="3">
                  <c:v>0.40527101500000001</c:v>
                </c:pt>
                <c:pt idx="4">
                  <c:v>0.50870371400000003</c:v>
                </c:pt>
                <c:pt idx="5">
                  <c:v>0.50461625300000001</c:v>
                </c:pt>
                <c:pt idx="6">
                  <c:v>0.50061163066835501</c:v>
                </c:pt>
                <c:pt idx="7">
                  <c:v>0.49893281561268099</c:v>
                </c:pt>
                <c:pt idx="8">
                  <c:v>0.59594186319049902</c:v>
                </c:pt>
              </c:numCache>
            </c:numRef>
          </c:val>
          <c:extLst>
            <c:ext xmlns:c16="http://schemas.microsoft.com/office/drawing/2014/chart" uri="{C3380CC4-5D6E-409C-BE32-E72D297353CC}">
              <c16:uniqueId val="{00000001-ABE2-41F6-8046-EDE793FCF2A6}"/>
            </c:ext>
          </c:extLst>
        </c:ser>
        <c:ser>
          <c:idx val="2"/>
          <c:order val="2"/>
          <c:tx>
            <c:strRef>
              <c:f>Browser!$E$79</c:f>
              <c:strCache>
                <c:ptCount val="1"/>
                <c:pt idx="0">
                  <c:v>PIM-Acc</c:v>
                </c:pt>
              </c:strCache>
            </c:strRef>
          </c:tx>
          <c:spPr>
            <a:solidFill>
              <a:schemeClr val="accent1">
                <a:lumMod val="60000"/>
                <a:lumOff val="40000"/>
              </a:schemeClr>
            </a:solidFill>
            <a:ln>
              <a:solidFill>
                <a:srgbClr val="000000"/>
              </a:solidFill>
            </a:ln>
          </c:spPr>
          <c:invertIfNegative val="0"/>
          <c:cat>
            <c:strRef>
              <c:f>Browser!$A$80:$B$88</c:f>
              <c:strCache>
                <c:ptCount val="9"/>
                <c:pt idx="0">
                  <c:v>Texture_x000d_Tiling</c:v>
                </c:pt>
                <c:pt idx="1">
                  <c:v>Color_x000d_Blitting</c:v>
                </c:pt>
                <c:pt idx="2">
                  <c:v>Com-_x000d_pression</c:v>
                </c:pt>
                <c:pt idx="3">
                  <c:v>Decom-_x000d_pression</c:v>
                </c:pt>
                <c:pt idx="4">
                  <c:v>Packing</c:v>
                </c:pt>
                <c:pt idx="5">
                  <c:v>Quantization</c:v>
                </c:pt>
                <c:pt idx="6">
                  <c:v>Sub-Pixel Interpolation</c:v>
                </c:pt>
                <c:pt idx="7">
                  <c:v>Deblocking Filter</c:v>
                </c:pt>
                <c:pt idx="8">
                  <c:v>Motion Estimation</c:v>
                </c:pt>
              </c:strCache>
            </c:strRef>
          </c:cat>
          <c:val>
            <c:numRef>
              <c:f>Browser!$E$80:$E$88</c:f>
              <c:numCache>
                <c:formatCode>General</c:formatCode>
                <c:ptCount val="9"/>
                <c:pt idx="0">
                  <c:v>0.36127458499999998</c:v>
                </c:pt>
                <c:pt idx="1">
                  <c:v>0.42334838200000002</c:v>
                </c:pt>
                <c:pt idx="2">
                  <c:v>0.47293959899999999</c:v>
                </c:pt>
                <c:pt idx="3">
                  <c:v>0.29851487900000001</c:v>
                </c:pt>
                <c:pt idx="4">
                  <c:v>0.47245494599999999</c:v>
                </c:pt>
                <c:pt idx="5">
                  <c:v>0.42913338499999998</c:v>
                </c:pt>
                <c:pt idx="6">
                  <c:v>0.34481412367965097</c:v>
                </c:pt>
                <c:pt idx="7">
                  <c:v>0.26459175069815999</c:v>
                </c:pt>
                <c:pt idx="8">
                  <c:v>0.39249674136108298</c:v>
                </c:pt>
              </c:numCache>
            </c:numRef>
          </c:val>
          <c:extLst>
            <c:ext xmlns:c16="http://schemas.microsoft.com/office/drawing/2014/chart" uri="{C3380CC4-5D6E-409C-BE32-E72D297353CC}">
              <c16:uniqueId val="{00000002-ABE2-41F6-8046-EDE793FCF2A6}"/>
            </c:ext>
          </c:extLst>
        </c:ser>
        <c:dLbls>
          <c:showLegendKey val="0"/>
          <c:showVal val="0"/>
          <c:showCatName val="0"/>
          <c:showSerName val="0"/>
          <c:showPercent val="0"/>
          <c:showBubbleSize val="0"/>
        </c:dLbls>
        <c:gapWidth val="150"/>
        <c:axId val="-2072377240"/>
        <c:axId val="-2077900536"/>
      </c:barChart>
      <c:catAx>
        <c:axId val="-2072377240"/>
        <c:scaling>
          <c:orientation val="minMax"/>
        </c:scaling>
        <c:delete val="0"/>
        <c:axPos val="b"/>
        <c:numFmt formatCode="General" sourceLinked="1"/>
        <c:majorTickMark val="out"/>
        <c:minorTickMark val="none"/>
        <c:tickLblPos val="nextTo"/>
        <c:txPr>
          <a:bodyPr/>
          <a:lstStyle/>
          <a:p>
            <a:pPr>
              <a:defRPr lang="en-US" sz="1350" b="0"/>
            </a:pPr>
            <a:endParaRPr lang="en-US"/>
          </a:p>
        </c:txPr>
        <c:crossAx val="-2077900536"/>
        <c:crosses val="autoZero"/>
        <c:auto val="1"/>
        <c:lblAlgn val="ctr"/>
        <c:lblOffset val="100"/>
        <c:noMultiLvlLbl val="0"/>
      </c:catAx>
      <c:valAx>
        <c:axId val="-2077900536"/>
        <c:scaling>
          <c:orientation val="minMax"/>
          <c:max val="1"/>
        </c:scaling>
        <c:delete val="0"/>
        <c:axPos val="l"/>
        <c:majorGridlines>
          <c:spPr>
            <a:ln>
              <a:prstDash val="dash"/>
            </a:ln>
          </c:spPr>
        </c:majorGridlines>
        <c:title>
          <c:tx>
            <c:rich>
              <a:bodyPr rot="-5400000" vert="horz"/>
              <a:lstStyle/>
              <a:p>
                <a:pPr>
                  <a:defRPr sz="2000"/>
                </a:pPr>
                <a:r>
                  <a:rPr lang="en-US" sz="2000"/>
                  <a:t>Normalized Energy</a:t>
                </a:r>
              </a:p>
            </c:rich>
          </c:tx>
          <c:layout>
            <c:manualLayout>
              <c:xMode val="edge"/>
              <c:yMode val="edge"/>
              <c:x val="9.0979877515310597E-3"/>
              <c:y val="0.165996075412493"/>
            </c:manualLayout>
          </c:layout>
          <c:overlay val="0"/>
        </c:title>
        <c:numFmt formatCode="General" sourceLinked="1"/>
        <c:majorTickMark val="out"/>
        <c:minorTickMark val="none"/>
        <c:tickLblPos val="nextTo"/>
        <c:txPr>
          <a:bodyPr/>
          <a:lstStyle/>
          <a:p>
            <a:pPr>
              <a:defRPr sz="1600" b="0"/>
            </a:pPr>
            <a:endParaRPr lang="en-US"/>
          </a:p>
        </c:txPr>
        <c:crossAx val="-2072377240"/>
        <c:crosses val="autoZero"/>
        <c:crossBetween val="between"/>
        <c:majorUnit val="0.2"/>
      </c:valAx>
      <c:spPr>
        <a:ln w="19050" cmpd="sng">
          <a:solidFill>
            <a:schemeClr val="tx1"/>
          </a:solidFill>
        </a:ln>
      </c:spPr>
    </c:plotArea>
    <c:legend>
      <c:legendPos val="r"/>
      <c:layout>
        <c:manualLayout>
          <c:xMode val="edge"/>
          <c:yMode val="edge"/>
          <c:x val="0.18173490813648299"/>
          <c:y val="4.2457713619130904E-3"/>
          <c:w val="0.61249945319335097"/>
          <c:h val="0.15850029163021301"/>
        </c:manualLayout>
      </c:layout>
      <c:overlay val="0"/>
      <c:txPr>
        <a:bodyPr/>
        <a:lstStyle/>
        <a:p>
          <a:pPr>
            <a:defRPr sz="2400"/>
          </a:pPr>
          <a:endParaRPr lang="en-US"/>
        </a:p>
      </c:txPr>
    </c:legend>
    <c:plotVisOnly val="1"/>
    <c:dispBlanksAs val="gap"/>
    <c:showDLblsOverMax val="0"/>
  </c:chart>
  <c:spPr>
    <a:ln w="28575" cmpd="sng">
      <a:noFill/>
    </a:ln>
  </c:spPr>
  <c:txPr>
    <a:bodyPr/>
    <a:lstStyle/>
    <a:p>
      <a:pPr>
        <a:defRPr sz="1200" b="1"/>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9.2807438436081205E-2"/>
          <c:y val="0.15926448849066299"/>
          <c:w val="0.90268141876943397"/>
          <c:h val="0.576615983346909"/>
        </c:manualLayout>
      </c:layout>
      <c:barChart>
        <c:barDir val="col"/>
        <c:grouping val="clustered"/>
        <c:varyColors val="0"/>
        <c:ser>
          <c:idx val="14"/>
          <c:order val="0"/>
          <c:tx>
            <c:strRef>
              <c:f>Browser!$F$40</c:f>
              <c:strCache>
                <c:ptCount val="1"/>
                <c:pt idx="0">
                  <c:v>CPU-Only</c:v>
                </c:pt>
              </c:strCache>
            </c:strRef>
          </c:tx>
          <c:spPr>
            <a:pattFill prst="wdDnDiag">
              <a:fgClr>
                <a:schemeClr val="accent5">
                  <a:lumMod val="40000"/>
                  <a:lumOff val="60000"/>
                </a:schemeClr>
              </a:fgClr>
              <a:bgClr>
                <a:schemeClr val="tx1"/>
              </a:bgClr>
            </a:patt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Browser!$G$40:$N$40</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8B57-4CCF-8AA2-1F832DB160CC}"/>
            </c:ext>
          </c:extLst>
        </c:ser>
        <c:ser>
          <c:idx val="0"/>
          <c:order val="1"/>
          <c:tx>
            <c:strRef>
              <c:f>Browser!$F$41</c:f>
              <c:strCache>
                <c:ptCount val="1"/>
                <c:pt idx="0">
                  <c:v>PIM-Core</c:v>
                </c:pt>
              </c:strCache>
            </c:strRef>
          </c:tx>
          <c:spPr>
            <a:solidFill>
              <a:srgbClr val="4A8861"/>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Browser!$G$41:$N$41</c:f>
              <c:numCache>
                <c:formatCode>General</c:formatCode>
                <c:ptCount val="8"/>
                <c:pt idx="0">
                  <c:v>0.43478260899999999</c:v>
                </c:pt>
                <c:pt idx="1">
                  <c:v>0.64516129</c:v>
                </c:pt>
                <c:pt idx="2">
                  <c:v>0.76335877900000004</c:v>
                </c:pt>
                <c:pt idx="3">
                  <c:v>0.76923076899999998</c:v>
                </c:pt>
                <c:pt idx="4">
                  <c:v>0.72463768115941996</c:v>
                </c:pt>
                <c:pt idx="5">
                  <c:v>0.8</c:v>
                </c:pt>
                <c:pt idx="6">
                  <c:v>0.84745762711864403</c:v>
                </c:pt>
                <c:pt idx="7">
                  <c:v>0.63694267515923597</c:v>
                </c:pt>
              </c:numCache>
            </c:numRef>
          </c:val>
          <c:extLst>
            <c:ext xmlns:c16="http://schemas.microsoft.com/office/drawing/2014/chart" uri="{C3380CC4-5D6E-409C-BE32-E72D297353CC}">
              <c16:uniqueId val="{00000001-8B57-4CCF-8AA2-1F832DB160CC}"/>
            </c:ext>
          </c:extLst>
        </c:ser>
        <c:ser>
          <c:idx val="1"/>
          <c:order val="2"/>
          <c:tx>
            <c:strRef>
              <c:f>Browser!$F$42</c:f>
              <c:strCache>
                <c:ptCount val="1"/>
                <c:pt idx="0">
                  <c:v>PIM-Acc</c:v>
                </c:pt>
              </c:strCache>
            </c:strRef>
          </c:tx>
          <c:spPr>
            <a:solidFill>
              <a:srgbClr val="FDC600">
                <a:lumMod val="60000"/>
                <a:lumOff val="40000"/>
              </a:srgbClr>
            </a:solidFill>
            <a:ln w="12700">
              <a:solidFill>
                <a:srgbClr val="000000"/>
              </a:solidFill>
              <a:prstDash val="solid"/>
            </a:ln>
          </c:spPr>
          <c:invertIfNegative val="0"/>
          <c:cat>
            <c:strRef>
              <c:f>Browser!$G$39:$N$39</c:f>
              <c:strCache>
                <c:ptCount val="8"/>
                <c:pt idx="0">
                  <c:v>Texture       Tiling</c:v>
                </c:pt>
                <c:pt idx="1">
                  <c:v>Color       Blitting</c:v>
                </c:pt>
                <c:pt idx="2">
                  <c:v>Comp-    ression</c:v>
                </c:pt>
                <c:pt idx="3">
                  <c:v>Decomp-    ression</c:v>
                </c:pt>
                <c:pt idx="4">
                  <c:v>Sub-Pixel Interpolation</c:v>
                </c:pt>
                <c:pt idx="5">
                  <c:v>Deblocking Filter</c:v>
                </c:pt>
                <c:pt idx="6">
                  <c:v>Motion Estimation</c:v>
                </c:pt>
                <c:pt idx="7">
                  <c:v>TensorFlow</c:v>
                </c:pt>
              </c:strCache>
            </c:strRef>
          </c:cat>
          <c:val>
            <c:numRef>
              <c:f>Browser!$G$42:$N$42</c:f>
              <c:numCache>
                <c:formatCode>General</c:formatCode>
                <c:ptCount val="8"/>
                <c:pt idx="0">
                  <c:v>0.4</c:v>
                </c:pt>
                <c:pt idx="1">
                  <c:v>0.57803468199999997</c:v>
                </c:pt>
                <c:pt idx="2">
                  <c:v>0.47619047599999997</c:v>
                </c:pt>
                <c:pt idx="3">
                  <c:v>0.5</c:v>
                </c:pt>
                <c:pt idx="4">
                  <c:v>0.581395348837209</c:v>
                </c:pt>
                <c:pt idx="5">
                  <c:v>0.70422535211267601</c:v>
                </c:pt>
                <c:pt idx="6">
                  <c:v>0.476190476190476</c:v>
                </c:pt>
                <c:pt idx="7">
                  <c:v>0.50505050505050497</c:v>
                </c:pt>
              </c:numCache>
            </c:numRef>
          </c:val>
          <c:extLst>
            <c:ext xmlns:c16="http://schemas.microsoft.com/office/drawing/2014/chart" uri="{C3380CC4-5D6E-409C-BE32-E72D297353CC}">
              <c16:uniqueId val="{00000002-8B57-4CCF-8AA2-1F832DB160CC}"/>
            </c:ext>
          </c:extLst>
        </c:ser>
        <c:dLbls>
          <c:showLegendKey val="0"/>
          <c:showVal val="0"/>
          <c:showCatName val="0"/>
          <c:showSerName val="0"/>
          <c:showPercent val="0"/>
          <c:showBubbleSize val="0"/>
        </c:dLbls>
        <c:gapWidth val="75"/>
        <c:overlap val="-25"/>
        <c:axId val="-2070333720"/>
        <c:axId val="-2070330520"/>
      </c:barChart>
      <c:catAx>
        <c:axId val="-2070333720"/>
        <c:scaling>
          <c:orientation val="minMax"/>
        </c:scaling>
        <c:delete val="0"/>
        <c:axPos val="b"/>
        <c:numFmt formatCode="General" sourceLinked="0"/>
        <c:majorTickMark val="out"/>
        <c:minorTickMark val="none"/>
        <c:tickLblPos val="nextTo"/>
        <c:spPr>
          <a:ln w="3175">
            <a:solidFill>
              <a:srgbClr val="000000"/>
            </a:solidFill>
            <a:prstDash val="solid"/>
          </a:ln>
        </c:spPr>
        <c:txPr>
          <a:bodyPr rot="0" vert="horz"/>
          <a:lstStyle/>
          <a:p>
            <a:pPr>
              <a:defRPr sz="1500" b="0" spc="0" baseline="0"/>
            </a:pPr>
            <a:endParaRPr lang="en-US"/>
          </a:p>
        </c:txPr>
        <c:crossAx val="-2070330520"/>
        <c:crosses val="autoZero"/>
        <c:auto val="1"/>
        <c:lblAlgn val="ctr"/>
        <c:lblOffset val="100"/>
        <c:noMultiLvlLbl val="0"/>
      </c:catAx>
      <c:valAx>
        <c:axId val="-2070330520"/>
        <c:scaling>
          <c:orientation val="minMax"/>
          <c:max val="1"/>
        </c:scaling>
        <c:delete val="0"/>
        <c:axPos val="l"/>
        <c:majorGridlines>
          <c:spPr>
            <a:ln w="3175">
              <a:solidFill>
                <a:srgbClr val="C0C0C0"/>
              </a:solidFill>
              <a:prstDash val="lgDash"/>
            </a:ln>
          </c:spPr>
        </c:majorGridlines>
        <c:title>
          <c:tx>
            <c:rich>
              <a:bodyPr rot="-5400000" vert="horz"/>
              <a:lstStyle/>
              <a:p>
                <a:pPr>
                  <a:defRPr sz="2000"/>
                </a:pPr>
                <a:r>
                  <a:rPr lang="en-US" sz="2000" dirty="0"/>
                  <a:t>Normalized Runtime</a:t>
                </a:r>
              </a:p>
            </c:rich>
          </c:tx>
          <c:layout>
            <c:manualLayout>
              <c:xMode val="edge"/>
              <c:yMode val="edge"/>
              <c:x val="2.8248777946751698E-3"/>
              <c:y val="0.20151246719160101"/>
            </c:manualLayout>
          </c:layout>
          <c:overlay val="0"/>
          <c:spPr>
            <a:noFill/>
            <a:ln w="25400">
              <a:noFill/>
            </a:ln>
          </c:spPr>
        </c:title>
        <c:numFmt formatCode="#,##0.0" sourceLinked="0"/>
        <c:majorTickMark val="out"/>
        <c:minorTickMark val="none"/>
        <c:tickLblPos val="nextTo"/>
        <c:spPr>
          <a:ln w="3175">
            <a:solidFill>
              <a:srgbClr val="000000"/>
            </a:solidFill>
            <a:prstDash val="solid"/>
          </a:ln>
        </c:spPr>
        <c:txPr>
          <a:bodyPr/>
          <a:lstStyle/>
          <a:p>
            <a:pPr>
              <a:defRPr sz="1600" b="0">
                <a:latin typeface="+mn-lt"/>
              </a:defRPr>
            </a:pPr>
            <a:endParaRPr lang="en-US"/>
          </a:p>
        </c:txPr>
        <c:crossAx val="-2070333720"/>
        <c:crosses val="autoZero"/>
        <c:crossBetween val="between"/>
        <c:majorUnit val="0.2"/>
      </c:valAx>
      <c:spPr>
        <a:solidFill>
          <a:srgbClr val="FFFFFF"/>
        </a:solidFill>
        <a:ln w="12700">
          <a:solidFill>
            <a:srgbClr val="000000"/>
          </a:solidFill>
          <a:prstDash val="solid"/>
        </a:ln>
      </c:spPr>
    </c:plotArea>
    <c:legend>
      <c:legendPos val="r"/>
      <c:legendEntry>
        <c:idx val="2"/>
        <c:txPr>
          <a:bodyPr/>
          <a:lstStyle/>
          <a:p>
            <a:pPr>
              <a:defRPr sz="2400" b="1" i="0" u="none" strike="noStrike" baseline="0">
                <a:solidFill>
                  <a:srgbClr val="000000"/>
                </a:solidFill>
                <a:latin typeface="+mn-lt"/>
                <a:ea typeface="Calibri"/>
                <a:cs typeface="Calibri"/>
              </a:defRPr>
            </a:pPr>
            <a:endParaRPr lang="en-US"/>
          </a:p>
        </c:txPr>
      </c:legendEntry>
      <c:layout>
        <c:manualLayout>
          <c:xMode val="edge"/>
          <c:yMode val="edge"/>
          <c:x val="0.30491803278688501"/>
          <c:y val="1.51515151515151E-2"/>
          <c:w val="0.50163934426229495"/>
          <c:h val="0.11111111111111099"/>
        </c:manualLayout>
      </c:layout>
      <c:overlay val="0"/>
      <c:spPr>
        <a:noFill/>
        <a:ln w="25400">
          <a:noFill/>
        </a:ln>
      </c:spPr>
      <c:txPr>
        <a:bodyPr/>
        <a:lstStyle/>
        <a:p>
          <a:pPr>
            <a:defRPr sz="2400" b="1" i="0" u="none" strike="noStrike" baseline="0">
              <a:solidFill>
                <a:srgbClr val="000000"/>
              </a:solidFill>
              <a:latin typeface="+mn-lt"/>
              <a:ea typeface="Calibri"/>
              <a:cs typeface="Calibri"/>
            </a:defRPr>
          </a:pPr>
          <a:endParaRPr lang="en-US"/>
        </a:p>
      </c:txPr>
    </c:legend>
    <c:plotVisOnly val="1"/>
    <c:dispBlanksAs val="gap"/>
    <c:showDLblsOverMax val="0"/>
  </c:chart>
  <c:spPr>
    <a:noFill/>
    <a:ln w="6350">
      <a:noFill/>
    </a:ln>
  </c:spPr>
  <c:txPr>
    <a:bodyPr/>
    <a:lstStyle/>
    <a:p>
      <a:pPr>
        <a:defRPr sz="1200" b="1">
          <a:solidFill>
            <a:srgbClr val="000000"/>
          </a:solidFill>
        </a:defRPr>
      </a:pPr>
      <a:endParaRPr lang="en-US"/>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836974355054001"/>
          <c:y val="4.92979719188767E-2"/>
          <c:w val="0.66240083973819897"/>
          <c:h val="0.73333025188149803"/>
        </c:manualLayout>
      </c:layout>
      <c:scatterChart>
        <c:scatterStyle val="lineMarker"/>
        <c:varyColors val="0"/>
        <c:ser>
          <c:idx val="1"/>
          <c:order val="0"/>
          <c:tx>
            <c:strRef>
              <c:f>Clustering!$F$23</c:f>
              <c:strCache>
                <c:ptCount val="1"/>
                <c:pt idx="0">
                  <c:v>CNN3</c:v>
                </c:pt>
              </c:strCache>
            </c:strRef>
          </c:tx>
          <c:spPr>
            <a:ln w="31750">
              <a:solidFill>
                <a:srgbClr val="000000"/>
              </a:solidFill>
            </a:ln>
          </c:spPr>
          <c:marker>
            <c:symbol val="diamond"/>
            <c:size val="10"/>
            <c:spPr>
              <a:solidFill>
                <a:schemeClr val="accent6">
                  <a:lumMod val="40000"/>
                  <a:lumOff val="60000"/>
                </a:schemeClr>
              </a:solidFill>
              <a:ln>
                <a:solidFill>
                  <a:srgbClr val="000000"/>
                </a:solidFill>
              </a:ln>
            </c:spPr>
          </c:marker>
          <c:xVal>
            <c:numRef>
              <c:f>Clustering!$G$23</c:f>
              <c:numCache>
                <c:formatCode>General</c:formatCode>
                <c:ptCount val="1"/>
                <c:pt idx="0">
                  <c:v>1.0986329999999999E-3</c:v>
                </c:pt>
              </c:numCache>
            </c:numRef>
          </c:xVal>
          <c:yVal>
            <c:numRef>
              <c:f>Clustering!$H$23</c:f>
              <c:numCache>
                <c:formatCode>General</c:formatCode>
                <c:ptCount val="1"/>
                <c:pt idx="0">
                  <c:v>22201</c:v>
                </c:pt>
              </c:numCache>
            </c:numRef>
          </c:yVal>
          <c:smooth val="0"/>
          <c:extLst>
            <c:ext xmlns:c16="http://schemas.microsoft.com/office/drawing/2014/chart" uri="{C3380CC4-5D6E-409C-BE32-E72D297353CC}">
              <c16:uniqueId val="{00000000-619D-334D-82BC-A9EB05CAF836}"/>
            </c:ext>
          </c:extLst>
        </c:ser>
        <c:ser>
          <c:idx val="0"/>
          <c:order val="1"/>
          <c:tx>
            <c:strRef>
              <c:f>Clustering!$F$24</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Clustering!$G$24</c:f>
              <c:numCache>
                <c:formatCode>General</c:formatCode>
                <c:ptCount val="1"/>
                <c:pt idx="0">
                  <c:v>8.7890629999999997E-3</c:v>
                </c:pt>
              </c:numCache>
            </c:numRef>
          </c:xVal>
          <c:yVal>
            <c:numRef>
              <c:f>Clustering!$H$24</c:f>
              <c:numCache>
                <c:formatCode>General</c:formatCode>
                <c:ptCount val="1"/>
                <c:pt idx="0">
                  <c:v>21609</c:v>
                </c:pt>
              </c:numCache>
            </c:numRef>
          </c:yVal>
          <c:smooth val="0"/>
          <c:extLst>
            <c:ext xmlns:c16="http://schemas.microsoft.com/office/drawing/2014/chart" uri="{C3380CC4-5D6E-409C-BE32-E72D297353CC}">
              <c16:uniqueId val="{00000001-619D-334D-82BC-A9EB05CAF836}"/>
            </c:ext>
          </c:extLst>
        </c:ser>
        <c:ser>
          <c:idx val="2"/>
          <c:order val="2"/>
          <c:tx>
            <c:strRef>
              <c:f>Clustering!$F$28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Clustering!$G$28</c:f>
              <c:numCache>
                <c:formatCode>General</c:formatCode>
                <c:ptCount val="1"/>
                <c:pt idx="0">
                  <c:v>1.7578125E-2</c:v>
                </c:pt>
              </c:numCache>
            </c:numRef>
          </c:xVal>
          <c:yVal>
            <c:numRef>
              <c:f>Clustering!$H$28</c:f>
              <c:numCache>
                <c:formatCode>General</c:formatCode>
                <c:ptCount val="1"/>
                <c:pt idx="0">
                  <c:v>11025</c:v>
                </c:pt>
              </c:numCache>
            </c:numRef>
          </c:yVal>
          <c:smooth val="0"/>
          <c:extLst>
            <c:ext xmlns:c16="http://schemas.microsoft.com/office/drawing/2014/chart" uri="{C3380CC4-5D6E-409C-BE32-E72D297353CC}">
              <c16:uniqueId val="{00000002-619D-334D-82BC-A9EB05CAF836}"/>
            </c:ext>
          </c:extLst>
        </c:ser>
        <c:ser>
          <c:idx val="4"/>
          <c:order val="3"/>
          <c:tx>
            <c:strRef>
              <c:f>Clustering!$F$30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Clustering!$G$30</c:f>
              <c:numCache>
                <c:formatCode>General</c:formatCode>
                <c:ptCount val="1"/>
                <c:pt idx="0">
                  <c:v>7.32421875E-2</c:v>
                </c:pt>
              </c:numCache>
            </c:numRef>
          </c:xVal>
          <c:yVal>
            <c:numRef>
              <c:f>Clustering!$H$30</c:f>
              <c:numCache>
                <c:formatCode>General</c:formatCode>
                <c:ptCount val="1"/>
                <c:pt idx="0">
                  <c:v>1225</c:v>
                </c:pt>
              </c:numCache>
            </c:numRef>
          </c:yVal>
          <c:smooth val="0"/>
          <c:extLst>
            <c:ext xmlns:c16="http://schemas.microsoft.com/office/drawing/2014/chart" uri="{C3380CC4-5D6E-409C-BE32-E72D297353CC}">
              <c16:uniqueId val="{00000003-619D-334D-82BC-A9EB05CAF836}"/>
            </c:ext>
          </c:extLst>
        </c:ser>
        <c:ser>
          <c:idx val="3"/>
          <c:order val="4"/>
          <c:tx>
            <c:strRef>
              <c:f>Clustering!$F$47</c:f>
              <c:strCache>
                <c:ptCount val="1"/>
                <c:pt idx="0">
                  <c:v>CNN4</c:v>
                </c:pt>
              </c:strCache>
            </c:strRef>
          </c:tx>
          <c:dPt>
            <c:idx val="0"/>
            <c:marker>
              <c:symbol val="diamond"/>
              <c:size val="10"/>
              <c:spPr>
                <a:solidFill>
                  <a:schemeClr val="accent4"/>
                </a:solidFill>
                <a:ln>
                  <a:solidFill>
                    <a:srgbClr val="000000"/>
                  </a:solidFill>
                </a:ln>
              </c:spPr>
            </c:marker>
            <c:bubble3D val="0"/>
            <c:spPr>
              <a:ln>
                <a:solidFill>
                  <a:srgbClr val="000000"/>
                </a:solidFill>
              </a:ln>
            </c:spPr>
            <c:extLst>
              <c:ext xmlns:c16="http://schemas.microsoft.com/office/drawing/2014/chart" uri="{C3380CC4-5D6E-409C-BE32-E72D297353CC}">
                <c16:uniqueId val="{00000005-619D-334D-82BC-A9EB05CAF836}"/>
              </c:ext>
            </c:extLst>
          </c:dPt>
          <c:xVal>
            <c:numRef>
              <c:f>Clustering!$G$47</c:f>
              <c:numCache>
                <c:formatCode>General</c:formatCode>
                <c:ptCount val="1"/>
                <c:pt idx="0">
                  <c:v>9.765625E-3</c:v>
                </c:pt>
              </c:numCache>
            </c:numRef>
          </c:xVal>
          <c:yVal>
            <c:numRef>
              <c:f>Clustering!$H$47</c:f>
              <c:numCache>
                <c:formatCode>General</c:formatCode>
                <c:ptCount val="1"/>
                <c:pt idx="0">
                  <c:v>5329</c:v>
                </c:pt>
              </c:numCache>
            </c:numRef>
          </c:yVal>
          <c:smooth val="0"/>
          <c:extLst>
            <c:ext xmlns:c16="http://schemas.microsoft.com/office/drawing/2014/chart" uri="{C3380CC4-5D6E-409C-BE32-E72D297353CC}">
              <c16:uniqueId val="{00000006-619D-334D-82BC-A9EB05CAF836}"/>
            </c:ext>
          </c:extLst>
        </c:ser>
        <c:ser>
          <c:idx val="5"/>
          <c:order val="5"/>
          <c:tx>
            <c:strRef>
              <c:f>Clustering!$F$48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Clustering!$G$48</c:f>
              <c:numCache>
                <c:formatCode>General</c:formatCode>
                <c:ptCount val="1"/>
                <c:pt idx="0">
                  <c:v>5.2734375E-2</c:v>
                </c:pt>
              </c:numCache>
            </c:numRef>
          </c:xVal>
          <c:yVal>
            <c:numRef>
              <c:f>Clustering!$H$48</c:f>
              <c:numCache>
                <c:formatCode>General</c:formatCode>
                <c:ptCount val="1"/>
                <c:pt idx="0">
                  <c:v>5041</c:v>
                </c:pt>
              </c:numCache>
            </c:numRef>
          </c:yVal>
          <c:smooth val="0"/>
          <c:extLst>
            <c:ext xmlns:c16="http://schemas.microsoft.com/office/drawing/2014/chart" uri="{C3380CC4-5D6E-409C-BE32-E72D297353CC}">
              <c16:uniqueId val="{00000007-619D-334D-82BC-A9EB05CAF836}"/>
            </c:ext>
          </c:extLst>
        </c:ser>
        <c:ser>
          <c:idx val="6"/>
          <c:order val="6"/>
          <c:tx>
            <c:strRef>
              <c:f>Clustering!$F$49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Clustering!$G$49</c:f>
              <c:numCache>
                <c:formatCode>General</c:formatCode>
                <c:ptCount val="1"/>
                <c:pt idx="0">
                  <c:v>2.734375E-2</c:v>
                </c:pt>
              </c:numCache>
            </c:numRef>
          </c:xVal>
          <c:yVal>
            <c:numRef>
              <c:f>Clustering!$H$49</c:f>
              <c:numCache>
                <c:formatCode>General</c:formatCode>
                <c:ptCount val="1"/>
                <c:pt idx="0">
                  <c:v>5329</c:v>
                </c:pt>
              </c:numCache>
            </c:numRef>
          </c:yVal>
          <c:smooth val="0"/>
          <c:extLst>
            <c:ext xmlns:c16="http://schemas.microsoft.com/office/drawing/2014/chart" uri="{C3380CC4-5D6E-409C-BE32-E72D297353CC}">
              <c16:uniqueId val="{00000008-619D-334D-82BC-A9EB05CAF836}"/>
            </c:ext>
          </c:extLst>
        </c:ser>
        <c:ser>
          <c:idx val="7"/>
          <c:order val="7"/>
          <c:tx>
            <c:strRef>
              <c:f>Clustering!$F$51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Clustering!$G$51</c:f>
              <c:numCache>
                <c:formatCode>General</c:formatCode>
                <c:ptCount val="1"/>
                <c:pt idx="0">
                  <c:v>5.2734375E-2</c:v>
                </c:pt>
              </c:numCache>
            </c:numRef>
          </c:xVal>
          <c:yVal>
            <c:numRef>
              <c:f>Clustering!$H$51</c:f>
              <c:numCache>
                <c:formatCode>General</c:formatCode>
                <c:ptCount val="1"/>
                <c:pt idx="0">
                  <c:v>2628</c:v>
                </c:pt>
              </c:numCache>
            </c:numRef>
          </c:yVal>
          <c:smooth val="0"/>
          <c:extLst>
            <c:ext xmlns:c16="http://schemas.microsoft.com/office/drawing/2014/chart" uri="{C3380CC4-5D6E-409C-BE32-E72D297353CC}">
              <c16:uniqueId val="{00000009-619D-334D-82BC-A9EB05CAF836}"/>
            </c:ext>
          </c:extLst>
        </c:ser>
        <c:ser>
          <c:idx val="8"/>
          <c:order val="8"/>
          <c:tx>
            <c:strRef>
              <c:f>Clustering!$F$39</c:f>
              <c:strCache>
                <c:ptCount val="1"/>
                <c:pt idx="0">
                  <c:v>CNN11</c:v>
                </c:pt>
              </c:strCache>
            </c:strRef>
          </c:tx>
          <c:dPt>
            <c:idx val="0"/>
            <c:marker>
              <c:symbol val="diamond"/>
              <c:size val="10"/>
              <c:spPr>
                <a:solidFill>
                  <a:srgbClr val="660066"/>
                </a:solidFill>
                <a:ln>
                  <a:solidFill>
                    <a:srgbClr val="000000"/>
                  </a:solidFill>
                </a:ln>
              </c:spPr>
            </c:marker>
            <c:bubble3D val="0"/>
            <c:spPr>
              <a:ln>
                <a:solidFill>
                  <a:srgbClr val="000000"/>
                </a:solidFill>
              </a:ln>
            </c:spPr>
            <c:extLst>
              <c:ext xmlns:c16="http://schemas.microsoft.com/office/drawing/2014/chart" uri="{C3380CC4-5D6E-409C-BE32-E72D297353CC}">
                <c16:uniqueId val="{0000000B-619D-334D-82BC-A9EB05CAF836}"/>
              </c:ext>
            </c:extLst>
          </c:dPt>
          <c:xVal>
            <c:numRef>
              <c:f>Clustering!$G$39</c:f>
              <c:numCache>
                <c:formatCode>General</c:formatCode>
                <c:ptCount val="1"/>
                <c:pt idx="0">
                  <c:v>1.5625E-2</c:v>
                </c:pt>
              </c:numCache>
            </c:numRef>
          </c:xVal>
          <c:yVal>
            <c:numRef>
              <c:f>Clustering!$H$39</c:f>
              <c:numCache>
                <c:formatCode>General</c:formatCode>
                <c:ptCount val="1"/>
                <c:pt idx="0">
                  <c:v>3136</c:v>
                </c:pt>
              </c:numCache>
            </c:numRef>
          </c:yVal>
          <c:smooth val="0"/>
          <c:extLst>
            <c:ext xmlns:c16="http://schemas.microsoft.com/office/drawing/2014/chart" uri="{C3380CC4-5D6E-409C-BE32-E72D297353CC}">
              <c16:uniqueId val="{0000000C-619D-334D-82BC-A9EB05CAF836}"/>
            </c:ext>
          </c:extLst>
        </c:ser>
        <c:ser>
          <c:idx val="9"/>
          <c:order val="9"/>
          <c:tx>
            <c:strRef>
              <c:f>Clustering!$F$34</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Clustering!$G$34</c:f>
              <c:numCache>
                <c:formatCode>General</c:formatCode>
                <c:ptCount val="1"/>
                <c:pt idx="0">
                  <c:v>1.953125E-3</c:v>
                </c:pt>
              </c:numCache>
            </c:numRef>
          </c:xVal>
          <c:yVal>
            <c:numRef>
              <c:f>Clustering!$H$34</c:f>
              <c:numCache>
                <c:formatCode>General</c:formatCode>
                <c:ptCount val="1"/>
                <c:pt idx="0">
                  <c:v>12544</c:v>
                </c:pt>
              </c:numCache>
            </c:numRef>
          </c:yVal>
          <c:smooth val="0"/>
          <c:extLst>
            <c:ext xmlns:c16="http://schemas.microsoft.com/office/drawing/2014/chart" uri="{C3380CC4-5D6E-409C-BE32-E72D297353CC}">
              <c16:uniqueId val="{0000000D-619D-334D-82BC-A9EB05CAF836}"/>
            </c:ext>
          </c:extLst>
        </c:ser>
        <c:ser>
          <c:idx val="10"/>
          <c:order val="10"/>
          <c:tx>
            <c:strRef>
              <c:f>Clustering!$F$16</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Clustering!$G$16</c:f>
              <c:numCache>
                <c:formatCode>General</c:formatCode>
                <c:ptCount val="1"/>
                <c:pt idx="0">
                  <c:v>1.953125</c:v>
                </c:pt>
              </c:numCache>
            </c:numRef>
          </c:xVal>
          <c:yVal>
            <c:numRef>
              <c:f>Clustering!$H$16</c:f>
              <c:numCache>
                <c:formatCode>General</c:formatCode>
                <c:ptCount val="1"/>
                <c:pt idx="0">
                  <c:v>1</c:v>
                </c:pt>
              </c:numCache>
            </c:numRef>
          </c:yVal>
          <c:smooth val="0"/>
          <c:extLst>
            <c:ext xmlns:c16="http://schemas.microsoft.com/office/drawing/2014/chart" uri="{C3380CC4-5D6E-409C-BE32-E72D297353CC}">
              <c16:uniqueId val="{0000000E-619D-334D-82BC-A9EB05CAF836}"/>
            </c:ext>
          </c:extLst>
        </c:ser>
        <c:ser>
          <c:idx val="11"/>
          <c:order val="11"/>
          <c:tx>
            <c:strRef>
              <c:f>Clustering!$F$17</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Clustering!$G$17</c:f>
              <c:numCache>
                <c:formatCode>General</c:formatCode>
                <c:ptCount val="1"/>
                <c:pt idx="0">
                  <c:v>1.470703125</c:v>
                </c:pt>
              </c:numCache>
            </c:numRef>
          </c:xVal>
          <c:yVal>
            <c:numRef>
              <c:f>Clustering!$H$17</c:f>
              <c:numCache>
                <c:formatCode>General</c:formatCode>
                <c:ptCount val="1"/>
                <c:pt idx="0">
                  <c:v>1</c:v>
                </c:pt>
              </c:numCache>
            </c:numRef>
          </c:yVal>
          <c:smooth val="0"/>
          <c:extLst>
            <c:ext xmlns:c16="http://schemas.microsoft.com/office/drawing/2014/chart" uri="{C3380CC4-5D6E-409C-BE32-E72D297353CC}">
              <c16:uniqueId val="{0000000F-619D-334D-82BC-A9EB05CAF836}"/>
            </c:ext>
          </c:extLst>
        </c:ser>
        <c:ser>
          <c:idx val="12"/>
          <c:order val="12"/>
          <c:tx>
            <c:strRef>
              <c:f>Clustering!$F$90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Clustering!$G$90</c:f>
              <c:numCache>
                <c:formatCode>General</c:formatCode>
                <c:ptCount val="1"/>
                <c:pt idx="0">
                  <c:v>0.1640625</c:v>
                </c:pt>
              </c:numCache>
            </c:numRef>
          </c:xVal>
          <c:yVal>
            <c:numRef>
              <c:f>Clustering!$H$90</c:f>
              <c:numCache>
                <c:formatCode>General</c:formatCode>
                <c:ptCount val="1"/>
                <c:pt idx="0">
                  <c:v>289</c:v>
                </c:pt>
              </c:numCache>
            </c:numRef>
          </c:yVal>
          <c:smooth val="0"/>
          <c:extLst>
            <c:ext xmlns:c16="http://schemas.microsoft.com/office/drawing/2014/chart" uri="{C3380CC4-5D6E-409C-BE32-E72D297353CC}">
              <c16:uniqueId val="{00000010-619D-334D-82BC-A9EB05CAF836}"/>
            </c:ext>
          </c:extLst>
        </c:ser>
        <c:ser>
          <c:idx val="13"/>
          <c:order val="13"/>
          <c:tx>
            <c:strRef>
              <c:f>Clustering!$F$88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Clustering!$G$88</c:f>
              <c:numCache>
                <c:formatCode>General</c:formatCode>
                <c:ptCount val="1"/>
                <c:pt idx="0">
                  <c:v>0.140625</c:v>
                </c:pt>
              </c:numCache>
            </c:numRef>
          </c:xVal>
          <c:yVal>
            <c:numRef>
              <c:f>Clustering!$H$88</c:f>
              <c:numCache>
                <c:formatCode>General</c:formatCode>
                <c:ptCount val="1"/>
                <c:pt idx="0">
                  <c:v>289</c:v>
                </c:pt>
              </c:numCache>
            </c:numRef>
          </c:yVal>
          <c:smooth val="0"/>
          <c:extLst>
            <c:ext xmlns:c16="http://schemas.microsoft.com/office/drawing/2014/chart" uri="{C3380CC4-5D6E-409C-BE32-E72D297353CC}">
              <c16:uniqueId val="{00000011-619D-334D-82BC-A9EB05CAF836}"/>
            </c:ext>
          </c:extLst>
        </c:ser>
        <c:ser>
          <c:idx val="14"/>
          <c:order val="14"/>
          <c:tx>
            <c:strRef>
              <c:f>Clustering!$F$98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Clustering!$G$98</c:f>
              <c:numCache>
                <c:formatCode>General</c:formatCode>
                <c:ptCount val="1"/>
                <c:pt idx="0">
                  <c:v>0.4921875</c:v>
                </c:pt>
              </c:numCache>
            </c:numRef>
          </c:xVal>
          <c:yVal>
            <c:numRef>
              <c:f>Clustering!$H$98</c:f>
              <c:numCache>
                <c:formatCode>General</c:formatCode>
                <c:ptCount val="1"/>
                <c:pt idx="0">
                  <c:v>289</c:v>
                </c:pt>
              </c:numCache>
            </c:numRef>
          </c:yVal>
          <c:smooth val="0"/>
          <c:extLst>
            <c:ext xmlns:c16="http://schemas.microsoft.com/office/drawing/2014/chart" uri="{C3380CC4-5D6E-409C-BE32-E72D297353CC}">
              <c16:uniqueId val="{00000012-619D-334D-82BC-A9EB05CAF836}"/>
            </c:ext>
          </c:extLst>
        </c:ser>
        <c:ser>
          <c:idx val="15"/>
          <c:order val="15"/>
          <c:tx>
            <c:strRef>
              <c:f>Clustering!$F$99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Clustering!$G$99</c:f>
              <c:numCache>
                <c:formatCode>General</c:formatCode>
                <c:ptCount val="1"/>
                <c:pt idx="0">
                  <c:v>0.375</c:v>
                </c:pt>
              </c:numCache>
            </c:numRef>
          </c:xVal>
          <c:yVal>
            <c:numRef>
              <c:f>Clustering!$H$99</c:f>
              <c:numCache>
                <c:formatCode>General</c:formatCode>
                <c:ptCount val="1"/>
                <c:pt idx="0">
                  <c:v>289</c:v>
                </c:pt>
              </c:numCache>
            </c:numRef>
          </c:yVal>
          <c:smooth val="0"/>
          <c:extLst>
            <c:ext xmlns:c16="http://schemas.microsoft.com/office/drawing/2014/chart" uri="{C3380CC4-5D6E-409C-BE32-E72D297353CC}">
              <c16:uniqueId val="{00000013-619D-334D-82BC-A9EB05CAF836}"/>
            </c:ext>
          </c:extLst>
        </c:ser>
        <c:ser>
          <c:idx val="16"/>
          <c:order val="16"/>
          <c:tx>
            <c:strRef>
              <c:f>Clustering!$F$100</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Clustering!$G$100</c:f>
              <c:numCache>
                <c:formatCode>General</c:formatCode>
                <c:ptCount val="1"/>
                <c:pt idx="0">
                  <c:v>0.1875</c:v>
                </c:pt>
              </c:numCache>
            </c:numRef>
          </c:xVal>
          <c:yVal>
            <c:numRef>
              <c:f>Clustering!$H$100</c:f>
              <c:numCache>
                <c:formatCode>General</c:formatCode>
                <c:ptCount val="1"/>
                <c:pt idx="0">
                  <c:v>289</c:v>
                </c:pt>
              </c:numCache>
            </c:numRef>
          </c:yVal>
          <c:smooth val="0"/>
          <c:extLst>
            <c:ext xmlns:c16="http://schemas.microsoft.com/office/drawing/2014/chart" uri="{C3380CC4-5D6E-409C-BE32-E72D297353CC}">
              <c16:uniqueId val="{00000014-619D-334D-82BC-A9EB05CAF836}"/>
            </c:ext>
          </c:extLst>
        </c:ser>
        <c:ser>
          <c:idx val="17"/>
          <c:order val="17"/>
          <c:tx>
            <c:strRef>
              <c:f>Clustering!$F$101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Clustering!$G$101</c:f>
              <c:numCache>
                <c:formatCode>General</c:formatCode>
                <c:ptCount val="1"/>
                <c:pt idx="0">
                  <c:v>0.287109375</c:v>
                </c:pt>
              </c:numCache>
            </c:numRef>
          </c:xVal>
          <c:yVal>
            <c:numRef>
              <c:f>Clustering!$H$101</c:f>
              <c:numCache>
                <c:formatCode>General</c:formatCode>
                <c:ptCount val="1"/>
                <c:pt idx="0">
                  <c:v>289</c:v>
                </c:pt>
              </c:numCache>
            </c:numRef>
          </c:yVal>
          <c:smooth val="0"/>
          <c:extLst>
            <c:ext xmlns:c16="http://schemas.microsoft.com/office/drawing/2014/chart" uri="{C3380CC4-5D6E-409C-BE32-E72D297353CC}">
              <c16:uniqueId val="{00000015-619D-334D-82BC-A9EB05CAF836}"/>
            </c:ext>
          </c:extLst>
        </c:ser>
        <c:ser>
          <c:idx val="18"/>
          <c:order val="18"/>
          <c:tx>
            <c:strRef>
              <c:f>Clustering!$F$95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Clustering!$G$95</c:f>
              <c:numCache>
                <c:formatCode>General</c:formatCode>
                <c:ptCount val="1"/>
                <c:pt idx="0">
                  <c:v>0.125</c:v>
                </c:pt>
              </c:numCache>
            </c:numRef>
          </c:xVal>
          <c:yVal>
            <c:numRef>
              <c:f>Clustering!$H$95</c:f>
              <c:numCache>
                <c:formatCode>General</c:formatCode>
                <c:ptCount val="1"/>
                <c:pt idx="0">
                  <c:v>361</c:v>
                </c:pt>
              </c:numCache>
            </c:numRef>
          </c:yVal>
          <c:smooth val="0"/>
          <c:extLst>
            <c:ext xmlns:c16="http://schemas.microsoft.com/office/drawing/2014/chart" uri="{C3380CC4-5D6E-409C-BE32-E72D297353CC}">
              <c16:uniqueId val="{00000016-619D-334D-82BC-A9EB05CAF836}"/>
            </c:ext>
          </c:extLst>
        </c:ser>
        <c:ser>
          <c:idx val="19"/>
          <c:order val="19"/>
          <c:tx>
            <c:strRef>
              <c:f>Clustering!$F$96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Clustering!$G$96</c:f>
              <c:numCache>
                <c:formatCode>General</c:formatCode>
                <c:ptCount val="1"/>
                <c:pt idx="0">
                  <c:v>0.25</c:v>
                </c:pt>
              </c:numCache>
            </c:numRef>
          </c:xVal>
          <c:yVal>
            <c:numRef>
              <c:f>Clustering!$H$96</c:f>
              <c:numCache>
                <c:formatCode>General</c:formatCode>
                <c:ptCount val="1"/>
                <c:pt idx="0">
                  <c:v>361</c:v>
                </c:pt>
              </c:numCache>
            </c:numRef>
          </c:yVal>
          <c:smooth val="0"/>
          <c:extLst>
            <c:ext xmlns:c16="http://schemas.microsoft.com/office/drawing/2014/chart" uri="{C3380CC4-5D6E-409C-BE32-E72D297353CC}">
              <c16:uniqueId val="{00000017-619D-334D-82BC-A9EB05CAF836}"/>
            </c:ext>
          </c:extLst>
        </c:ser>
        <c:ser>
          <c:idx val="20"/>
          <c:order val="20"/>
          <c:tx>
            <c:strRef>
              <c:f>Clustering!$F$58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Clustering!$G$58</c:f>
              <c:numCache>
                <c:formatCode>General</c:formatCode>
                <c:ptCount val="1"/>
                <c:pt idx="0">
                  <c:v>1.4765625</c:v>
                </c:pt>
              </c:numCache>
            </c:numRef>
          </c:xVal>
          <c:yVal>
            <c:numRef>
              <c:f>Clustering!$H$58</c:f>
              <c:numCache>
                <c:formatCode>General</c:formatCode>
                <c:ptCount val="1"/>
                <c:pt idx="0">
                  <c:v>64</c:v>
                </c:pt>
              </c:numCache>
            </c:numRef>
          </c:yVal>
          <c:smooth val="0"/>
          <c:extLst>
            <c:ext xmlns:c16="http://schemas.microsoft.com/office/drawing/2014/chart" uri="{C3380CC4-5D6E-409C-BE32-E72D297353CC}">
              <c16:uniqueId val="{00000018-619D-334D-82BC-A9EB05CAF836}"/>
            </c:ext>
          </c:extLst>
        </c:ser>
        <c:ser>
          <c:idx val="21"/>
          <c:order val="21"/>
          <c:tx>
            <c:strRef>
              <c:f>Clustering!$F$59</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Clustering!$G$59</c:f>
              <c:numCache>
                <c:formatCode>General</c:formatCode>
                <c:ptCount val="1"/>
                <c:pt idx="0">
                  <c:v>0.7</c:v>
                </c:pt>
              </c:numCache>
            </c:numRef>
          </c:xVal>
          <c:yVal>
            <c:numRef>
              <c:f>Clustering!$H$59</c:f>
              <c:numCache>
                <c:formatCode>General</c:formatCode>
                <c:ptCount val="1"/>
                <c:pt idx="0">
                  <c:v>64</c:v>
                </c:pt>
              </c:numCache>
            </c:numRef>
          </c:yVal>
          <c:smooth val="0"/>
          <c:extLst>
            <c:ext xmlns:c16="http://schemas.microsoft.com/office/drawing/2014/chart" uri="{C3380CC4-5D6E-409C-BE32-E72D297353CC}">
              <c16:uniqueId val="{00000019-619D-334D-82BC-A9EB05CAF836}"/>
            </c:ext>
          </c:extLst>
        </c:ser>
        <c:ser>
          <c:idx val="22"/>
          <c:order val="22"/>
          <c:tx>
            <c:strRef>
              <c:f>Clustering!$F$60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Clustering!$G$60</c:f>
              <c:numCache>
                <c:formatCode>General</c:formatCode>
                <c:ptCount val="1"/>
                <c:pt idx="0">
                  <c:v>0.875</c:v>
                </c:pt>
              </c:numCache>
            </c:numRef>
          </c:xVal>
          <c:yVal>
            <c:numRef>
              <c:f>Clustering!$H$60</c:f>
              <c:numCache>
                <c:formatCode>General</c:formatCode>
                <c:ptCount val="1"/>
                <c:pt idx="0">
                  <c:v>64</c:v>
                </c:pt>
              </c:numCache>
            </c:numRef>
          </c:yVal>
          <c:smooth val="0"/>
          <c:extLst>
            <c:ext xmlns:c16="http://schemas.microsoft.com/office/drawing/2014/chart" uri="{C3380CC4-5D6E-409C-BE32-E72D297353CC}">
              <c16:uniqueId val="{0000001A-619D-334D-82BC-A9EB05CAF836}"/>
            </c:ext>
          </c:extLst>
        </c:ser>
        <c:ser>
          <c:idx val="25"/>
          <c:order val="23"/>
          <c:tx>
            <c:strRef>
              <c:f>Clustering!$F$74</c:f>
              <c:strCache>
                <c:ptCount val="1"/>
                <c:pt idx="0">
                  <c:v>CNN4</c:v>
                </c:pt>
              </c:strCache>
            </c:strRef>
          </c:tx>
          <c:spPr>
            <a:ln>
              <a:solidFill>
                <a:srgbClr val="000000"/>
              </a:solidFill>
            </a:ln>
          </c:spPr>
          <c:marker>
            <c:symbol val="diamond"/>
            <c:size val="12"/>
            <c:spPr>
              <a:solidFill>
                <a:schemeClr val="accent4"/>
              </a:solidFill>
              <a:ln>
                <a:solidFill>
                  <a:srgbClr val="000000"/>
                </a:solidFill>
              </a:ln>
            </c:spPr>
          </c:marker>
          <c:xVal>
            <c:numRef>
              <c:f>Clustering!$G$74</c:f>
              <c:numCache>
                <c:formatCode>General</c:formatCode>
                <c:ptCount val="1"/>
                <c:pt idx="0">
                  <c:v>0.65625</c:v>
                </c:pt>
              </c:numCache>
            </c:numRef>
          </c:xVal>
          <c:yVal>
            <c:numRef>
              <c:f>Clustering!$H$74</c:f>
              <c:numCache>
                <c:formatCode>General</c:formatCode>
                <c:ptCount val="1"/>
                <c:pt idx="0">
                  <c:v>40</c:v>
                </c:pt>
              </c:numCache>
            </c:numRef>
          </c:yVal>
          <c:smooth val="0"/>
          <c:extLst>
            <c:ext xmlns:c16="http://schemas.microsoft.com/office/drawing/2014/chart" uri="{C3380CC4-5D6E-409C-BE32-E72D297353CC}">
              <c16:uniqueId val="{0000001B-619D-334D-82BC-A9EB05CAF836}"/>
            </c:ext>
          </c:extLst>
        </c:ser>
        <c:ser>
          <c:idx val="26"/>
          <c:order val="24"/>
          <c:tx>
            <c:strRef>
              <c:f>Clustering!$F$75</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Clustering!$G$75</c:f>
              <c:numCache>
                <c:formatCode>General</c:formatCode>
                <c:ptCount val="1"/>
                <c:pt idx="0">
                  <c:v>0.5625</c:v>
                </c:pt>
              </c:numCache>
            </c:numRef>
          </c:xVal>
          <c:yVal>
            <c:numRef>
              <c:f>Clustering!$H$75</c:f>
              <c:numCache>
                <c:formatCode>General</c:formatCode>
                <c:ptCount val="1"/>
                <c:pt idx="0">
                  <c:v>64</c:v>
                </c:pt>
              </c:numCache>
            </c:numRef>
          </c:yVal>
          <c:smooth val="0"/>
          <c:extLst>
            <c:ext xmlns:c16="http://schemas.microsoft.com/office/drawing/2014/chart" uri="{C3380CC4-5D6E-409C-BE32-E72D297353CC}">
              <c16:uniqueId val="{0000001C-619D-334D-82BC-A9EB05CAF836}"/>
            </c:ext>
          </c:extLst>
        </c:ser>
        <c:ser>
          <c:idx val="27"/>
          <c:order val="25"/>
          <c:tx>
            <c:strRef>
              <c:f>Clustering!$F$76</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Clustering!$G$76</c:f>
              <c:numCache>
                <c:formatCode>General</c:formatCode>
                <c:ptCount val="1"/>
                <c:pt idx="0">
                  <c:v>0.4921875</c:v>
                </c:pt>
              </c:numCache>
            </c:numRef>
          </c:xVal>
          <c:yVal>
            <c:numRef>
              <c:f>Clustering!$H$76</c:f>
              <c:numCache>
                <c:formatCode>General</c:formatCode>
                <c:ptCount val="1"/>
                <c:pt idx="0">
                  <c:v>48</c:v>
                </c:pt>
              </c:numCache>
            </c:numRef>
          </c:yVal>
          <c:smooth val="0"/>
          <c:extLst>
            <c:ext xmlns:c16="http://schemas.microsoft.com/office/drawing/2014/chart" uri="{C3380CC4-5D6E-409C-BE32-E72D297353CC}">
              <c16:uniqueId val="{0000001D-619D-334D-82BC-A9EB05CAF836}"/>
            </c:ext>
          </c:extLst>
        </c:ser>
        <c:ser>
          <c:idx val="23"/>
          <c:order val="26"/>
          <c:tx>
            <c:strRef>
              <c:f>Clustering!$F$69</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Clustering!$G$69</c:f>
              <c:numCache>
                <c:formatCode>General</c:formatCode>
                <c:ptCount val="1"/>
                <c:pt idx="0">
                  <c:v>1</c:v>
                </c:pt>
              </c:numCache>
            </c:numRef>
          </c:xVal>
          <c:yVal>
            <c:numRef>
              <c:f>Clustering!$H$69</c:f>
              <c:numCache>
                <c:formatCode>General</c:formatCode>
                <c:ptCount val="1"/>
                <c:pt idx="0">
                  <c:v>49</c:v>
                </c:pt>
              </c:numCache>
            </c:numRef>
          </c:yVal>
          <c:smooth val="0"/>
          <c:extLst>
            <c:ext xmlns:c16="http://schemas.microsoft.com/office/drawing/2014/chart" uri="{C3380CC4-5D6E-409C-BE32-E72D297353CC}">
              <c16:uniqueId val="{0000001E-619D-334D-82BC-A9EB05CAF836}"/>
            </c:ext>
          </c:extLst>
        </c:ser>
        <c:ser>
          <c:idx val="24"/>
          <c:order val="27"/>
          <c:tx>
            <c:strRef>
              <c:f>Clustering!$F$102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Clustering!$G$102</c:f>
              <c:numCache>
                <c:formatCode>General</c:formatCode>
                <c:ptCount val="1"/>
                <c:pt idx="0">
                  <c:v>0.25</c:v>
                </c:pt>
              </c:numCache>
            </c:numRef>
          </c:xVal>
          <c:yVal>
            <c:numRef>
              <c:f>Clustering!$H$102</c:f>
              <c:numCache>
                <c:formatCode>General</c:formatCode>
                <c:ptCount val="1"/>
                <c:pt idx="0">
                  <c:v>196</c:v>
                </c:pt>
              </c:numCache>
            </c:numRef>
          </c:yVal>
          <c:smooth val="0"/>
          <c:extLst>
            <c:ext xmlns:c16="http://schemas.microsoft.com/office/drawing/2014/chart" uri="{C3380CC4-5D6E-409C-BE32-E72D297353CC}">
              <c16:uniqueId val="{0000001F-619D-334D-82BC-A9EB05CAF836}"/>
            </c:ext>
          </c:extLst>
        </c:ser>
        <c:ser>
          <c:idx val="28"/>
          <c:order val="28"/>
          <c:tx>
            <c:strRef>
              <c:f>Clustering!$F$77</c:f>
              <c:strCache>
                <c:ptCount val="1"/>
                <c:pt idx="0">
                  <c:v>CNN11</c:v>
                </c:pt>
              </c:strCache>
            </c:strRef>
          </c:tx>
          <c:spPr>
            <a:ln>
              <a:solidFill>
                <a:srgbClr val="000000"/>
              </a:solidFill>
            </a:ln>
          </c:spPr>
          <c:marker>
            <c:symbol val="diamond"/>
            <c:size val="11"/>
            <c:spPr>
              <a:solidFill>
                <a:srgbClr val="660066"/>
              </a:solidFill>
              <a:ln>
                <a:solidFill>
                  <a:srgbClr val="000000"/>
                </a:solidFill>
              </a:ln>
            </c:spPr>
          </c:marker>
          <c:xVal>
            <c:numRef>
              <c:f>Clustering!$G$77</c:f>
              <c:numCache>
                <c:formatCode>General</c:formatCode>
                <c:ptCount val="1"/>
                <c:pt idx="0">
                  <c:v>0.5</c:v>
                </c:pt>
              </c:numCache>
            </c:numRef>
          </c:xVal>
          <c:yVal>
            <c:numRef>
              <c:f>Clustering!$H$77</c:f>
              <c:numCache>
                <c:formatCode>General</c:formatCode>
                <c:ptCount val="1"/>
                <c:pt idx="0">
                  <c:v>49</c:v>
                </c:pt>
              </c:numCache>
            </c:numRef>
          </c:yVal>
          <c:smooth val="0"/>
          <c:extLst>
            <c:ext xmlns:c16="http://schemas.microsoft.com/office/drawing/2014/chart" uri="{C3380CC4-5D6E-409C-BE32-E72D297353CC}">
              <c16:uniqueId val="{00000020-619D-334D-82BC-A9EB05CAF836}"/>
            </c:ext>
          </c:extLst>
        </c:ser>
        <c:ser>
          <c:idx val="29"/>
          <c:order val="29"/>
          <c:tx>
            <c:strRef>
              <c:f>Clustering!$F$110</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Clustering!$G$110</c:f>
              <c:numCache>
                <c:formatCode>General</c:formatCode>
                <c:ptCount val="1"/>
                <c:pt idx="0">
                  <c:v>2.197265625E-3</c:v>
                </c:pt>
              </c:numCache>
            </c:numRef>
          </c:xVal>
          <c:yVal>
            <c:numRef>
              <c:f>Clustering!$H$110</c:f>
              <c:numCache>
                <c:formatCode>General</c:formatCode>
                <c:ptCount val="1"/>
                <c:pt idx="0">
                  <c:v>196</c:v>
                </c:pt>
              </c:numCache>
            </c:numRef>
          </c:yVal>
          <c:smooth val="0"/>
          <c:extLst>
            <c:ext xmlns:c16="http://schemas.microsoft.com/office/drawing/2014/chart" uri="{C3380CC4-5D6E-409C-BE32-E72D297353CC}">
              <c16:uniqueId val="{00000021-619D-334D-82BC-A9EB05CAF836}"/>
            </c:ext>
          </c:extLst>
        </c:ser>
        <c:ser>
          <c:idx val="30"/>
          <c:order val="30"/>
          <c:tx>
            <c:strRef>
              <c:f>Clustering!$F$111</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Clustering!$G$111</c:f>
              <c:numCache>
                <c:formatCode>General</c:formatCode>
                <c:ptCount val="1"/>
                <c:pt idx="0">
                  <c:v>4.39453125E-3</c:v>
                </c:pt>
              </c:numCache>
            </c:numRef>
          </c:xVal>
          <c:yVal>
            <c:numRef>
              <c:f>Clustering!$H$111</c:f>
              <c:numCache>
                <c:formatCode>General</c:formatCode>
                <c:ptCount val="1"/>
                <c:pt idx="0">
                  <c:v>196</c:v>
                </c:pt>
              </c:numCache>
            </c:numRef>
          </c:yVal>
          <c:smooth val="0"/>
          <c:extLst>
            <c:ext xmlns:c16="http://schemas.microsoft.com/office/drawing/2014/chart" uri="{C3380CC4-5D6E-409C-BE32-E72D297353CC}">
              <c16:uniqueId val="{00000022-619D-334D-82BC-A9EB05CAF836}"/>
            </c:ext>
          </c:extLst>
        </c:ser>
        <c:ser>
          <c:idx val="31"/>
          <c:order val="31"/>
          <c:tx>
            <c:strRef>
              <c:f>Clustering!$F$112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Clustering!$G$112</c:f>
              <c:numCache>
                <c:formatCode>General</c:formatCode>
                <c:ptCount val="1"/>
                <c:pt idx="0">
                  <c:v>4.39453125E-3</c:v>
                </c:pt>
              </c:numCache>
            </c:numRef>
          </c:xVal>
          <c:yVal>
            <c:numRef>
              <c:f>Clustering!$H$112</c:f>
              <c:numCache>
                <c:formatCode>General</c:formatCode>
                <c:ptCount val="1"/>
                <c:pt idx="0">
                  <c:v>49</c:v>
                </c:pt>
              </c:numCache>
            </c:numRef>
          </c:yVal>
          <c:smooth val="0"/>
          <c:extLst>
            <c:ext xmlns:c16="http://schemas.microsoft.com/office/drawing/2014/chart" uri="{C3380CC4-5D6E-409C-BE32-E72D297353CC}">
              <c16:uniqueId val="{00000023-619D-334D-82BC-A9EB05CAF836}"/>
            </c:ext>
          </c:extLst>
        </c:ser>
        <c:ser>
          <c:idx val="32"/>
          <c:order val="32"/>
          <c:tx>
            <c:strRef>
              <c:f>Clustering!$F$113</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Clustering!$G$113</c:f>
              <c:numCache>
                <c:formatCode>General</c:formatCode>
                <c:ptCount val="1"/>
                <c:pt idx="0">
                  <c:v>8.7890625E-3</c:v>
                </c:pt>
              </c:numCache>
            </c:numRef>
          </c:xVal>
          <c:yVal>
            <c:numRef>
              <c:f>Clustering!$H$113</c:f>
              <c:numCache>
                <c:formatCode>General</c:formatCode>
                <c:ptCount val="1"/>
                <c:pt idx="0">
                  <c:v>49</c:v>
                </c:pt>
              </c:numCache>
            </c:numRef>
          </c:yVal>
          <c:smooth val="0"/>
          <c:extLst>
            <c:ext xmlns:c16="http://schemas.microsoft.com/office/drawing/2014/chart" uri="{C3380CC4-5D6E-409C-BE32-E72D297353CC}">
              <c16:uniqueId val="{00000024-619D-334D-82BC-A9EB05CAF836}"/>
            </c:ext>
          </c:extLst>
        </c:ser>
        <c:ser>
          <c:idx val="33"/>
          <c:order val="33"/>
          <c:tx>
            <c:strRef>
              <c:f>Clustering!$F$115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Clustering!$G$115</c:f>
              <c:numCache>
                <c:formatCode>General</c:formatCode>
                <c:ptCount val="1"/>
                <c:pt idx="0">
                  <c:v>8.7890625E-3</c:v>
                </c:pt>
              </c:numCache>
            </c:numRef>
          </c:xVal>
          <c:yVal>
            <c:numRef>
              <c:f>Clustering!$H$115</c:f>
              <c:numCache>
                <c:formatCode>General</c:formatCode>
                <c:ptCount val="1"/>
                <c:pt idx="0">
                  <c:v>100</c:v>
                </c:pt>
              </c:numCache>
            </c:numRef>
          </c:yVal>
          <c:smooth val="0"/>
          <c:extLst>
            <c:ext xmlns:c16="http://schemas.microsoft.com/office/drawing/2014/chart" uri="{C3380CC4-5D6E-409C-BE32-E72D297353CC}">
              <c16:uniqueId val="{00000025-619D-334D-82BC-A9EB05CAF836}"/>
            </c:ext>
          </c:extLst>
        </c:ser>
        <c:ser>
          <c:idx val="34"/>
          <c:order val="34"/>
          <c:tx>
            <c:strRef>
              <c:f>Clustering!$F$116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Clustering!$G$116</c:f>
              <c:numCache>
                <c:formatCode>General</c:formatCode>
                <c:ptCount val="1"/>
                <c:pt idx="0">
                  <c:v>4.39453125E-3</c:v>
                </c:pt>
              </c:numCache>
            </c:numRef>
          </c:xVal>
          <c:yVal>
            <c:numRef>
              <c:f>Clustering!$H$116</c:f>
              <c:numCache>
                <c:formatCode>General</c:formatCode>
                <c:ptCount val="1"/>
                <c:pt idx="0">
                  <c:v>100</c:v>
                </c:pt>
              </c:numCache>
            </c:numRef>
          </c:yVal>
          <c:smooth val="0"/>
          <c:extLst>
            <c:ext xmlns:c16="http://schemas.microsoft.com/office/drawing/2014/chart" uri="{C3380CC4-5D6E-409C-BE32-E72D297353CC}">
              <c16:uniqueId val="{00000026-619D-334D-82BC-A9EB05CAF836}"/>
            </c:ext>
          </c:extLst>
        </c:ser>
        <c:ser>
          <c:idx val="35"/>
          <c:order val="35"/>
          <c:tx>
            <c:strRef>
              <c:f>Clustering!$F$79</c:f>
              <c:strCache>
                <c:ptCount val="1"/>
                <c:pt idx="0">
                  <c:v>CNN9</c:v>
                </c:pt>
              </c:strCache>
            </c:strRef>
          </c:tx>
          <c:spPr>
            <a:ln>
              <a:solidFill>
                <a:srgbClr val="000000"/>
              </a:solidFill>
            </a:ln>
          </c:spPr>
          <c:marker>
            <c:symbol val="diamond"/>
            <c:size val="9"/>
            <c:spPr>
              <a:solidFill>
                <a:srgbClr val="4285F4"/>
              </a:solidFill>
              <a:ln>
                <a:solidFill>
                  <a:srgbClr val="000000"/>
                </a:solidFill>
              </a:ln>
            </c:spPr>
          </c:marker>
          <c:xVal>
            <c:numRef>
              <c:f>Clustering!$G$79</c:f>
              <c:numCache>
                <c:formatCode>General</c:formatCode>
                <c:ptCount val="1"/>
                <c:pt idx="0">
                  <c:v>0.697265625</c:v>
                </c:pt>
              </c:numCache>
            </c:numRef>
          </c:xVal>
          <c:yVal>
            <c:numRef>
              <c:f>Clustering!$H$79</c:f>
              <c:numCache>
                <c:formatCode>General</c:formatCode>
                <c:ptCount val="1"/>
                <c:pt idx="0">
                  <c:v>49</c:v>
                </c:pt>
              </c:numCache>
            </c:numRef>
          </c:yVal>
          <c:smooth val="0"/>
          <c:extLst>
            <c:ext xmlns:c16="http://schemas.microsoft.com/office/drawing/2014/chart" uri="{C3380CC4-5D6E-409C-BE32-E72D297353CC}">
              <c16:uniqueId val="{00000027-619D-334D-82BC-A9EB05CAF836}"/>
            </c:ext>
          </c:extLst>
        </c:ser>
        <c:ser>
          <c:idx val="36"/>
          <c:order val="36"/>
          <c:tx>
            <c:strRef>
              <c:f>Clustering!$F$80</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Clustering!$G$80</c:f>
              <c:numCache>
                <c:formatCode>General</c:formatCode>
                <c:ptCount val="1"/>
                <c:pt idx="0">
                  <c:v>0.546875</c:v>
                </c:pt>
              </c:numCache>
            </c:numRef>
          </c:xVal>
          <c:yVal>
            <c:numRef>
              <c:f>Clustering!$H$80</c:f>
              <c:numCache>
                <c:formatCode>General</c:formatCode>
                <c:ptCount val="1"/>
                <c:pt idx="0">
                  <c:v>49</c:v>
                </c:pt>
              </c:numCache>
            </c:numRef>
          </c:yVal>
          <c:smooth val="0"/>
          <c:extLst>
            <c:ext xmlns:c16="http://schemas.microsoft.com/office/drawing/2014/chart" uri="{C3380CC4-5D6E-409C-BE32-E72D297353CC}">
              <c16:uniqueId val="{00000028-619D-334D-82BC-A9EB05CAF836}"/>
            </c:ext>
          </c:extLst>
        </c:ser>
        <c:ser>
          <c:idx val="37"/>
          <c:order val="37"/>
          <c:tx>
            <c:strRef>
              <c:f>Clustering!$F$114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Clustering!$G$114</c:f>
              <c:numCache>
                <c:formatCode>General</c:formatCode>
                <c:ptCount val="1"/>
                <c:pt idx="0">
                  <c:v>1.94549560546875E-2</c:v>
                </c:pt>
              </c:numCache>
            </c:numRef>
          </c:xVal>
          <c:yVal>
            <c:numRef>
              <c:f>Clustering!$H$114</c:f>
              <c:numCache>
                <c:formatCode>General</c:formatCode>
                <c:ptCount val="1"/>
                <c:pt idx="0">
                  <c:v>49</c:v>
                </c:pt>
              </c:numCache>
            </c:numRef>
          </c:yVal>
          <c:smooth val="0"/>
          <c:extLst>
            <c:ext xmlns:c16="http://schemas.microsoft.com/office/drawing/2014/chart" uri="{C3380CC4-5D6E-409C-BE32-E72D297353CC}">
              <c16:uniqueId val="{00000029-619D-334D-82BC-A9EB05CAF836}"/>
            </c:ext>
          </c:extLst>
        </c:ser>
        <c:ser>
          <c:idx val="38"/>
          <c:order val="38"/>
          <c:tx>
            <c:strRef>
              <c:f>Clustering!$F$122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Clustering!$G$122</c:f>
              <c:numCache>
                <c:formatCode>General</c:formatCode>
                <c:ptCount val="1"/>
                <c:pt idx="0">
                  <c:v>5.3558349609375E-3</c:v>
                </c:pt>
              </c:numCache>
            </c:numRef>
          </c:xVal>
          <c:yVal>
            <c:numRef>
              <c:f>Clustering!$H$122</c:f>
              <c:numCache>
                <c:formatCode>General</c:formatCode>
                <c:ptCount val="1"/>
                <c:pt idx="0">
                  <c:v>196</c:v>
                </c:pt>
              </c:numCache>
            </c:numRef>
          </c:yVal>
          <c:smooth val="0"/>
          <c:extLst>
            <c:ext xmlns:c16="http://schemas.microsoft.com/office/drawing/2014/chart" uri="{C3380CC4-5D6E-409C-BE32-E72D297353CC}">
              <c16:uniqueId val="{0000002A-619D-334D-82BC-A9EB05CAF836}"/>
            </c:ext>
          </c:extLst>
        </c:ser>
        <c:ser>
          <c:idx val="39"/>
          <c:order val="39"/>
          <c:tx>
            <c:strRef>
              <c:f>Clustering!$F$123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Clustering!$G$123</c:f>
              <c:numCache>
                <c:formatCode>General</c:formatCode>
                <c:ptCount val="1"/>
                <c:pt idx="0">
                  <c:v>7.0037841796875E-3</c:v>
                </c:pt>
              </c:numCache>
            </c:numRef>
          </c:xVal>
          <c:yVal>
            <c:numRef>
              <c:f>Clustering!$H$123</c:f>
              <c:numCache>
                <c:formatCode>General</c:formatCode>
                <c:ptCount val="1"/>
                <c:pt idx="0">
                  <c:v>196</c:v>
                </c:pt>
              </c:numCache>
            </c:numRef>
          </c:yVal>
          <c:smooth val="0"/>
          <c:extLst>
            <c:ext xmlns:c16="http://schemas.microsoft.com/office/drawing/2014/chart" uri="{C3380CC4-5D6E-409C-BE32-E72D297353CC}">
              <c16:uniqueId val="{0000002B-619D-334D-82BC-A9EB05CAF836}"/>
            </c:ext>
          </c:extLst>
        </c:ser>
        <c:ser>
          <c:idx val="40"/>
          <c:order val="40"/>
          <c:tx>
            <c:strRef>
              <c:f>Clustering!$F$52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Clustering!$G$52</c:f>
              <c:numCache>
                <c:formatCode>General</c:formatCode>
                <c:ptCount val="1"/>
                <c:pt idx="0">
                  <c:v>1.64794921875E-3</c:v>
                </c:pt>
              </c:numCache>
            </c:numRef>
          </c:xVal>
          <c:yVal>
            <c:numRef>
              <c:f>Clustering!$H$52</c:f>
              <c:numCache>
                <c:formatCode>General</c:formatCode>
                <c:ptCount val="1"/>
                <c:pt idx="0">
                  <c:v>12544</c:v>
                </c:pt>
              </c:numCache>
            </c:numRef>
          </c:yVal>
          <c:smooth val="0"/>
          <c:extLst>
            <c:ext xmlns:c16="http://schemas.microsoft.com/office/drawing/2014/chart" uri="{C3380CC4-5D6E-409C-BE32-E72D297353CC}">
              <c16:uniqueId val="{0000002C-619D-334D-82BC-A9EB05CAF836}"/>
            </c:ext>
          </c:extLst>
        </c:ser>
        <c:ser>
          <c:idx val="41"/>
          <c:order val="41"/>
          <c:tx>
            <c:strRef>
              <c:f>Clustering!$F$105</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Clustering!$G$105</c:f>
              <c:numCache>
                <c:formatCode>General</c:formatCode>
                <c:ptCount val="1"/>
                <c:pt idx="0">
                  <c:v>0.1058349609375</c:v>
                </c:pt>
              </c:numCache>
            </c:numRef>
          </c:xVal>
          <c:yVal>
            <c:numRef>
              <c:f>Clustering!$H$105</c:f>
              <c:numCache>
                <c:formatCode>General</c:formatCode>
                <c:ptCount val="1"/>
                <c:pt idx="0">
                  <c:v>196</c:v>
                </c:pt>
              </c:numCache>
            </c:numRef>
          </c:yVal>
          <c:smooth val="0"/>
          <c:extLst>
            <c:ext xmlns:c16="http://schemas.microsoft.com/office/drawing/2014/chart" uri="{C3380CC4-5D6E-409C-BE32-E72D297353CC}">
              <c16:uniqueId val="{0000002D-619D-334D-82BC-A9EB05CAF836}"/>
            </c:ext>
          </c:extLst>
        </c:ser>
        <c:ser>
          <c:idx val="42"/>
          <c:order val="42"/>
          <c:tx>
            <c:strRef>
              <c:f>Clustering!$F$104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Clustering!$G$104</c:f>
              <c:numCache>
                <c:formatCode>General</c:formatCode>
                <c:ptCount val="1"/>
                <c:pt idx="0">
                  <c:v>8.09326171875E-2</c:v>
                </c:pt>
              </c:numCache>
            </c:numRef>
          </c:xVal>
          <c:yVal>
            <c:numRef>
              <c:f>Clustering!$H$104</c:f>
              <c:numCache>
                <c:formatCode>General</c:formatCode>
                <c:ptCount val="1"/>
                <c:pt idx="0">
                  <c:v>196</c:v>
                </c:pt>
              </c:numCache>
            </c:numRef>
          </c:yVal>
          <c:smooth val="0"/>
          <c:extLst>
            <c:ext xmlns:c16="http://schemas.microsoft.com/office/drawing/2014/chart" uri="{C3380CC4-5D6E-409C-BE32-E72D297353CC}">
              <c16:uniqueId val="{0000002E-619D-334D-82BC-A9EB05CAF836}"/>
            </c:ext>
          </c:extLst>
        </c:ser>
        <c:ser>
          <c:idx val="43"/>
          <c:order val="43"/>
          <c:tx>
            <c:strRef>
              <c:f>Clustering!$F$53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Clustering!$G$53</c:f>
              <c:numCache>
                <c:formatCode>General</c:formatCode>
                <c:ptCount val="1"/>
                <c:pt idx="0">
                  <c:v>1.64794921875E-3</c:v>
                </c:pt>
              </c:numCache>
            </c:numRef>
          </c:xVal>
          <c:yVal>
            <c:numRef>
              <c:f>Clustering!$H$53</c:f>
              <c:numCache>
                <c:formatCode>General</c:formatCode>
                <c:ptCount val="1"/>
                <c:pt idx="0">
                  <c:v>3136</c:v>
                </c:pt>
              </c:numCache>
            </c:numRef>
          </c:yVal>
          <c:smooth val="0"/>
          <c:extLst>
            <c:ext xmlns:c16="http://schemas.microsoft.com/office/drawing/2014/chart" uri="{C3380CC4-5D6E-409C-BE32-E72D297353CC}">
              <c16:uniqueId val="{0000002F-619D-334D-82BC-A9EB05CAF836}"/>
            </c:ext>
          </c:extLst>
        </c:ser>
        <c:ser>
          <c:idx val="44"/>
          <c:order val="44"/>
          <c:tx>
            <c:strRef>
              <c:f>Clustering!$F$117</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Clustering!$G$117</c:f>
              <c:numCache>
                <c:formatCode>General</c:formatCode>
                <c:ptCount val="1"/>
                <c:pt idx="0">
                  <c:v>9.8876953125E-3</c:v>
                </c:pt>
              </c:numCache>
            </c:numRef>
          </c:xVal>
          <c:yVal>
            <c:numRef>
              <c:f>Clustering!$H$117</c:f>
              <c:numCache>
                <c:formatCode>General</c:formatCode>
                <c:ptCount val="1"/>
                <c:pt idx="0">
                  <c:v>16</c:v>
                </c:pt>
              </c:numCache>
            </c:numRef>
          </c:yVal>
          <c:smooth val="0"/>
          <c:extLst>
            <c:ext xmlns:c16="http://schemas.microsoft.com/office/drawing/2014/chart" uri="{C3380CC4-5D6E-409C-BE32-E72D297353CC}">
              <c16:uniqueId val="{00000030-619D-334D-82BC-A9EB05CAF836}"/>
            </c:ext>
          </c:extLst>
        </c:ser>
        <c:ser>
          <c:idx val="45"/>
          <c:order val="45"/>
          <c:tx>
            <c:strRef>
              <c:f>Clustering!$F$118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Clustering!$G$118</c:f>
              <c:numCache>
                <c:formatCode>General</c:formatCode>
                <c:ptCount val="1"/>
                <c:pt idx="0">
                  <c:v>1.64794921875E-2</c:v>
                </c:pt>
              </c:numCache>
            </c:numRef>
          </c:xVal>
          <c:yVal>
            <c:numRef>
              <c:f>Clustering!$H$118</c:f>
              <c:numCache>
                <c:formatCode>General</c:formatCode>
                <c:ptCount val="1"/>
                <c:pt idx="0">
                  <c:v>16</c:v>
                </c:pt>
              </c:numCache>
            </c:numRef>
          </c:yVal>
          <c:smooth val="0"/>
          <c:extLst>
            <c:ext xmlns:c16="http://schemas.microsoft.com/office/drawing/2014/chart" uri="{C3380CC4-5D6E-409C-BE32-E72D297353CC}">
              <c16:uniqueId val="{00000031-619D-334D-82BC-A9EB05CAF836}"/>
            </c:ext>
          </c:extLst>
        </c:ser>
        <c:ser>
          <c:idx val="46"/>
          <c:order val="46"/>
          <c:tx>
            <c:strRef>
              <c:f>Clustering!$F$119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Clustering!$G$119</c:f>
              <c:numCache>
                <c:formatCode>General</c:formatCode>
                <c:ptCount val="1"/>
                <c:pt idx="0">
                  <c:v>3.2958984375E-3</c:v>
                </c:pt>
              </c:numCache>
            </c:numRef>
          </c:xVal>
          <c:yVal>
            <c:numRef>
              <c:f>Clustering!$H$119</c:f>
              <c:numCache>
                <c:formatCode>General</c:formatCode>
                <c:ptCount val="1"/>
                <c:pt idx="0">
                  <c:v>64</c:v>
                </c:pt>
              </c:numCache>
            </c:numRef>
          </c:yVal>
          <c:smooth val="0"/>
          <c:extLst>
            <c:ext xmlns:c16="http://schemas.microsoft.com/office/drawing/2014/chart" uri="{C3380CC4-5D6E-409C-BE32-E72D297353CC}">
              <c16:uniqueId val="{00000032-619D-334D-82BC-A9EB05CAF836}"/>
            </c:ext>
          </c:extLst>
        </c:ser>
        <c:ser>
          <c:idx val="47"/>
          <c:order val="47"/>
          <c:tx>
            <c:strRef>
              <c:f>Clustering!$F$120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Clustering!$G$120</c:f>
              <c:numCache>
                <c:formatCode>General</c:formatCode>
                <c:ptCount val="1"/>
                <c:pt idx="0">
                  <c:v>6.591796875E-3</c:v>
                </c:pt>
              </c:numCache>
            </c:numRef>
          </c:xVal>
          <c:yVal>
            <c:numRef>
              <c:f>Clustering!$H$120</c:f>
              <c:numCache>
                <c:formatCode>General</c:formatCode>
                <c:ptCount val="1"/>
                <c:pt idx="0">
                  <c:v>64</c:v>
                </c:pt>
              </c:numCache>
            </c:numRef>
          </c:yVal>
          <c:smooth val="0"/>
          <c:extLst>
            <c:ext xmlns:c16="http://schemas.microsoft.com/office/drawing/2014/chart" uri="{C3380CC4-5D6E-409C-BE32-E72D297353CC}">
              <c16:uniqueId val="{00000033-619D-334D-82BC-A9EB05CAF836}"/>
            </c:ext>
          </c:extLst>
        </c:ser>
        <c:ser>
          <c:idx val="48"/>
          <c:order val="48"/>
          <c:tx>
            <c:strRef>
              <c:f>Clustering!$F$121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Clustering!$G$121</c:f>
              <c:numCache>
                <c:formatCode>General</c:formatCode>
                <c:ptCount val="1"/>
                <c:pt idx="0">
                  <c:v>9.8876953125E-3</c:v>
                </c:pt>
              </c:numCache>
            </c:numRef>
          </c:xVal>
          <c:yVal>
            <c:numRef>
              <c:f>Clustering!$H$121</c:f>
              <c:numCache>
                <c:formatCode>General</c:formatCode>
                <c:ptCount val="1"/>
                <c:pt idx="0">
                  <c:v>64</c:v>
                </c:pt>
              </c:numCache>
            </c:numRef>
          </c:yVal>
          <c:smooth val="0"/>
          <c:extLst>
            <c:ext xmlns:c16="http://schemas.microsoft.com/office/drawing/2014/chart" uri="{C3380CC4-5D6E-409C-BE32-E72D297353CC}">
              <c16:uniqueId val="{00000034-619D-334D-82BC-A9EB05CAF836}"/>
            </c:ext>
          </c:extLst>
        </c:ser>
        <c:ser>
          <c:idx val="49"/>
          <c:order val="49"/>
          <c:tx>
            <c:strRef>
              <c:f>Clustering!$F$70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Clustering!$G$70</c:f>
              <c:numCache>
                <c:formatCode>General</c:formatCode>
                <c:ptCount val="1"/>
                <c:pt idx="0">
                  <c:v>0.5859375</c:v>
                </c:pt>
              </c:numCache>
            </c:numRef>
          </c:xVal>
          <c:yVal>
            <c:numRef>
              <c:f>Clustering!$H$70</c:f>
              <c:numCache>
                <c:formatCode>General</c:formatCode>
                <c:ptCount val="1"/>
                <c:pt idx="0">
                  <c:v>16</c:v>
                </c:pt>
              </c:numCache>
            </c:numRef>
          </c:yVal>
          <c:smooth val="0"/>
          <c:extLst>
            <c:ext xmlns:c16="http://schemas.microsoft.com/office/drawing/2014/chart" uri="{C3380CC4-5D6E-409C-BE32-E72D297353CC}">
              <c16:uniqueId val="{00000035-619D-334D-82BC-A9EB05CAF836}"/>
            </c:ext>
          </c:extLst>
        </c:ser>
        <c:ser>
          <c:idx val="50"/>
          <c:order val="50"/>
          <c:tx>
            <c:strRef>
              <c:f>Clustering!$F$71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Clustering!$G$71</c:f>
              <c:numCache>
                <c:formatCode>General</c:formatCode>
                <c:ptCount val="1"/>
                <c:pt idx="0">
                  <c:v>1.171875</c:v>
                </c:pt>
              </c:numCache>
            </c:numRef>
          </c:xVal>
          <c:yVal>
            <c:numRef>
              <c:f>Clustering!$H$71</c:f>
              <c:numCache>
                <c:formatCode>General</c:formatCode>
                <c:ptCount val="1"/>
                <c:pt idx="0">
                  <c:v>16</c:v>
                </c:pt>
              </c:numCache>
            </c:numRef>
          </c:yVal>
          <c:smooth val="0"/>
          <c:extLst>
            <c:ext xmlns:c16="http://schemas.microsoft.com/office/drawing/2014/chart" uri="{C3380CC4-5D6E-409C-BE32-E72D297353CC}">
              <c16:uniqueId val="{00000036-619D-334D-82BC-A9EB05CAF836}"/>
            </c:ext>
          </c:extLst>
        </c:ser>
        <c:ser>
          <c:idx val="51"/>
          <c:order val="51"/>
          <c:tx>
            <c:strRef>
              <c:f>Clustering!$F$54</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Clustering!$G$54</c:f>
              <c:numCache>
                <c:formatCode>General</c:formatCode>
                <c:ptCount val="1"/>
                <c:pt idx="0">
                  <c:v>1.318359375E-2</c:v>
                </c:pt>
              </c:numCache>
            </c:numRef>
          </c:xVal>
          <c:yVal>
            <c:numRef>
              <c:f>Clustering!$H$54</c:f>
              <c:numCache>
                <c:formatCode>General</c:formatCode>
                <c:ptCount val="1"/>
                <c:pt idx="0">
                  <c:v>1024</c:v>
                </c:pt>
              </c:numCache>
            </c:numRef>
          </c:yVal>
          <c:smooth val="0"/>
          <c:extLst>
            <c:ext xmlns:c16="http://schemas.microsoft.com/office/drawing/2014/chart" uri="{C3380CC4-5D6E-409C-BE32-E72D297353CC}">
              <c16:uniqueId val="{00000037-619D-334D-82BC-A9EB05CAF836}"/>
            </c:ext>
          </c:extLst>
        </c:ser>
        <c:ser>
          <c:idx val="52"/>
          <c:order val="52"/>
          <c:tx>
            <c:strRef>
              <c:f>Clustering!$F$55</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Clustering!$G$55</c:f>
              <c:numCache>
                <c:formatCode>General</c:formatCode>
                <c:ptCount val="1"/>
                <c:pt idx="0">
                  <c:v>5.859375E-3</c:v>
                </c:pt>
              </c:numCache>
            </c:numRef>
          </c:xVal>
          <c:yVal>
            <c:numRef>
              <c:f>Clustering!$H$55</c:f>
              <c:numCache>
                <c:formatCode>General</c:formatCode>
                <c:ptCount val="1"/>
                <c:pt idx="0">
                  <c:v>4096</c:v>
                </c:pt>
              </c:numCache>
            </c:numRef>
          </c:yVal>
          <c:smooth val="0"/>
          <c:extLst>
            <c:ext xmlns:c16="http://schemas.microsoft.com/office/drawing/2014/chart" uri="{C3380CC4-5D6E-409C-BE32-E72D297353CC}">
              <c16:uniqueId val="{00000038-619D-334D-82BC-A9EB05CAF836}"/>
            </c:ext>
          </c:extLst>
        </c:ser>
        <c:ser>
          <c:idx val="53"/>
          <c:order val="53"/>
          <c:tx>
            <c:strRef>
              <c:f>Clustering!$F$56</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Clustering!$G$56</c:f>
              <c:numCache>
                <c:formatCode>General</c:formatCode>
                <c:ptCount val="1"/>
                <c:pt idx="0">
                  <c:v>2.197265625E-3</c:v>
                </c:pt>
              </c:numCache>
            </c:numRef>
          </c:xVal>
          <c:yVal>
            <c:numRef>
              <c:f>Clustering!$H$56</c:f>
              <c:numCache>
                <c:formatCode>General</c:formatCode>
                <c:ptCount val="1"/>
                <c:pt idx="0">
                  <c:v>4096</c:v>
                </c:pt>
              </c:numCache>
            </c:numRef>
          </c:yVal>
          <c:smooth val="0"/>
          <c:extLst>
            <c:ext xmlns:c16="http://schemas.microsoft.com/office/drawing/2014/chart" uri="{C3380CC4-5D6E-409C-BE32-E72D297353CC}">
              <c16:uniqueId val="{00000039-619D-334D-82BC-A9EB05CAF836}"/>
            </c:ext>
          </c:extLst>
        </c:ser>
        <c:ser>
          <c:idx val="54"/>
          <c:order val="54"/>
          <c:tx>
            <c:strRef>
              <c:f>Clustering!$F$18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Clustering!$G$18</c:f>
              <c:numCache>
                <c:formatCode>General</c:formatCode>
                <c:ptCount val="1"/>
                <c:pt idx="0">
                  <c:v>0.25</c:v>
                </c:pt>
              </c:numCache>
            </c:numRef>
          </c:xVal>
          <c:yVal>
            <c:numRef>
              <c:f>Clustering!$H$18</c:f>
              <c:numCache>
                <c:formatCode>General</c:formatCode>
                <c:ptCount val="1"/>
                <c:pt idx="0">
                  <c:v>1</c:v>
                </c:pt>
              </c:numCache>
            </c:numRef>
          </c:yVal>
          <c:smooth val="0"/>
          <c:extLst>
            <c:ext xmlns:c16="http://schemas.microsoft.com/office/drawing/2014/chart" uri="{C3380CC4-5D6E-409C-BE32-E72D297353CC}">
              <c16:uniqueId val="{0000003A-619D-334D-82BC-A9EB05CAF836}"/>
            </c:ext>
          </c:extLst>
        </c:ser>
        <c:ser>
          <c:idx val="55"/>
          <c:order val="55"/>
          <c:tx>
            <c:strRef>
              <c:f>Clustering!$F$19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Clustering!$G$19</c:f>
              <c:numCache>
                <c:formatCode>General</c:formatCode>
                <c:ptCount val="1"/>
                <c:pt idx="0">
                  <c:v>6.25E-2</c:v>
                </c:pt>
              </c:numCache>
            </c:numRef>
          </c:xVal>
          <c:yVal>
            <c:numRef>
              <c:f>Clustering!$H$19</c:f>
              <c:numCache>
                <c:formatCode>General</c:formatCode>
                <c:ptCount val="1"/>
                <c:pt idx="0">
                  <c:v>1</c:v>
                </c:pt>
              </c:numCache>
            </c:numRef>
          </c:yVal>
          <c:smooth val="0"/>
          <c:extLst>
            <c:ext xmlns:c16="http://schemas.microsoft.com/office/drawing/2014/chart" uri="{C3380CC4-5D6E-409C-BE32-E72D297353CC}">
              <c16:uniqueId val="{0000003B-619D-334D-82BC-A9EB05CAF836}"/>
            </c:ext>
          </c:extLst>
        </c:ser>
        <c:ser>
          <c:idx val="56"/>
          <c:order val="56"/>
          <c:tx>
            <c:strRef>
              <c:f>Clustering!$F$36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Clustering!$G$36</c:f>
              <c:numCache>
                <c:formatCode>General</c:formatCode>
                <c:ptCount val="1"/>
                <c:pt idx="0">
                  <c:v>1.5625E-2</c:v>
                </c:pt>
              </c:numCache>
            </c:numRef>
          </c:xVal>
          <c:yVal>
            <c:numRef>
              <c:f>Clustering!$H$36</c:f>
              <c:numCache>
                <c:formatCode>General</c:formatCode>
                <c:ptCount val="1"/>
                <c:pt idx="0">
                  <c:v>5625</c:v>
                </c:pt>
              </c:numCache>
            </c:numRef>
          </c:yVal>
          <c:smooth val="0"/>
          <c:extLst>
            <c:ext xmlns:c16="http://schemas.microsoft.com/office/drawing/2014/chart" uri="{C3380CC4-5D6E-409C-BE32-E72D297353CC}">
              <c16:uniqueId val="{0000003C-619D-334D-82BC-A9EB05CAF836}"/>
            </c:ext>
          </c:extLst>
        </c:ser>
        <c:ser>
          <c:idx val="57"/>
          <c:order val="57"/>
          <c:tx>
            <c:strRef>
              <c:f>Clustering!$F$37</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Clustering!$G$37</c:f>
              <c:numCache>
                <c:formatCode>General</c:formatCode>
                <c:ptCount val="1"/>
                <c:pt idx="0">
                  <c:v>3.125E-2</c:v>
                </c:pt>
              </c:numCache>
            </c:numRef>
          </c:xVal>
          <c:yVal>
            <c:numRef>
              <c:f>Clustering!$H$37</c:f>
              <c:numCache>
                <c:formatCode>General</c:formatCode>
                <c:ptCount val="1"/>
                <c:pt idx="0">
                  <c:v>1444</c:v>
                </c:pt>
              </c:numCache>
            </c:numRef>
          </c:yVal>
          <c:smooth val="0"/>
          <c:extLst>
            <c:ext xmlns:c16="http://schemas.microsoft.com/office/drawing/2014/chart" uri="{C3380CC4-5D6E-409C-BE32-E72D297353CC}">
              <c16:uniqueId val="{0000003D-619D-334D-82BC-A9EB05CAF836}"/>
            </c:ext>
          </c:extLst>
        </c:ser>
        <c:ser>
          <c:idx val="58"/>
          <c:order val="58"/>
          <c:tx>
            <c:strRef>
              <c:f>Clustering!$F$38</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Clustering!$G$38</c:f>
              <c:numCache>
                <c:formatCode>General</c:formatCode>
                <c:ptCount val="1"/>
                <c:pt idx="0">
                  <c:v>6.25E-2</c:v>
                </c:pt>
              </c:numCache>
            </c:numRef>
          </c:xVal>
          <c:yVal>
            <c:numRef>
              <c:f>Clustering!$H$38</c:f>
              <c:numCache>
                <c:formatCode>General</c:formatCode>
                <c:ptCount val="1"/>
                <c:pt idx="0">
                  <c:v>1444</c:v>
                </c:pt>
              </c:numCache>
            </c:numRef>
          </c:yVal>
          <c:smooth val="0"/>
          <c:extLst>
            <c:ext xmlns:c16="http://schemas.microsoft.com/office/drawing/2014/chart" uri="{C3380CC4-5D6E-409C-BE32-E72D297353CC}">
              <c16:uniqueId val="{0000003E-619D-334D-82BC-A9EB05CAF836}"/>
            </c:ext>
          </c:extLst>
        </c:ser>
        <c:ser>
          <c:idx val="59"/>
          <c:order val="59"/>
          <c:tx>
            <c:strRef>
              <c:f>Clustering!$F$7</c:f>
              <c:strCache>
                <c:ptCount val="1"/>
                <c:pt idx="0">
                  <c:v>LSTM1</c:v>
                </c:pt>
              </c:strCache>
            </c:strRef>
          </c:tx>
          <c:spPr>
            <a:ln>
              <a:solidFill>
                <a:srgbClr val="000000"/>
              </a:solidFill>
            </a:ln>
          </c:spPr>
          <c:marker>
            <c:symbol val="square"/>
            <c:size val="10"/>
            <c:spPr>
              <a:solidFill>
                <a:schemeClr val="accent1"/>
              </a:solidFill>
              <a:ln>
                <a:solidFill>
                  <a:srgbClr val="000000"/>
                </a:solidFill>
              </a:ln>
            </c:spPr>
          </c:marker>
          <c:xVal>
            <c:numRef>
              <c:f>Clustering!$G$7</c:f>
              <c:numCache>
                <c:formatCode>General</c:formatCode>
                <c:ptCount val="1"/>
                <c:pt idx="0">
                  <c:v>1.1200000000000001</c:v>
                </c:pt>
              </c:numCache>
            </c:numRef>
          </c:xVal>
          <c:yVal>
            <c:numRef>
              <c:f>Clustering!$H$7</c:f>
              <c:numCache>
                <c:formatCode>General</c:formatCode>
                <c:ptCount val="1"/>
                <c:pt idx="0">
                  <c:v>1</c:v>
                </c:pt>
              </c:numCache>
            </c:numRef>
          </c:yVal>
          <c:smooth val="0"/>
          <c:extLst>
            <c:ext xmlns:c16="http://schemas.microsoft.com/office/drawing/2014/chart" uri="{C3380CC4-5D6E-409C-BE32-E72D297353CC}">
              <c16:uniqueId val="{0000003F-619D-334D-82BC-A9EB05CAF836}"/>
            </c:ext>
          </c:extLst>
        </c:ser>
        <c:ser>
          <c:idx val="61"/>
          <c:order val="60"/>
          <c:tx>
            <c:strRef>
              <c:f>Clustering!$F$10</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Clustering!$G$10</c:f>
              <c:numCache>
                <c:formatCode>General</c:formatCode>
                <c:ptCount val="1"/>
                <c:pt idx="0">
                  <c:v>7.5531005859375</c:v>
                </c:pt>
              </c:numCache>
            </c:numRef>
          </c:xVal>
          <c:yVal>
            <c:numRef>
              <c:f>Clustering!$H$10</c:f>
              <c:numCache>
                <c:formatCode>General</c:formatCode>
                <c:ptCount val="1"/>
                <c:pt idx="0">
                  <c:v>1</c:v>
                </c:pt>
              </c:numCache>
            </c:numRef>
          </c:yVal>
          <c:smooth val="0"/>
          <c:extLst>
            <c:ext xmlns:c16="http://schemas.microsoft.com/office/drawing/2014/chart" uri="{C3380CC4-5D6E-409C-BE32-E72D297353CC}">
              <c16:uniqueId val="{00000040-619D-334D-82BC-A9EB05CAF836}"/>
            </c:ext>
          </c:extLst>
        </c:ser>
        <c:ser>
          <c:idx val="62"/>
          <c:order val="61"/>
          <c:tx>
            <c:strRef>
              <c:f>Clustering!$F$11</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Clustering!$G$11</c:f>
              <c:numCache>
                <c:formatCode>General</c:formatCode>
                <c:ptCount val="1"/>
                <c:pt idx="0">
                  <c:v>10.2996826171875</c:v>
                </c:pt>
              </c:numCache>
            </c:numRef>
          </c:xVal>
          <c:yVal>
            <c:numRef>
              <c:f>Clustering!$H$11</c:f>
              <c:numCache>
                <c:formatCode>General</c:formatCode>
                <c:ptCount val="1"/>
                <c:pt idx="0">
                  <c:v>1</c:v>
                </c:pt>
              </c:numCache>
            </c:numRef>
          </c:yVal>
          <c:smooth val="0"/>
          <c:extLst>
            <c:ext xmlns:c16="http://schemas.microsoft.com/office/drawing/2014/chart" uri="{C3380CC4-5D6E-409C-BE32-E72D297353CC}">
              <c16:uniqueId val="{00000041-619D-334D-82BC-A9EB05CAF836}"/>
            </c:ext>
          </c:extLst>
        </c:ser>
        <c:ser>
          <c:idx val="63"/>
          <c:order val="62"/>
          <c:tx>
            <c:strRef>
              <c:f>Clustering!$F$12</c:f>
              <c:strCache>
                <c:ptCount val="1"/>
                <c:pt idx="0">
                  <c:v>Transd.2</c:v>
                </c:pt>
              </c:strCache>
            </c:strRef>
          </c:tx>
          <c:spPr>
            <a:ln>
              <a:solidFill>
                <a:srgbClr val="000000"/>
              </a:solidFill>
            </a:ln>
          </c:spPr>
          <c:marker>
            <c:symbol val="triangle"/>
            <c:size val="10"/>
            <c:spPr>
              <a:solidFill>
                <a:schemeClr val="accent4"/>
              </a:solidFill>
              <a:ln>
                <a:solidFill>
                  <a:srgbClr val="000000"/>
                </a:solidFill>
              </a:ln>
            </c:spPr>
          </c:marker>
          <c:xVal>
            <c:numRef>
              <c:f>Clustering!$G$12</c:f>
              <c:numCache>
                <c:formatCode>General</c:formatCode>
                <c:ptCount val="1"/>
                <c:pt idx="0">
                  <c:v>14.87</c:v>
                </c:pt>
              </c:numCache>
            </c:numRef>
          </c:xVal>
          <c:yVal>
            <c:numRef>
              <c:f>Clustering!$H$12</c:f>
              <c:numCache>
                <c:formatCode>General</c:formatCode>
                <c:ptCount val="1"/>
                <c:pt idx="0">
                  <c:v>1</c:v>
                </c:pt>
              </c:numCache>
            </c:numRef>
          </c:yVal>
          <c:smooth val="0"/>
          <c:extLst>
            <c:ext xmlns:c16="http://schemas.microsoft.com/office/drawing/2014/chart" uri="{C3380CC4-5D6E-409C-BE32-E72D297353CC}">
              <c16:uniqueId val="{00000042-619D-334D-82BC-A9EB05CAF836}"/>
            </c:ext>
          </c:extLst>
        </c:ser>
        <c:ser>
          <c:idx val="64"/>
          <c:order val="63"/>
          <c:tx>
            <c:strRef>
              <c:f>Clustering!$F$9</c:f>
              <c:strCache>
                <c:ptCount val="1"/>
                <c:pt idx="0">
                  <c:v>LSTM2</c:v>
                </c:pt>
              </c:strCache>
            </c:strRef>
          </c:tx>
          <c:spPr>
            <a:ln>
              <a:solidFill>
                <a:srgbClr val="000000"/>
              </a:solidFill>
            </a:ln>
          </c:spPr>
          <c:marker>
            <c:symbol val="square"/>
            <c:size val="10"/>
            <c:spPr>
              <a:solidFill>
                <a:srgbClr val="4285F4"/>
              </a:solidFill>
              <a:ln>
                <a:solidFill>
                  <a:srgbClr val="000000"/>
                </a:solidFill>
              </a:ln>
            </c:spPr>
          </c:marker>
          <c:xVal>
            <c:numRef>
              <c:f>Clustering!$G$9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3-619D-334D-82BC-A9EB05CAF836}"/>
            </c:ext>
          </c:extLst>
        </c:ser>
        <c:ser>
          <c:idx val="65"/>
          <c:order val="64"/>
          <c:tx>
            <c:strRef>
              <c:f>Clustering!$F$13</c:f>
              <c:strCache>
                <c:ptCount val="1"/>
                <c:pt idx="0">
                  <c:v>Transd.3</c:v>
                </c:pt>
              </c:strCache>
            </c:strRef>
          </c:tx>
          <c:spPr>
            <a:ln>
              <a:solidFill>
                <a:srgbClr val="000000"/>
              </a:solidFill>
            </a:ln>
          </c:spPr>
          <c:marker>
            <c:symbol val="triangle"/>
            <c:size val="9"/>
            <c:spPr>
              <a:solidFill>
                <a:schemeClr val="accent4"/>
              </a:solidFill>
              <a:ln>
                <a:solidFill>
                  <a:srgbClr val="000000"/>
                </a:solidFill>
              </a:ln>
            </c:spPr>
          </c:marker>
          <c:xVal>
            <c:numRef>
              <c:f>Clustering!$G$13</c:f>
              <c:numCache>
                <c:formatCode>General</c:formatCode>
                <c:ptCount val="1"/>
                <c:pt idx="0">
                  <c:v>6.45</c:v>
                </c:pt>
              </c:numCache>
            </c:numRef>
          </c:xVal>
          <c:yVal>
            <c:numRef>
              <c:f>Clustering!$H$13</c:f>
              <c:numCache>
                <c:formatCode>General</c:formatCode>
                <c:ptCount val="1"/>
                <c:pt idx="0">
                  <c:v>1</c:v>
                </c:pt>
              </c:numCache>
            </c:numRef>
          </c:yVal>
          <c:smooth val="0"/>
          <c:extLst>
            <c:ext xmlns:c16="http://schemas.microsoft.com/office/drawing/2014/chart" uri="{C3380CC4-5D6E-409C-BE32-E72D297353CC}">
              <c16:uniqueId val="{00000044-619D-334D-82BC-A9EB05CAF836}"/>
            </c:ext>
          </c:extLst>
        </c:ser>
        <c:ser>
          <c:idx val="60"/>
          <c:order val="65"/>
          <c:tx>
            <c:strRef>
              <c:f>Clustering!$F$9</c:f>
              <c:strCache>
                <c:ptCount val="1"/>
                <c:pt idx="0">
                  <c:v>LSTM2</c:v>
                </c:pt>
              </c:strCache>
            </c:strRef>
          </c:tx>
          <c:spPr>
            <a:ln>
              <a:solidFill>
                <a:srgbClr val="000000"/>
              </a:solidFill>
            </a:ln>
          </c:spPr>
          <c:marker>
            <c:symbol val="square"/>
            <c:size val="10"/>
            <c:spPr>
              <a:solidFill>
                <a:srgbClr val="FDD768"/>
              </a:solidFill>
              <a:ln>
                <a:solidFill>
                  <a:srgbClr val="000000"/>
                </a:solidFill>
              </a:ln>
            </c:spPr>
          </c:marker>
          <c:xVal>
            <c:numRef>
              <c:f>Clustering!$G$9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5-619D-334D-82BC-A9EB05CAF836}"/>
            </c:ext>
          </c:extLst>
        </c:ser>
        <c:ser>
          <c:idx val="67"/>
          <c:order val="66"/>
          <c:tx>
            <c:strRef>
              <c:f>Clustering!$F$14</c:f>
              <c:strCache>
                <c:ptCount val="1"/>
                <c:pt idx="0">
                  <c:v>Transd.3</c:v>
                </c:pt>
              </c:strCache>
            </c:strRef>
          </c:tx>
          <c:spPr>
            <a:ln>
              <a:solidFill>
                <a:srgbClr val="000000"/>
              </a:solidFill>
            </a:ln>
          </c:spPr>
          <c:marker>
            <c:symbol val="triangle"/>
            <c:size val="10"/>
            <c:spPr>
              <a:solidFill>
                <a:schemeClr val="accent3"/>
              </a:solidFill>
              <a:ln>
                <a:solidFill>
                  <a:srgbClr val="000000"/>
                </a:solidFill>
              </a:ln>
            </c:spPr>
          </c:marker>
          <c:xVal>
            <c:numRef>
              <c:f>Clustering!$G$14</c:f>
              <c:numCache>
                <c:formatCode>General</c:formatCode>
                <c:ptCount val="1"/>
                <c:pt idx="0">
                  <c:v>12.5</c:v>
                </c:pt>
              </c:numCache>
            </c:numRef>
          </c:xVal>
          <c:yVal>
            <c:numRef>
              <c:f>Clustering!$H$14</c:f>
              <c:numCache>
                <c:formatCode>General</c:formatCode>
                <c:ptCount val="1"/>
                <c:pt idx="0">
                  <c:v>1</c:v>
                </c:pt>
              </c:numCache>
            </c:numRef>
          </c:yVal>
          <c:smooth val="0"/>
          <c:extLst>
            <c:ext xmlns:c16="http://schemas.microsoft.com/office/drawing/2014/chart" uri="{C3380CC4-5D6E-409C-BE32-E72D297353CC}">
              <c16:uniqueId val="{00000046-619D-334D-82BC-A9EB05CAF836}"/>
            </c:ext>
          </c:extLst>
        </c:ser>
        <c:ser>
          <c:idx val="66"/>
          <c:order val="67"/>
          <c:tx>
            <c:strRef>
              <c:f>Clustering!$F$15</c:f>
              <c:strCache>
                <c:ptCount val="1"/>
                <c:pt idx="0">
                  <c:v>Transd.4</c:v>
                </c:pt>
              </c:strCache>
            </c:strRef>
          </c:tx>
          <c:spPr>
            <a:ln>
              <a:solidFill>
                <a:srgbClr val="000000"/>
              </a:solidFill>
            </a:ln>
          </c:spPr>
          <c:marker>
            <c:symbol val="triangle"/>
            <c:size val="10"/>
            <c:spPr>
              <a:solidFill>
                <a:schemeClr val="accent1"/>
              </a:solidFill>
              <a:ln>
                <a:solidFill>
                  <a:srgbClr val="000000"/>
                </a:solidFill>
              </a:ln>
            </c:spPr>
          </c:marker>
          <c:xVal>
            <c:numRef>
              <c:f>Clustering!$G$15</c:f>
              <c:numCache>
                <c:formatCode>General</c:formatCode>
                <c:ptCount val="1"/>
                <c:pt idx="0">
                  <c:v>17.25</c:v>
                </c:pt>
              </c:numCache>
            </c:numRef>
          </c:xVal>
          <c:yVal>
            <c:numRef>
              <c:f>Clustering!$H$15</c:f>
              <c:numCache>
                <c:formatCode>General</c:formatCode>
                <c:ptCount val="1"/>
                <c:pt idx="0">
                  <c:v>1</c:v>
                </c:pt>
              </c:numCache>
            </c:numRef>
          </c:yVal>
          <c:smooth val="0"/>
          <c:extLst>
            <c:ext xmlns:c16="http://schemas.microsoft.com/office/drawing/2014/chart" uri="{C3380CC4-5D6E-409C-BE32-E72D297353CC}">
              <c16:uniqueId val="{00000047-619D-334D-82BC-A9EB05CAF836}"/>
            </c:ext>
          </c:extLst>
        </c:ser>
        <c:dLbls>
          <c:showLegendKey val="0"/>
          <c:showVal val="0"/>
          <c:showCatName val="0"/>
          <c:showSerName val="0"/>
          <c:showPercent val="0"/>
          <c:showBubbleSize val="0"/>
        </c:dLbls>
        <c:axId val="1787615720"/>
        <c:axId val="1787623480"/>
      </c:scatterChart>
      <c:valAx>
        <c:axId val="1787615720"/>
        <c:scaling>
          <c:logBase val="10"/>
          <c:orientation val="minMax"/>
          <c:max val="100"/>
        </c:scaling>
        <c:delete val="0"/>
        <c:axPos val="b"/>
        <c:title>
          <c:tx>
            <c:rich>
              <a:bodyPr/>
              <a:lstStyle/>
              <a:p>
                <a:pPr>
                  <a:defRPr sz="1800">
                    <a:latin typeface="Gill Sans MT" panose="020B0502020104020203" pitchFamily="34" charset="77"/>
                  </a:defRPr>
                </a:pPr>
                <a:r>
                  <a:rPr lang="en-US" sz="1800">
                    <a:latin typeface="Gill Sans MT" panose="020B0502020104020203" pitchFamily="34" charset="77"/>
                  </a:rPr>
                  <a:t>Parameter Footprint (MB)</a:t>
                </a:r>
              </a:p>
            </c:rich>
          </c:tx>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1787623480"/>
        <c:crosses val="autoZero"/>
        <c:crossBetween val="midCat"/>
      </c:valAx>
      <c:valAx>
        <c:axId val="1787623480"/>
        <c:scaling>
          <c:logBase val="10"/>
          <c:orientation val="minMax"/>
        </c:scaling>
        <c:delete val="0"/>
        <c:axPos val="l"/>
        <c:majorGridlines/>
        <c:title>
          <c:tx>
            <c:rich>
              <a:bodyPr rot="-5400000" vert="horz"/>
              <a:lstStyle/>
              <a:p>
                <a:pPr>
                  <a:defRPr sz="2000">
                    <a:latin typeface="Gill Sans MT" panose="020B0502020104020203" pitchFamily="34" charset="77"/>
                  </a:defRPr>
                </a:pPr>
                <a:r>
                  <a:rPr lang="en-US" sz="2000" dirty="0">
                    <a:latin typeface="Gill Sans MT" panose="020B0502020104020203" pitchFamily="34" charset="77"/>
                  </a:rPr>
                  <a:t>FLOP/Byte</a:t>
                </a:r>
              </a:p>
            </c:rich>
          </c:tx>
          <c:layout>
            <c:manualLayout>
              <c:xMode val="edge"/>
              <c:yMode val="edge"/>
              <c:x val="9.7133932754298168E-3"/>
              <c:y val="0.17235932549391778"/>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1787615720"/>
        <c:crossesAt val="1E-3"/>
        <c:crossBetween val="midCat"/>
      </c:valAx>
      <c:spPr>
        <a:ln>
          <a:solidFill>
            <a:schemeClr val="tx1"/>
          </a:solidFill>
        </a:ln>
      </c:spPr>
    </c:plotArea>
    <c:legend>
      <c:legendPos val="r"/>
      <c:legendEntry>
        <c:idx val="1"/>
        <c:delete val="1"/>
      </c:legendEntry>
      <c:legendEntry>
        <c:idx val="2"/>
        <c:delete val="1"/>
      </c:legendEntry>
      <c:legendEntry>
        <c:idx val="3"/>
        <c:delete val="1"/>
      </c:legendEntry>
      <c:legendEntry>
        <c:idx val="4"/>
        <c:delete val="1"/>
      </c:legendEntry>
      <c:legendEntry>
        <c:idx val="5"/>
        <c:delete val="1"/>
      </c:legendEntry>
      <c:legendEntry>
        <c:idx val="7"/>
        <c:delete val="1"/>
      </c:legendEntry>
      <c:legendEntry>
        <c:idx val="8"/>
        <c:delete val="1"/>
      </c:legendEntry>
      <c:legendEntry>
        <c:idx val="10"/>
        <c:delete val="1"/>
      </c:legendEntry>
      <c:legendEntry>
        <c:idx val="11"/>
        <c:delete val="1"/>
      </c:legendEntry>
      <c:legendEntry>
        <c:idx val="12"/>
        <c:delete val="1"/>
      </c:legendEntry>
      <c:legendEntry>
        <c:idx val="13"/>
        <c:delete val="1"/>
      </c:legendEntry>
      <c:legendEntry>
        <c:idx val="14"/>
        <c:delete val="1"/>
      </c:legendEntry>
      <c:legendEntry>
        <c:idx val="15"/>
        <c:delete val="1"/>
      </c:legendEntry>
      <c:legendEntry>
        <c:idx val="16"/>
        <c:delete val="1"/>
      </c:legendEntry>
      <c:legendEntry>
        <c:idx val="17"/>
        <c:delete val="1"/>
      </c:legendEntry>
      <c:legendEntry>
        <c:idx val="18"/>
        <c:delete val="1"/>
      </c:legendEntry>
      <c:legendEntry>
        <c:idx val="19"/>
        <c:delete val="1"/>
      </c:legendEntry>
      <c:legendEntry>
        <c:idx val="20"/>
        <c:delete val="1"/>
      </c:legendEntry>
      <c:legendEntry>
        <c:idx val="21"/>
        <c:delete val="1"/>
      </c:legendEntry>
      <c:legendEntry>
        <c:idx val="22"/>
        <c:delete val="1"/>
      </c:legendEntry>
      <c:legendEntry>
        <c:idx val="23"/>
        <c:delete val="1"/>
      </c:legendEntry>
      <c:legendEntry>
        <c:idx val="24"/>
        <c:delete val="1"/>
      </c:legendEntry>
      <c:legendEntry>
        <c:idx val="25"/>
        <c:delete val="1"/>
      </c:legendEntry>
      <c:legendEntry>
        <c:idx val="26"/>
        <c:delete val="1"/>
      </c:legendEntry>
      <c:legendEntry>
        <c:idx val="27"/>
        <c:delete val="1"/>
      </c:legendEntry>
      <c:legendEntry>
        <c:idx val="28"/>
        <c:delete val="1"/>
      </c:legendEntry>
      <c:legendEntry>
        <c:idx val="29"/>
        <c:delete val="1"/>
      </c:legendEntry>
      <c:legendEntry>
        <c:idx val="30"/>
        <c:delete val="1"/>
      </c:legendEntry>
      <c:legendEntry>
        <c:idx val="31"/>
        <c:delete val="1"/>
      </c:legendEntry>
      <c:legendEntry>
        <c:idx val="32"/>
        <c:delete val="1"/>
      </c:legendEntry>
      <c:legendEntry>
        <c:idx val="33"/>
        <c:delete val="1"/>
      </c:legendEntry>
      <c:legendEntry>
        <c:idx val="34"/>
        <c:delete val="1"/>
      </c:legendEntry>
      <c:legendEntry>
        <c:idx val="35"/>
        <c:delete val="1"/>
      </c:legendEntry>
      <c:legendEntry>
        <c:idx val="36"/>
        <c:delete val="1"/>
      </c:legendEntry>
      <c:legendEntry>
        <c:idx val="37"/>
        <c:delete val="1"/>
      </c:legendEntry>
      <c:legendEntry>
        <c:idx val="38"/>
        <c:delete val="1"/>
      </c:legendEntry>
      <c:legendEntry>
        <c:idx val="40"/>
        <c:delete val="1"/>
      </c:legendEntry>
      <c:legendEntry>
        <c:idx val="41"/>
        <c:delete val="1"/>
      </c:legendEntry>
      <c:legendEntry>
        <c:idx val="42"/>
        <c:delete val="1"/>
      </c:legendEntry>
      <c:legendEntry>
        <c:idx val="43"/>
        <c:delete val="1"/>
      </c:legendEntry>
      <c:legendEntry>
        <c:idx val="44"/>
        <c:delete val="1"/>
      </c:legendEntry>
      <c:legendEntry>
        <c:idx val="45"/>
        <c:delete val="1"/>
      </c:legendEntry>
      <c:legendEntry>
        <c:idx val="46"/>
        <c:delete val="1"/>
      </c:legendEntry>
      <c:legendEntry>
        <c:idx val="47"/>
        <c:delete val="1"/>
      </c:legendEntry>
      <c:legendEntry>
        <c:idx val="48"/>
        <c:delete val="1"/>
      </c:legendEntry>
      <c:legendEntry>
        <c:idx val="49"/>
        <c:delete val="1"/>
      </c:legendEntry>
      <c:legendEntry>
        <c:idx val="50"/>
        <c:delete val="1"/>
      </c:legendEntry>
      <c:legendEntry>
        <c:idx val="51"/>
        <c:delete val="1"/>
      </c:legendEntry>
      <c:legendEntry>
        <c:idx val="52"/>
        <c:delete val="1"/>
      </c:legendEntry>
      <c:legendEntry>
        <c:idx val="53"/>
        <c:delete val="1"/>
      </c:legendEntry>
      <c:legendEntry>
        <c:idx val="54"/>
        <c:delete val="1"/>
      </c:legendEntry>
      <c:legendEntry>
        <c:idx val="56"/>
        <c:delete val="1"/>
      </c:legendEntry>
      <c:legendEntry>
        <c:idx val="57"/>
        <c:delete val="1"/>
      </c:legendEntry>
      <c:legendEntry>
        <c:idx val="58"/>
        <c:delete val="1"/>
      </c:legendEntry>
      <c:legendEntry>
        <c:idx val="60"/>
        <c:delete val="1"/>
      </c:legendEntry>
      <c:legendEntry>
        <c:idx val="63"/>
        <c:delete val="1"/>
      </c:legendEntry>
      <c:legendEntry>
        <c:idx val="64"/>
        <c:delete val="1"/>
      </c:legendEntry>
      <c:layout>
        <c:manualLayout>
          <c:xMode val="edge"/>
          <c:yMode val="edge"/>
          <c:x val="0.84094995383792104"/>
          <c:y val="2.68494148866751E-2"/>
          <c:w val="0.15905004616207899"/>
          <c:h val="0.88361205367284901"/>
        </c:manualLayout>
      </c:layout>
      <c:overlay val="0"/>
      <c:txPr>
        <a:bodyPr/>
        <a:lstStyle/>
        <a:p>
          <a:pPr>
            <a:defRPr sz="1800">
              <a:latin typeface="Gill Sans MT" panose="020B0502020104020203" pitchFamily="34" charset="77"/>
            </a:defRPr>
          </a:pPr>
          <a:endParaRPr lang="en-US"/>
        </a:p>
      </c:txPr>
    </c:legend>
    <c:plotVisOnly val="1"/>
    <c:dispBlanksAs val="gap"/>
    <c:showDLblsOverMax val="0"/>
  </c:chart>
  <c:spPr>
    <a:ln>
      <a:noFill/>
    </a:ln>
  </c:sp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latin typeface="Gill Sans MT" panose="020B0502020104020203" pitchFamily="34" charset="77"/>
              </a:defRPr>
            </a:pPr>
            <a:r>
              <a:rPr lang="en-US">
                <a:latin typeface="Gill Sans MT" panose="020B0502020104020203" pitchFamily="34" charset="77"/>
              </a:rPr>
              <a:t>CNN5</a:t>
            </a:r>
          </a:p>
        </c:rich>
      </c:tx>
      <c:layout>
        <c:manualLayout>
          <c:xMode val="edge"/>
          <c:yMode val="edge"/>
          <c:x val="0.52392257217847771"/>
          <c:y val="7.5437209901542721E-2"/>
        </c:manualLayout>
      </c:layout>
      <c:overlay val="0"/>
    </c:title>
    <c:autoTitleDeleted val="0"/>
    <c:plotArea>
      <c:layout>
        <c:manualLayout>
          <c:layoutTarget val="inner"/>
          <c:xMode val="edge"/>
          <c:yMode val="edge"/>
          <c:x val="0.22670538057742781"/>
          <c:y val="0.19929292003268045"/>
          <c:w val="0.7364470691163606"/>
          <c:h val="0.59693049429768352"/>
        </c:manualLayout>
      </c:layout>
      <c:lineChart>
        <c:grouping val="standard"/>
        <c:varyColors val="0"/>
        <c:ser>
          <c:idx val="0"/>
          <c:order val="0"/>
          <c:spPr>
            <a:ln>
              <a:solidFill>
                <a:srgbClr val="1F497D"/>
              </a:solidFill>
            </a:ln>
          </c:spPr>
          <c:marker>
            <c:symbol val="none"/>
          </c:marker>
          <c:val>
            <c:numRef>
              <c:f>'Noronha-Layer-Analysis'!$M$1132:$M$1191</c:f>
              <c:numCache>
                <c:formatCode>General</c:formatCode>
                <c:ptCount val="60"/>
                <c:pt idx="0">
                  <c:v>150.0625</c:v>
                </c:pt>
                <c:pt idx="1">
                  <c:v>12.25</c:v>
                </c:pt>
                <c:pt idx="2">
                  <c:v>110.25</c:v>
                </c:pt>
                <c:pt idx="3">
                  <c:v>98</c:v>
                </c:pt>
                <c:pt idx="4">
                  <c:v>24.5</c:v>
                </c:pt>
                <c:pt idx="5">
                  <c:v>110.25</c:v>
                </c:pt>
                <c:pt idx="6">
                  <c:v>49</c:v>
                </c:pt>
                <c:pt idx="7">
                  <c:v>49</c:v>
                </c:pt>
                <c:pt idx="8">
                  <c:v>110.25</c:v>
                </c:pt>
                <c:pt idx="9">
                  <c:v>49</c:v>
                </c:pt>
                <c:pt idx="10">
                  <c:v>49</c:v>
                </c:pt>
                <c:pt idx="11">
                  <c:v>110.25</c:v>
                </c:pt>
                <c:pt idx="12">
                  <c:v>49</c:v>
                </c:pt>
                <c:pt idx="13">
                  <c:v>49</c:v>
                </c:pt>
                <c:pt idx="14">
                  <c:v>27.5625</c:v>
                </c:pt>
                <c:pt idx="15">
                  <c:v>12.25</c:v>
                </c:pt>
                <c:pt idx="16">
                  <c:v>98</c:v>
                </c:pt>
                <c:pt idx="17">
                  <c:v>24.5</c:v>
                </c:pt>
                <c:pt idx="18">
                  <c:v>110.25</c:v>
                </c:pt>
                <c:pt idx="19">
                  <c:v>49</c:v>
                </c:pt>
                <c:pt idx="20">
                  <c:v>49</c:v>
                </c:pt>
                <c:pt idx="21">
                  <c:v>110.25</c:v>
                </c:pt>
                <c:pt idx="22">
                  <c:v>49</c:v>
                </c:pt>
                <c:pt idx="23">
                  <c:v>49</c:v>
                </c:pt>
                <c:pt idx="24">
                  <c:v>110.25</c:v>
                </c:pt>
                <c:pt idx="25">
                  <c:v>49</c:v>
                </c:pt>
                <c:pt idx="26">
                  <c:v>49</c:v>
                </c:pt>
                <c:pt idx="27">
                  <c:v>110.25</c:v>
                </c:pt>
                <c:pt idx="28">
                  <c:v>49</c:v>
                </c:pt>
                <c:pt idx="29">
                  <c:v>49</c:v>
                </c:pt>
                <c:pt idx="30">
                  <c:v>110.25</c:v>
                </c:pt>
                <c:pt idx="31">
                  <c:v>49</c:v>
                </c:pt>
                <c:pt idx="32">
                  <c:v>49</c:v>
                </c:pt>
                <c:pt idx="33">
                  <c:v>27.5625</c:v>
                </c:pt>
                <c:pt idx="34">
                  <c:v>12.25</c:v>
                </c:pt>
                <c:pt idx="35">
                  <c:v>98</c:v>
                </c:pt>
                <c:pt idx="36">
                  <c:v>24.5</c:v>
                </c:pt>
                <c:pt idx="37">
                  <c:v>110.25</c:v>
                </c:pt>
                <c:pt idx="38">
                  <c:v>49</c:v>
                </c:pt>
                <c:pt idx="39">
                  <c:v>49</c:v>
                </c:pt>
                <c:pt idx="40">
                  <c:v>110.25</c:v>
                </c:pt>
                <c:pt idx="41">
                  <c:v>49</c:v>
                </c:pt>
                <c:pt idx="42">
                  <c:v>49</c:v>
                </c:pt>
                <c:pt idx="43">
                  <c:v>110.25</c:v>
                </c:pt>
                <c:pt idx="44">
                  <c:v>49</c:v>
                </c:pt>
                <c:pt idx="45">
                  <c:v>95.703125</c:v>
                </c:pt>
                <c:pt idx="46">
                  <c:v>25.375</c:v>
                </c:pt>
                <c:pt idx="47">
                  <c:v>24.5</c:v>
                </c:pt>
                <c:pt idx="48">
                  <c:v>25.375</c:v>
                </c:pt>
                <c:pt idx="49">
                  <c:v>24.5</c:v>
                </c:pt>
                <c:pt idx="50">
                  <c:v>25.375</c:v>
                </c:pt>
                <c:pt idx="51">
                  <c:v>24.5</c:v>
                </c:pt>
                <c:pt idx="52">
                  <c:v>25.375</c:v>
                </c:pt>
                <c:pt idx="53">
                  <c:v>24.5</c:v>
                </c:pt>
                <c:pt idx="54">
                  <c:v>13.78125</c:v>
                </c:pt>
                <c:pt idx="55">
                  <c:v>13.78125</c:v>
                </c:pt>
                <c:pt idx="56">
                  <c:v>24.5</c:v>
                </c:pt>
                <c:pt idx="57">
                  <c:v>24.5</c:v>
                </c:pt>
                <c:pt idx="58">
                  <c:v>12.25</c:v>
                </c:pt>
                <c:pt idx="59">
                  <c:v>110.25</c:v>
                </c:pt>
              </c:numCache>
            </c:numRef>
          </c:val>
          <c:smooth val="1"/>
          <c:extLst>
            <c:ext xmlns:c16="http://schemas.microsoft.com/office/drawing/2014/chart" uri="{C3380CC4-5D6E-409C-BE32-E72D297353CC}">
              <c16:uniqueId val="{00000000-3091-3A42-9506-78DDC02DE3C8}"/>
            </c:ext>
          </c:extLst>
        </c:ser>
        <c:dLbls>
          <c:showLegendKey val="0"/>
          <c:showVal val="0"/>
          <c:showCatName val="0"/>
          <c:showSerName val="0"/>
          <c:showPercent val="0"/>
          <c:showBubbleSize val="0"/>
        </c:dLbls>
        <c:smooth val="0"/>
        <c:axId val="-2084099112"/>
        <c:axId val="-2084117752"/>
      </c:lineChart>
      <c:catAx>
        <c:axId val="-2084099112"/>
        <c:scaling>
          <c:orientation val="minMax"/>
        </c:scaling>
        <c:delete val="0"/>
        <c:axPos val="b"/>
        <c:title>
          <c:tx>
            <c:rich>
              <a:bodyPr/>
              <a:lstStyle/>
              <a:p>
                <a:pPr>
                  <a:defRPr sz="1800" b="1"/>
                </a:pPr>
                <a:r>
                  <a:rPr lang="en-US" sz="1800" b="1" dirty="0">
                    <a:latin typeface="Gill Sans MT" panose="020B0502020104020203" pitchFamily="34" charset="77"/>
                  </a:rPr>
                  <a:t>Layers</a:t>
                </a:r>
              </a:p>
            </c:rich>
          </c:tx>
          <c:layout>
            <c:manualLayout>
              <c:xMode val="edge"/>
              <c:yMode val="edge"/>
              <c:x val="0.49222422547648798"/>
              <c:y val="0.88611111111111096"/>
            </c:manualLayout>
          </c:layout>
          <c:overlay val="0"/>
        </c:title>
        <c:majorTickMark val="out"/>
        <c:minorTickMark val="none"/>
        <c:tickLblPos val="nextTo"/>
        <c:txPr>
          <a:bodyPr/>
          <a:lstStyle/>
          <a:p>
            <a:pPr>
              <a:defRPr sz="1400">
                <a:latin typeface="Gill Sans MT" panose="020B0502020104020203" pitchFamily="34" charset="77"/>
              </a:defRPr>
            </a:pPr>
            <a:endParaRPr lang="en-US"/>
          </a:p>
        </c:txPr>
        <c:crossAx val="-2084117752"/>
        <c:crosses val="autoZero"/>
        <c:auto val="1"/>
        <c:lblAlgn val="ctr"/>
        <c:lblOffset val="100"/>
        <c:tickLblSkip val="10"/>
        <c:tickMarkSkip val="1"/>
        <c:noMultiLvlLbl val="0"/>
      </c:catAx>
      <c:valAx>
        <c:axId val="-2084117752"/>
        <c:scaling>
          <c:orientation val="minMax"/>
          <c:min val="0"/>
        </c:scaling>
        <c:delete val="0"/>
        <c:axPos val="l"/>
        <c:majorGridlines/>
        <c:title>
          <c:tx>
            <c:rich>
              <a:bodyPr rot="-5400000" vert="horz"/>
              <a:lstStyle/>
              <a:p>
                <a:pPr>
                  <a:defRPr sz="1800"/>
                </a:pPr>
                <a:r>
                  <a:rPr lang="en-US" sz="1800" dirty="0">
                    <a:latin typeface="Gill Sans MT" panose="020B0502020104020203" pitchFamily="34" charset="77"/>
                  </a:rPr>
                  <a:t>MACs</a:t>
                </a:r>
                <a:r>
                  <a:rPr lang="en-US" sz="1800" baseline="0" dirty="0">
                    <a:latin typeface="Gill Sans MT" panose="020B0502020104020203" pitchFamily="34" charset="77"/>
                  </a:rPr>
                  <a:t> (M)</a:t>
                </a:r>
                <a:endParaRPr lang="en-US" sz="1800" dirty="0">
                  <a:latin typeface="Gill Sans MT" panose="020B0502020104020203" pitchFamily="34" charset="77"/>
                </a:endParaRPr>
              </a:p>
            </c:rich>
          </c:tx>
          <c:layout>
            <c:manualLayout>
              <c:xMode val="edge"/>
              <c:yMode val="edge"/>
              <c:x val="2.1701388888888899E-2"/>
              <c:y val="0.23796296296296299"/>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84099112"/>
        <c:crossesAt val="-1"/>
        <c:crossBetween val="between"/>
        <c:majorUnit val="50"/>
      </c:valAx>
      <c:spPr>
        <a:ln>
          <a:solidFill>
            <a:schemeClr val="tx1"/>
          </a:solidFill>
        </a:ln>
      </c:spPr>
    </c:plotArea>
    <c:plotVisOnly val="1"/>
    <c:dispBlanksAs val="gap"/>
    <c:showDLblsOverMax val="0"/>
  </c:chart>
  <c:spPr>
    <a:ln>
      <a:noFill/>
    </a:ln>
  </c:sp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lrMapOvr bg1="lt1" tx1="dk1" bg2="lt2" tx2="dk2" accent1="accent1" accent2="accent2" accent3="accent3" accent4="accent4" accent5="accent5" accent6="accent6" hlink="hlink" folHlink="folHlink"/>
  <c:chart>
    <c:title>
      <c:tx>
        <c:rich>
          <a:bodyPr/>
          <a:lstStyle/>
          <a:p>
            <a:pPr>
              <a:defRPr/>
            </a:pPr>
            <a:r>
              <a:rPr lang="en-US" dirty="0">
                <a:latin typeface="Gill Sans MT" panose="020B0502020104020203" pitchFamily="34" charset="77"/>
              </a:rPr>
              <a:t>CNN13</a:t>
            </a:r>
          </a:p>
        </c:rich>
      </c:tx>
      <c:layout>
        <c:manualLayout>
          <c:xMode val="edge"/>
          <c:yMode val="edge"/>
          <c:x val="0.47725028023840799"/>
          <c:y val="0"/>
        </c:manualLayout>
      </c:layout>
      <c:overlay val="0"/>
    </c:title>
    <c:autoTitleDeleted val="0"/>
    <c:plotArea>
      <c:layout>
        <c:manualLayout>
          <c:layoutTarget val="inner"/>
          <c:xMode val="edge"/>
          <c:yMode val="edge"/>
          <c:x val="0.250455387412511"/>
          <c:y val="0.123637520200805"/>
          <c:w val="0.711465082977909"/>
          <c:h val="0.6063381485936572"/>
        </c:manualLayout>
      </c:layout>
      <c:lineChart>
        <c:grouping val="standard"/>
        <c:varyColors val="0"/>
        <c:ser>
          <c:idx val="0"/>
          <c:order val="0"/>
          <c:spPr>
            <a:ln>
              <a:solidFill>
                <a:srgbClr val="1F497D"/>
              </a:solidFill>
            </a:ln>
          </c:spPr>
          <c:marker>
            <c:symbol val="none"/>
          </c:marker>
          <c:val>
            <c:numRef>
              <c:f>('Noronha-Layer-Analysis-3'!$J$1313:$J$1365,'Noronha-Layer-Analysis-3'!$J$1367:$J$1371,'Noronha-Layer-Analysis-3'!$J$1373:$J$1389)</c:f>
              <c:numCache>
                <c:formatCode>General</c:formatCode>
                <c:ptCount val="75"/>
                <c:pt idx="0">
                  <c:v>4096</c:v>
                </c:pt>
                <c:pt idx="1">
                  <c:v>1024</c:v>
                </c:pt>
                <c:pt idx="2">
                  <c:v>1024</c:v>
                </c:pt>
                <c:pt idx="3">
                  <c:v>256</c:v>
                </c:pt>
                <c:pt idx="4">
                  <c:v>256</c:v>
                </c:pt>
                <c:pt idx="5">
                  <c:v>256</c:v>
                </c:pt>
                <c:pt idx="6">
                  <c:v>64</c:v>
                </c:pt>
                <c:pt idx="7">
                  <c:v>64</c:v>
                </c:pt>
                <c:pt idx="8">
                  <c:v>64</c:v>
                </c:pt>
                <c:pt idx="9">
                  <c:v>64</c:v>
                </c:pt>
                <c:pt idx="10">
                  <c:v>64</c:v>
                </c:pt>
                <c:pt idx="11">
                  <c:v>64</c:v>
                </c:pt>
                <c:pt idx="12">
                  <c:v>64</c:v>
                </c:pt>
                <c:pt idx="13">
                  <c:v>16</c:v>
                </c:pt>
                <c:pt idx="14">
                  <c:v>16</c:v>
                </c:pt>
                <c:pt idx="15">
                  <c:v>16</c:v>
                </c:pt>
                <c:pt idx="16">
                  <c:v>16</c:v>
                </c:pt>
                <c:pt idx="17">
                  <c:v>4096</c:v>
                </c:pt>
                <c:pt idx="18">
                  <c:v>4096</c:v>
                </c:pt>
                <c:pt idx="19">
                  <c:v>4096</c:v>
                </c:pt>
                <c:pt idx="20">
                  <c:v>1024</c:v>
                </c:pt>
                <c:pt idx="21">
                  <c:v>1024</c:v>
                </c:pt>
                <c:pt idx="22">
                  <c:v>1024</c:v>
                </c:pt>
                <c:pt idx="23">
                  <c:v>1024</c:v>
                </c:pt>
                <c:pt idx="24">
                  <c:v>256</c:v>
                </c:pt>
                <c:pt idx="25">
                  <c:v>256</c:v>
                </c:pt>
                <c:pt idx="26">
                  <c:v>256</c:v>
                </c:pt>
                <c:pt idx="27">
                  <c:v>256</c:v>
                </c:pt>
                <c:pt idx="28">
                  <c:v>256</c:v>
                </c:pt>
                <c:pt idx="29">
                  <c:v>256</c:v>
                </c:pt>
                <c:pt idx="30">
                  <c:v>64</c:v>
                </c:pt>
                <c:pt idx="31">
                  <c:v>64</c:v>
                </c:pt>
                <c:pt idx="32">
                  <c:v>64</c:v>
                </c:pt>
                <c:pt idx="33">
                  <c:v>64</c:v>
                </c:pt>
                <c:pt idx="34">
                  <c:v>64</c:v>
                </c:pt>
                <c:pt idx="35">
                  <c:v>64</c:v>
                </c:pt>
                <c:pt idx="36">
                  <c:v>64</c:v>
                </c:pt>
                <c:pt idx="37">
                  <c:v>64</c:v>
                </c:pt>
                <c:pt idx="38">
                  <c:v>64</c:v>
                </c:pt>
                <c:pt idx="39">
                  <c:v>64</c:v>
                </c:pt>
                <c:pt idx="40">
                  <c:v>64</c:v>
                </c:pt>
                <c:pt idx="41">
                  <c:v>64</c:v>
                </c:pt>
                <c:pt idx="42">
                  <c:v>64</c:v>
                </c:pt>
                <c:pt idx="43">
                  <c:v>64</c:v>
                </c:pt>
                <c:pt idx="44">
                  <c:v>16</c:v>
                </c:pt>
                <c:pt idx="45">
                  <c:v>16</c:v>
                </c:pt>
                <c:pt idx="46">
                  <c:v>16</c:v>
                </c:pt>
                <c:pt idx="47">
                  <c:v>16</c:v>
                </c:pt>
                <c:pt idx="48">
                  <c:v>16</c:v>
                </c:pt>
                <c:pt idx="49">
                  <c:v>16</c:v>
                </c:pt>
                <c:pt idx="50">
                  <c:v>16</c:v>
                </c:pt>
                <c:pt idx="51">
                  <c:v>16</c:v>
                </c:pt>
                <c:pt idx="52">
                  <c:v>4</c:v>
                </c:pt>
                <c:pt idx="53">
                  <c:v>1</c:v>
                </c:pt>
                <c:pt idx="54">
                  <c:v>1</c:v>
                </c:pt>
                <c:pt idx="55">
                  <c:v>1</c:v>
                </c:pt>
                <c:pt idx="56">
                  <c:v>1</c:v>
                </c:pt>
                <c:pt idx="57">
                  <c:v>1</c:v>
                </c:pt>
                <c:pt idx="58">
                  <c:v>4096</c:v>
                </c:pt>
                <c:pt idx="59">
                  <c:v>1024</c:v>
                </c:pt>
                <c:pt idx="60">
                  <c:v>1024</c:v>
                </c:pt>
                <c:pt idx="61">
                  <c:v>256</c:v>
                </c:pt>
                <c:pt idx="62">
                  <c:v>256</c:v>
                </c:pt>
                <c:pt idx="63">
                  <c:v>256</c:v>
                </c:pt>
                <c:pt idx="64">
                  <c:v>64</c:v>
                </c:pt>
                <c:pt idx="65">
                  <c:v>64</c:v>
                </c:pt>
                <c:pt idx="66">
                  <c:v>64</c:v>
                </c:pt>
                <c:pt idx="67">
                  <c:v>64</c:v>
                </c:pt>
                <c:pt idx="68">
                  <c:v>64</c:v>
                </c:pt>
                <c:pt idx="69">
                  <c:v>64</c:v>
                </c:pt>
                <c:pt idx="70">
                  <c:v>64</c:v>
                </c:pt>
                <c:pt idx="71">
                  <c:v>16</c:v>
                </c:pt>
                <c:pt idx="72">
                  <c:v>16</c:v>
                </c:pt>
                <c:pt idx="73">
                  <c:v>16</c:v>
                </c:pt>
                <c:pt idx="74">
                  <c:v>16</c:v>
                </c:pt>
              </c:numCache>
            </c:numRef>
          </c:val>
          <c:smooth val="1"/>
          <c:extLst>
            <c:ext xmlns:c16="http://schemas.microsoft.com/office/drawing/2014/chart" uri="{C3380CC4-5D6E-409C-BE32-E72D297353CC}">
              <c16:uniqueId val="{00000000-0C0E-C443-866D-C79FA0EC2262}"/>
            </c:ext>
          </c:extLst>
        </c:ser>
        <c:dLbls>
          <c:showLegendKey val="0"/>
          <c:showVal val="0"/>
          <c:showCatName val="0"/>
          <c:showSerName val="0"/>
          <c:showPercent val="0"/>
          <c:showBubbleSize val="0"/>
        </c:dLbls>
        <c:smooth val="0"/>
        <c:axId val="-2056363032"/>
        <c:axId val="-2057213288"/>
      </c:lineChart>
      <c:catAx>
        <c:axId val="-2056363032"/>
        <c:scaling>
          <c:orientation val="minMax"/>
        </c:scaling>
        <c:delete val="0"/>
        <c:axPos val="b"/>
        <c:title>
          <c:tx>
            <c:rich>
              <a:bodyPr/>
              <a:lstStyle/>
              <a:p>
                <a:pPr>
                  <a:defRPr sz="1800"/>
                </a:pPr>
                <a:r>
                  <a:rPr lang="en-US" sz="1800" dirty="0">
                    <a:latin typeface="Gill Sans MT" panose="020B0502020104020203" pitchFamily="34" charset="77"/>
                  </a:rPr>
                  <a:t>Layers</a:t>
                </a:r>
              </a:p>
            </c:rich>
          </c:tx>
          <c:overlay val="0"/>
        </c:title>
        <c:majorTickMark val="out"/>
        <c:minorTickMark val="none"/>
        <c:tickLblPos val="nextTo"/>
        <c:txPr>
          <a:bodyPr/>
          <a:lstStyle/>
          <a:p>
            <a:pPr>
              <a:defRPr sz="1400">
                <a:latin typeface="Gill Sans MT" panose="020B0502020104020203" pitchFamily="34" charset="77"/>
              </a:defRPr>
            </a:pPr>
            <a:endParaRPr lang="en-US"/>
          </a:p>
        </c:txPr>
        <c:crossAx val="-2057213288"/>
        <c:crosses val="autoZero"/>
        <c:auto val="1"/>
        <c:lblAlgn val="ctr"/>
        <c:lblOffset val="100"/>
        <c:tickLblSkip val="10"/>
        <c:noMultiLvlLbl val="0"/>
      </c:catAx>
      <c:valAx>
        <c:axId val="-2057213288"/>
        <c:scaling>
          <c:orientation val="minMax"/>
          <c:min val="0"/>
        </c:scaling>
        <c:delete val="0"/>
        <c:axPos val="l"/>
        <c:majorGridlines/>
        <c:title>
          <c:tx>
            <c:rich>
              <a:bodyPr rot="-5400000" vert="horz"/>
              <a:lstStyle/>
              <a:p>
                <a:pPr>
                  <a:defRPr sz="1800"/>
                </a:pPr>
                <a:r>
                  <a:rPr lang="en-US" sz="1800" dirty="0">
                    <a:latin typeface="Gill Sans MT" panose="020B0502020104020203" pitchFamily="34" charset="77"/>
                  </a:rPr>
                  <a:t>FLOP/Byte</a:t>
                </a:r>
              </a:p>
            </c:rich>
          </c:tx>
          <c:layout>
            <c:manualLayout>
              <c:xMode val="edge"/>
              <c:yMode val="edge"/>
              <c:x val="2.5348760115922998E-2"/>
              <c:y val="0.181497675083654"/>
            </c:manualLayout>
          </c:layout>
          <c:overlay val="0"/>
        </c:title>
        <c:numFmt formatCode="General" sourceLinked="1"/>
        <c:majorTickMark val="out"/>
        <c:minorTickMark val="none"/>
        <c:tickLblPos val="nextTo"/>
        <c:txPr>
          <a:bodyPr/>
          <a:lstStyle/>
          <a:p>
            <a:pPr>
              <a:defRPr sz="1800">
                <a:latin typeface="Gill Sans MT" panose="020B0502020104020203" pitchFamily="34" charset="77"/>
              </a:defRPr>
            </a:pPr>
            <a:endParaRPr lang="en-US"/>
          </a:p>
        </c:txPr>
        <c:crossAx val="-2056363032"/>
        <c:crosses val="autoZero"/>
        <c:crossBetween val="between"/>
      </c:valAx>
      <c:spPr>
        <a:ln>
          <a:solidFill>
            <a:schemeClr val="tx1"/>
          </a:solidFill>
        </a:ln>
      </c:spPr>
    </c:plotArea>
    <c:plotVisOnly val="1"/>
    <c:dispBlanksAs val="gap"/>
    <c:showDLblsOverMax val="0"/>
  </c:chart>
  <c:externalData r:id="rId2">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1"/>
    <c:plotArea>
      <c:layout>
        <c:manualLayout>
          <c:layoutTarget val="inner"/>
          <c:xMode val="edge"/>
          <c:yMode val="edge"/>
          <c:x val="0.21084044952127501"/>
          <c:y val="4.8163342415169001E-2"/>
          <c:w val="0.66774204280802896"/>
          <c:h val="0.72859345553019905"/>
        </c:manualLayout>
      </c:layout>
      <c:scatterChart>
        <c:scatterStyle val="lineMarker"/>
        <c:varyColors val="0"/>
        <c:ser>
          <c:idx val="1"/>
          <c:order val="0"/>
          <c:tx>
            <c:strRef>
              <c:f>Clustering!$F$23</c:f>
              <c:strCache>
                <c:ptCount val="1"/>
                <c:pt idx="0">
                  <c:v>CNN3</c:v>
                </c:pt>
              </c:strCache>
            </c:strRef>
          </c:tx>
          <c:spPr>
            <a:ln w="31750">
              <a:solidFill>
                <a:srgbClr val="000000"/>
              </a:solidFill>
            </a:ln>
          </c:spPr>
          <c:marker>
            <c:symbol val="diamond"/>
            <c:size val="10"/>
            <c:spPr>
              <a:solidFill>
                <a:schemeClr val="accent6">
                  <a:lumMod val="40000"/>
                  <a:lumOff val="60000"/>
                </a:schemeClr>
              </a:solidFill>
              <a:ln>
                <a:solidFill>
                  <a:srgbClr val="000000"/>
                </a:solidFill>
              </a:ln>
            </c:spPr>
          </c:marker>
          <c:xVal>
            <c:numRef>
              <c:f>Clustering!$G$23</c:f>
              <c:numCache>
                <c:formatCode>General</c:formatCode>
                <c:ptCount val="1"/>
                <c:pt idx="0">
                  <c:v>1.0986329999999999E-3</c:v>
                </c:pt>
              </c:numCache>
            </c:numRef>
          </c:xVal>
          <c:yVal>
            <c:numRef>
              <c:f>Clustering!$H$23</c:f>
              <c:numCache>
                <c:formatCode>General</c:formatCode>
                <c:ptCount val="1"/>
                <c:pt idx="0">
                  <c:v>22201</c:v>
                </c:pt>
              </c:numCache>
            </c:numRef>
          </c:yVal>
          <c:smooth val="0"/>
          <c:extLst>
            <c:ext xmlns:c16="http://schemas.microsoft.com/office/drawing/2014/chart" uri="{C3380CC4-5D6E-409C-BE32-E72D297353CC}">
              <c16:uniqueId val="{00000000-51B4-C44C-8F3D-B7C8805431AA}"/>
            </c:ext>
          </c:extLst>
        </c:ser>
        <c:ser>
          <c:idx val="0"/>
          <c:order val="1"/>
          <c:tx>
            <c:strRef>
              <c:f>Clustering!$F$24</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Clustering!$G$24</c:f>
              <c:numCache>
                <c:formatCode>General</c:formatCode>
                <c:ptCount val="1"/>
                <c:pt idx="0">
                  <c:v>8.7890629999999997E-3</c:v>
                </c:pt>
              </c:numCache>
            </c:numRef>
          </c:xVal>
          <c:yVal>
            <c:numRef>
              <c:f>Clustering!$H$24</c:f>
              <c:numCache>
                <c:formatCode>General</c:formatCode>
                <c:ptCount val="1"/>
                <c:pt idx="0">
                  <c:v>21609</c:v>
                </c:pt>
              </c:numCache>
            </c:numRef>
          </c:yVal>
          <c:smooth val="0"/>
          <c:extLst>
            <c:ext xmlns:c16="http://schemas.microsoft.com/office/drawing/2014/chart" uri="{C3380CC4-5D6E-409C-BE32-E72D297353CC}">
              <c16:uniqueId val="{00000001-51B4-C44C-8F3D-B7C8805431AA}"/>
            </c:ext>
          </c:extLst>
        </c:ser>
        <c:ser>
          <c:idx val="2"/>
          <c:order val="2"/>
          <c:tx>
            <c:strRef>
              <c:f>Clustering!$F$28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Clustering!$G$28</c:f>
              <c:numCache>
                <c:formatCode>General</c:formatCode>
                <c:ptCount val="1"/>
                <c:pt idx="0">
                  <c:v>1.7578125E-2</c:v>
                </c:pt>
              </c:numCache>
            </c:numRef>
          </c:xVal>
          <c:yVal>
            <c:numRef>
              <c:f>Clustering!$H$28</c:f>
              <c:numCache>
                <c:formatCode>General</c:formatCode>
                <c:ptCount val="1"/>
                <c:pt idx="0">
                  <c:v>11025</c:v>
                </c:pt>
              </c:numCache>
            </c:numRef>
          </c:yVal>
          <c:smooth val="0"/>
          <c:extLst>
            <c:ext xmlns:c16="http://schemas.microsoft.com/office/drawing/2014/chart" uri="{C3380CC4-5D6E-409C-BE32-E72D297353CC}">
              <c16:uniqueId val="{00000002-51B4-C44C-8F3D-B7C8805431AA}"/>
            </c:ext>
          </c:extLst>
        </c:ser>
        <c:ser>
          <c:idx val="4"/>
          <c:order val="3"/>
          <c:tx>
            <c:strRef>
              <c:f>Clustering!$F$30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Clustering!$G$30</c:f>
              <c:numCache>
                <c:formatCode>General</c:formatCode>
                <c:ptCount val="1"/>
                <c:pt idx="0">
                  <c:v>7.32421875E-2</c:v>
                </c:pt>
              </c:numCache>
            </c:numRef>
          </c:xVal>
          <c:yVal>
            <c:numRef>
              <c:f>Clustering!$H$30</c:f>
              <c:numCache>
                <c:formatCode>General</c:formatCode>
                <c:ptCount val="1"/>
                <c:pt idx="0">
                  <c:v>1225</c:v>
                </c:pt>
              </c:numCache>
            </c:numRef>
          </c:yVal>
          <c:smooth val="0"/>
          <c:extLst>
            <c:ext xmlns:c16="http://schemas.microsoft.com/office/drawing/2014/chart" uri="{C3380CC4-5D6E-409C-BE32-E72D297353CC}">
              <c16:uniqueId val="{00000003-51B4-C44C-8F3D-B7C8805431AA}"/>
            </c:ext>
          </c:extLst>
        </c:ser>
        <c:ser>
          <c:idx val="3"/>
          <c:order val="4"/>
          <c:tx>
            <c:strRef>
              <c:f>Clustering!$F$47</c:f>
              <c:strCache>
                <c:ptCount val="1"/>
                <c:pt idx="0">
                  <c:v>CNN4</c:v>
                </c:pt>
              </c:strCache>
            </c:strRef>
          </c:tx>
          <c:dPt>
            <c:idx val="0"/>
            <c:marker>
              <c:symbol val="diamond"/>
              <c:size val="10"/>
              <c:spPr>
                <a:solidFill>
                  <a:schemeClr val="accent4"/>
                </a:solidFill>
                <a:ln>
                  <a:solidFill>
                    <a:srgbClr val="000000"/>
                  </a:solidFill>
                </a:ln>
              </c:spPr>
            </c:marker>
            <c:bubble3D val="0"/>
            <c:spPr>
              <a:ln>
                <a:solidFill>
                  <a:srgbClr val="000000"/>
                </a:solidFill>
              </a:ln>
            </c:spPr>
            <c:extLst>
              <c:ext xmlns:c16="http://schemas.microsoft.com/office/drawing/2014/chart" uri="{C3380CC4-5D6E-409C-BE32-E72D297353CC}">
                <c16:uniqueId val="{00000005-51B4-C44C-8F3D-B7C8805431AA}"/>
              </c:ext>
            </c:extLst>
          </c:dPt>
          <c:xVal>
            <c:numRef>
              <c:f>Clustering!$G$47</c:f>
              <c:numCache>
                <c:formatCode>General</c:formatCode>
                <c:ptCount val="1"/>
                <c:pt idx="0">
                  <c:v>9.765625E-3</c:v>
                </c:pt>
              </c:numCache>
            </c:numRef>
          </c:xVal>
          <c:yVal>
            <c:numRef>
              <c:f>Clustering!$H$47</c:f>
              <c:numCache>
                <c:formatCode>General</c:formatCode>
                <c:ptCount val="1"/>
                <c:pt idx="0">
                  <c:v>5329</c:v>
                </c:pt>
              </c:numCache>
            </c:numRef>
          </c:yVal>
          <c:smooth val="0"/>
          <c:extLst>
            <c:ext xmlns:c16="http://schemas.microsoft.com/office/drawing/2014/chart" uri="{C3380CC4-5D6E-409C-BE32-E72D297353CC}">
              <c16:uniqueId val="{00000006-51B4-C44C-8F3D-B7C8805431AA}"/>
            </c:ext>
          </c:extLst>
        </c:ser>
        <c:ser>
          <c:idx val="5"/>
          <c:order val="5"/>
          <c:tx>
            <c:strRef>
              <c:f>Clustering!$F$48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Clustering!$G$48</c:f>
              <c:numCache>
                <c:formatCode>General</c:formatCode>
                <c:ptCount val="1"/>
                <c:pt idx="0">
                  <c:v>5.2734375E-2</c:v>
                </c:pt>
              </c:numCache>
            </c:numRef>
          </c:xVal>
          <c:yVal>
            <c:numRef>
              <c:f>Clustering!$H$48</c:f>
              <c:numCache>
                <c:formatCode>General</c:formatCode>
                <c:ptCount val="1"/>
                <c:pt idx="0">
                  <c:v>5041</c:v>
                </c:pt>
              </c:numCache>
            </c:numRef>
          </c:yVal>
          <c:smooth val="0"/>
          <c:extLst>
            <c:ext xmlns:c16="http://schemas.microsoft.com/office/drawing/2014/chart" uri="{C3380CC4-5D6E-409C-BE32-E72D297353CC}">
              <c16:uniqueId val="{00000007-51B4-C44C-8F3D-B7C8805431AA}"/>
            </c:ext>
          </c:extLst>
        </c:ser>
        <c:ser>
          <c:idx val="6"/>
          <c:order val="6"/>
          <c:tx>
            <c:strRef>
              <c:f>Clustering!$F$49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Clustering!$G$49</c:f>
              <c:numCache>
                <c:formatCode>General</c:formatCode>
                <c:ptCount val="1"/>
                <c:pt idx="0">
                  <c:v>2.734375E-2</c:v>
                </c:pt>
              </c:numCache>
            </c:numRef>
          </c:xVal>
          <c:yVal>
            <c:numRef>
              <c:f>Clustering!$H$49</c:f>
              <c:numCache>
                <c:formatCode>General</c:formatCode>
                <c:ptCount val="1"/>
                <c:pt idx="0">
                  <c:v>5329</c:v>
                </c:pt>
              </c:numCache>
            </c:numRef>
          </c:yVal>
          <c:smooth val="0"/>
          <c:extLst>
            <c:ext xmlns:c16="http://schemas.microsoft.com/office/drawing/2014/chart" uri="{C3380CC4-5D6E-409C-BE32-E72D297353CC}">
              <c16:uniqueId val="{00000008-51B4-C44C-8F3D-B7C8805431AA}"/>
            </c:ext>
          </c:extLst>
        </c:ser>
        <c:ser>
          <c:idx val="7"/>
          <c:order val="7"/>
          <c:tx>
            <c:strRef>
              <c:f>Clustering!$F$51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Clustering!$G$51</c:f>
              <c:numCache>
                <c:formatCode>General</c:formatCode>
                <c:ptCount val="1"/>
                <c:pt idx="0">
                  <c:v>5.2734375E-2</c:v>
                </c:pt>
              </c:numCache>
            </c:numRef>
          </c:xVal>
          <c:yVal>
            <c:numRef>
              <c:f>Clustering!$H$51</c:f>
              <c:numCache>
                <c:formatCode>General</c:formatCode>
                <c:ptCount val="1"/>
                <c:pt idx="0">
                  <c:v>2628</c:v>
                </c:pt>
              </c:numCache>
            </c:numRef>
          </c:yVal>
          <c:smooth val="0"/>
          <c:extLst>
            <c:ext xmlns:c16="http://schemas.microsoft.com/office/drawing/2014/chart" uri="{C3380CC4-5D6E-409C-BE32-E72D297353CC}">
              <c16:uniqueId val="{00000009-51B4-C44C-8F3D-B7C8805431AA}"/>
            </c:ext>
          </c:extLst>
        </c:ser>
        <c:ser>
          <c:idx val="8"/>
          <c:order val="8"/>
          <c:tx>
            <c:strRef>
              <c:f>Clustering!$F$39</c:f>
              <c:strCache>
                <c:ptCount val="1"/>
                <c:pt idx="0">
                  <c:v>CNN11</c:v>
                </c:pt>
              </c:strCache>
            </c:strRef>
          </c:tx>
          <c:dPt>
            <c:idx val="0"/>
            <c:marker>
              <c:symbol val="diamond"/>
              <c:size val="10"/>
              <c:spPr>
                <a:solidFill>
                  <a:srgbClr val="660066"/>
                </a:solidFill>
                <a:ln>
                  <a:solidFill>
                    <a:srgbClr val="000000"/>
                  </a:solidFill>
                </a:ln>
              </c:spPr>
            </c:marker>
            <c:bubble3D val="0"/>
            <c:spPr>
              <a:ln>
                <a:solidFill>
                  <a:srgbClr val="000000"/>
                </a:solidFill>
              </a:ln>
            </c:spPr>
            <c:extLst>
              <c:ext xmlns:c16="http://schemas.microsoft.com/office/drawing/2014/chart" uri="{C3380CC4-5D6E-409C-BE32-E72D297353CC}">
                <c16:uniqueId val="{0000000B-51B4-C44C-8F3D-B7C8805431AA}"/>
              </c:ext>
            </c:extLst>
          </c:dPt>
          <c:xVal>
            <c:numRef>
              <c:f>Clustering!$G$39</c:f>
              <c:numCache>
                <c:formatCode>General</c:formatCode>
                <c:ptCount val="1"/>
                <c:pt idx="0">
                  <c:v>1.5625E-2</c:v>
                </c:pt>
              </c:numCache>
            </c:numRef>
          </c:xVal>
          <c:yVal>
            <c:numRef>
              <c:f>Clustering!$H$39</c:f>
              <c:numCache>
                <c:formatCode>General</c:formatCode>
                <c:ptCount val="1"/>
                <c:pt idx="0">
                  <c:v>3136</c:v>
                </c:pt>
              </c:numCache>
            </c:numRef>
          </c:yVal>
          <c:smooth val="0"/>
          <c:extLst>
            <c:ext xmlns:c16="http://schemas.microsoft.com/office/drawing/2014/chart" uri="{C3380CC4-5D6E-409C-BE32-E72D297353CC}">
              <c16:uniqueId val="{0000000C-51B4-C44C-8F3D-B7C8805431AA}"/>
            </c:ext>
          </c:extLst>
        </c:ser>
        <c:ser>
          <c:idx val="9"/>
          <c:order val="9"/>
          <c:tx>
            <c:strRef>
              <c:f>Clustering!$F$34</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Clustering!$G$34</c:f>
              <c:numCache>
                <c:formatCode>General</c:formatCode>
                <c:ptCount val="1"/>
                <c:pt idx="0">
                  <c:v>1.953125E-3</c:v>
                </c:pt>
              </c:numCache>
            </c:numRef>
          </c:xVal>
          <c:yVal>
            <c:numRef>
              <c:f>Clustering!$H$34</c:f>
              <c:numCache>
                <c:formatCode>General</c:formatCode>
                <c:ptCount val="1"/>
                <c:pt idx="0">
                  <c:v>12544</c:v>
                </c:pt>
              </c:numCache>
            </c:numRef>
          </c:yVal>
          <c:smooth val="0"/>
          <c:extLst>
            <c:ext xmlns:c16="http://schemas.microsoft.com/office/drawing/2014/chart" uri="{C3380CC4-5D6E-409C-BE32-E72D297353CC}">
              <c16:uniqueId val="{0000000D-51B4-C44C-8F3D-B7C8805431AA}"/>
            </c:ext>
          </c:extLst>
        </c:ser>
        <c:ser>
          <c:idx val="10"/>
          <c:order val="10"/>
          <c:tx>
            <c:strRef>
              <c:f>Clustering!$F$16</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Clustering!$G$16</c:f>
              <c:numCache>
                <c:formatCode>General</c:formatCode>
                <c:ptCount val="1"/>
                <c:pt idx="0">
                  <c:v>1.953125</c:v>
                </c:pt>
              </c:numCache>
            </c:numRef>
          </c:xVal>
          <c:yVal>
            <c:numRef>
              <c:f>Clustering!$H$16</c:f>
              <c:numCache>
                <c:formatCode>General</c:formatCode>
                <c:ptCount val="1"/>
                <c:pt idx="0">
                  <c:v>1</c:v>
                </c:pt>
              </c:numCache>
            </c:numRef>
          </c:yVal>
          <c:smooth val="0"/>
          <c:extLst>
            <c:ext xmlns:c16="http://schemas.microsoft.com/office/drawing/2014/chart" uri="{C3380CC4-5D6E-409C-BE32-E72D297353CC}">
              <c16:uniqueId val="{0000000E-51B4-C44C-8F3D-B7C8805431AA}"/>
            </c:ext>
          </c:extLst>
        </c:ser>
        <c:ser>
          <c:idx val="11"/>
          <c:order val="11"/>
          <c:tx>
            <c:strRef>
              <c:f>Clustering!$F$17</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Clustering!$G$17</c:f>
              <c:numCache>
                <c:formatCode>General</c:formatCode>
                <c:ptCount val="1"/>
                <c:pt idx="0">
                  <c:v>1.470703125</c:v>
                </c:pt>
              </c:numCache>
            </c:numRef>
          </c:xVal>
          <c:yVal>
            <c:numRef>
              <c:f>Clustering!$H$17</c:f>
              <c:numCache>
                <c:formatCode>General</c:formatCode>
                <c:ptCount val="1"/>
                <c:pt idx="0">
                  <c:v>1</c:v>
                </c:pt>
              </c:numCache>
            </c:numRef>
          </c:yVal>
          <c:smooth val="0"/>
          <c:extLst>
            <c:ext xmlns:c16="http://schemas.microsoft.com/office/drawing/2014/chart" uri="{C3380CC4-5D6E-409C-BE32-E72D297353CC}">
              <c16:uniqueId val="{0000000F-51B4-C44C-8F3D-B7C8805431AA}"/>
            </c:ext>
          </c:extLst>
        </c:ser>
        <c:ser>
          <c:idx val="12"/>
          <c:order val="12"/>
          <c:tx>
            <c:strRef>
              <c:f>Clustering!$F$90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Clustering!$G$90</c:f>
              <c:numCache>
                <c:formatCode>General</c:formatCode>
                <c:ptCount val="1"/>
                <c:pt idx="0">
                  <c:v>0.1640625</c:v>
                </c:pt>
              </c:numCache>
            </c:numRef>
          </c:xVal>
          <c:yVal>
            <c:numRef>
              <c:f>Clustering!$H$90</c:f>
              <c:numCache>
                <c:formatCode>General</c:formatCode>
                <c:ptCount val="1"/>
                <c:pt idx="0">
                  <c:v>289</c:v>
                </c:pt>
              </c:numCache>
            </c:numRef>
          </c:yVal>
          <c:smooth val="0"/>
          <c:extLst>
            <c:ext xmlns:c16="http://schemas.microsoft.com/office/drawing/2014/chart" uri="{C3380CC4-5D6E-409C-BE32-E72D297353CC}">
              <c16:uniqueId val="{00000010-51B4-C44C-8F3D-B7C8805431AA}"/>
            </c:ext>
          </c:extLst>
        </c:ser>
        <c:ser>
          <c:idx val="13"/>
          <c:order val="13"/>
          <c:tx>
            <c:strRef>
              <c:f>Clustering!$F$88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Clustering!$G$88</c:f>
              <c:numCache>
                <c:formatCode>General</c:formatCode>
                <c:ptCount val="1"/>
                <c:pt idx="0">
                  <c:v>0.140625</c:v>
                </c:pt>
              </c:numCache>
            </c:numRef>
          </c:xVal>
          <c:yVal>
            <c:numRef>
              <c:f>Clustering!$H$88</c:f>
              <c:numCache>
                <c:formatCode>General</c:formatCode>
                <c:ptCount val="1"/>
                <c:pt idx="0">
                  <c:v>289</c:v>
                </c:pt>
              </c:numCache>
            </c:numRef>
          </c:yVal>
          <c:smooth val="0"/>
          <c:extLst>
            <c:ext xmlns:c16="http://schemas.microsoft.com/office/drawing/2014/chart" uri="{C3380CC4-5D6E-409C-BE32-E72D297353CC}">
              <c16:uniqueId val="{00000011-51B4-C44C-8F3D-B7C8805431AA}"/>
            </c:ext>
          </c:extLst>
        </c:ser>
        <c:ser>
          <c:idx val="14"/>
          <c:order val="14"/>
          <c:tx>
            <c:strRef>
              <c:f>Clustering!$F$98</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Clustering!$G$98</c:f>
              <c:numCache>
                <c:formatCode>General</c:formatCode>
                <c:ptCount val="1"/>
                <c:pt idx="0">
                  <c:v>0.4921875</c:v>
                </c:pt>
              </c:numCache>
            </c:numRef>
          </c:xVal>
          <c:yVal>
            <c:numRef>
              <c:f>Clustering!$H$98</c:f>
              <c:numCache>
                <c:formatCode>General</c:formatCode>
                <c:ptCount val="1"/>
                <c:pt idx="0">
                  <c:v>289</c:v>
                </c:pt>
              </c:numCache>
            </c:numRef>
          </c:yVal>
          <c:smooth val="0"/>
          <c:extLst>
            <c:ext xmlns:c16="http://schemas.microsoft.com/office/drawing/2014/chart" uri="{C3380CC4-5D6E-409C-BE32-E72D297353CC}">
              <c16:uniqueId val="{00000012-51B4-C44C-8F3D-B7C8805431AA}"/>
            </c:ext>
          </c:extLst>
        </c:ser>
        <c:ser>
          <c:idx val="15"/>
          <c:order val="15"/>
          <c:tx>
            <c:strRef>
              <c:f>Clustering!$F$99</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Clustering!$G$99</c:f>
              <c:numCache>
                <c:formatCode>General</c:formatCode>
                <c:ptCount val="1"/>
                <c:pt idx="0">
                  <c:v>0.375</c:v>
                </c:pt>
              </c:numCache>
            </c:numRef>
          </c:xVal>
          <c:yVal>
            <c:numRef>
              <c:f>Clustering!$H$99</c:f>
              <c:numCache>
                <c:formatCode>General</c:formatCode>
                <c:ptCount val="1"/>
                <c:pt idx="0">
                  <c:v>289</c:v>
                </c:pt>
              </c:numCache>
            </c:numRef>
          </c:yVal>
          <c:smooth val="0"/>
          <c:extLst>
            <c:ext xmlns:c16="http://schemas.microsoft.com/office/drawing/2014/chart" uri="{C3380CC4-5D6E-409C-BE32-E72D297353CC}">
              <c16:uniqueId val="{00000013-51B4-C44C-8F3D-B7C8805431AA}"/>
            </c:ext>
          </c:extLst>
        </c:ser>
        <c:ser>
          <c:idx val="16"/>
          <c:order val="16"/>
          <c:tx>
            <c:strRef>
              <c:f>Clustering!$F$100</c:f>
              <c:strCache>
                <c:ptCount val="1"/>
                <c:pt idx="0">
                  <c:v>CNN4</c:v>
                </c:pt>
              </c:strCache>
            </c:strRef>
          </c:tx>
          <c:spPr>
            <a:ln>
              <a:solidFill>
                <a:srgbClr val="000000"/>
              </a:solidFill>
            </a:ln>
          </c:spPr>
          <c:marker>
            <c:symbol val="diamond"/>
            <c:size val="10"/>
            <c:spPr>
              <a:solidFill>
                <a:schemeClr val="accent4"/>
              </a:solidFill>
              <a:ln>
                <a:solidFill>
                  <a:srgbClr val="000000"/>
                </a:solidFill>
              </a:ln>
            </c:spPr>
          </c:marker>
          <c:xVal>
            <c:numRef>
              <c:f>Clustering!$G$100</c:f>
              <c:numCache>
                <c:formatCode>General</c:formatCode>
                <c:ptCount val="1"/>
                <c:pt idx="0">
                  <c:v>0.1875</c:v>
                </c:pt>
              </c:numCache>
            </c:numRef>
          </c:xVal>
          <c:yVal>
            <c:numRef>
              <c:f>Clustering!$H$100</c:f>
              <c:numCache>
                <c:formatCode>General</c:formatCode>
                <c:ptCount val="1"/>
                <c:pt idx="0">
                  <c:v>289</c:v>
                </c:pt>
              </c:numCache>
            </c:numRef>
          </c:yVal>
          <c:smooth val="0"/>
          <c:extLst>
            <c:ext xmlns:c16="http://schemas.microsoft.com/office/drawing/2014/chart" uri="{C3380CC4-5D6E-409C-BE32-E72D297353CC}">
              <c16:uniqueId val="{00000014-51B4-C44C-8F3D-B7C8805431AA}"/>
            </c:ext>
          </c:extLst>
        </c:ser>
        <c:ser>
          <c:idx val="17"/>
          <c:order val="17"/>
          <c:tx>
            <c:strRef>
              <c:f>Clustering!$F$101</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Clustering!$G$101</c:f>
              <c:numCache>
                <c:formatCode>General</c:formatCode>
                <c:ptCount val="1"/>
                <c:pt idx="0">
                  <c:v>0.287109375</c:v>
                </c:pt>
              </c:numCache>
            </c:numRef>
          </c:xVal>
          <c:yVal>
            <c:numRef>
              <c:f>Clustering!$H$101</c:f>
              <c:numCache>
                <c:formatCode>General</c:formatCode>
                <c:ptCount val="1"/>
                <c:pt idx="0">
                  <c:v>289</c:v>
                </c:pt>
              </c:numCache>
            </c:numRef>
          </c:yVal>
          <c:smooth val="0"/>
          <c:extLst>
            <c:ext xmlns:c16="http://schemas.microsoft.com/office/drawing/2014/chart" uri="{C3380CC4-5D6E-409C-BE32-E72D297353CC}">
              <c16:uniqueId val="{00000015-51B4-C44C-8F3D-B7C8805431AA}"/>
            </c:ext>
          </c:extLst>
        </c:ser>
        <c:ser>
          <c:idx val="18"/>
          <c:order val="18"/>
          <c:tx>
            <c:strRef>
              <c:f>Clustering!$F$95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Clustering!$G$95</c:f>
              <c:numCache>
                <c:formatCode>General</c:formatCode>
                <c:ptCount val="1"/>
                <c:pt idx="0">
                  <c:v>0.125</c:v>
                </c:pt>
              </c:numCache>
            </c:numRef>
          </c:xVal>
          <c:yVal>
            <c:numRef>
              <c:f>Clustering!$H$95</c:f>
              <c:numCache>
                <c:formatCode>General</c:formatCode>
                <c:ptCount val="1"/>
                <c:pt idx="0">
                  <c:v>361</c:v>
                </c:pt>
              </c:numCache>
            </c:numRef>
          </c:yVal>
          <c:smooth val="0"/>
          <c:extLst>
            <c:ext xmlns:c16="http://schemas.microsoft.com/office/drawing/2014/chart" uri="{C3380CC4-5D6E-409C-BE32-E72D297353CC}">
              <c16:uniqueId val="{00000016-51B4-C44C-8F3D-B7C8805431AA}"/>
            </c:ext>
          </c:extLst>
        </c:ser>
        <c:ser>
          <c:idx val="19"/>
          <c:order val="19"/>
          <c:tx>
            <c:strRef>
              <c:f>Clustering!$F$96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Clustering!$G$96</c:f>
              <c:numCache>
                <c:formatCode>General</c:formatCode>
                <c:ptCount val="1"/>
                <c:pt idx="0">
                  <c:v>0.25</c:v>
                </c:pt>
              </c:numCache>
            </c:numRef>
          </c:xVal>
          <c:yVal>
            <c:numRef>
              <c:f>Clustering!$H$96</c:f>
              <c:numCache>
                <c:formatCode>General</c:formatCode>
                <c:ptCount val="1"/>
                <c:pt idx="0">
                  <c:v>361</c:v>
                </c:pt>
              </c:numCache>
            </c:numRef>
          </c:yVal>
          <c:smooth val="0"/>
          <c:extLst>
            <c:ext xmlns:c16="http://schemas.microsoft.com/office/drawing/2014/chart" uri="{C3380CC4-5D6E-409C-BE32-E72D297353CC}">
              <c16:uniqueId val="{00000017-51B4-C44C-8F3D-B7C8805431AA}"/>
            </c:ext>
          </c:extLst>
        </c:ser>
        <c:ser>
          <c:idx val="20"/>
          <c:order val="20"/>
          <c:tx>
            <c:strRef>
              <c:f>Clustering!$F$58</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Clustering!$G$58</c:f>
              <c:numCache>
                <c:formatCode>General</c:formatCode>
                <c:ptCount val="1"/>
                <c:pt idx="0">
                  <c:v>1.4765625</c:v>
                </c:pt>
              </c:numCache>
            </c:numRef>
          </c:xVal>
          <c:yVal>
            <c:numRef>
              <c:f>Clustering!$H$58</c:f>
              <c:numCache>
                <c:formatCode>General</c:formatCode>
                <c:ptCount val="1"/>
                <c:pt idx="0">
                  <c:v>64</c:v>
                </c:pt>
              </c:numCache>
            </c:numRef>
          </c:yVal>
          <c:smooth val="0"/>
          <c:extLst>
            <c:ext xmlns:c16="http://schemas.microsoft.com/office/drawing/2014/chart" uri="{C3380CC4-5D6E-409C-BE32-E72D297353CC}">
              <c16:uniqueId val="{00000018-51B4-C44C-8F3D-B7C8805431AA}"/>
            </c:ext>
          </c:extLst>
        </c:ser>
        <c:ser>
          <c:idx val="21"/>
          <c:order val="21"/>
          <c:tx>
            <c:strRef>
              <c:f>Clustering!$F$59</c:f>
              <c:strCache>
                <c:ptCount val="1"/>
                <c:pt idx="0">
                  <c:v>CNN3</c:v>
                </c:pt>
              </c:strCache>
            </c:strRef>
          </c:tx>
          <c:spPr>
            <a:ln>
              <a:solidFill>
                <a:srgbClr val="000000"/>
              </a:solidFill>
            </a:ln>
          </c:spPr>
          <c:marker>
            <c:symbol val="diamond"/>
            <c:size val="10"/>
            <c:spPr>
              <a:solidFill>
                <a:schemeClr val="accent6">
                  <a:lumMod val="40000"/>
                  <a:lumOff val="60000"/>
                </a:schemeClr>
              </a:solidFill>
              <a:ln>
                <a:solidFill>
                  <a:srgbClr val="000000"/>
                </a:solidFill>
              </a:ln>
            </c:spPr>
          </c:marker>
          <c:xVal>
            <c:numRef>
              <c:f>Clustering!$G$59</c:f>
              <c:numCache>
                <c:formatCode>General</c:formatCode>
                <c:ptCount val="1"/>
                <c:pt idx="0">
                  <c:v>0.7</c:v>
                </c:pt>
              </c:numCache>
            </c:numRef>
          </c:xVal>
          <c:yVal>
            <c:numRef>
              <c:f>Clustering!$H$59</c:f>
              <c:numCache>
                <c:formatCode>General</c:formatCode>
                <c:ptCount val="1"/>
                <c:pt idx="0">
                  <c:v>64</c:v>
                </c:pt>
              </c:numCache>
            </c:numRef>
          </c:yVal>
          <c:smooth val="0"/>
          <c:extLst>
            <c:ext xmlns:c16="http://schemas.microsoft.com/office/drawing/2014/chart" uri="{C3380CC4-5D6E-409C-BE32-E72D297353CC}">
              <c16:uniqueId val="{00000019-51B4-C44C-8F3D-B7C8805431AA}"/>
            </c:ext>
          </c:extLst>
        </c:ser>
        <c:ser>
          <c:idx val="22"/>
          <c:order val="22"/>
          <c:tx>
            <c:strRef>
              <c:f>Clustering!$F$60</c:f>
              <c:strCache>
                <c:ptCount val="1"/>
                <c:pt idx="0">
                  <c:v>CNN3</c:v>
                </c:pt>
              </c:strCache>
            </c:strRef>
          </c:tx>
          <c:spPr>
            <a:ln>
              <a:solidFill>
                <a:srgbClr val="000000"/>
              </a:solidFill>
            </a:ln>
          </c:spPr>
          <c:marker>
            <c:symbol val="diamond"/>
            <c:size val="10"/>
            <c:spPr>
              <a:solidFill>
                <a:srgbClr val="B5E5E8"/>
              </a:solidFill>
              <a:ln>
                <a:solidFill>
                  <a:srgbClr val="000000"/>
                </a:solidFill>
              </a:ln>
            </c:spPr>
          </c:marker>
          <c:xVal>
            <c:numRef>
              <c:f>Clustering!$G$60</c:f>
              <c:numCache>
                <c:formatCode>General</c:formatCode>
                <c:ptCount val="1"/>
                <c:pt idx="0">
                  <c:v>0.875</c:v>
                </c:pt>
              </c:numCache>
            </c:numRef>
          </c:xVal>
          <c:yVal>
            <c:numRef>
              <c:f>Clustering!$H$60</c:f>
              <c:numCache>
                <c:formatCode>General</c:formatCode>
                <c:ptCount val="1"/>
                <c:pt idx="0">
                  <c:v>64</c:v>
                </c:pt>
              </c:numCache>
            </c:numRef>
          </c:yVal>
          <c:smooth val="0"/>
          <c:extLst>
            <c:ext xmlns:c16="http://schemas.microsoft.com/office/drawing/2014/chart" uri="{C3380CC4-5D6E-409C-BE32-E72D297353CC}">
              <c16:uniqueId val="{0000001A-51B4-C44C-8F3D-B7C8805431AA}"/>
            </c:ext>
          </c:extLst>
        </c:ser>
        <c:ser>
          <c:idx val="25"/>
          <c:order val="23"/>
          <c:tx>
            <c:strRef>
              <c:f>Clustering!$F$74</c:f>
              <c:strCache>
                <c:ptCount val="1"/>
                <c:pt idx="0">
                  <c:v>CNN4</c:v>
                </c:pt>
              </c:strCache>
            </c:strRef>
          </c:tx>
          <c:spPr>
            <a:ln>
              <a:solidFill>
                <a:srgbClr val="000000"/>
              </a:solidFill>
            </a:ln>
          </c:spPr>
          <c:marker>
            <c:symbol val="diamond"/>
            <c:size val="12"/>
            <c:spPr>
              <a:solidFill>
                <a:schemeClr val="accent4"/>
              </a:solidFill>
              <a:ln>
                <a:solidFill>
                  <a:srgbClr val="000000"/>
                </a:solidFill>
              </a:ln>
            </c:spPr>
          </c:marker>
          <c:xVal>
            <c:numRef>
              <c:f>Clustering!$G$74</c:f>
              <c:numCache>
                <c:formatCode>General</c:formatCode>
                <c:ptCount val="1"/>
                <c:pt idx="0">
                  <c:v>0.65625</c:v>
                </c:pt>
              </c:numCache>
            </c:numRef>
          </c:xVal>
          <c:yVal>
            <c:numRef>
              <c:f>Clustering!$H$74</c:f>
              <c:numCache>
                <c:formatCode>General</c:formatCode>
                <c:ptCount val="1"/>
                <c:pt idx="0">
                  <c:v>40</c:v>
                </c:pt>
              </c:numCache>
            </c:numRef>
          </c:yVal>
          <c:smooth val="0"/>
          <c:extLst>
            <c:ext xmlns:c16="http://schemas.microsoft.com/office/drawing/2014/chart" uri="{C3380CC4-5D6E-409C-BE32-E72D297353CC}">
              <c16:uniqueId val="{0000001B-51B4-C44C-8F3D-B7C8805431AA}"/>
            </c:ext>
          </c:extLst>
        </c:ser>
        <c:ser>
          <c:idx val="26"/>
          <c:order val="24"/>
          <c:tx>
            <c:strRef>
              <c:f>Clustering!$F$75</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Clustering!$G$75</c:f>
              <c:numCache>
                <c:formatCode>General</c:formatCode>
                <c:ptCount val="1"/>
                <c:pt idx="0">
                  <c:v>0.5625</c:v>
                </c:pt>
              </c:numCache>
            </c:numRef>
          </c:xVal>
          <c:yVal>
            <c:numRef>
              <c:f>Clustering!$H$75</c:f>
              <c:numCache>
                <c:formatCode>General</c:formatCode>
                <c:ptCount val="1"/>
                <c:pt idx="0">
                  <c:v>64</c:v>
                </c:pt>
              </c:numCache>
            </c:numRef>
          </c:yVal>
          <c:smooth val="0"/>
          <c:extLst>
            <c:ext xmlns:c16="http://schemas.microsoft.com/office/drawing/2014/chart" uri="{C3380CC4-5D6E-409C-BE32-E72D297353CC}">
              <c16:uniqueId val="{0000001C-51B4-C44C-8F3D-B7C8805431AA}"/>
            </c:ext>
          </c:extLst>
        </c:ser>
        <c:ser>
          <c:idx val="27"/>
          <c:order val="25"/>
          <c:tx>
            <c:strRef>
              <c:f>Clustering!$F$76</c:f>
              <c:strCache>
                <c:ptCount val="1"/>
                <c:pt idx="0">
                  <c:v>CNN4</c:v>
                </c:pt>
              </c:strCache>
            </c:strRef>
          </c:tx>
          <c:spPr>
            <a:ln>
              <a:solidFill>
                <a:srgbClr val="000000"/>
              </a:solidFill>
            </a:ln>
          </c:spPr>
          <c:marker>
            <c:symbol val="diamond"/>
            <c:size val="10"/>
            <c:spPr>
              <a:solidFill>
                <a:srgbClr val="34A853"/>
              </a:solidFill>
              <a:ln>
                <a:solidFill>
                  <a:srgbClr val="000000"/>
                </a:solidFill>
              </a:ln>
            </c:spPr>
          </c:marker>
          <c:xVal>
            <c:numRef>
              <c:f>Clustering!$G$76</c:f>
              <c:numCache>
                <c:formatCode>General</c:formatCode>
                <c:ptCount val="1"/>
                <c:pt idx="0">
                  <c:v>0.4921875</c:v>
                </c:pt>
              </c:numCache>
            </c:numRef>
          </c:xVal>
          <c:yVal>
            <c:numRef>
              <c:f>Clustering!$H$76</c:f>
              <c:numCache>
                <c:formatCode>General</c:formatCode>
                <c:ptCount val="1"/>
                <c:pt idx="0">
                  <c:v>48</c:v>
                </c:pt>
              </c:numCache>
            </c:numRef>
          </c:yVal>
          <c:smooth val="0"/>
          <c:extLst>
            <c:ext xmlns:c16="http://schemas.microsoft.com/office/drawing/2014/chart" uri="{C3380CC4-5D6E-409C-BE32-E72D297353CC}">
              <c16:uniqueId val="{0000001D-51B4-C44C-8F3D-B7C8805431AA}"/>
            </c:ext>
          </c:extLst>
        </c:ser>
        <c:ser>
          <c:idx val="23"/>
          <c:order val="26"/>
          <c:tx>
            <c:strRef>
              <c:f>Clustering!$F$69</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Clustering!$G$69</c:f>
              <c:numCache>
                <c:formatCode>General</c:formatCode>
                <c:ptCount val="1"/>
                <c:pt idx="0">
                  <c:v>1</c:v>
                </c:pt>
              </c:numCache>
            </c:numRef>
          </c:xVal>
          <c:yVal>
            <c:numRef>
              <c:f>Clustering!$H$69</c:f>
              <c:numCache>
                <c:formatCode>General</c:formatCode>
                <c:ptCount val="1"/>
                <c:pt idx="0">
                  <c:v>49</c:v>
                </c:pt>
              </c:numCache>
            </c:numRef>
          </c:yVal>
          <c:smooth val="0"/>
          <c:extLst>
            <c:ext xmlns:c16="http://schemas.microsoft.com/office/drawing/2014/chart" uri="{C3380CC4-5D6E-409C-BE32-E72D297353CC}">
              <c16:uniqueId val="{0000001E-51B4-C44C-8F3D-B7C8805431AA}"/>
            </c:ext>
          </c:extLst>
        </c:ser>
        <c:ser>
          <c:idx val="24"/>
          <c:order val="27"/>
          <c:tx>
            <c:strRef>
              <c:f>Clustering!$F$102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Clustering!$G$102</c:f>
              <c:numCache>
                <c:formatCode>General</c:formatCode>
                <c:ptCount val="1"/>
                <c:pt idx="0">
                  <c:v>0.25</c:v>
                </c:pt>
              </c:numCache>
            </c:numRef>
          </c:xVal>
          <c:yVal>
            <c:numRef>
              <c:f>Clustering!$H$102</c:f>
              <c:numCache>
                <c:formatCode>General</c:formatCode>
                <c:ptCount val="1"/>
                <c:pt idx="0">
                  <c:v>196</c:v>
                </c:pt>
              </c:numCache>
            </c:numRef>
          </c:yVal>
          <c:smooth val="0"/>
          <c:extLst>
            <c:ext xmlns:c16="http://schemas.microsoft.com/office/drawing/2014/chart" uri="{C3380CC4-5D6E-409C-BE32-E72D297353CC}">
              <c16:uniqueId val="{0000001F-51B4-C44C-8F3D-B7C8805431AA}"/>
            </c:ext>
          </c:extLst>
        </c:ser>
        <c:ser>
          <c:idx val="28"/>
          <c:order val="28"/>
          <c:tx>
            <c:strRef>
              <c:f>Clustering!$F$77</c:f>
              <c:strCache>
                <c:ptCount val="1"/>
                <c:pt idx="0">
                  <c:v>CNN11</c:v>
                </c:pt>
              </c:strCache>
            </c:strRef>
          </c:tx>
          <c:spPr>
            <a:ln>
              <a:solidFill>
                <a:srgbClr val="000000"/>
              </a:solidFill>
            </a:ln>
          </c:spPr>
          <c:marker>
            <c:symbol val="diamond"/>
            <c:size val="11"/>
            <c:spPr>
              <a:solidFill>
                <a:srgbClr val="660066"/>
              </a:solidFill>
              <a:ln>
                <a:solidFill>
                  <a:srgbClr val="000000"/>
                </a:solidFill>
              </a:ln>
            </c:spPr>
          </c:marker>
          <c:xVal>
            <c:numRef>
              <c:f>Clustering!$G$77</c:f>
              <c:numCache>
                <c:formatCode>General</c:formatCode>
                <c:ptCount val="1"/>
                <c:pt idx="0">
                  <c:v>0.5</c:v>
                </c:pt>
              </c:numCache>
            </c:numRef>
          </c:xVal>
          <c:yVal>
            <c:numRef>
              <c:f>Clustering!$H$77</c:f>
              <c:numCache>
                <c:formatCode>General</c:formatCode>
                <c:ptCount val="1"/>
                <c:pt idx="0">
                  <c:v>49</c:v>
                </c:pt>
              </c:numCache>
            </c:numRef>
          </c:yVal>
          <c:smooth val="0"/>
          <c:extLst>
            <c:ext xmlns:c16="http://schemas.microsoft.com/office/drawing/2014/chart" uri="{C3380CC4-5D6E-409C-BE32-E72D297353CC}">
              <c16:uniqueId val="{00000020-51B4-C44C-8F3D-B7C8805431AA}"/>
            </c:ext>
          </c:extLst>
        </c:ser>
        <c:ser>
          <c:idx val="29"/>
          <c:order val="29"/>
          <c:tx>
            <c:strRef>
              <c:f>Clustering!$F$110</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Clustering!$G$110</c:f>
              <c:numCache>
                <c:formatCode>General</c:formatCode>
                <c:ptCount val="1"/>
                <c:pt idx="0">
                  <c:v>2.197265625E-3</c:v>
                </c:pt>
              </c:numCache>
            </c:numRef>
          </c:xVal>
          <c:yVal>
            <c:numRef>
              <c:f>Clustering!$H$110</c:f>
              <c:numCache>
                <c:formatCode>General</c:formatCode>
                <c:ptCount val="1"/>
                <c:pt idx="0">
                  <c:v>196</c:v>
                </c:pt>
              </c:numCache>
            </c:numRef>
          </c:yVal>
          <c:smooth val="0"/>
          <c:extLst>
            <c:ext xmlns:c16="http://schemas.microsoft.com/office/drawing/2014/chart" uri="{C3380CC4-5D6E-409C-BE32-E72D297353CC}">
              <c16:uniqueId val="{00000021-51B4-C44C-8F3D-B7C8805431AA}"/>
            </c:ext>
          </c:extLst>
        </c:ser>
        <c:ser>
          <c:idx val="30"/>
          <c:order val="30"/>
          <c:tx>
            <c:strRef>
              <c:f>Clustering!$F$111</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Clustering!$G$111</c:f>
              <c:numCache>
                <c:formatCode>General</c:formatCode>
                <c:ptCount val="1"/>
                <c:pt idx="0">
                  <c:v>4.39453125E-3</c:v>
                </c:pt>
              </c:numCache>
            </c:numRef>
          </c:xVal>
          <c:yVal>
            <c:numRef>
              <c:f>Clustering!$H$111</c:f>
              <c:numCache>
                <c:formatCode>General</c:formatCode>
                <c:ptCount val="1"/>
                <c:pt idx="0">
                  <c:v>196</c:v>
                </c:pt>
              </c:numCache>
            </c:numRef>
          </c:yVal>
          <c:smooth val="0"/>
          <c:extLst>
            <c:ext xmlns:c16="http://schemas.microsoft.com/office/drawing/2014/chart" uri="{C3380CC4-5D6E-409C-BE32-E72D297353CC}">
              <c16:uniqueId val="{00000022-51B4-C44C-8F3D-B7C8805431AA}"/>
            </c:ext>
          </c:extLst>
        </c:ser>
        <c:ser>
          <c:idx val="31"/>
          <c:order val="31"/>
          <c:tx>
            <c:strRef>
              <c:f>Clustering!$F$112</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Clustering!$G$112</c:f>
              <c:numCache>
                <c:formatCode>General</c:formatCode>
                <c:ptCount val="1"/>
                <c:pt idx="0">
                  <c:v>4.39453125E-3</c:v>
                </c:pt>
              </c:numCache>
            </c:numRef>
          </c:xVal>
          <c:yVal>
            <c:numRef>
              <c:f>Clustering!$H$112</c:f>
              <c:numCache>
                <c:formatCode>General</c:formatCode>
                <c:ptCount val="1"/>
                <c:pt idx="0">
                  <c:v>49</c:v>
                </c:pt>
              </c:numCache>
            </c:numRef>
          </c:yVal>
          <c:smooth val="0"/>
          <c:extLst>
            <c:ext xmlns:c16="http://schemas.microsoft.com/office/drawing/2014/chart" uri="{C3380CC4-5D6E-409C-BE32-E72D297353CC}">
              <c16:uniqueId val="{00000023-51B4-C44C-8F3D-B7C8805431AA}"/>
            </c:ext>
          </c:extLst>
        </c:ser>
        <c:ser>
          <c:idx val="32"/>
          <c:order val="32"/>
          <c:tx>
            <c:strRef>
              <c:f>Clustering!$F$113</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Clustering!$G$113</c:f>
              <c:numCache>
                <c:formatCode>General</c:formatCode>
                <c:ptCount val="1"/>
                <c:pt idx="0">
                  <c:v>8.7890625E-3</c:v>
                </c:pt>
              </c:numCache>
            </c:numRef>
          </c:xVal>
          <c:yVal>
            <c:numRef>
              <c:f>Clustering!$H$113</c:f>
              <c:numCache>
                <c:formatCode>General</c:formatCode>
                <c:ptCount val="1"/>
                <c:pt idx="0">
                  <c:v>49</c:v>
                </c:pt>
              </c:numCache>
            </c:numRef>
          </c:yVal>
          <c:smooth val="0"/>
          <c:extLst>
            <c:ext xmlns:c16="http://schemas.microsoft.com/office/drawing/2014/chart" uri="{C3380CC4-5D6E-409C-BE32-E72D297353CC}">
              <c16:uniqueId val="{00000024-51B4-C44C-8F3D-B7C8805431AA}"/>
            </c:ext>
          </c:extLst>
        </c:ser>
        <c:ser>
          <c:idx val="33"/>
          <c:order val="33"/>
          <c:tx>
            <c:strRef>
              <c:f>Clustering!$F$115</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Clustering!$G$115</c:f>
              <c:numCache>
                <c:formatCode>General</c:formatCode>
                <c:ptCount val="1"/>
                <c:pt idx="0">
                  <c:v>8.7890625E-3</c:v>
                </c:pt>
              </c:numCache>
            </c:numRef>
          </c:xVal>
          <c:yVal>
            <c:numRef>
              <c:f>Clustering!$H$115</c:f>
              <c:numCache>
                <c:formatCode>General</c:formatCode>
                <c:ptCount val="1"/>
                <c:pt idx="0">
                  <c:v>100</c:v>
                </c:pt>
              </c:numCache>
            </c:numRef>
          </c:yVal>
          <c:smooth val="0"/>
          <c:extLst>
            <c:ext xmlns:c16="http://schemas.microsoft.com/office/drawing/2014/chart" uri="{C3380CC4-5D6E-409C-BE32-E72D297353CC}">
              <c16:uniqueId val="{00000025-51B4-C44C-8F3D-B7C8805431AA}"/>
            </c:ext>
          </c:extLst>
        </c:ser>
        <c:ser>
          <c:idx val="34"/>
          <c:order val="34"/>
          <c:tx>
            <c:strRef>
              <c:f>Clustering!$F$116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Clustering!$G$116</c:f>
              <c:numCache>
                <c:formatCode>General</c:formatCode>
                <c:ptCount val="1"/>
                <c:pt idx="0">
                  <c:v>4.39453125E-3</c:v>
                </c:pt>
              </c:numCache>
            </c:numRef>
          </c:xVal>
          <c:yVal>
            <c:numRef>
              <c:f>Clustering!$H$116</c:f>
              <c:numCache>
                <c:formatCode>General</c:formatCode>
                <c:ptCount val="1"/>
                <c:pt idx="0">
                  <c:v>100</c:v>
                </c:pt>
              </c:numCache>
            </c:numRef>
          </c:yVal>
          <c:smooth val="0"/>
          <c:extLst>
            <c:ext xmlns:c16="http://schemas.microsoft.com/office/drawing/2014/chart" uri="{C3380CC4-5D6E-409C-BE32-E72D297353CC}">
              <c16:uniqueId val="{00000026-51B4-C44C-8F3D-B7C8805431AA}"/>
            </c:ext>
          </c:extLst>
        </c:ser>
        <c:ser>
          <c:idx val="35"/>
          <c:order val="35"/>
          <c:tx>
            <c:strRef>
              <c:f>Clustering!$F$79</c:f>
              <c:strCache>
                <c:ptCount val="1"/>
                <c:pt idx="0">
                  <c:v>CNN9</c:v>
                </c:pt>
              </c:strCache>
            </c:strRef>
          </c:tx>
          <c:spPr>
            <a:ln>
              <a:solidFill>
                <a:srgbClr val="000000"/>
              </a:solidFill>
            </a:ln>
          </c:spPr>
          <c:marker>
            <c:symbol val="diamond"/>
            <c:size val="9"/>
            <c:spPr>
              <a:solidFill>
                <a:srgbClr val="4285F4"/>
              </a:solidFill>
              <a:ln>
                <a:solidFill>
                  <a:srgbClr val="000000"/>
                </a:solidFill>
              </a:ln>
            </c:spPr>
          </c:marker>
          <c:xVal>
            <c:numRef>
              <c:f>Clustering!$G$79</c:f>
              <c:numCache>
                <c:formatCode>General</c:formatCode>
                <c:ptCount val="1"/>
                <c:pt idx="0">
                  <c:v>0.697265625</c:v>
                </c:pt>
              </c:numCache>
            </c:numRef>
          </c:xVal>
          <c:yVal>
            <c:numRef>
              <c:f>Clustering!$H$79</c:f>
              <c:numCache>
                <c:formatCode>General</c:formatCode>
                <c:ptCount val="1"/>
                <c:pt idx="0">
                  <c:v>49</c:v>
                </c:pt>
              </c:numCache>
            </c:numRef>
          </c:yVal>
          <c:smooth val="0"/>
          <c:extLst>
            <c:ext xmlns:c16="http://schemas.microsoft.com/office/drawing/2014/chart" uri="{C3380CC4-5D6E-409C-BE32-E72D297353CC}">
              <c16:uniqueId val="{00000027-51B4-C44C-8F3D-B7C8805431AA}"/>
            </c:ext>
          </c:extLst>
        </c:ser>
        <c:ser>
          <c:idx val="36"/>
          <c:order val="36"/>
          <c:tx>
            <c:strRef>
              <c:f>Clustering!$F$80</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Clustering!$G$80</c:f>
              <c:numCache>
                <c:formatCode>General</c:formatCode>
                <c:ptCount val="1"/>
                <c:pt idx="0">
                  <c:v>0.546875</c:v>
                </c:pt>
              </c:numCache>
            </c:numRef>
          </c:xVal>
          <c:yVal>
            <c:numRef>
              <c:f>Clustering!$H$80</c:f>
              <c:numCache>
                <c:formatCode>General</c:formatCode>
                <c:ptCount val="1"/>
                <c:pt idx="0">
                  <c:v>49</c:v>
                </c:pt>
              </c:numCache>
            </c:numRef>
          </c:yVal>
          <c:smooth val="0"/>
          <c:extLst>
            <c:ext xmlns:c16="http://schemas.microsoft.com/office/drawing/2014/chart" uri="{C3380CC4-5D6E-409C-BE32-E72D297353CC}">
              <c16:uniqueId val="{00000028-51B4-C44C-8F3D-B7C8805431AA}"/>
            </c:ext>
          </c:extLst>
        </c:ser>
        <c:ser>
          <c:idx val="37"/>
          <c:order val="37"/>
          <c:tx>
            <c:strRef>
              <c:f>Clustering!$F$114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Clustering!$G$114</c:f>
              <c:numCache>
                <c:formatCode>General</c:formatCode>
                <c:ptCount val="1"/>
                <c:pt idx="0">
                  <c:v>1.94549560546875E-2</c:v>
                </c:pt>
              </c:numCache>
            </c:numRef>
          </c:xVal>
          <c:yVal>
            <c:numRef>
              <c:f>Clustering!$H$114</c:f>
              <c:numCache>
                <c:formatCode>General</c:formatCode>
                <c:ptCount val="1"/>
                <c:pt idx="0">
                  <c:v>49</c:v>
                </c:pt>
              </c:numCache>
            </c:numRef>
          </c:yVal>
          <c:smooth val="0"/>
          <c:extLst>
            <c:ext xmlns:c16="http://schemas.microsoft.com/office/drawing/2014/chart" uri="{C3380CC4-5D6E-409C-BE32-E72D297353CC}">
              <c16:uniqueId val="{00000029-51B4-C44C-8F3D-B7C8805431AA}"/>
            </c:ext>
          </c:extLst>
        </c:ser>
        <c:ser>
          <c:idx val="38"/>
          <c:order val="38"/>
          <c:tx>
            <c:strRef>
              <c:f>Clustering!$F$122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Clustering!$G$122</c:f>
              <c:numCache>
                <c:formatCode>General</c:formatCode>
                <c:ptCount val="1"/>
                <c:pt idx="0">
                  <c:v>5.3558349609375E-3</c:v>
                </c:pt>
              </c:numCache>
            </c:numRef>
          </c:xVal>
          <c:yVal>
            <c:numRef>
              <c:f>Clustering!$H$122</c:f>
              <c:numCache>
                <c:formatCode>General</c:formatCode>
                <c:ptCount val="1"/>
                <c:pt idx="0">
                  <c:v>196</c:v>
                </c:pt>
              </c:numCache>
            </c:numRef>
          </c:yVal>
          <c:smooth val="0"/>
          <c:extLst>
            <c:ext xmlns:c16="http://schemas.microsoft.com/office/drawing/2014/chart" uri="{C3380CC4-5D6E-409C-BE32-E72D297353CC}">
              <c16:uniqueId val="{0000002A-51B4-C44C-8F3D-B7C8805431AA}"/>
            </c:ext>
          </c:extLst>
        </c:ser>
        <c:ser>
          <c:idx val="39"/>
          <c:order val="39"/>
          <c:tx>
            <c:strRef>
              <c:f>Clustering!$F$123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Clustering!$G$123</c:f>
              <c:numCache>
                <c:formatCode>General</c:formatCode>
                <c:ptCount val="1"/>
                <c:pt idx="0">
                  <c:v>7.0037841796875E-3</c:v>
                </c:pt>
              </c:numCache>
            </c:numRef>
          </c:xVal>
          <c:yVal>
            <c:numRef>
              <c:f>Clustering!$H$123</c:f>
              <c:numCache>
                <c:formatCode>General</c:formatCode>
                <c:ptCount val="1"/>
                <c:pt idx="0">
                  <c:v>196</c:v>
                </c:pt>
              </c:numCache>
            </c:numRef>
          </c:yVal>
          <c:smooth val="0"/>
          <c:extLst>
            <c:ext xmlns:c16="http://schemas.microsoft.com/office/drawing/2014/chart" uri="{C3380CC4-5D6E-409C-BE32-E72D297353CC}">
              <c16:uniqueId val="{0000002B-51B4-C44C-8F3D-B7C8805431AA}"/>
            </c:ext>
          </c:extLst>
        </c:ser>
        <c:ser>
          <c:idx val="40"/>
          <c:order val="40"/>
          <c:tx>
            <c:strRef>
              <c:f>Clustering!$F$52</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Clustering!$G$52</c:f>
              <c:numCache>
                <c:formatCode>General</c:formatCode>
                <c:ptCount val="1"/>
                <c:pt idx="0">
                  <c:v>1.64794921875E-3</c:v>
                </c:pt>
              </c:numCache>
            </c:numRef>
          </c:xVal>
          <c:yVal>
            <c:numRef>
              <c:f>Clustering!$H$52</c:f>
              <c:numCache>
                <c:formatCode>General</c:formatCode>
                <c:ptCount val="1"/>
                <c:pt idx="0">
                  <c:v>12544</c:v>
                </c:pt>
              </c:numCache>
            </c:numRef>
          </c:yVal>
          <c:smooth val="0"/>
          <c:extLst>
            <c:ext xmlns:c16="http://schemas.microsoft.com/office/drawing/2014/chart" uri="{C3380CC4-5D6E-409C-BE32-E72D297353CC}">
              <c16:uniqueId val="{0000002C-51B4-C44C-8F3D-B7C8805431AA}"/>
            </c:ext>
          </c:extLst>
        </c:ser>
        <c:ser>
          <c:idx val="41"/>
          <c:order val="41"/>
          <c:tx>
            <c:strRef>
              <c:f>Clustering!$F$105</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Clustering!$G$105</c:f>
              <c:numCache>
                <c:formatCode>General</c:formatCode>
                <c:ptCount val="1"/>
                <c:pt idx="0">
                  <c:v>0.1058349609375</c:v>
                </c:pt>
              </c:numCache>
            </c:numRef>
          </c:xVal>
          <c:yVal>
            <c:numRef>
              <c:f>Clustering!$H$105</c:f>
              <c:numCache>
                <c:formatCode>General</c:formatCode>
                <c:ptCount val="1"/>
                <c:pt idx="0">
                  <c:v>196</c:v>
                </c:pt>
              </c:numCache>
            </c:numRef>
          </c:yVal>
          <c:smooth val="0"/>
          <c:extLst>
            <c:ext xmlns:c16="http://schemas.microsoft.com/office/drawing/2014/chart" uri="{C3380CC4-5D6E-409C-BE32-E72D297353CC}">
              <c16:uniqueId val="{0000002D-51B4-C44C-8F3D-B7C8805431AA}"/>
            </c:ext>
          </c:extLst>
        </c:ser>
        <c:ser>
          <c:idx val="42"/>
          <c:order val="42"/>
          <c:tx>
            <c:strRef>
              <c:f>Clustering!$F$104</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Clustering!$G$104</c:f>
              <c:numCache>
                <c:formatCode>General</c:formatCode>
                <c:ptCount val="1"/>
                <c:pt idx="0">
                  <c:v>8.09326171875E-2</c:v>
                </c:pt>
              </c:numCache>
            </c:numRef>
          </c:xVal>
          <c:yVal>
            <c:numRef>
              <c:f>Clustering!$H$104</c:f>
              <c:numCache>
                <c:formatCode>General</c:formatCode>
                <c:ptCount val="1"/>
                <c:pt idx="0">
                  <c:v>196</c:v>
                </c:pt>
              </c:numCache>
            </c:numRef>
          </c:yVal>
          <c:smooth val="0"/>
          <c:extLst>
            <c:ext xmlns:c16="http://schemas.microsoft.com/office/drawing/2014/chart" uri="{C3380CC4-5D6E-409C-BE32-E72D297353CC}">
              <c16:uniqueId val="{0000002E-51B4-C44C-8F3D-B7C8805431AA}"/>
            </c:ext>
          </c:extLst>
        </c:ser>
        <c:ser>
          <c:idx val="43"/>
          <c:order val="43"/>
          <c:tx>
            <c:strRef>
              <c:f>Clustering!$F$53</c:f>
              <c:strCache>
                <c:ptCount val="1"/>
                <c:pt idx="0">
                  <c:v>CNN9</c:v>
                </c:pt>
              </c:strCache>
            </c:strRef>
          </c:tx>
          <c:spPr>
            <a:ln>
              <a:solidFill>
                <a:srgbClr val="000000"/>
              </a:solidFill>
            </a:ln>
          </c:spPr>
          <c:marker>
            <c:symbol val="diamond"/>
            <c:size val="10"/>
            <c:spPr>
              <a:solidFill>
                <a:srgbClr val="4285F4"/>
              </a:solidFill>
              <a:ln>
                <a:solidFill>
                  <a:srgbClr val="000000"/>
                </a:solidFill>
              </a:ln>
            </c:spPr>
          </c:marker>
          <c:xVal>
            <c:numRef>
              <c:f>Clustering!$G$53</c:f>
              <c:numCache>
                <c:formatCode>General</c:formatCode>
                <c:ptCount val="1"/>
                <c:pt idx="0">
                  <c:v>1.64794921875E-3</c:v>
                </c:pt>
              </c:numCache>
            </c:numRef>
          </c:xVal>
          <c:yVal>
            <c:numRef>
              <c:f>Clustering!$H$53</c:f>
              <c:numCache>
                <c:formatCode>General</c:formatCode>
                <c:ptCount val="1"/>
                <c:pt idx="0">
                  <c:v>3136</c:v>
                </c:pt>
              </c:numCache>
            </c:numRef>
          </c:yVal>
          <c:smooth val="0"/>
          <c:extLst>
            <c:ext xmlns:c16="http://schemas.microsoft.com/office/drawing/2014/chart" uri="{C3380CC4-5D6E-409C-BE32-E72D297353CC}">
              <c16:uniqueId val="{0000002F-51B4-C44C-8F3D-B7C8805431AA}"/>
            </c:ext>
          </c:extLst>
        </c:ser>
        <c:ser>
          <c:idx val="44"/>
          <c:order val="44"/>
          <c:tx>
            <c:strRef>
              <c:f>Clustering!$F$117</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Clustering!$G$117</c:f>
              <c:numCache>
                <c:formatCode>General</c:formatCode>
                <c:ptCount val="1"/>
                <c:pt idx="0">
                  <c:v>9.8876953125E-3</c:v>
                </c:pt>
              </c:numCache>
            </c:numRef>
          </c:xVal>
          <c:yVal>
            <c:numRef>
              <c:f>Clustering!$H$117</c:f>
              <c:numCache>
                <c:formatCode>General</c:formatCode>
                <c:ptCount val="1"/>
                <c:pt idx="0">
                  <c:v>16</c:v>
                </c:pt>
              </c:numCache>
            </c:numRef>
          </c:yVal>
          <c:smooth val="0"/>
          <c:extLst>
            <c:ext xmlns:c16="http://schemas.microsoft.com/office/drawing/2014/chart" uri="{C3380CC4-5D6E-409C-BE32-E72D297353CC}">
              <c16:uniqueId val="{00000030-51B4-C44C-8F3D-B7C8805431AA}"/>
            </c:ext>
          </c:extLst>
        </c:ser>
        <c:ser>
          <c:idx val="45"/>
          <c:order val="45"/>
          <c:tx>
            <c:strRef>
              <c:f>Clustering!$F$118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Clustering!$G$118</c:f>
              <c:numCache>
                <c:formatCode>General</c:formatCode>
                <c:ptCount val="1"/>
                <c:pt idx="0">
                  <c:v>1.64794921875E-2</c:v>
                </c:pt>
              </c:numCache>
            </c:numRef>
          </c:xVal>
          <c:yVal>
            <c:numRef>
              <c:f>Clustering!$H$118</c:f>
              <c:numCache>
                <c:formatCode>General</c:formatCode>
                <c:ptCount val="1"/>
                <c:pt idx="0">
                  <c:v>16</c:v>
                </c:pt>
              </c:numCache>
            </c:numRef>
          </c:yVal>
          <c:smooth val="0"/>
          <c:extLst>
            <c:ext xmlns:c16="http://schemas.microsoft.com/office/drawing/2014/chart" uri="{C3380CC4-5D6E-409C-BE32-E72D297353CC}">
              <c16:uniqueId val="{00000031-51B4-C44C-8F3D-B7C8805431AA}"/>
            </c:ext>
          </c:extLst>
        </c:ser>
        <c:ser>
          <c:idx val="46"/>
          <c:order val="46"/>
          <c:tx>
            <c:strRef>
              <c:f>Clustering!$F$119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Clustering!$G$119</c:f>
              <c:numCache>
                <c:formatCode>General</c:formatCode>
                <c:ptCount val="1"/>
                <c:pt idx="0">
                  <c:v>3.2958984375E-3</c:v>
                </c:pt>
              </c:numCache>
            </c:numRef>
          </c:xVal>
          <c:yVal>
            <c:numRef>
              <c:f>Clustering!$H$119</c:f>
              <c:numCache>
                <c:formatCode>General</c:formatCode>
                <c:ptCount val="1"/>
                <c:pt idx="0">
                  <c:v>64</c:v>
                </c:pt>
              </c:numCache>
            </c:numRef>
          </c:yVal>
          <c:smooth val="0"/>
          <c:extLst>
            <c:ext xmlns:c16="http://schemas.microsoft.com/office/drawing/2014/chart" uri="{C3380CC4-5D6E-409C-BE32-E72D297353CC}">
              <c16:uniqueId val="{00000032-51B4-C44C-8F3D-B7C8805431AA}"/>
            </c:ext>
          </c:extLst>
        </c:ser>
        <c:ser>
          <c:idx val="47"/>
          <c:order val="47"/>
          <c:tx>
            <c:strRef>
              <c:f>Clustering!$F$120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Clustering!$G$120</c:f>
              <c:numCache>
                <c:formatCode>General</c:formatCode>
                <c:ptCount val="1"/>
                <c:pt idx="0">
                  <c:v>6.591796875E-3</c:v>
                </c:pt>
              </c:numCache>
            </c:numRef>
          </c:xVal>
          <c:yVal>
            <c:numRef>
              <c:f>Clustering!$H$120</c:f>
              <c:numCache>
                <c:formatCode>General</c:formatCode>
                <c:ptCount val="1"/>
                <c:pt idx="0">
                  <c:v>64</c:v>
                </c:pt>
              </c:numCache>
            </c:numRef>
          </c:yVal>
          <c:smooth val="0"/>
          <c:extLst>
            <c:ext xmlns:c16="http://schemas.microsoft.com/office/drawing/2014/chart" uri="{C3380CC4-5D6E-409C-BE32-E72D297353CC}">
              <c16:uniqueId val="{00000033-51B4-C44C-8F3D-B7C8805431AA}"/>
            </c:ext>
          </c:extLst>
        </c:ser>
        <c:ser>
          <c:idx val="48"/>
          <c:order val="48"/>
          <c:tx>
            <c:strRef>
              <c:f>Clustering!$F$121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Clustering!$G$121</c:f>
              <c:numCache>
                <c:formatCode>General</c:formatCode>
                <c:ptCount val="1"/>
                <c:pt idx="0">
                  <c:v>9.8876953125E-3</c:v>
                </c:pt>
              </c:numCache>
            </c:numRef>
          </c:xVal>
          <c:yVal>
            <c:numRef>
              <c:f>Clustering!$H$121</c:f>
              <c:numCache>
                <c:formatCode>General</c:formatCode>
                <c:ptCount val="1"/>
                <c:pt idx="0">
                  <c:v>64</c:v>
                </c:pt>
              </c:numCache>
            </c:numRef>
          </c:yVal>
          <c:smooth val="0"/>
          <c:extLst>
            <c:ext xmlns:c16="http://schemas.microsoft.com/office/drawing/2014/chart" uri="{C3380CC4-5D6E-409C-BE32-E72D297353CC}">
              <c16:uniqueId val="{00000034-51B4-C44C-8F3D-B7C8805431AA}"/>
            </c:ext>
          </c:extLst>
        </c:ser>
        <c:ser>
          <c:idx val="49"/>
          <c:order val="49"/>
          <c:tx>
            <c:strRef>
              <c:f>Clustering!$F$70</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Clustering!$G$70</c:f>
              <c:numCache>
                <c:formatCode>General</c:formatCode>
                <c:ptCount val="1"/>
                <c:pt idx="0">
                  <c:v>0.5859375</c:v>
                </c:pt>
              </c:numCache>
            </c:numRef>
          </c:xVal>
          <c:yVal>
            <c:numRef>
              <c:f>Clustering!$H$70</c:f>
              <c:numCache>
                <c:formatCode>General</c:formatCode>
                <c:ptCount val="1"/>
                <c:pt idx="0">
                  <c:v>16</c:v>
                </c:pt>
              </c:numCache>
            </c:numRef>
          </c:yVal>
          <c:smooth val="0"/>
          <c:extLst>
            <c:ext xmlns:c16="http://schemas.microsoft.com/office/drawing/2014/chart" uri="{C3380CC4-5D6E-409C-BE32-E72D297353CC}">
              <c16:uniqueId val="{00000035-51B4-C44C-8F3D-B7C8805431AA}"/>
            </c:ext>
          </c:extLst>
        </c:ser>
        <c:ser>
          <c:idx val="50"/>
          <c:order val="50"/>
          <c:tx>
            <c:strRef>
              <c:f>Clustering!$F$71</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Clustering!$G$71</c:f>
              <c:numCache>
                <c:formatCode>General</c:formatCode>
                <c:ptCount val="1"/>
                <c:pt idx="0">
                  <c:v>1.171875</c:v>
                </c:pt>
              </c:numCache>
            </c:numRef>
          </c:xVal>
          <c:yVal>
            <c:numRef>
              <c:f>Clustering!$H$71</c:f>
              <c:numCache>
                <c:formatCode>General</c:formatCode>
                <c:ptCount val="1"/>
                <c:pt idx="0">
                  <c:v>16</c:v>
                </c:pt>
              </c:numCache>
            </c:numRef>
          </c:yVal>
          <c:smooth val="0"/>
          <c:extLst>
            <c:ext xmlns:c16="http://schemas.microsoft.com/office/drawing/2014/chart" uri="{C3380CC4-5D6E-409C-BE32-E72D297353CC}">
              <c16:uniqueId val="{00000036-51B4-C44C-8F3D-B7C8805431AA}"/>
            </c:ext>
          </c:extLst>
        </c:ser>
        <c:ser>
          <c:idx val="51"/>
          <c:order val="51"/>
          <c:tx>
            <c:strRef>
              <c:f>Clustering!$F$54</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Clustering!$G$54</c:f>
              <c:numCache>
                <c:formatCode>General</c:formatCode>
                <c:ptCount val="1"/>
                <c:pt idx="0">
                  <c:v>1.318359375E-2</c:v>
                </c:pt>
              </c:numCache>
            </c:numRef>
          </c:xVal>
          <c:yVal>
            <c:numRef>
              <c:f>Clustering!$H$54</c:f>
              <c:numCache>
                <c:formatCode>General</c:formatCode>
                <c:ptCount val="1"/>
                <c:pt idx="0">
                  <c:v>1024</c:v>
                </c:pt>
              </c:numCache>
            </c:numRef>
          </c:yVal>
          <c:smooth val="0"/>
          <c:extLst>
            <c:ext xmlns:c16="http://schemas.microsoft.com/office/drawing/2014/chart" uri="{C3380CC4-5D6E-409C-BE32-E72D297353CC}">
              <c16:uniqueId val="{00000037-51B4-C44C-8F3D-B7C8805431AA}"/>
            </c:ext>
          </c:extLst>
        </c:ser>
        <c:ser>
          <c:idx val="52"/>
          <c:order val="52"/>
          <c:tx>
            <c:strRef>
              <c:f>Clustering!$F$55</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Clustering!$G$55</c:f>
              <c:numCache>
                <c:formatCode>General</c:formatCode>
                <c:ptCount val="1"/>
                <c:pt idx="0">
                  <c:v>5.859375E-3</c:v>
                </c:pt>
              </c:numCache>
            </c:numRef>
          </c:xVal>
          <c:yVal>
            <c:numRef>
              <c:f>Clustering!$H$55</c:f>
              <c:numCache>
                <c:formatCode>General</c:formatCode>
                <c:ptCount val="1"/>
                <c:pt idx="0">
                  <c:v>4096</c:v>
                </c:pt>
              </c:numCache>
            </c:numRef>
          </c:yVal>
          <c:smooth val="0"/>
          <c:extLst>
            <c:ext xmlns:c16="http://schemas.microsoft.com/office/drawing/2014/chart" uri="{C3380CC4-5D6E-409C-BE32-E72D297353CC}">
              <c16:uniqueId val="{00000038-51B4-C44C-8F3D-B7C8805431AA}"/>
            </c:ext>
          </c:extLst>
        </c:ser>
        <c:ser>
          <c:idx val="53"/>
          <c:order val="53"/>
          <c:tx>
            <c:strRef>
              <c:f>Clustering!$F$56</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Clustering!$G$56</c:f>
              <c:numCache>
                <c:formatCode>General</c:formatCode>
                <c:ptCount val="1"/>
                <c:pt idx="0">
                  <c:v>2.197265625E-3</c:v>
                </c:pt>
              </c:numCache>
            </c:numRef>
          </c:xVal>
          <c:yVal>
            <c:numRef>
              <c:f>Clustering!$H$56</c:f>
              <c:numCache>
                <c:formatCode>General</c:formatCode>
                <c:ptCount val="1"/>
                <c:pt idx="0">
                  <c:v>4096</c:v>
                </c:pt>
              </c:numCache>
            </c:numRef>
          </c:yVal>
          <c:smooth val="0"/>
          <c:extLst>
            <c:ext xmlns:c16="http://schemas.microsoft.com/office/drawing/2014/chart" uri="{C3380CC4-5D6E-409C-BE32-E72D297353CC}">
              <c16:uniqueId val="{00000039-51B4-C44C-8F3D-B7C8805431AA}"/>
            </c:ext>
          </c:extLst>
        </c:ser>
        <c:ser>
          <c:idx val="54"/>
          <c:order val="54"/>
          <c:tx>
            <c:strRef>
              <c:f>Clustering!$F$18</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Clustering!$G$18</c:f>
              <c:numCache>
                <c:formatCode>General</c:formatCode>
                <c:ptCount val="1"/>
                <c:pt idx="0">
                  <c:v>0.25</c:v>
                </c:pt>
              </c:numCache>
            </c:numRef>
          </c:xVal>
          <c:yVal>
            <c:numRef>
              <c:f>Clustering!$H$18</c:f>
              <c:numCache>
                <c:formatCode>General</c:formatCode>
                <c:ptCount val="1"/>
                <c:pt idx="0">
                  <c:v>1</c:v>
                </c:pt>
              </c:numCache>
            </c:numRef>
          </c:yVal>
          <c:smooth val="0"/>
          <c:extLst>
            <c:ext xmlns:c16="http://schemas.microsoft.com/office/drawing/2014/chart" uri="{C3380CC4-5D6E-409C-BE32-E72D297353CC}">
              <c16:uniqueId val="{0000003A-51B4-C44C-8F3D-B7C8805431AA}"/>
            </c:ext>
          </c:extLst>
        </c:ser>
        <c:ser>
          <c:idx val="55"/>
          <c:order val="55"/>
          <c:tx>
            <c:strRef>
              <c:f>Clustering!$F$19</c:f>
              <c:strCache>
                <c:ptCount val="1"/>
                <c:pt idx="0">
                  <c:v>CNN13</c:v>
                </c:pt>
              </c:strCache>
            </c:strRef>
          </c:tx>
          <c:spPr>
            <a:ln>
              <a:solidFill>
                <a:srgbClr val="000000"/>
              </a:solidFill>
            </a:ln>
          </c:spPr>
          <c:marker>
            <c:symbol val="diamond"/>
            <c:size val="10"/>
            <c:spPr>
              <a:solidFill>
                <a:srgbClr val="FF0000"/>
              </a:solidFill>
              <a:ln>
                <a:solidFill>
                  <a:srgbClr val="000000"/>
                </a:solidFill>
              </a:ln>
            </c:spPr>
          </c:marker>
          <c:xVal>
            <c:numRef>
              <c:f>Clustering!$G$19</c:f>
              <c:numCache>
                <c:formatCode>General</c:formatCode>
                <c:ptCount val="1"/>
                <c:pt idx="0">
                  <c:v>6.25E-2</c:v>
                </c:pt>
              </c:numCache>
            </c:numRef>
          </c:xVal>
          <c:yVal>
            <c:numRef>
              <c:f>Clustering!$H$19</c:f>
              <c:numCache>
                <c:formatCode>General</c:formatCode>
                <c:ptCount val="1"/>
                <c:pt idx="0">
                  <c:v>1</c:v>
                </c:pt>
              </c:numCache>
            </c:numRef>
          </c:yVal>
          <c:smooth val="0"/>
          <c:extLst>
            <c:ext xmlns:c16="http://schemas.microsoft.com/office/drawing/2014/chart" uri="{C3380CC4-5D6E-409C-BE32-E72D297353CC}">
              <c16:uniqueId val="{0000003B-51B4-C44C-8F3D-B7C8805431AA}"/>
            </c:ext>
          </c:extLst>
        </c:ser>
        <c:ser>
          <c:idx val="56"/>
          <c:order val="56"/>
          <c:tx>
            <c:strRef>
              <c:f>Clustering!$F$36</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Clustering!$G$36</c:f>
              <c:numCache>
                <c:formatCode>General</c:formatCode>
                <c:ptCount val="1"/>
                <c:pt idx="0">
                  <c:v>1.5625E-2</c:v>
                </c:pt>
              </c:numCache>
            </c:numRef>
          </c:xVal>
          <c:yVal>
            <c:numRef>
              <c:f>Clustering!$H$36</c:f>
              <c:numCache>
                <c:formatCode>General</c:formatCode>
                <c:ptCount val="1"/>
                <c:pt idx="0">
                  <c:v>5625</c:v>
                </c:pt>
              </c:numCache>
            </c:numRef>
          </c:yVal>
          <c:smooth val="0"/>
          <c:extLst>
            <c:ext xmlns:c16="http://schemas.microsoft.com/office/drawing/2014/chart" uri="{C3380CC4-5D6E-409C-BE32-E72D297353CC}">
              <c16:uniqueId val="{0000003C-51B4-C44C-8F3D-B7C8805431AA}"/>
            </c:ext>
          </c:extLst>
        </c:ser>
        <c:ser>
          <c:idx val="57"/>
          <c:order val="57"/>
          <c:tx>
            <c:strRef>
              <c:f>Clustering!$F$37</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Clustering!$G$37</c:f>
              <c:numCache>
                <c:formatCode>General</c:formatCode>
                <c:ptCount val="1"/>
                <c:pt idx="0">
                  <c:v>3.125E-2</c:v>
                </c:pt>
              </c:numCache>
            </c:numRef>
          </c:xVal>
          <c:yVal>
            <c:numRef>
              <c:f>Clustering!$H$37</c:f>
              <c:numCache>
                <c:formatCode>General</c:formatCode>
                <c:ptCount val="1"/>
                <c:pt idx="0">
                  <c:v>1444</c:v>
                </c:pt>
              </c:numCache>
            </c:numRef>
          </c:yVal>
          <c:smooth val="0"/>
          <c:extLst>
            <c:ext xmlns:c16="http://schemas.microsoft.com/office/drawing/2014/chart" uri="{C3380CC4-5D6E-409C-BE32-E72D297353CC}">
              <c16:uniqueId val="{0000003D-51B4-C44C-8F3D-B7C8805431AA}"/>
            </c:ext>
          </c:extLst>
        </c:ser>
        <c:ser>
          <c:idx val="58"/>
          <c:order val="58"/>
          <c:tx>
            <c:strRef>
              <c:f>Clustering!$F$38</c:f>
              <c:strCache>
                <c:ptCount val="1"/>
                <c:pt idx="0">
                  <c:v>CNN11</c:v>
                </c:pt>
              </c:strCache>
            </c:strRef>
          </c:tx>
          <c:spPr>
            <a:ln>
              <a:solidFill>
                <a:srgbClr val="000000"/>
              </a:solidFill>
            </a:ln>
          </c:spPr>
          <c:marker>
            <c:symbol val="diamond"/>
            <c:size val="10"/>
            <c:spPr>
              <a:solidFill>
                <a:srgbClr val="660066"/>
              </a:solidFill>
              <a:ln>
                <a:solidFill>
                  <a:srgbClr val="000000"/>
                </a:solidFill>
              </a:ln>
            </c:spPr>
          </c:marker>
          <c:xVal>
            <c:numRef>
              <c:f>Clustering!$G$38</c:f>
              <c:numCache>
                <c:formatCode>General</c:formatCode>
                <c:ptCount val="1"/>
                <c:pt idx="0">
                  <c:v>6.25E-2</c:v>
                </c:pt>
              </c:numCache>
            </c:numRef>
          </c:xVal>
          <c:yVal>
            <c:numRef>
              <c:f>Clustering!$H$38</c:f>
              <c:numCache>
                <c:formatCode>General</c:formatCode>
                <c:ptCount val="1"/>
                <c:pt idx="0">
                  <c:v>1444</c:v>
                </c:pt>
              </c:numCache>
            </c:numRef>
          </c:yVal>
          <c:smooth val="0"/>
          <c:extLst>
            <c:ext xmlns:c16="http://schemas.microsoft.com/office/drawing/2014/chart" uri="{C3380CC4-5D6E-409C-BE32-E72D297353CC}">
              <c16:uniqueId val="{0000003E-51B4-C44C-8F3D-B7C8805431AA}"/>
            </c:ext>
          </c:extLst>
        </c:ser>
        <c:ser>
          <c:idx val="59"/>
          <c:order val="59"/>
          <c:tx>
            <c:strRef>
              <c:f>Clustering!$F$7</c:f>
              <c:strCache>
                <c:ptCount val="1"/>
                <c:pt idx="0">
                  <c:v>LSTM1</c:v>
                </c:pt>
              </c:strCache>
            </c:strRef>
          </c:tx>
          <c:spPr>
            <a:ln>
              <a:solidFill>
                <a:srgbClr val="000000"/>
              </a:solidFill>
            </a:ln>
          </c:spPr>
          <c:marker>
            <c:symbol val="square"/>
            <c:size val="10"/>
            <c:spPr>
              <a:solidFill>
                <a:schemeClr val="accent1"/>
              </a:solidFill>
              <a:ln>
                <a:solidFill>
                  <a:srgbClr val="000000"/>
                </a:solidFill>
              </a:ln>
            </c:spPr>
          </c:marker>
          <c:xVal>
            <c:numRef>
              <c:f>Clustering!$G$7</c:f>
              <c:numCache>
                <c:formatCode>General</c:formatCode>
                <c:ptCount val="1"/>
                <c:pt idx="0">
                  <c:v>1.1200000000000001</c:v>
                </c:pt>
              </c:numCache>
            </c:numRef>
          </c:xVal>
          <c:yVal>
            <c:numRef>
              <c:f>Clustering!$H$7</c:f>
              <c:numCache>
                <c:formatCode>General</c:formatCode>
                <c:ptCount val="1"/>
                <c:pt idx="0">
                  <c:v>1</c:v>
                </c:pt>
              </c:numCache>
            </c:numRef>
          </c:yVal>
          <c:smooth val="0"/>
          <c:extLst>
            <c:ext xmlns:c16="http://schemas.microsoft.com/office/drawing/2014/chart" uri="{C3380CC4-5D6E-409C-BE32-E72D297353CC}">
              <c16:uniqueId val="{0000003F-51B4-C44C-8F3D-B7C8805431AA}"/>
            </c:ext>
          </c:extLst>
        </c:ser>
        <c:ser>
          <c:idx val="61"/>
          <c:order val="60"/>
          <c:tx>
            <c:strRef>
              <c:f>Clustering!$F$10</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Clustering!$G$10</c:f>
              <c:numCache>
                <c:formatCode>General</c:formatCode>
                <c:ptCount val="1"/>
                <c:pt idx="0">
                  <c:v>7.5531005859375</c:v>
                </c:pt>
              </c:numCache>
            </c:numRef>
          </c:xVal>
          <c:yVal>
            <c:numRef>
              <c:f>Clustering!$H$10</c:f>
              <c:numCache>
                <c:formatCode>General</c:formatCode>
                <c:ptCount val="1"/>
                <c:pt idx="0">
                  <c:v>1</c:v>
                </c:pt>
              </c:numCache>
            </c:numRef>
          </c:yVal>
          <c:smooth val="0"/>
          <c:extLst>
            <c:ext xmlns:c16="http://schemas.microsoft.com/office/drawing/2014/chart" uri="{C3380CC4-5D6E-409C-BE32-E72D297353CC}">
              <c16:uniqueId val="{00000040-51B4-C44C-8F3D-B7C8805431AA}"/>
            </c:ext>
          </c:extLst>
        </c:ser>
        <c:ser>
          <c:idx val="62"/>
          <c:order val="61"/>
          <c:tx>
            <c:strRef>
              <c:f>Clustering!$F$11</c:f>
              <c:strCache>
                <c:ptCount val="1"/>
                <c:pt idx="0">
                  <c:v>Transd.1</c:v>
                </c:pt>
              </c:strCache>
            </c:strRef>
          </c:tx>
          <c:spPr>
            <a:ln>
              <a:solidFill>
                <a:srgbClr val="000000"/>
              </a:solidFill>
            </a:ln>
          </c:spPr>
          <c:marker>
            <c:symbol val="triangle"/>
            <c:size val="10"/>
            <c:spPr>
              <a:solidFill>
                <a:srgbClr val="FF0000"/>
              </a:solidFill>
              <a:ln>
                <a:solidFill>
                  <a:srgbClr val="000000"/>
                </a:solidFill>
              </a:ln>
            </c:spPr>
          </c:marker>
          <c:xVal>
            <c:numRef>
              <c:f>Clustering!$G$11</c:f>
              <c:numCache>
                <c:formatCode>General</c:formatCode>
                <c:ptCount val="1"/>
                <c:pt idx="0">
                  <c:v>10.2996826171875</c:v>
                </c:pt>
              </c:numCache>
            </c:numRef>
          </c:xVal>
          <c:yVal>
            <c:numRef>
              <c:f>Clustering!$H$11</c:f>
              <c:numCache>
                <c:formatCode>General</c:formatCode>
                <c:ptCount val="1"/>
                <c:pt idx="0">
                  <c:v>1</c:v>
                </c:pt>
              </c:numCache>
            </c:numRef>
          </c:yVal>
          <c:smooth val="0"/>
          <c:extLst>
            <c:ext xmlns:c16="http://schemas.microsoft.com/office/drawing/2014/chart" uri="{C3380CC4-5D6E-409C-BE32-E72D297353CC}">
              <c16:uniqueId val="{00000041-51B4-C44C-8F3D-B7C8805431AA}"/>
            </c:ext>
          </c:extLst>
        </c:ser>
        <c:ser>
          <c:idx val="63"/>
          <c:order val="62"/>
          <c:tx>
            <c:strRef>
              <c:f>Clustering!$F$12</c:f>
              <c:strCache>
                <c:ptCount val="1"/>
                <c:pt idx="0">
                  <c:v>Transd.2</c:v>
                </c:pt>
              </c:strCache>
            </c:strRef>
          </c:tx>
          <c:spPr>
            <a:ln>
              <a:solidFill>
                <a:srgbClr val="000000"/>
              </a:solidFill>
            </a:ln>
          </c:spPr>
          <c:marker>
            <c:symbol val="triangle"/>
            <c:size val="10"/>
            <c:spPr>
              <a:solidFill>
                <a:schemeClr val="accent4"/>
              </a:solidFill>
              <a:ln>
                <a:solidFill>
                  <a:srgbClr val="000000"/>
                </a:solidFill>
              </a:ln>
            </c:spPr>
          </c:marker>
          <c:xVal>
            <c:numRef>
              <c:f>Clustering!$G$12</c:f>
              <c:numCache>
                <c:formatCode>General</c:formatCode>
                <c:ptCount val="1"/>
                <c:pt idx="0">
                  <c:v>14.87</c:v>
                </c:pt>
              </c:numCache>
            </c:numRef>
          </c:xVal>
          <c:yVal>
            <c:numRef>
              <c:f>Clustering!$H$12</c:f>
              <c:numCache>
                <c:formatCode>General</c:formatCode>
                <c:ptCount val="1"/>
                <c:pt idx="0">
                  <c:v>1</c:v>
                </c:pt>
              </c:numCache>
            </c:numRef>
          </c:yVal>
          <c:smooth val="0"/>
          <c:extLst>
            <c:ext xmlns:c16="http://schemas.microsoft.com/office/drawing/2014/chart" uri="{C3380CC4-5D6E-409C-BE32-E72D297353CC}">
              <c16:uniqueId val="{00000042-51B4-C44C-8F3D-B7C8805431AA}"/>
            </c:ext>
          </c:extLst>
        </c:ser>
        <c:ser>
          <c:idx val="64"/>
          <c:order val="63"/>
          <c:tx>
            <c:strRef>
              <c:f>Clustering!$F$9</c:f>
              <c:strCache>
                <c:ptCount val="1"/>
                <c:pt idx="0">
                  <c:v>LSTM2</c:v>
                </c:pt>
              </c:strCache>
            </c:strRef>
          </c:tx>
          <c:spPr>
            <a:ln>
              <a:solidFill>
                <a:srgbClr val="000000"/>
              </a:solidFill>
            </a:ln>
          </c:spPr>
          <c:marker>
            <c:symbol val="square"/>
            <c:size val="10"/>
            <c:spPr>
              <a:solidFill>
                <a:srgbClr val="4285F4"/>
              </a:solidFill>
              <a:ln>
                <a:solidFill>
                  <a:srgbClr val="000000"/>
                </a:solidFill>
              </a:ln>
            </c:spPr>
          </c:marker>
          <c:xVal>
            <c:numRef>
              <c:f>Clustering!$G$9</c:f>
              <c:numCache>
                <c:formatCode>General</c:formatCode>
                <c:ptCount val="1"/>
                <c:pt idx="0">
                  <c:v>5</c:v>
                </c:pt>
              </c:numCache>
            </c:numRef>
          </c:xVal>
          <c:yVal>
            <c:numRef>
              <c:f>Clustering!$H$9</c:f>
              <c:numCache>
                <c:formatCode>General</c:formatCode>
                <c:ptCount val="1"/>
                <c:pt idx="0">
                  <c:v>1</c:v>
                </c:pt>
              </c:numCache>
            </c:numRef>
          </c:yVal>
          <c:smooth val="0"/>
          <c:extLst>
            <c:ext xmlns:c16="http://schemas.microsoft.com/office/drawing/2014/chart" uri="{C3380CC4-5D6E-409C-BE32-E72D297353CC}">
              <c16:uniqueId val="{00000043-51B4-C44C-8F3D-B7C8805431AA}"/>
            </c:ext>
          </c:extLst>
        </c:ser>
        <c:ser>
          <c:idx val="65"/>
          <c:order val="64"/>
          <c:tx>
            <c:strRef>
              <c:f>Clustering!$F$13</c:f>
              <c:strCache>
                <c:ptCount val="1"/>
                <c:pt idx="0">
                  <c:v>Transd.3</c:v>
                </c:pt>
              </c:strCache>
            </c:strRef>
          </c:tx>
          <c:spPr>
            <a:ln>
              <a:solidFill>
                <a:srgbClr val="000000"/>
              </a:solidFill>
            </a:ln>
          </c:spPr>
          <c:marker>
            <c:symbol val="triangle"/>
            <c:size val="9"/>
            <c:spPr>
              <a:solidFill>
                <a:schemeClr val="accent4"/>
              </a:solidFill>
              <a:ln>
                <a:solidFill>
                  <a:srgbClr val="000000"/>
                </a:solidFill>
              </a:ln>
            </c:spPr>
          </c:marker>
          <c:xVal>
            <c:strRef>
              <c:f>Clustering!$G$13</c:f>
              <c:strCache>
                <c:ptCount val="1"/>
                <c:pt idx="0">
                  <c:v>6,45</c:v>
                </c:pt>
              </c:strCache>
            </c:strRef>
          </c:xVal>
          <c:yVal>
            <c:numRef>
              <c:f>Clustering!$H$13</c:f>
              <c:numCache>
                <c:formatCode>General</c:formatCode>
                <c:ptCount val="1"/>
                <c:pt idx="0">
                  <c:v>1</c:v>
                </c:pt>
              </c:numCache>
            </c:numRef>
          </c:yVal>
          <c:smooth val="0"/>
          <c:extLst>
            <c:ext xmlns:c16="http://schemas.microsoft.com/office/drawing/2014/chart" uri="{C3380CC4-5D6E-409C-BE32-E72D297353CC}">
              <c16:uniqueId val="{00000044-51B4-C44C-8F3D-B7C8805431AA}"/>
            </c:ext>
          </c:extLst>
        </c:ser>
        <c:dLbls>
          <c:showLegendKey val="0"/>
          <c:showVal val="0"/>
          <c:showCatName val="0"/>
          <c:showSerName val="0"/>
          <c:showPercent val="0"/>
          <c:showBubbleSize val="0"/>
        </c:dLbls>
        <c:axId val="1813915176"/>
        <c:axId val="1813932104"/>
      </c:scatterChart>
      <c:valAx>
        <c:axId val="1813915176"/>
        <c:scaling>
          <c:logBase val="10"/>
          <c:orientation val="minMax"/>
          <c:max val="100"/>
        </c:scaling>
        <c:delete val="0"/>
        <c:axPos val="b"/>
        <c:title>
          <c:tx>
            <c:rich>
              <a:bodyPr/>
              <a:lstStyle/>
              <a:p>
                <a:pPr>
                  <a:defRPr sz="1800"/>
                </a:pPr>
                <a:r>
                  <a:rPr lang="en-US" sz="1800"/>
                  <a:t>Parameter Footprint</a:t>
                </a:r>
              </a:p>
            </c:rich>
          </c:tx>
          <c:overlay val="0"/>
        </c:title>
        <c:numFmt formatCode="General" sourceLinked="1"/>
        <c:majorTickMark val="out"/>
        <c:minorTickMark val="none"/>
        <c:tickLblPos val="nextTo"/>
        <c:txPr>
          <a:bodyPr/>
          <a:lstStyle/>
          <a:p>
            <a:pPr>
              <a:defRPr sz="1800"/>
            </a:pPr>
            <a:endParaRPr lang="en-US"/>
          </a:p>
        </c:txPr>
        <c:crossAx val="1813932104"/>
        <c:crosses val="autoZero"/>
        <c:crossBetween val="midCat"/>
      </c:valAx>
      <c:valAx>
        <c:axId val="1813932104"/>
        <c:scaling>
          <c:logBase val="10"/>
          <c:orientation val="minMax"/>
        </c:scaling>
        <c:delete val="0"/>
        <c:axPos val="l"/>
        <c:majorGridlines/>
        <c:title>
          <c:tx>
            <c:rich>
              <a:bodyPr rot="-5400000" vert="horz"/>
              <a:lstStyle/>
              <a:p>
                <a:pPr>
                  <a:defRPr sz="2000"/>
                </a:pPr>
                <a:r>
                  <a:rPr lang="en-US" sz="2000" dirty="0"/>
                  <a:t>FLOP/Byte</a:t>
                </a:r>
              </a:p>
            </c:rich>
          </c:tx>
          <c:layout>
            <c:manualLayout>
              <c:xMode val="edge"/>
              <c:yMode val="edge"/>
              <c:x val="7.3143692578788201E-3"/>
              <c:y val="0.29904287645326399"/>
            </c:manualLayout>
          </c:layout>
          <c:overlay val="0"/>
        </c:title>
        <c:numFmt formatCode="General" sourceLinked="1"/>
        <c:majorTickMark val="out"/>
        <c:minorTickMark val="none"/>
        <c:tickLblPos val="nextTo"/>
        <c:txPr>
          <a:bodyPr/>
          <a:lstStyle/>
          <a:p>
            <a:pPr>
              <a:defRPr sz="1800"/>
            </a:pPr>
            <a:endParaRPr lang="en-US"/>
          </a:p>
        </c:txPr>
        <c:crossAx val="1813915176"/>
        <c:crossesAt val="1E-3"/>
        <c:crossBetween val="midCat"/>
      </c:valAx>
      <c:spPr>
        <a:ln>
          <a:solidFill>
            <a:schemeClr val="tx1"/>
          </a:solidFill>
        </a:ln>
      </c:spPr>
    </c:plotArea>
    <c:plotVisOnly val="1"/>
    <c:dispBlanksAs val="gap"/>
    <c:showDLblsOverMax val="0"/>
  </c:chart>
  <c:spPr>
    <a:ln>
      <a:noFill/>
    </a:ln>
  </c:spPr>
  <c:externalData r:id="rId1">
    <c:autoUpdate val="0"/>
  </c:externalData>
</c:chartSpace>
</file>

<file path=ppt/drawings/drawing1.xml><?xml version="1.0" encoding="utf-8"?>
<c:userShapes xmlns:c="http://schemas.openxmlformats.org/drawingml/2006/chart">
  <cdr:relSizeAnchor xmlns:cdr="http://schemas.openxmlformats.org/drawingml/2006/chartDrawing">
    <cdr:from>
      <cdr:x>0.90288</cdr:x>
      <cdr:y>0.12877</cdr:y>
    </cdr:from>
    <cdr:to>
      <cdr:x>0.90288</cdr:x>
      <cdr:y>0.59181</cdr:y>
    </cdr:to>
    <cdr:cxnSp macro="">
      <cdr:nvCxnSpPr>
        <cdr:cNvPr id="3" name="Straight Connector 2">
          <a:extLst xmlns:a="http://schemas.openxmlformats.org/drawingml/2006/main">
            <a:ext uri="{FF2B5EF4-FFF2-40B4-BE49-F238E27FC236}">
              <a16:creationId xmlns:a16="http://schemas.microsoft.com/office/drawing/2014/main" id="{098D1079-4621-DC4F-9D9C-ECCF83AB901A}"/>
            </a:ext>
          </a:extLst>
        </cdr:cNvPr>
        <cdr:cNvCxnSpPr/>
      </cdr:nvCxnSpPr>
      <cdr:spPr>
        <a:xfrm xmlns:a="http://schemas.openxmlformats.org/drawingml/2006/main" flipV="1">
          <a:off x="8393575" y="613458"/>
          <a:ext cx="0" cy="2205942"/>
        </a:xfrm>
        <a:prstGeom xmlns:a="http://schemas.openxmlformats.org/drawingml/2006/main" prst="line">
          <a:avLst/>
        </a:prstGeom>
        <a:ln xmlns:a="http://schemas.openxmlformats.org/drawingml/2006/main" w="28575">
          <a:solidFill>
            <a:schemeClr val="tx1">
              <a:lumMod val="75000"/>
              <a:lumOff val="25000"/>
            </a:schemeClr>
          </a:solidFill>
          <a:prstDash val="dash"/>
          <a:headEnd type="none" w="med" len="med"/>
          <a:tailEnd type="none" w="med" len="med"/>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72.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4820"/>
          </a:xfrm>
          <a:prstGeom prst="rect">
            <a:avLst/>
          </a:prstGeom>
        </p:spPr>
        <p:txBody>
          <a:bodyPr vert="horz" lIns="93177" tIns="46589" rIns="93177" bIns="46589" rtlCol="0"/>
          <a:lstStyle>
            <a:lvl1pPr algn="r">
              <a:defRPr sz="1200"/>
            </a:lvl1pPr>
          </a:lstStyle>
          <a:p>
            <a:fld id="{AC167E78-EA36-40A1-A9A0-B443C6CB1F60}" type="datetimeFigureOut">
              <a:rPr lang="en-US" smtClean="0"/>
              <a:pPr/>
              <a:t>6/28/24</a:t>
            </a:fld>
            <a:endParaRPr lang="en-US"/>
          </a:p>
        </p:txBody>
      </p:sp>
      <p:sp>
        <p:nvSpPr>
          <p:cNvPr id="4" name="Footer Placeholder 3"/>
          <p:cNvSpPr>
            <a:spLocks noGrp="1"/>
          </p:cNvSpPr>
          <p:nvPr>
            <p:ph type="ftr" sz="quarter" idx="2"/>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4820"/>
          </a:xfrm>
          <a:prstGeom prst="rect">
            <a:avLst/>
          </a:prstGeom>
        </p:spPr>
        <p:txBody>
          <a:bodyPr vert="horz" lIns="93177" tIns="46589" rIns="93177" bIns="46589" rtlCol="0" anchor="b"/>
          <a:lstStyle>
            <a:lvl1pPr algn="r">
              <a:defRPr sz="1200"/>
            </a:lvl1pPr>
          </a:lstStyle>
          <a:p>
            <a:fld id="{1E401BE2-F7AC-4C50-A6E5-F6C806E13D7E}" type="slidenum">
              <a:rPr lang="en-US" smtClean="0"/>
              <a:pPr/>
              <a:t>‹#›</a:t>
            </a:fld>
            <a:endParaRPr lang="en-US"/>
          </a:p>
        </p:txBody>
      </p:sp>
    </p:spTree>
    <p:extLst>
      <p:ext uri="{BB962C8B-B14F-4D97-AF65-F5344CB8AC3E}">
        <p14:creationId xmlns:p14="http://schemas.microsoft.com/office/powerpoint/2010/main" val="10462981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88D89EF4-2B2A-4F54-A6DD-1EB35DCF17B3}" type="datetimeFigureOut">
              <a:rPr lang="en-US" smtClean="0"/>
              <a:pPr/>
              <a:t>6/28/24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AB959945-7217-484B-8E74-88DC87A74BB0}" type="slidenum">
              <a:rPr lang="en-US" smtClean="0"/>
              <a:pPr/>
              <a:t>‹#›</a:t>
            </a:fld>
            <a:endParaRPr lang="en-US"/>
          </a:p>
        </p:txBody>
      </p:sp>
    </p:spTree>
    <p:extLst>
      <p:ext uri="{BB962C8B-B14F-4D97-AF65-F5344CB8AC3E}">
        <p14:creationId xmlns:p14="http://schemas.microsoft.com/office/powerpoint/2010/main" val="35580705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4E82DFE-E98A-254F-BFEC-3824591F8463}" type="slidenum">
              <a:rPr lang="en-US" altLang="en-US" smtClean="0">
                <a:solidFill>
                  <a:srgbClr val="000000"/>
                </a:solidFill>
                <a:latin typeface="Arial" panose="020B0604020202020204" pitchFamily="34" charset="0"/>
              </a:rPr>
              <a:pPr>
                <a:spcBef>
                  <a:spcPct val="0"/>
                </a:spcBef>
              </a:pPr>
              <a:t>1</a:t>
            </a:fld>
            <a:endParaRPr lang="en-US" altLang="en-US">
              <a:solidFill>
                <a:srgbClr val="000000"/>
              </a:solidFill>
              <a:latin typeface="Arial" panose="020B0604020202020204" pitchFamily="34" charset="0"/>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9283386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fontScale="85000" lnSpcReduction="20000"/>
          </a:bodyPr>
          <a:lstStyle/>
          <a:p>
            <a:r>
              <a:rPr lang="en-US" sz="1200" kern="1200" dirty="0">
                <a:solidFill>
                  <a:schemeClr val="tx1"/>
                </a:solidFill>
                <a:latin typeface="+mn-lt"/>
                <a:ea typeface="+mn-ea"/>
                <a:cs typeface="+mn-cs"/>
              </a:rPr>
              <a:t>To figure</a:t>
            </a:r>
            <a:r>
              <a:rPr lang="en-US" sz="1200" kern="1200" baseline="0" dirty="0">
                <a:solidFill>
                  <a:schemeClr val="tx1"/>
                </a:solidFill>
                <a:latin typeface="+mn-lt"/>
                <a:ea typeface="+mn-ea"/>
                <a:cs typeface="+mn-cs"/>
              </a:rPr>
              <a:t> out if we can use processing in memory, we dig deeper into our analysis and we make another key observation that majority of data movement often comes form simple functions and </a:t>
            </a:r>
            <a:r>
              <a:rPr lang="en-US" sz="1200" kern="1200" baseline="0" dirty="0" err="1">
                <a:solidFill>
                  <a:schemeClr val="tx1"/>
                </a:solidFill>
                <a:latin typeface="+mn-lt"/>
                <a:ea typeface="+mn-ea"/>
                <a:cs typeface="+mn-cs"/>
              </a:rPr>
              <a:t>pritmitives</a:t>
            </a:r>
            <a:r>
              <a:rPr lang="en-US" sz="1200" kern="1200" baseline="0" dirty="0">
                <a:solidFill>
                  <a:schemeClr val="tx1"/>
                </a:solidFill>
                <a:latin typeface="+mn-lt"/>
                <a:ea typeface="+mn-ea"/>
                <a:cs typeface="+mn-cs"/>
              </a:rPr>
              <a:t>. We find that these simple function can be implemented in memory as either a small embedded core, or group of small fixed function accelerators. Our result shows that offloading these function to PIM logic can significantly reduce data movement for each function and reduce energy on average around 55%  and improve </a:t>
            </a:r>
            <a:r>
              <a:rPr lang="en-US" sz="1200" kern="1200" baseline="0" dirty="0" err="1">
                <a:solidFill>
                  <a:schemeClr val="tx1"/>
                </a:solidFill>
                <a:latin typeface="+mn-lt"/>
                <a:ea typeface="+mn-ea"/>
                <a:cs typeface="+mn-cs"/>
              </a:rPr>
              <a:t>perforamcne</a:t>
            </a:r>
            <a:r>
              <a:rPr lang="en-US" sz="1200" kern="1200" baseline="0" dirty="0">
                <a:solidFill>
                  <a:schemeClr val="tx1"/>
                </a:solidFill>
                <a:latin typeface="+mn-lt"/>
                <a:ea typeface="+mn-ea"/>
                <a:cs typeface="+mn-cs"/>
              </a:rPr>
              <a:t> around 54%. </a:t>
            </a: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 our PIM core can reduce significant portion of data movement, reduce </a:t>
            </a:r>
            <a:r>
              <a:rPr lang="en-US" sz="1200" kern="1200" baseline="0" dirty="0" err="1">
                <a:solidFill>
                  <a:schemeClr val="tx1"/>
                </a:solidFill>
                <a:latin typeface="+mn-lt"/>
                <a:ea typeface="+mn-ea"/>
                <a:cs typeface="+mn-cs"/>
              </a:rPr>
              <a:t>enregy</a:t>
            </a:r>
            <a:r>
              <a:rPr lang="en-US" sz="1200" kern="1200" baseline="0" dirty="0">
                <a:solidFill>
                  <a:schemeClr val="tx1"/>
                </a:solidFill>
                <a:latin typeface="+mn-lt"/>
                <a:ea typeface="+mn-ea"/>
                <a:cs typeface="+mn-cs"/>
              </a:rPr>
              <a:t> by 49.1% for each function and improve performance up to 2.2X. While using group of fixed function accelerator reduce energy by 55.4% and improve performance by up to 2.5X. </a:t>
            </a:r>
          </a:p>
          <a:p>
            <a:endParaRPr lang="en-US" sz="1200" kern="1200" baseline="0" dirty="0">
              <a:solidFill>
                <a:schemeClr val="tx1"/>
              </a:solidFill>
              <a:latin typeface="+mn-lt"/>
              <a:ea typeface="+mn-ea"/>
              <a:cs typeface="+mn-cs"/>
            </a:endParaRPr>
          </a:p>
          <a:p>
            <a:pPr lvl="1">
              <a:spcBef>
                <a:spcPts val="600"/>
              </a:spcBef>
            </a:pPr>
            <a:r>
              <a:rPr lang="en-US" sz="1200" kern="1200" baseline="0" dirty="0">
                <a:solidFill>
                  <a:schemeClr val="tx1"/>
                </a:solidFill>
                <a:latin typeface="+mn-lt"/>
                <a:ea typeface="+mn-ea"/>
                <a:cs typeface="+mn-cs"/>
              </a:rPr>
              <a:t>Or use </a:t>
            </a:r>
            <a:r>
              <a:rPr lang="en-US" sz="1200" kern="1200" baseline="0" dirty="0" err="1">
                <a:solidFill>
                  <a:schemeClr val="tx1"/>
                </a:solidFill>
                <a:latin typeface="+mn-lt"/>
                <a:ea typeface="+mn-ea"/>
                <a:cs typeface="+mn-cs"/>
              </a:rPr>
              <a:t>Saugata’s</a:t>
            </a:r>
            <a:r>
              <a:rPr lang="en-US" sz="1200" kern="1200" baseline="0" dirty="0">
                <a:solidFill>
                  <a:schemeClr val="tx1"/>
                </a:solidFill>
                <a:latin typeface="+mn-lt"/>
                <a:ea typeface="+mn-ea"/>
                <a:cs typeface="+mn-cs"/>
              </a:rPr>
              <a:t> approach : </a:t>
            </a:r>
            <a:r>
              <a:rPr lang="en-US" sz="2100" b="0" dirty="0">
                <a:solidFill>
                  <a:srgbClr val="00B050"/>
                </a:solidFill>
              </a:rPr>
              <a:t>Reduces </a:t>
            </a:r>
            <a:r>
              <a:rPr lang="en-US" sz="2100" dirty="0">
                <a:solidFill>
                  <a:srgbClr val="00B050"/>
                </a:solidFill>
              </a:rPr>
              <a:t>total system energy </a:t>
            </a:r>
            <a:r>
              <a:rPr lang="en-US" sz="2100" b="0" dirty="0">
                <a:solidFill>
                  <a:srgbClr val="00B050"/>
                </a:solidFill>
              </a:rPr>
              <a:t>by an average of </a:t>
            </a:r>
            <a:r>
              <a:rPr lang="en-US" sz="2100" dirty="0">
                <a:solidFill>
                  <a:srgbClr val="00B050"/>
                </a:solidFill>
              </a:rPr>
              <a:t>55.4%</a:t>
            </a:r>
          </a:p>
          <a:p>
            <a:pPr lvl="1">
              <a:spcBef>
                <a:spcPts val="300"/>
              </a:spcBef>
            </a:pPr>
            <a:r>
              <a:rPr lang="en-US" sz="2100" b="0" dirty="0">
                <a:solidFill>
                  <a:srgbClr val="00B050"/>
                </a:solidFill>
              </a:rPr>
              <a:t>Reduces </a:t>
            </a:r>
            <a:r>
              <a:rPr lang="en-US" sz="2100" dirty="0">
                <a:solidFill>
                  <a:srgbClr val="00B050"/>
                </a:solidFill>
              </a:rPr>
              <a:t>execution time</a:t>
            </a:r>
            <a:r>
              <a:rPr lang="en-US" sz="2100" b="0" dirty="0">
                <a:solidFill>
                  <a:srgbClr val="00B050"/>
                </a:solidFill>
              </a:rPr>
              <a:t> by an average of </a:t>
            </a:r>
            <a:r>
              <a:rPr lang="en-US" sz="2100" dirty="0">
                <a:solidFill>
                  <a:srgbClr val="00B050"/>
                </a:solidFill>
              </a:rPr>
              <a:t>54.2%</a:t>
            </a:r>
            <a:endParaRPr lang="en-US" sz="2400" dirty="0">
              <a:solidFill>
                <a:srgbClr val="00B050"/>
              </a:solidFill>
            </a:endParaRPr>
          </a:p>
          <a:p>
            <a:endParaRPr lang="en-US" sz="1200" kern="1200" baseline="0" dirty="0">
              <a:solidFill>
                <a:schemeClr val="tx1"/>
              </a:solidFill>
              <a:latin typeface="+mn-lt"/>
              <a:ea typeface="+mn-ea"/>
              <a:cs typeface="+mn-cs"/>
            </a:endParaRPr>
          </a:p>
          <a:p>
            <a:endParaRPr lang="en-US" sz="1200" kern="1200" baseline="0" dirty="0">
              <a:solidFill>
                <a:schemeClr val="tx1"/>
              </a:solidFill>
              <a:latin typeface="+mn-lt"/>
              <a:ea typeface="+mn-ea"/>
              <a:cs typeface="+mn-cs"/>
            </a:endParaRPr>
          </a:p>
          <a:p>
            <a:r>
              <a:rPr lang="en-US" sz="1200" kern="1200" baseline="0" dirty="0">
                <a:solidFill>
                  <a:schemeClr val="tx1"/>
                </a:solidFill>
                <a:latin typeface="+mn-lt"/>
                <a:ea typeface="+mn-ea"/>
                <a:cs typeface="+mn-cs"/>
              </a:rPr>
              <a:t>Our result show that both of them can significantly reduce the data movement for each function.</a:t>
            </a: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Feedback: talk about result more</a:t>
            </a:r>
          </a:p>
          <a:p>
            <a:r>
              <a:rPr lang="en-US" sz="1200" kern="1200" dirty="0">
                <a:solidFill>
                  <a:schemeClr val="tx1"/>
                </a:solidFill>
                <a:latin typeface="+mn-lt"/>
                <a:ea typeface="+mn-ea"/>
                <a:cs typeface="+mn-cs"/>
              </a:rPr>
              <a:t>Don’t talk about specific detail like </a:t>
            </a:r>
            <a:r>
              <a:rPr lang="en-US" sz="1200" kern="1200" dirty="0" err="1">
                <a:solidFill>
                  <a:schemeClr val="tx1"/>
                </a:solidFill>
                <a:latin typeface="+mn-lt"/>
                <a:ea typeface="+mn-ea"/>
                <a:cs typeface="+mn-cs"/>
              </a:rPr>
              <a:t>MemCopy</a:t>
            </a:r>
            <a:r>
              <a:rPr lang="en-US" sz="1200" kern="1200" dirty="0">
                <a:solidFill>
                  <a:schemeClr val="tx1"/>
                </a:solidFill>
                <a:latin typeface="+mn-lt"/>
                <a:ea typeface="+mn-ea"/>
                <a:cs typeface="+mn-cs"/>
              </a:rPr>
              <a:t>, </a:t>
            </a:r>
            <a:r>
              <a:rPr lang="en-US" sz="1200" kern="1200" dirty="0" err="1">
                <a:solidFill>
                  <a:schemeClr val="tx1"/>
                </a:solidFill>
                <a:latin typeface="+mn-lt"/>
                <a:ea typeface="+mn-ea"/>
                <a:cs typeface="+mn-cs"/>
              </a:rPr>
              <a:t>MemSet</a:t>
            </a:r>
            <a:r>
              <a:rPr lang="en-US" sz="1200" kern="1200" dirty="0">
                <a:solidFill>
                  <a:schemeClr val="tx1"/>
                </a:solidFill>
                <a:latin typeface="+mn-lt"/>
                <a:ea typeface="+mn-ea"/>
                <a:cs typeface="+mn-cs"/>
              </a:rPr>
              <a:t> stuff like that</a:t>
            </a:r>
          </a:p>
          <a:p>
            <a:r>
              <a:rPr lang="en-US" sz="1200" kern="1200" dirty="0">
                <a:solidFill>
                  <a:schemeClr val="tx1"/>
                </a:solidFill>
                <a:latin typeface="+mn-lt"/>
                <a:ea typeface="+mn-ea"/>
                <a:cs typeface="+mn-cs"/>
              </a:rPr>
              <a:t>Main take away:</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data movement come from simple functions</a:t>
            </a:r>
            <a:r>
              <a:rPr lang="en-US" sz="1200" kern="1200" baseline="0" dirty="0">
                <a:solidFill>
                  <a:schemeClr val="tx1"/>
                </a:solidFill>
                <a:latin typeface="+mn-lt"/>
                <a:ea typeface="+mn-ea"/>
                <a:cs typeface="+mn-cs"/>
              </a:rPr>
              <a:t> that are simple enough to implement in PIM</a:t>
            </a:r>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We find that these</a:t>
            </a:r>
            <a:r>
              <a:rPr lang="en-US" sz="1200" kern="1200" baseline="0" dirty="0">
                <a:solidFill>
                  <a:schemeClr val="tx1"/>
                </a:solidFill>
                <a:latin typeface="+mn-lt"/>
                <a:ea typeface="+mn-ea"/>
                <a:cs typeface="+mn-cs"/>
              </a:rPr>
              <a:t> functions and </a:t>
            </a:r>
            <a:r>
              <a:rPr lang="en-US" sz="1200" kern="1200" baseline="0" dirty="0" err="1">
                <a:solidFill>
                  <a:schemeClr val="tx1"/>
                </a:solidFill>
                <a:latin typeface="+mn-lt"/>
                <a:ea typeface="+mn-ea"/>
                <a:cs typeface="+mn-cs"/>
              </a:rPr>
              <a:t>primitves</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can be implemented as PIM logic using either (1) a small low-power general-purpose embedded core or (2) a group of small fixed-function accelerators (PIM accelerators).</a:t>
            </a:r>
            <a:r>
              <a:rPr lang="en-US" sz="1200" kern="1200" baseline="0" dirty="0">
                <a:solidFill>
                  <a:schemeClr val="tx1"/>
                </a:solidFill>
                <a:latin typeface="+mn-lt"/>
                <a:ea typeface="+mn-ea"/>
                <a:cs typeface="+mn-cs"/>
              </a:rPr>
              <a:t> Our Analysis shows that both are cost-feasible to use in consumer devices. We find that they eliminate a significant fraction of </a:t>
            </a:r>
            <a:r>
              <a:rPr lang="en-US" sz="1200" kern="1200" baseline="0" dirty="0" err="1">
                <a:solidFill>
                  <a:schemeClr val="tx1"/>
                </a:solidFill>
                <a:latin typeface="+mn-lt"/>
                <a:ea typeface="+mn-ea"/>
                <a:cs typeface="+mn-cs"/>
              </a:rPr>
              <a:t>dat</a:t>
            </a:r>
            <a:r>
              <a:rPr lang="en-US" sz="1200" kern="1200" baseline="0" dirty="0">
                <a:solidFill>
                  <a:schemeClr val="tx1"/>
                </a:solidFill>
                <a:latin typeface="+mn-lt"/>
                <a:ea typeface="+mn-ea"/>
                <a:cs typeface="+mn-cs"/>
              </a:rPr>
              <a:t> </a:t>
            </a:r>
            <a:r>
              <a:rPr lang="en-US" sz="1200" kern="1200" baseline="0" dirty="0" err="1">
                <a:solidFill>
                  <a:schemeClr val="tx1"/>
                </a:solidFill>
                <a:latin typeface="+mn-lt"/>
                <a:ea typeface="+mn-ea"/>
                <a:cs typeface="+mn-cs"/>
              </a:rPr>
              <a:t>amovement</a:t>
            </a:r>
            <a:r>
              <a:rPr lang="en-US" sz="1200" kern="1200" baseline="0" dirty="0">
                <a:solidFill>
                  <a:schemeClr val="tx1"/>
                </a:solidFill>
                <a:latin typeface="+mn-lt"/>
                <a:ea typeface="+mn-ea"/>
                <a:cs typeface="+mn-cs"/>
              </a:rPr>
              <a:t>, and reduce energy consumption for each of these operation on average by 49 and 55%.</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673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975613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171862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make another </a:t>
            </a:r>
            <a:r>
              <a:rPr lang="en-US" dirty="0" err="1"/>
              <a:t>obsrevation</a:t>
            </a:r>
            <a:r>
              <a:rPr lang="en-US" dirty="0"/>
              <a:t> that using PIM accelerator provide</a:t>
            </a:r>
            <a:r>
              <a:rPr lang="en-US" baseline="0" dirty="0"/>
              <a:t> limited energy reduction over PIM core, for some of these workloads, such as texture tiling. This is </a:t>
            </a:r>
            <a:r>
              <a:rPr lang="en-US" baseline="0" dirty="0" err="1"/>
              <a:t>becase</a:t>
            </a:r>
            <a:r>
              <a:rPr lang="en-US" baseline="0" dirty="0"/>
              <a:t> these kernels are data intensive and have low </a:t>
            </a:r>
            <a:r>
              <a:rPr lang="en-US" baseline="0" dirty="0" err="1"/>
              <a:t>ocmputational</a:t>
            </a:r>
            <a:r>
              <a:rPr lang="en-US" baseline="0" dirty="0"/>
              <a:t> </a:t>
            </a:r>
            <a:r>
              <a:rPr lang="en-US" baseline="0" dirty="0" err="1"/>
              <a:t>compleity</a:t>
            </a:r>
            <a:r>
              <a:rPr lang="en-US" baseline="0" dirty="0"/>
              <a:t>, and as a result, using fixed function accelerator does not provide significant energy reduction over the PIM core.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0598071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PIM-Core and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significantly outperform CPU-Only across all kernels, improving performance</a:t>
            </a:r>
            <a:r>
              <a:rPr lang="en-US" sz="1200" kern="1200" baseline="0" dirty="0">
                <a:solidFill>
                  <a:schemeClr val="tx1"/>
                </a:solidFill>
                <a:latin typeface="+mn-lt"/>
                <a:ea typeface="+mn-ea"/>
                <a:cs typeface="+mn-cs"/>
              </a:rPr>
              <a:t> by </a:t>
            </a:r>
            <a:r>
              <a:rPr lang="mr-IN" sz="1200" kern="1200" baseline="0" dirty="0">
                <a:solidFill>
                  <a:schemeClr val="tx1"/>
                </a:solidFill>
                <a:latin typeface="+mn-lt"/>
                <a:ea typeface="+mn-ea"/>
                <a:cs typeface="+mn-cs"/>
              </a:rPr>
              <a:t>…</a:t>
            </a:r>
            <a:r>
              <a:rPr lang="en-US" sz="1200" kern="1200" baseline="0" dirty="0">
                <a:solidFill>
                  <a:schemeClr val="tx1"/>
                </a:solidFill>
                <a:latin typeface="+mn-lt"/>
                <a:ea typeface="+mn-ea"/>
                <a:cs typeface="+mn-cs"/>
              </a:rPr>
              <a:t> </a:t>
            </a:r>
            <a:r>
              <a:rPr lang="en-US" sz="1200" kern="1200" dirty="0">
                <a:solidFill>
                  <a:schemeClr val="tx1"/>
                </a:solidFill>
                <a:latin typeface="+mn-lt"/>
                <a:ea typeface="+mn-ea"/>
                <a:cs typeface="+mn-cs"/>
              </a:rPr>
              <a:t>This </a:t>
            </a:r>
            <a:r>
              <a:rPr lang="en-US" sz="1200" kern="1200" dirty="0" err="1">
                <a:solidFill>
                  <a:schemeClr val="tx1"/>
                </a:solidFill>
                <a:latin typeface="+mn-lt"/>
                <a:ea typeface="+mn-ea"/>
                <a:cs typeface="+mn-cs"/>
              </a:rPr>
              <a:t>perfomance</a:t>
            </a:r>
            <a:r>
              <a:rPr lang="en-US" sz="1200" kern="1200" dirty="0">
                <a:solidFill>
                  <a:schemeClr val="tx1"/>
                </a:solidFill>
                <a:latin typeface="+mn-lt"/>
                <a:ea typeface="+mn-ea"/>
                <a:cs typeface="+mn-cs"/>
              </a:rPr>
              <a:t> benefit come from higher bandwidth and lower access latency of 3D-stacked memory, because all of these kernels are data intensive. </a:t>
            </a:r>
          </a:p>
          <a:p>
            <a:r>
              <a:rPr lang="en-US" sz="1200" kern="1200" dirty="0">
                <a:solidFill>
                  <a:schemeClr val="tx1"/>
                </a:solidFill>
                <a:latin typeface="+mn-lt"/>
                <a:ea typeface="+mn-ea"/>
                <a:cs typeface="+mn-cs"/>
              </a:rPr>
              <a:t>Performance improvement</a:t>
            </a:r>
            <a:r>
              <a:rPr lang="en-US" sz="1200" kern="1200" baseline="0" dirty="0">
                <a:solidFill>
                  <a:schemeClr val="tx1"/>
                </a:solidFill>
                <a:latin typeface="+mn-lt"/>
                <a:ea typeface="+mn-ea"/>
                <a:cs typeface="+mn-cs"/>
              </a:rPr>
              <a:t> of PIM-</a:t>
            </a:r>
            <a:r>
              <a:rPr lang="en-US" sz="1200" kern="1200" baseline="0" dirty="0" err="1">
                <a:solidFill>
                  <a:schemeClr val="tx1"/>
                </a:solidFill>
                <a:latin typeface="+mn-lt"/>
                <a:ea typeface="+mn-ea"/>
                <a:cs typeface="+mn-cs"/>
              </a:rPr>
              <a:t>acc</a:t>
            </a:r>
            <a:r>
              <a:rPr lang="en-US" sz="1200" kern="1200" baseline="0" dirty="0">
                <a:solidFill>
                  <a:schemeClr val="tx1"/>
                </a:solidFill>
                <a:latin typeface="+mn-lt"/>
                <a:ea typeface="+mn-ea"/>
                <a:cs typeface="+mn-cs"/>
              </a:rPr>
              <a:t> over PIM-core </a:t>
            </a:r>
            <a:r>
              <a:rPr lang="en-US" sz="1200" kern="1200" baseline="0" dirty="0" err="1">
                <a:solidFill>
                  <a:schemeClr val="tx1"/>
                </a:solidFill>
                <a:latin typeface="+mn-lt"/>
                <a:ea typeface="+mn-ea"/>
                <a:cs typeface="+mn-cs"/>
              </a:rPr>
              <a:t>differes</a:t>
            </a:r>
            <a:r>
              <a:rPr lang="en-US" sz="1200" kern="1200" baseline="0" dirty="0">
                <a:solidFill>
                  <a:schemeClr val="tx1"/>
                </a:solidFill>
                <a:latin typeface="+mn-lt"/>
                <a:ea typeface="+mn-ea"/>
                <a:cs typeface="+mn-cs"/>
              </a:rPr>
              <a:t> across different workloads. </a:t>
            </a:r>
            <a:r>
              <a:rPr lang="en-US" sz="1200" kern="1200" dirty="0">
                <a:solidFill>
                  <a:schemeClr val="tx1"/>
                </a:solidFill>
                <a:latin typeface="+mn-lt"/>
                <a:ea typeface="+mn-ea"/>
                <a:cs typeface="+mn-cs"/>
              </a:rPr>
              <a:t>In some cases</a:t>
            </a:r>
            <a:r>
              <a:rPr lang="en-US" sz="1200" kern="1200" baseline="0" dirty="0">
                <a:solidFill>
                  <a:schemeClr val="tx1"/>
                </a:solidFill>
                <a:latin typeface="+mn-lt"/>
                <a:ea typeface="+mn-ea"/>
                <a:cs typeface="+mn-cs"/>
              </a:rPr>
              <a:t> such as Texture Tiling, </a:t>
            </a:r>
            <a:r>
              <a:rPr lang="en-US" sz="1200" kern="1200" dirty="0">
                <a:solidFill>
                  <a:schemeClr val="tx1"/>
                </a:solidFill>
                <a:latin typeface="+mn-lt"/>
                <a:ea typeface="+mn-ea"/>
                <a:cs typeface="+mn-cs"/>
              </a:rPr>
              <a:t>the performance improvement of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is limited by the low computational complexity of these two kernels. But</a:t>
            </a:r>
            <a:r>
              <a:rPr lang="en-US" sz="1200" kern="1200" baseline="0" dirty="0">
                <a:solidFill>
                  <a:schemeClr val="tx1"/>
                </a:solidFill>
                <a:latin typeface="+mn-lt"/>
                <a:ea typeface="+mn-ea"/>
                <a:cs typeface="+mn-cs"/>
              </a:rPr>
              <a:t> there are other cases, such as</a:t>
            </a:r>
            <a:r>
              <a:rPr lang="en-US" sz="1200" kern="1200" dirty="0">
                <a:solidFill>
                  <a:schemeClr val="tx1"/>
                </a:solidFill>
                <a:latin typeface="+mn-lt"/>
                <a:ea typeface="+mn-ea"/>
                <a:cs typeface="+mn-cs"/>
              </a:rPr>
              <a:t> compression that benefit significantly from using PIM-</a:t>
            </a:r>
            <a:r>
              <a:rPr lang="en-US" sz="1200" kern="1200" dirty="0" err="1">
                <a:solidFill>
                  <a:schemeClr val="tx1"/>
                </a:solidFill>
                <a:latin typeface="+mn-lt"/>
                <a:ea typeface="+mn-ea"/>
                <a:cs typeface="+mn-cs"/>
              </a:rPr>
              <a:t>Acc</a:t>
            </a:r>
            <a:r>
              <a:rPr lang="en-US" sz="1200" kern="1200" dirty="0">
                <a:solidFill>
                  <a:schemeClr val="tx1"/>
                </a:solidFill>
                <a:latin typeface="+mn-lt"/>
                <a:ea typeface="+mn-ea"/>
                <a:cs typeface="+mn-cs"/>
              </a:rPr>
              <a:t> over PIM-Core in terms of performance, because these kernels are more compute-intensive and less data-intensive compared to texture tiling and.</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2442507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 I’m Geraldo, a PhD Student at ETH Zurich.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Today I will present our work “Google Neural Network Models for Edge Devices: Analyzing and Mitigating Machine Learning Inference Bottlenecks”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work was lead by </a:t>
            </a:r>
            <a:r>
              <a:rPr lang="en-US" dirty="0" err="1"/>
              <a:t>Amirali</a:t>
            </a:r>
            <a:r>
              <a:rPr lang="en-US" dirty="0"/>
              <a:t> </a:t>
            </a:r>
            <a:r>
              <a:rPr lang="en-US" dirty="0" err="1"/>
              <a:t>Boroumand</a:t>
            </a:r>
            <a:r>
              <a:rPr lang="en-US" dirty="0"/>
              <a:t> during his internship at Google.</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119504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10000"/>
          </a:bodyPr>
          <a:lstStyle/>
          <a:p>
            <a:r>
              <a:rPr lang="en-US" dirty="0"/>
              <a:t>First, I will give an overview of this work. </a:t>
            </a:r>
          </a:p>
          <a:p>
            <a:endParaRPr lang="en-US" dirty="0"/>
          </a:p>
          <a:p>
            <a:r>
              <a:rPr lang="en-US" dirty="0"/>
              <a:t>[CLICK] In this work, we extensively analyze 24 edge NN models from Google while running inference on the Google Edge TPU accelerator for various types of NN models </a:t>
            </a:r>
          </a:p>
          <a:p>
            <a:endParaRPr lang="en-US" dirty="0"/>
          </a:p>
          <a:p>
            <a:r>
              <a:rPr lang="en-US" dirty="0"/>
              <a:t>[CLICK] We identify that while running NN inference, the accelerator suffers from three main challenges </a:t>
            </a:r>
          </a:p>
          <a:p>
            <a:endParaRPr lang="en-US" dirty="0"/>
          </a:p>
          <a:p>
            <a:r>
              <a:rPr lang="en-US" dirty="0"/>
              <a:t>[CLICK] it operates significantly below its peak throughput </a:t>
            </a:r>
          </a:p>
          <a:p>
            <a:endParaRPr lang="en-US" dirty="0"/>
          </a:p>
          <a:p>
            <a:r>
              <a:rPr lang="en-US" dirty="0"/>
              <a:t>[CLICK] it operates significantly below its theorical peak energy efficiency </a:t>
            </a:r>
          </a:p>
          <a:p>
            <a:endParaRPr lang="en-US" dirty="0"/>
          </a:p>
          <a:p>
            <a:r>
              <a:rPr lang="en-US" dirty="0"/>
              <a:t>[CLICK] and its memory system is not efficient </a:t>
            </a:r>
          </a:p>
          <a:p>
            <a:endParaRPr lang="en-US" dirty="0"/>
          </a:p>
          <a:p>
            <a:r>
              <a:rPr lang="en-US" dirty="0"/>
              <a:t>[CLICK] Our analysis leads to the key insight that these challenges arrive due to the monolithic one-size-fit-all design of the accelerators, which does not account for heterogeneity across different NN layers </a:t>
            </a:r>
          </a:p>
          <a:p>
            <a:endParaRPr lang="en-US" dirty="0"/>
          </a:p>
          <a:p>
            <a:r>
              <a:rPr lang="en-US" dirty="0"/>
              <a:t>[CLICK] To solve this issue, we propose Mensa, a framework that maps the execution of a particular NN layer to its most appropriate hardware accelerator </a:t>
            </a:r>
          </a:p>
          <a:p>
            <a:endParaRPr lang="en-US" dirty="0"/>
          </a:p>
          <a:p>
            <a:r>
              <a:rPr lang="en-US" dirty="0"/>
              <a:t>[CLICK] We extensively evaluate Mensa for Google NN models and we observe that it improves performance and energy efficiency by 3.0x and 3.1x compared to the baseline Edge TPU accelerator while reducing area and cost across 24 edge ML models </a:t>
            </a:r>
          </a:p>
          <a:p>
            <a:endParaRPr lang="en-US" dirty="0"/>
          </a:p>
          <a:p>
            <a:r>
              <a:rPr lang="en-US" dirty="0"/>
              <a:t>[NEXT]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97846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[CLICK] We analyze inference execution on the accelerator using 24 edge NN models that serve as internal benchmarks for the Google Edge TPU, including</a:t>
            </a: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6 RNN Transducers, used for applications such as automatic speech recognition.</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13 convolutional neural networks (CNNs), typically used for applications such as image classification and object detection</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dirty="0"/>
              <a:t>[CLICK] 2 long short-term memories (LSTMs), used for applications such as language translation and and handwriting recognition, and</a:t>
            </a:r>
          </a:p>
          <a:p>
            <a:endParaRPr lang="en-US" dirty="0"/>
          </a:p>
          <a:p>
            <a:r>
              <a:rPr lang="en-US" dirty="0"/>
              <a:t>[CLICK] 3 recurrent  convolutional neural networks  (RCNNs), used for applications such as image captioning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[NEXT]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363300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draw key two insights from our model analysis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First, we observe a large variation in terms of layer characteristics across different models.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To illustrate, the figure  shows the total parameter footprint vs. the FLOP/B ratio (or reuse) across the layers of representative CNNs, LSTMs, and Transducers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We observe from the figure that that layers from LSTMs and Transducers have larger parameter footprints and lower reuse than layers from CNNs.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[NEXT]</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916977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Second, even within a single model, layers show variation in terms of layer characteristics </a:t>
            </a:r>
          </a:p>
          <a:p>
            <a:endParaRPr lang="en-US" dirty="0"/>
          </a:p>
          <a:p>
            <a:r>
              <a:rPr lang="en-US" dirty="0"/>
              <a:t>[CLICK] For example, we observe that layers in a single CNN models show</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a varying MAC intensity of up to 200x across different layers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and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[CLICK] a varying flop/byte ratio of up to 244x across  different layers</a:t>
            </a:r>
          </a:p>
          <a:p>
            <a:endParaRPr lang="en-US" dirty="0"/>
          </a:p>
          <a:p>
            <a:r>
              <a:rPr lang="en-US" dirty="0"/>
              <a:t>[NEXT]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9093836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B959945-7217-484B-8E74-88DC87A74BB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16589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 In a baseline system, different machine learning models are execute in a single, monolithic edge accelerator, which leads to performance and energy issues.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On the other hand, Mensa distributes the layers from an NN model using a runtime scheduler across a collection of smaller hardware accelerators that are catered the properties of different layer types. By specializing each accelerator to a subset of layers, Mensa avoids the shortcomings of current monolithic edge ML accelerators, resulting in a highly-efficient and high-performance accelerator with a much smaller area.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I will give an brief overview of Mensa’s </a:t>
            </a:r>
            <a:r>
              <a:rPr lang="en-US" dirty="0" err="1"/>
              <a:t>ruy</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[NEXT]</a:t>
            </a:r>
          </a:p>
          <a:p>
            <a:endParaRPr lang="en-US" sz="1200" kern="120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736967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we need to decide how many accelerators we need based on the key characteristics of our NN models.</a:t>
            </a:r>
          </a:p>
          <a:p>
            <a:endParaRPr lang="en-US" dirty="0"/>
          </a:p>
          <a:p>
            <a:r>
              <a:rPr lang="en-US" dirty="0"/>
              <a:t>[CLICK] We make a key observation that the majority of the layers we target fall into five major families in terms key characteristics that impact hardware design</a:t>
            </a:r>
            <a:br>
              <a:rPr lang="en-US" dirty="0"/>
            </a:br>
            <a:endParaRPr lang="en-US" dirty="0"/>
          </a:p>
          <a:p>
            <a:r>
              <a:rPr lang="en-US" dirty="0"/>
              <a:t>[CLICK] First, we find two Families of layers (families 1 and 2) that have low parameter footprint and high data reuse and MAC intensity.  We call such layers compute-centric layers. </a:t>
            </a:r>
          </a:p>
          <a:p>
            <a:endParaRPr lang="en-US" dirty="0"/>
          </a:p>
          <a:p>
            <a:r>
              <a:rPr lang="en-US" dirty="0"/>
              <a:t>[CLICK] Second, we find three families of layers (families, 3, 4 and 5) that have high parameter footprint , low data reuse and MAC intensity. We call such layers data-centric layers.</a:t>
            </a:r>
          </a:p>
          <a:p>
            <a:endParaRPr lang="en-US" dirty="0"/>
          </a:p>
          <a:p>
            <a:endParaRPr lang="en-US" dirty="0"/>
          </a:p>
          <a:p>
            <a:r>
              <a:rPr lang="en-US" dirty="0"/>
              <a:t>[NEXT]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215662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latin typeface="+mn-lt"/>
                <a:ea typeface="+mn-ea"/>
                <a:cs typeface="+mn-cs"/>
              </a:rPr>
              <a:t>[CLICK] Fist, Mensa-G placement of accelerators and careful dataflow design enables to reduce the energy consumed by  on-chip and off-chip parameter traffic by 15.3x on average compared to the baseline.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[CLICK] Second, Mensa-G reduces the dynamic energy of on-chip buffers and </a:t>
            </a:r>
            <a:r>
              <a:rPr lang="en-US" sz="1200" kern="1200" dirty="0" err="1">
                <a:solidFill>
                  <a:schemeClr val="tx1"/>
                </a:solidFill>
                <a:latin typeface="+mn-lt"/>
                <a:ea typeface="+mn-ea"/>
                <a:cs typeface="+mn-cs"/>
              </a:rPr>
              <a:t>Noc</a:t>
            </a:r>
            <a:r>
              <a:rPr lang="en-US" sz="1200" kern="1200" dirty="0">
                <a:solidFill>
                  <a:schemeClr val="tx1"/>
                </a:solidFill>
                <a:latin typeface="+mn-lt"/>
                <a:ea typeface="+mn-ea"/>
                <a:cs typeface="+mn-cs"/>
              </a:rPr>
              <a:t> by almost 50x compared to the Baseline system with high </a:t>
            </a:r>
            <a:r>
              <a:rPr lang="en-US" sz="1200" kern="1200" dirty="0" err="1">
                <a:solidFill>
                  <a:schemeClr val="tx1"/>
                </a:solidFill>
                <a:latin typeface="+mn-lt"/>
                <a:ea typeface="+mn-ea"/>
                <a:cs typeface="+mn-cs"/>
              </a:rPr>
              <a:t>bw</a:t>
            </a:r>
            <a:r>
              <a:rPr lang="en-US" sz="1200" kern="1200" dirty="0">
                <a:solidFill>
                  <a:schemeClr val="tx1"/>
                </a:solidFill>
                <a:latin typeface="+mn-lt"/>
                <a:ea typeface="+mn-ea"/>
                <a:cs typeface="+mn-cs"/>
              </a:rPr>
              <a:t> memory. </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[CLICK] We conclude that Mensa-G  reduces energy by 66% and improves inference energy efficiency by 3.0x compared to the baseline edge TPU.</a:t>
            </a:r>
          </a:p>
          <a:p>
            <a:endParaRPr lang="en-US" sz="1200" kern="1200" dirty="0">
              <a:solidFill>
                <a:schemeClr val="tx1"/>
              </a:solidFill>
              <a:latin typeface="+mn-lt"/>
              <a:ea typeface="+mn-ea"/>
              <a:cs typeface="+mn-cs"/>
            </a:endParaRPr>
          </a:p>
          <a:p>
            <a:r>
              <a:rPr lang="en-US" sz="1200" kern="1200" dirty="0">
                <a:solidFill>
                  <a:schemeClr val="tx1"/>
                </a:solidFill>
                <a:latin typeface="+mn-lt"/>
                <a:ea typeface="+mn-ea"/>
                <a:cs typeface="+mn-cs"/>
              </a:rPr>
              <a:t>[NEXT] </a:t>
            </a:r>
          </a:p>
          <a:p>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30864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[CLICK] We also analyze Mensa-G’s throughput compared to the Baseline edge TPU and  Baseline edge TPU  with the high bandwidth off-chip memory </a:t>
            </a:r>
          </a:p>
          <a:p>
            <a:endParaRPr lang="en-US" dirty="0"/>
          </a:p>
          <a:p>
            <a:r>
              <a:rPr lang="en-US" dirty="0"/>
              <a:t>[CLICK] We observe that Mensa-G’s improve throughput compared to the baseline edge TPU by 3.1X on average </a:t>
            </a:r>
          </a:p>
          <a:p>
            <a:endParaRPr lang="en-US" dirty="0"/>
          </a:p>
          <a:p>
            <a:r>
              <a:rPr lang="en-US" dirty="0"/>
              <a:t>[NEXT] </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1AF155A-3E34-6345-A372-944A02B4DA3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1145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194910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0498966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ＭＳ Ｐゴシック"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ＭＳ Ｐゴシック" charset="-128"/>
              <a:cs typeface="+mn-cs"/>
            </a:endParaRPr>
          </a:p>
        </p:txBody>
      </p:sp>
    </p:spTree>
    <p:extLst>
      <p:ext uri="{BB962C8B-B14F-4D97-AF65-F5344CB8AC3E}">
        <p14:creationId xmlns:p14="http://schemas.microsoft.com/office/powerpoint/2010/main" val="30824721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85895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18715E5-0E3B-1B4F-BB79-1C4B57B4732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170885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kern="1200" dirty="0">
                <a:solidFill>
                  <a:schemeClr val="tx1"/>
                </a:solidFill>
                <a:effectLst/>
                <a:latin typeface="+mn-lt"/>
                <a:ea typeface="ＭＳ Ｐゴシック" charset="0"/>
                <a:cs typeface="ＭＳ Ｐゴシック" charset="0"/>
              </a:rPr>
              <a:t>* The operating voltage is 1.25V:</a:t>
            </a:r>
            <a:br>
              <a:rPr lang="en-US" sz="1200" b="0" kern="1200" dirty="0">
                <a:solidFill>
                  <a:schemeClr val="tx1"/>
                </a:solidFill>
                <a:effectLst/>
                <a:latin typeface="+mn-lt"/>
                <a:ea typeface="ＭＳ Ｐゴシック" charset="0"/>
                <a:cs typeface="ＭＳ Ｐゴシック" charset="0"/>
              </a:rPr>
            </a:br>
            <a:r>
              <a:rPr lang="en-US" sz="1200" b="0" kern="1200" dirty="0">
                <a:solidFill>
                  <a:schemeClr val="tx1"/>
                </a:solidFill>
                <a:effectLst/>
                <a:latin typeface="+mn-lt"/>
                <a:ea typeface="ＭＳ Ｐゴシック" charset="0"/>
                <a:cs typeface="ＭＳ Ｐゴシック" charset="0"/>
              </a:rPr>
              <a:t>- Lowered from 1.35V of the normal GDDR6, for bank parallel operation.</a:t>
            </a:r>
            <a:endParaRPr lang="en-US" b="0" dirty="0"/>
          </a:p>
          <a:p>
            <a:r>
              <a:rPr lang="en-US" sz="1200" b="0" kern="1200" dirty="0">
                <a:solidFill>
                  <a:schemeClr val="tx1"/>
                </a:solidFill>
                <a:effectLst/>
                <a:latin typeface="+mn-lt"/>
                <a:ea typeface="ＭＳ Ｐゴシック" charset="0"/>
                <a:cs typeface="ＭＳ Ｐゴシック" charset="0"/>
              </a:rPr>
              <a:t>* 16Gb/s is reached at 1.25V in DL operation.</a:t>
            </a:r>
            <a:endParaRPr lang="en-US" b="0" dirty="0"/>
          </a:p>
          <a:p>
            <a:endParaRPr lang="en-US" b="0" dirty="0"/>
          </a:p>
          <a:p>
            <a:r>
              <a:rPr lang="en-US" b="0" dirty="0"/>
              <a:t>Flat-lid package for lower thermal resistance.</a:t>
            </a:r>
          </a:p>
          <a:p>
            <a:endParaRPr lang="en-US" b="0" dirty="0"/>
          </a:p>
          <a:p>
            <a:r>
              <a:rPr lang="en-US" b="0" dirty="0"/>
              <a:t>Tested in a prototype system with an FPGA (connected to host CPU via PCIe).</a:t>
            </a:r>
          </a:p>
          <a:p>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7973AD7-D932-2641-9FAC-D90A34A34A63}" type="slidenum">
              <a:rPr kumimoji="0" lang="en-US" altLang="en-US" sz="1200" b="0" i="0" u="none" strike="noStrike" kern="1200" cap="none" spc="0" normalizeH="0" baseline="0" noProof="0" smtClean="0">
                <a:ln>
                  <a:noFill/>
                </a:ln>
                <a:solidFill>
                  <a:prstClr val="black"/>
                </a:solidFill>
                <a:effectLst/>
                <a:uLnTx/>
                <a:uFillTx/>
                <a:latin typeface="Calibri"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prstClr val="black"/>
              </a:solidFill>
              <a:effectLst/>
              <a:uLnTx/>
              <a:uFillTx/>
              <a:latin typeface="Calibri" charset="0"/>
              <a:ea typeface="ＭＳ Ｐゴシック" charset="-128"/>
              <a:cs typeface="+mn-cs"/>
            </a:endParaRPr>
          </a:p>
        </p:txBody>
      </p:sp>
    </p:spTree>
    <p:extLst>
      <p:ext uri="{BB962C8B-B14F-4D97-AF65-F5344CB8AC3E}">
        <p14:creationId xmlns:p14="http://schemas.microsoft.com/office/powerpoint/2010/main" val="26401419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Read mapping performs alignment on large genomic datasets, containing millions of reads. [CLICK]</a:t>
            </a:r>
          </a:p>
          <a:p>
            <a:r>
              <a:rPr lang="en-CH" dirty="0"/>
              <a:t>Therefore, read mapping is both computationally expensive [CLICK]</a:t>
            </a:r>
          </a:p>
          <a:p>
            <a:r>
              <a:rPr lang="en-CH" dirty="0"/>
              <a:t>And incurs high data movement overhead [CLICK]</a:t>
            </a:r>
          </a:p>
          <a:p>
            <a:endParaRPr lang="en-CH"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55900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7">
            <a:extLst>
              <a:ext uri="{FF2B5EF4-FFF2-40B4-BE49-F238E27FC236}">
                <a16:creationId xmlns:a16="http://schemas.microsoft.com/office/drawing/2014/main" id="{4970873D-26C9-4F4E-BB94-4E1EC127E8F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11225">
              <a:spcBef>
                <a:spcPct val="30000"/>
              </a:spcBef>
              <a:defRPr sz="1200">
                <a:solidFill>
                  <a:schemeClr val="tx1"/>
                </a:solidFill>
                <a:latin typeface="Calibri" panose="020F0502020204030204" pitchFamily="34" charset="0"/>
                <a:ea typeface="ＭＳ Ｐゴシック" panose="020B0600070205080204" pitchFamily="34" charset="-128"/>
              </a:defRPr>
            </a:lvl1pPr>
            <a:lvl2pPr marL="742950" indent="-285750" defTabSz="911225">
              <a:spcBef>
                <a:spcPct val="30000"/>
              </a:spcBef>
              <a:defRPr sz="1200">
                <a:solidFill>
                  <a:schemeClr val="tx1"/>
                </a:solidFill>
                <a:latin typeface="Calibri" panose="020F0502020204030204" pitchFamily="34" charset="0"/>
                <a:ea typeface="ＭＳ Ｐゴシック" panose="020B0600070205080204" pitchFamily="34" charset="-128"/>
              </a:defRPr>
            </a:lvl2pPr>
            <a:lvl3pPr marL="11430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3pPr>
            <a:lvl4pPr marL="16002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4pPr>
            <a:lvl5pPr marL="2057400" indent="-228600" defTabSz="911225">
              <a:spcBef>
                <a:spcPct val="30000"/>
              </a:spcBef>
              <a:defRPr sz="1200">
                <a:solidFill>
                  <a:schemeClr val="tx1"/>
                </a:solidFill>
                <a:latin typeface="Calibri" panose="020F0502020204030204" pitchFamily="34" charset="0"/>
                <a:ea typeface="ＭＳ Ｐゴシック" panose="020B0600070205080204" pitchFamily="34" charset="-128"/>
              </a:defRPr>
            </a:lvl5pPr>
            <a:lvl6pPr marL="25146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6pPr>
            <a:lvl7pPr marL="29718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7pPr>
            <a:lvl8pPr marL="34290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8pPr>
            <a:lvl9pPr marL="3886200" indent="-228600" defTabSz="911225" eaLnBrk="0" fontAlgn="base" hangingPunct="0">
              <a:spcBef>
                <a:spcPct val="30000"/>
              </a:spcBef>
              <a:spcAft>
                <a:spcPct val="0"/>
              </a:spcAft>
              <a:defRPr sz="1200">
                <a:solidFill>
                  <a:schemeClr val="tx1"/>
                </a:solidFill>
                <a:latin typeface="Calibri" panose="020F0502020204030204" pitchFamily="34" charset="0"/>
                <a:ea typeface="ＭＳ Ｐゴシック" panose="020B0600070205080204" pitchFamily="34" charset="-128"/>
              </a:defRPr>
            </a:lvl9pPr>
          </a:lstStyle>
          <a:p>
            <a:pPr>
              <a:spcBef>
                <a:spcPct val="0"/>
              </a:spcBef>
            </a:pPr>
            <a:fld id="{24E82DFE-E98A-254F-BFEC-3824591F8463}" type="slidenum">
              <a:rPr lang="en-US" altLang="en-US" smtClean="0">
                <a:solidFill>
                  <a:srgbClr val="000000"/>
                </a:solidFill>
                <a:latin typeface="Arial" panose="020B0604020202020204" pitchFamily="34" charset="0"/>
              </a:rPr>
              <a:pPr>
                <a:spcBef>
                  <a:spcPct val="0"/>
                </a:spcBef>
              </a:pPr>
              <a:t>84</a:t>
            </a:fld>
            <a:endParaRPr lang="en-US" altLang="en-US">
              <a:solidFill>
                <a:srgbClr val="000000"/>
              </a:solidFill>
              <a:latin typeface="Arial" panose="020B0604020202020204" pitchFamily="34" charset="0"/>
            </a:endParaRPr>
          </a:p>
        </p:txBody>
      </p:sp>
      <p:sp>
        <p:nvSpPr>
          <p:cNvPr id="646146" name="Rectangle 2">
            <a:extLst>
              <a:ext uri="{FF2B5EF4-FFF2-40B4-BE49-F238E27FC236}">
                <a16:creationId xmlns:a16="http://schemas.microsoft.com/office/drawing/2014/main" id="{C2A0FF1F-825F-734E-90D6-E0ED72CA90C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6147" name="Rectangle 3">
            <a:extLst>
              <a:ext uri="{FF2B5EF4-FFF2-40B4-BE49-F238E27FC236}">
                <a16:creationId xmlns:a16="http://schemas.microsoft.com/office/drawing/2014/main" id="{9CF49887-C12A-984F-8FC8-8B47E5DE79B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eaLnBrk="1" hangingPunct="1">
              <a:spcBef>
                <a:spcPct val="0"/>
              </a:spcBef>
            </a:pPr>
            <a:endParaRPr lang="en-US" altLang="en-US"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772730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dirty="0">
                <a:solidFill>
                  <a:schemeClr val="tx1"/>
                </a:solidFill>
                <a:effectLst/>
                <a:latin typeface="+mn-lt"/>
                <a:ea typeface="+mn-ea"/>
                <a:cs typeface="+mn-cs"/>
              </a:rPr>
              <a:t>There has been significant effort into improving read mapping performance [CLICK]</a:t>
            </a:r>
          </a:p>
          <a:p>
            <a:r>
              <a:rPr lang="en-GB" sz="1200" kern="1200" dirty="0">
                <a:solidFill>
                  <a:schemeClr val="tx1"/>
                </a:solidFill>
                <a:effectLst/>
                <a:latin typeface="+mn-lt"/>
                <a:ea typeface="+mn-ea"/>
                <a:cs typeface="+mn-cs"/>
              </a:rPr>
              <a:t>Through efficient heuristics [CLICK]</a:t>
            </a:r>
          </a:p>
          <a:p>
            <a:r>
              <a:rPr lang="en-GB" sz="1200" kern="1200" dirty="0">
                <a:solidFill>
                  <a:schemeClr val="tx1"/>
                </a:solidFill>
                <a:effectLst/>
                <a:latin typeface="+mn-lt"/>
                <a:ea typeface="+mn-ea"/>
                <a:cs typeface="+mn-cs"/>
              </a:rPr>
              <a:t>hardware accelerators [CLICK]</a:t>
            </a:r>
          </a:p>
          <a:p>
            <a:r>
              <a:rPr lang="en-GB" sz="1200" kern="1200" dirty="0">
                <a:solidFill>
                  <a:schemeClr val="tx1"/>
                </a:solidFill>
                <a:effectLst/>
                <a:latin typeface="+mn-lt"/>
                <a:ea typeface="+mn-ea"/>
                <a:cs typeface="+mn-cs"/>
              </a:rPr>
              <a:t> and various filters that prune reads that do not require expensive computation [CLICK]. </a:t>
            </a:r>
          </a:p>
          <a:p>
            <a:r>
              <a:rPr lang="en-GB" sz="1200" kern="1200" dirty="0">
                <a:solidFill>
                  <a:schemeClr val="tx1"/>
                </a:solidFill>
                <a:effectLst/>
                <a:latin typeface="+mn-lt"/>
                <a:ea typeface="+mn-ea"/>
                <a:cs typeface="+mn-cs"/>
              </a:rPr>
              <a:t>While these approaches address the computation overhead in read mapping [CLICK]</a:t>
            </a:r>
          </a:p>
          <a:p>
            <a:r>
              <a:rPr lang="en-GB" sz="1200" b="1" kern="1200" dirty="0">
                <a:solidFill>
                  <a:schemeClr val="tx1"/>
                </a:solidFill>
                <a:effectLst/>
                <a:latin typeface="+mn-lt"/>
                <a:ea typeface="+mn-ea"/>
                <a:cs typeface="+mn-cs"/>
              </a:rPr>
              <a:t>[While Reads Move] </a:t>
            </a:r>
            <a:r>
              <a:rPr lang="en-GB" sz="1200" kern="1200" dirty="0">
                <a:solidFill>
                  <a:schemeClr val="tx1"/>
                </a:solidFill>
                <a:effectLst/>
                <a:latin typeface="+mn-lt"/>
                <a:ea typeface="+mn-ea"/>
                <a:cs typeface="+mn-cs"/>
              </a:rPr>
              <a:t>None of them alleviate the data movement overhead from storage, whose impact becomes even larger when the computation overhead gets alleviated [CLICK]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856833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H" dirty="0"/>
              <a:t>Our key idea is to filter reads that do not require the expensive alignment computation in the storage system [CLICK] …</a:t>
            </a:r>
          </a:p>
          <a:p>
            <a:r>
              <a:rPr lang="en-GB" b="1" dirty="0"/>
              <a:t>[While Reads Move] T</a:t>
            </a:r>
            <a:r>
              <a:rPr lang="en-CH" b="1" dirty="0"/>
              <a:t>o fundamentally reduce </a:t>
            </a:r>
            <a:r>
              <a:rPr lang="en-CH" dirty="0"/>
              <a:t>the data movement overhead of read mapping</a:t>
            </a:r>
          </a:p>
          <a:p>
            <a:endParaRPr lang="en-GB" b="1" dirty="0"/>
          </a:p>
          <a:p>
            <a:r>
              <a:rPr lang="en-GB" dirty="0"/>
              <a:t>E</a:t>
            </a:r>
            <a:r>
              <a:rPr lang="en-CH" dirty="0"/>
              <a:t>xamples of the reads that not require the costlt alignment step</a:t>
            </a:r>
          </a:p>
          <a:p>
            <a:endParaRPr lang="en-CH" dirty="0"/>
          </a:p>
          <a:p>
            <a:r>
              <a:rPr lang="en-GB" dirty="0"/>
              <a:t>Exactly-matching reads to the reference genome that do not need approximate string matching performed during alignment</a:t>
            </a:r>
          </a:p>
          <a:p>
            <a:endParaRPr lang="en-GB" dirty="0"/>
          </a:p>
          <a:p>
            <a:r>
              <a:rPr lang="en-GB" dirty="0"/>
              <a:t>Non-matching reads that have no potential matching locations in the reference genome hence skip the </a:t>
            </a:r>
            <a:r>
              <a:rPr lang="en-GB" dirty="0" err="1"/>
              <a:t>alignemt</a:t>
            </a:r>
            <a:r>
              <a:rPr lang="en-GB" dirty="0"/>
              <a:t> step</a:t>
            </a:r>
          </a:p>
          <a:p>
            <a:endParaRPr lang="en-GB" dirty="0"/>
          </a:p>
          <a:p>
            <a:endParaRPr lang="en-GB" dirty="0"/>
          </a:p>
          <a:p>
            <a:endParaRPr lang="en-GB"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00217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We propose </a:t>
            </a:r>
            <a:r>
              <a:rPr lang="en-GB" dirty="0" err="1"/>
              <a:t>GenStore</a:t>
            </a:r>
            <a:r>
              <a:rPr lang="en-GB" dirty="0"/>
              <a:t>, the first in-storage processing system designed for genome sequence analysis. [CLICK]</a:t>
            </a:r>
          </a:p>
          <a:p>
            <a:r>
              <a:rPr lang="en-GB" dirty="0"/>
              <a:t>To reduce both the computation [CLICK]</a:t>
            </a:r>
          </a:p>
          <a:p>
            <a:r>
              <a:rPr lang="en-GB" dirty="0"/>
              <a:t>And the data movement overhead [CLICK]</a:t>
            </a:r>
          </a:p>
          <a:p>
            <a:r>
              <a:rPr lang="en-GB" sz="1200" b="0" i="0" u="none" strike="noStrike" kern="1200" dirty="0" err="1">
                <a:solidFill>
                  <a:schemeClr val="tx1"/>
                </a:solidFill>
                <a:effectLst/>
                <a:latin typeface="+mn-lt"/>
                <a:ea typeface="+mn-ea"/>
                <a:cs typeface="+mn-cs"/>
              </a:rPr>
              <a:t>GenStore</a:t>
            </a:r>
            <a:r>
              <a:rPr lang="en-GB" sz="1200" b="0" i="0" u="none" strike="noStrike" kern="1200" dirty="0">
                <a:solidFill>
                  <a:schemeClr val="tx1"/>
                </a:solidFill>
                <a:effectLst/>
                <a:latin typeface="+mn-lt"/>
                <a:ea typeface="+mn-ea"/>
                <a:cs typeface="+mn-cs"/>
              </a:rPr>
              <a:t> provides high-performance and energy benefits compared to state-of-the-art HW and SW baselines </a:t>
            </a:r>
            <a:r>
              <a:rPr lang="en-GB" dirty="0"/>
              <a:t>[CLICK]</a:t>
            </a:r>
          </a:p>
          <a:p>
            <a:endParaRPr lang="en-GB" dirty="0"/>
          </a:p>
          <a:p>
            <a:endParaRPr lang="en-CH"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E676A0-33B1-4B4B-B1AA-B0B917FCAA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3435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Consumer</a:t>
            </a:r>
            <a:r>
              <a:rPr lang="en-US" baseline="0" dirty="0"/>
              <a:t> devices like tablets smartphone and wearable are now everywhere and used by billions of people.</a:t>
            </a:r>
          </a:p>
          <a:p>
            <a:r>
              <a:rPr lang="en-US" dirty="0"/>
              <a:t>One of the</a:t>
            </a:r>
            <a:r>
              <a:rPr lang="en-US" baseline="0" dirty="0"/>
              <a:t> major challenge in these devices is battery limitation which makes the energy consumption a critical concern </a:t>
            </a:r>
            <a:r>
              <a:rPr lang="mr-IN" baseline="0" dirty="0"/>
              <a:t>…</a:t>
            </a:r>
            <a:endParaRPr lang="en-US" baseline="0" dirty="0"/>
          </a:p>
          <a:p>
            <a:endParaRPr lang="en-US" baseline="0" dirty="0"/>
          </a:p>
          <a:p>
            <a:endParaRPr lang="en-US" baseline="0" dirty="0"/>
          </a:p>
          <a:p>
            <a:endParaRPr lang="en-US" baseline="0" dirty="0"/>
          </a:p>
          <a:p>
            <a:endParaRPr lang="en-US"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97103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take</a:t>
            </a:r>
            <a:r>
              <a:rPr lang="en-US" baseline="0" dirty="0"/>
              <a:t> a look at widely-used </a:t>
            </a:r>
            <a:r>
              <a:rPr lang="en-US" baseline="0" dirty="0" err="1"/>
              <a:t>google</a:t>
            </a:r>
            <a:r>
              <a:rPr lang="en-US" baseline="0" dirty="0"/>
              <a:t> consumer workloads, to figure out the major sources of energy consumption.</a:t>
            </a:r>
          </a:p>
          <a:p>
            <a:endParaRPr lang="en-US" baseline="0" dirty="0"/>
          </a:p>
          <a:p>
            <a:r>
              <a:rPr lang="en-US" baseline="0" dirty="0"/>
              <a:t>We look at Google Chrome web </a:t>
            </a:r>
            <a:r>
              <a:rPr lang="en-US" baseline="0" dirty="0" err="1"/>
              <a:t>brower</a:t>
            </a:r>
            <a:r>
              <a:rPr lang="en-US" baseline="0" dirty="0"/>
              <a:t>. We take a look at </a:t>
            </a:r>
            <a:r>
              <a:rPr lang="en-US" baseline="0" dirty="0" err="1"/>
              <a:t>Tensorflow</a:t>
            </a:r>
            <a:r>
              <a:rPr lang="en-US" baseline="0" dirty="0"/>
              <a:t>, Google’s machine learning framework, and we also take a look at two important video related workloads, video playback and video capture, both rely on Google’s vp9 codec technology.</a:t>
            </a:r>
          </a:p>
          <a:p>
            <a:endParaRPr lang="en-US"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52343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Throughout our analysis, we make</a:t>
            </a:r>
            <a:r>
              <a:rPr lang="en-US" baseline="0" dirty="0"/>
              <a:t> a key observation </a:t>
            </a:r>
            <a:r>
              <a:rPr lang="en-US" dirty="0"/>
              <a:t>that</a:t>
            </a:r>
            <a:r>
              <a:rPr lang="en-US" baseline="0" dirty="0"/>
              <a:t> out of all sources of energy consumption, data movement is a major contributor to the total system energy. We find that across all of the workloads</a:t>
            </a:r>
            <a:r>
              <a:rPr lang="en-US" dirty="0"/>
              <a:t>,</a:t>
            </a:r>
            <a:r>
              <a:rPr lang="en-US" baseline="0" dirty="0"/>
              <a:t> on average around 62.7% of total system energy is spent on data movement.</a:t>
            </a:r>
          </a:p>
          <a:p>
            <a:endParaRPr lang="en-US" baseline="0" dirty="0"/>
          </a:p>
          <a:p>
            <a:r>
              <a:rPr lang="en-US" baseline="0" dirty="0"/>
              <a:t>One way to reduce data movement cost is to move computation close to data, or </a:t>
            </a:r>
            <a:r>
              <a:rPr lang="mr-IN" baseline="0" dirty="0"/>
              <a:t>…</a:t>
            </a:r>
            <a:endParaRPr lang="en-US" baseline="0" dirty="0"/>
          </a:p>
          <a:p>
            <a:r>
              <a:rPr lang="en-US" baseline="0" dirty="0"/>
              <a:t>One potential solution to address this cost it do move computation close to data, or in other words, do </a:t>
            </a:r>
            <a:r>
              <a:rPr lang="en-US" baseline="0" dirty="0" err="1"/>
              <a:t>procesing</a:t>
            </a:r>
            <a:r>
              <a:rPr lang="en-US" baseline="0" dirty="0"/>
              <a:t> in memory. However, the challenge is that these devices.</a:t>
            </a:r>
          </a:p>
          <a:p>
            <a:endParaRPr lang="en-US" baseline="0" dirty="0"/>
          </a:p>
          <a:p>
            <a:endParaRPr lang="en-US" baseline="0" dirty="0"/>
          </a:p>
          <a:p>
            <a:r>
              <a:rPr lang="en-US" dirty="0"/>
              <a:t>One potential</a:t>
            </a:r>
            <a:r>
              <a:rPr lang="en-US" baseline="0" dirty="0"/>
              <a:t> solution to mitigate data movement cost and reduce total system energy is to execute data-movement heavy portions of application close to data, or in other words, do processing in memory. However, consumer devices are </a:t>
            </a:r>
            <a:r>
              <a:rPr lang="en-US" baseline="0" dirty="0" err="1"/>
              <a:t>extermely</a:t>
            </a:r>
            <a:r>
              <a:rPr lang="en-US" baseline="0" dirty="0"/>
              <a:t> limited in terms of area and power budget. So the question is can we move part of the data movement heavy portion given the limited area and energy budget. Our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B66F2-E617-4D22-9699-A8F2E158CBC6}"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765466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5.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7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emf"/><Relationship Id="rId1" Type="http://schemas.openxmlformats.org/officeDocument/2006/relationships/slideMaster" Target="../slideMasters/slideMaster44.xml"/><Relationship Id="rId5" Type="http://schemas.openxmlformats.org/officeDocument/2006/relationships/image" Target="../media/image11.png"/><Relationship Id="rId4" Type="http://schemas.openxmlformats.org/officeDocument/2006/relationships/image" Target="../media/image10.png"/></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7.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5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7.xml"/><Relationship Id="rId4" Type="http://schemas.openxmlformats.org/officeDocument/2006/relationships/image" Target="../media/image5.emf"/></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6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3.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0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6.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57.xml"/></Relationships>
</file>

<file path=ppt/slideLayouts/_rels/slideLayout6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57.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1.xml"/></Relationships>
</file>

<file path=ppt/slideLayouts/_rels/slideLayout66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Master" Target="../slideMasters/slideMaster62.xml"/></Relationships>
</file>

<file path=ppt/slideLayouts/_rels/slideLayout66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2.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3.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4.xml"/></Relationships>
</file>

<file path=ppt/slideLayouts/_rels/slideLayout67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4.xml"/></Relationships>
</file>

<file path=ppt/slideLayouts/_rels/slideLayout67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5.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5.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Master" Target="../slideMasters/slideMaster66.xml"/><Relationship Id="rId4" Type="http://schemas.openxmlformats.org/officeDocument/2006/relationships/image" Target="../media/image15.jpeg"/></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6.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7.xml"/></Relationships>
</file>

<file path=ppt/slideLayouts/_rels/slideLayout70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8.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8.xml"/></Relationships>
</file>

<file path=ppt/slideLayouts/_rels/slideLayout70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8.xml"/></Relationships>
</file>

<file path=ppt/slideLayouts/_rels/slideLayout70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8.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0.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1.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2.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3.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4.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7.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8.xml.rels><?xml version="1.0" encoding="UTF-8" standalone="yes"?>
<Relationships xmlns="http://schemas.openxmlformats.org/package/2006/relationships"><Relationship Id="rId1" Type="http://schemas.openxmlformats.org/officeDocument/2006/relationships/slideMaster" Target="../slideMasters/slideMaster69.xml"/></Relationships>
</file>

<file path=ppt/slideLayouts/_rels/slideLayout719.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0.xml.rels><?xml version="1.0" encoding="UTF-8" standalone="yes"?>
<Relationships xmlns="http://schemas.openxmlformats.org/package/2006/relationships"><Relationship Id="rId1" Type="http://schemas.openxmlformats.org/officeDocument/2006/relationships/slideMaster" Target="../slideMasters/slideMaster70.xml"/></Relationships>
</file>

<file path=ppt/slideLayouts/_rels/slideLayout721.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70.xml"/></Relationships>
</file>

<file path=ppt/slideLayouts/_rels/slideLayout722.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70.xml"/></Relationships>
</file>

<file path=ppt/slideLayouts/_rels/slideLayout72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Master" Target="../slideMasters/slideMaster7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26820733"/>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2077888"/>
      </p:ext>
    </p:extLst>
  </p:cSld>
  <p:clrMapOvr>
    <a:masterClrMapping/>
  </p:clrMapOvr>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2606719"/>
      </p:ext>
    </p:extLst>
  </p:cSld>
  <p:clrMapOvr>
    <a:masterClrMapping/>
  </p:clrMapOvr>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69601064"/>
      </p:ext>
    </p:extLst>
  </p:cSld>
  <p:clrMapOvr>
    <a:masterClrMapping/>
  </p:clrMapOvr>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7941158"/>
      </p:ext>
    </p:extLst>
  </p:cSld>
  <p:clrMapOvr>
    <a:masterClrMapping/>
  </p:clrMapOvr>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42369188"/>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0461306"/>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63792512"/>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20236361"/>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7666625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cSld>
  <p:clrMapOvr>
    <a:masterClrMapping/>
  </p:clrMapOvr>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785251"/>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3190055"/>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6774506"/>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r>
              <a:rPr lang="en-US" altLang="en-US" dirty="0">
                <a:solidFill>
                  <a:srgbClr val="000000"/>
                </a:solidFill>
              </a:rPr>
              <a:t>CHIPPER: HPCA 2011</a:t>
            </a: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546172"/>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395310"/>
          </a:xfrm>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2110258"/>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64919528"/>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91959976"/>
      </p:ext>
    </p:extLst>
  </p:cSld>
  <p:clrMapOvr>
    <a:masterClrMapping/>
  </p:clrMapOvr>
  <p:transition/>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r>
              <a:rPr lang="en-US" altLang="en-US" dirty="0">
                <a:solidFill>
                  <a:srgbClr val="000000"/>
                </a:solidFill>
              </a:rPr>
              <a:t>CHIPPER: HPCA 2011</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40789655"/>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2437517"/>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79839402"/>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737585"/>
      </p:ext>
    </p:extLst>
  </p:cSld>
  <p:clrMapOvr>
    <a:masterClrMapping/>
  </p:clrMapOvr>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838992"/>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9253517"/>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2485112"/>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5939329"/>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7987462"/>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6733473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974618"/>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2148924"/>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6244487"/>
      </p:ext>
    </p:extLst>
  </p:cSld>
  <p:clrMapOvr>
    <a:masterClrMapping/>
  </p:clrMapOvr>
  <p:transition/>
</p:sldLayout>
</file>

<file path=ppt/slideLayouts/slideLayout1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27776866"/>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594966"/>
      </p:ext>
    </p:extLst>
  </p:cSld>
  <p:clrMapOvr>
    <a:masterClrMapping/>
  </p:clrMapOvr>
  <p:transition/>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9915277"/>
      </p:ext>
    </p:extLst>
  </p:cSld>
  <p:clrMapOvr>
    <a:masterClrMapping/>
  </p:clrMapOvr>
  <p:transition/>
</p:sldLayout>
</file>

<file path=ppt/slideLayouts/slideLayout1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83009747"/>
      </p:ext>
    </p:extLst>
  </p:cSld>
  <p:clrMapOvr>
    <a:masterClrMapping/>
  </p:clrMapOvr>
  <p:transition/>
</p:sldLayout>
</file>

<file path=ppt/slideLayouts/slideLayout1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938578"/>
      </p:ext>
    </p:extLst>
  </p:cSld>
  <p:clrMapOvr>
    <a:masterClrMapping/>
  </p:clrMapOvr>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996562"/>
      </p:ext>
    </p:extLst>
  </p:cSld>
  <p:clrMapOvr>
    <a:masterClrMapping/>
  </p:clrMapOvr>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9823875"/>
      </p:ext>
    </p:extLst>
  </p:cSld>
  <p:clrMapOvr>
    <a:masterClrMapping/>
  </p:clrMapOvr>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6627791"/>
      </p:ext>
    </p:extLst>
  </p:cSld>
  <p:clrMapOvr>
    <a:masterClrMapping/>
  </p:clrMapOvr>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84908108"/>
      </p:ext>
    </p:extLst>
  </p:cSld>
  <p:clrMapOvr>
    <a:masterClrMapping/>
  </p:clrMapOvr>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4252285"/>
      </p:ext>
    </p:extLst>
  </p:cSld>
  <p:clrMapOvr>
    <a:masterClrMapping/>
  </p:clrMapOvr>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481355"/>
      </p:ext>
    </p:extLst>
  </p:cSld>
  <p:clrMapOvr>
    <a:masterClrMapping/>
  </p:clrMapOvr>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2680472"/>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13963788"/>
      </p:ext>
    </p:extLst>
  </p:cSld>
  <p:clrMapOvr>
    <a:masterClrMapping/>
  </p:clrMapOvr>
  <p:transition/>
</p:sldLayout>
</file>

<file path=ppt/slideLayouts/slideLayout1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15242114"/>
      </p:ext>
    </p:extLst>
  </p:cSld>
  <p:clrMapOvr>
    <a:masterClrMapping/>
  </p:clrMapOvr>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39464020"/>
      </p:ext>
    </p:extLst>
  </p:cSld>
  <p:clrMapOvr>
    <a:masterClrMapping/>
  </p:clrMapOvr>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6771237"/>
      </p:ext>
    </p:extLst>
  </p:cSld>
  <p:clrMapOvr>
    <a:masterClrMapping/>
  </p:clrMapOvr>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94381690"/>
      </p:ext>
    </p:extLst>
  </p:cSld>
  <p:clrMapOvr>
    <a:masterClrMapping/>
  </p:clrMapOvr>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5737539"/>
      </p:ext>
    </p:extLst>
  </p:cSld>
  <p:clrMapOvr>
    <a:masterClrMapping/>
  </p:clrMapOvr>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75964383"/>
      </p:ext>
    </p:extLst>
  </p:cSld>
  <p:clrMapOvr>
    <a:masterClrMapping/>
  </p:clrMapOvr>
  <p:transition/>
</p:sldLayout>
</file>

<file path=ppt/slideLayouts/slideLayout1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7102026"/>
      </p:ext>
    </p:extLst>
  </p:cSld>
  <p:clrMapOvr>
    <a:masterClrMapping/>
  </p:clrMapOvr>
  <p:transition/>
</p:sldLayout>
</file>

<file path=ppt/slideLayouts/slideLayout1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51157730"/>
      </p:ext>
    </p:extLst>
  </p:cSld>
  <p:clrMapOvr>
    <a:masterClrMapping/>
  </p:clrMapOvr>
  <p:transition/>
</p:sldLayout>
</file>

<file path=ppt/slideLayouts/slideLayout1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8104299"/>
      </p:ext>
    </p:extLst>
  </p:cSld>
  <p:clrMapOvr>
    <a:masterClrMapping/>
  </p:clrMapOvr>
  <p:transition/>
</p:sldLayout>
</file>

<file path=ppt/slideLayouts/slideLayout1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29900483"/>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0197620"/>
      </p:ext>
    </p:extLst>
  </p:cSld>
  <p:clrMapOvr>
    <a:masterClrMapping/>
  </p:clrMapOvr>
  <p:transition/>
</p:sldLayout>
</file>

<file path=ppt/slideLayouts/slideLayout1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53385155"/>
      </p:ext>
    </p:extLst>
  </p:cSld>
  <p:clrMapOvr>
    <a:masterClrMapping/>
  </p:clrMapOvr>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2013795"/>
      </p:ext>
    </p:extLst>
  </p:cSld>
  <p:clrMapOvr>
    <a:masterClrMapping/>
  </p:clrMapOvr>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2506705"/>
      </p:ext>
    </p:extLst>
  </p:cSld>
  <p:clrMapOvr>
    <a:masterClrMapping/>
  </p:clrMapOvr>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6184746"/>
      </p:ext>
    </p:extLst>
  </p:cSld>
  <p:clrMapOvr>
    <a:masterClrMapping/>
  </p:clrMapOvr>
  <p:transition/>
</p:sldLayout>
</file>

<file path=ppt/slideLayouts/slideLayout1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9774164"/>
      </p:ext>
    </p:extLst>
  </p:cSld>
  <p:clrMapOvr>
    <a:masterClrMapping/>
  </p:clrMapOvr>
  <p:transition/>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804165"/>
      </p:ext>
    </p:extLst>
  </p:cSld>
  <p:clrMapOvr>
    <a:masterClrMapping/>
  </p:clrMapOvr>
  <p:transition/>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5264924"/>
      </p:ext>
    </p:extLst>
  </p:cSld>
  <p:clrMapOvr>
    <a:masterClrMapping/>
  </p:clrMapOvr>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4588555"/>
      </p:ext>
    </p:extLst>
  </p:cSld>
  <p:clrMapOvr>
    <a:masterClrMapping/>
  </p:clrMapOvr>
  <p:transition/>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37595845"/>
      </p:ext>
    </p:extLst>
  </p:cSld>
  <p:clrMapOvr>
    <a:masterClrMapping/>
  </p:clrMapOvr>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4865600"/>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64914348"/>
      </p:ext>
    </p:extLst>
  </p:cSld>
  <p:clrMapOvr>
    <a:masterClrMapping/>
  </p:clrMapOvr>
  <p:transition/>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9087117"/>
      </p:ext>
    </p:extLst>
  </p:cSld>
  <p:clrMapOvr>
    <a:masterClrMapping/>
  </p:clrMapOvr>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6221515"/>
      </p:ext>
    </p:extLst>
  </p:cSld>
  <p:clrMapOvr>
    <a:masterClrMapping/>
  </p:clrMapOvr>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03218779"/>
      </p:ext>
    </p:extLst>
  </p:cSld>
  <p:clrMapOvr>
    <a:masterClrMapping/>
  </p:clrMapOvr>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9316749"/>
      </p:ext>
    </p:extLst>
  </p:cSld>
  <p:clrMapOvr>
    <a:masterClrMapping/>
  </p:clrMapOvr>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09382393"/>
      </p:ext>
    </p:extLst>
  </p:cSld>
  <p:clrMapOvr>
    <a:masterClrMapping/>
  </p:clrMapOvr>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51510711"/>
      </p:ext>
    </p:extLst>
  </p:cSld>
  <p:clrMapOvr>
    <a:masterClrMapping/>
  </p:clrMapOvr>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3736569"/>
      </p:ext>
    </p:extLst>
  </p:cSld>
  <p:clrMapOvr>
    <a:masterClrMapping/>
  </p:clrMapOvr>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4059779"/>
      </p:ext>
    </p:extLst>
  </p:cSld>
  <p:clrMapOvr>
    <a:masterClrMapping/>
  </p:clrMapOvr>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7974614"/>
      </p:ext>
    </p:extLst>
  </p:cSld>
  <p:clrMapOvr>
    <a:masterClrMapping/>
  </p:clrMapOvr>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830796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60563103"/>
      </p:ext>
    </p:extLst>
  </p:cSld>
  <p:clrMapOvr>
    <a:masterClrMapping/>
  </p:clrMapOvr>
  <p:transition/>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70766992"/>
      </p:ext>
    </p:extLst>
  </p:cSld>
  <p:clrMapOvr>
    <a:masterClrMapping/>
  </p:clrMapOvr>
  <p:transition/>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769532"/>
      </p:ext>
    </p:extLst>
  </p:cSld>
  <p:clrMapOvr>
    <a:masterClrMapping/>
  </p:clrMapOvr>
  <p:transition/>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8072713"/>
      </p:ext>
    </p:extLst>
  </p:cSld>
  <p:clrMapOvr>
    <a:masterClrMapping/>
  </p:clrMapOvr>
  <p:transition/>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840216"/>
      </p:ext>
    </p:extLst>
  </p:cSld>
  <p:clrMapOvr>
    <a:masterClrMapping/>
  </p:clrMapOvr>
  <p:transition/>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63551887"/>
      </p:ext>
    </p:extLst>
  </p:cSld>
  <p:clrMapOvr>
    <a:masterClrMapping/>
  </p:clrMapOvr>
  <p:transition/>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12893416"/>
      </p:ext>
    </p:extLst>
  </p:cSld>
  <p:clrMapOvr>
    <a:masterClrMapping/>
  </p:clrMapOvr>
  <p:transition/>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5623611"/>
      </p:ext>
    </p:extLst>
  </p:cSld>
  <p:clrMapOvr>
    <a:masterClrMapping/>
  </p:clrMapOvr>
  <p:transition/>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1074657"/>
      </p:ext>
    </p:extLst>
  </p:cSld>
  <p:clrMapOvr>
    <a:masterClrMapping/>
  </p:clrMapOvr>
  <p:transition/>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44777081"/>
      </p:ext>
    </p:extLst>
  </p:cSld>
  <p:clrMapOvr>
    <a:masterClrMapping/>
  </p:clrMapOvr>
  <p:transition/>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82878914"/>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0163028"/>
      </p:ext>
    </p:extLst>
  </p:cSld>
  <p:clrMapOvr>
    <a:masterClrMapping/>
  </p:clrMapOvr>
  <p:transition/>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0489629"/>
      </p:ext>
    </p:extLst>
  </p:cSld>
  <p:clrMapOvr>
    <a:masterClrMapping/>
  </p:clrMapOvr>
  <p:transition/>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15560"/>
      </p:ext>
    </p:extLst>
  </p:cSld>
  <p:clrMapOvr>
    <a:masterClrMapping/>
  </p:clrMapOvr>
  <p:transition/>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5459952"/>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1123489"/>
      </p:ext>
    </p:extLst>
  </p:cSld>
  <p:clrMapOvr>
    <a:masterClrMapping/>
  </p:clrMapOvr>
  <p:transition/>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8066245"/>
      </p:ext>
    </p:extLst>
  </p:cSld>
  <p:clrMapOvr>
    <a:masterClrMapping/>
  </p:clrMapOvr>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49883743"/>
      </p:ext>
    </p:extLst>
  </p:cSld>
  <p:clrMapOvr>
    <a:masterClrMapping/>
  </p:clrMapOvr>
  <p:transition/>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0224853"/>
      </p:ext>
    </p:extLst>
  </p:cSld>
  <p:clrMapOvr>
    <a:masterClrMapping/>
  </p:clrMapOvr>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2647908"/>
      </p:ext>
    </p:extLst>
  </p:cSld>
  <p:clrMapOvr>
    <a:masterClrMapping/>
  </p:clrMapOvr>
  <p:transition/>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70390558"/>
      </p:ext>
    </p:extLst>
  </p:cSld>
  <p:clrMapOvr>
    <a:masterClrMapping/>
  </p:clrMapOvr>
  <p:transition/>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403745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6337853"/>
      </p:ext>
    </p:extLst>
  </p:cSld>
  <p:clrMapOvr>
    <a:masterClrMapping/>
  </p:clrMapOvr>
  <p:transition/>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p>
        </p:txBody>
      </p:sp>
      <p:sp>
        <p:nvSpPr>
          <p:cNvPr id="6" name="Rectangle 1030"/>
          <p:cNvSpPr>
            <a:spLocks noGrp="1" noChangeArrowheads="1"/>
          </p:cNvSpPr>
          <p:nvPr>
            <p:ph type="sldNum" sz="quarter" idx="11"/>
          </p:nvPr>
        </p:nvSpPr>
        <p:spPr/>
        <p:txBody>
          <a:bodyPr/>
          <a:lstStyle>
            <a:lvl1pPr>
              <a:defRPr/>
            </a:lvl1pPr>
          </a:lstStyle>
          <a:p>
            <a:pPr>
              <a:defRPr/>
            </a:pPr>
            <a:fld id="{02CDD642-5717-9C43-BCF7-E4F88A58C1C2}" type="slidenum">
              <a:rPr lang="en-US"/>
              <a:pPr>
                <a:defRPr/>
              </a:pPr>
              <a:t>‹#›</a:t>
            </a:fld>
            <a:endParaRPr lang="en-US"/>
          </a:p>
        </p:txBody>
      </p:sp>
    </p:spTree>
    <p:extLst>
      <p:ext uri="{BB962C8B-B14F-4D97-AF65-F5344CB8AC3E}">
        <p14:creationId xmlns:p14="http://schemas.microsoft.com/office/powerpoint/2010/main" val="1254422593"/>
      </p:ext>
    </p:extLst>
  </p:cSld>
  <p:clrMapOvr>
    <a:masterClrMapping/>
  </p:clrMapOvr>
  <p:transition/>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FD84AC23-9DE4-C746-BC02-D3085298AE85}" type="slidenum">
              <a:rPr lang="en-US"/>
              <a:pPr>
                <a:defRPr/>
              </a:pPr>
              <a:t>‹#›</a:t>
            </a:fld>
            <a:endParaRPr lang="en-US"/>
          </a:p>
        </p:txBody>
      </p:sp>
    </p:spTree>
    <p:extLst>
      <p:ext uri="{BB962C8B-B14F-4D97-AF65-F5344CB8AC3E}">
        <p14:creationId xmlns:p14="http://schemas.microsoft.com/office/powerpoint/2010/main" val="3369825448"/>
      </p:ext>
    </p:extLst>
  </p:cSld>
  <p:clrMapOvr>
    <a:masterClrMapping/>
  </p:clrMapOvr>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39065027-C458-0F45-A175-76C38D629A02}" type="slidenum">
              <a:rPr lang="en-US"/>
              <a:pPr>
                <a:defRPr/>
              </a:pPr>
              <a:t>‹#›</a:t>
            </a:fld>
            <a:endParaRPr lang="en-US"/>
          </a:p>
        </p:txBody>
      </p:sp>
    </p:spTree>
    <p:extLst>
      <p:ext uri="{BB962C8B-B14F-4D97-AF65-F5344CB8AC3E}">
        <p14:creationId xmlns:p14="http://schemas.microsoft.com/office/powerpoint/2010/main" val="4240962719"/>
      </p:ext>
    </p:extLst>
  </p:cSld>
  <p:clrMapOvr>
    <a:masterClrMapping/>
  </p:clrMapOvr>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0B3F2552-3716-B24B-9F3D-FF7B024E8C3A}" type="slidenum">
              <a:rPr lang="en-US"/>
              <a:pPr>
                <a:defRPr/>
              </a:pPr>
              <a:t>‹#›</a:t>
            </a:fld>
            <a:endParaRPr lang="en-US"/>
          </a:p>
        </p:txBody>
      </p:sp>
    </p:spTree>
    <p:extLst>
      <p:ext uri="{BB962C8B-B14F-4D97-AF65-F5344CB8AC3E}">
        <p14:creationId xmlns:p14="http://schemas.microsoft.com/office/powerpoint/2010/main" val="3349633555"/>
      </p:ext>
    </p:extLst>
  </p:cSld>
  <p:clrMapOvr>
    <a:masterClrMapping/>
  </p:clrMapOvr>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p:cNvSpPr>
            <a:spLocks noGrp="1" noChangeArrowheads="1"/>
          </p:cNvSpPr>
          <p:nvPr>
            <p:ph type="sldNum" sz="quarter" idx="11"/>
          </p:nvPr>
        </p:nvSpPr>
        <p:spPr>
          <a:ln/>
        </p:spPr>
        <p:txBody>
          <a:bodyPr/>
          <a:lstStyle>
            <a:lvl1pPr>
              <a:defRPr/>
            </a:lvl1pPr>
          </a:lstStyle>
          <a:p>
            <a:pPr>
              <a:defRPr/>
            </a:pPr>
            <a:fld id="{C07D5230-971F-2E41-8CFA-14A60A5B226D}" type="slidenum">
              <a:rPr lang="en-US"/>
              <a:pPr>
                <a:defRPr/>
              </a:pPr>
              <a:t>‹#›</a:t>
            </a:fld>
            <a:endParaRPr lang="en-US"/>
          </a:p>
        </p:txBody>
      </p:sp>
    </p:spTree>
    <p:extLst>
      <p:ext uri="{BB962C8B-B14F-4D97-AF65-F5344CB8AC3E}">
        <p14:creationId xmlns:p14="http://schemas.microsoft.com/office/powerpoint/2010/main" val="686320648"/>
      </p:ext>
    </p:extLst>
  </p:cSld>
  <p:clrMapOvr>
    <a:masterClrMapping/>
  </p:clrMapOvr>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p:cNvSpPr>
            <a:spLocks noGrp="1" noChangeArrowheads="1"/>
          </p:cNvSpPr>
          <p:nvPr>
            <p:ph type="sldNum" sz="quarter" idx="11"/>
          </p:nvPr>
        </p:nvSpPr>
        <p:spPr>
          <a:ln/>
        </p:spPr>
        <p:txBody>
          <a:bodyPr/>
          <a:lstStyle>
            <a:lvl1pPr>
              <a:defRPr/>
            </a:lvl1pPr>
          </a:lstStyle>
          <a:p>
            <a:pPr>
              <a:defRPr/>
            </a:pPr>
            <a:fld id="{380DEAA0-2A78-7C4C-AC1D-0745BDD65952}" type="slidenum">
              <a:rPr lang="en-US"/>
              <a:pPr>
                <a:defRPr/>
              </a:pPr>
              <a:t>‹#›</a:t>
            </a:fld>
            <a:endParaRPr lang="en-US"/>
          </a:p>
        </p:txBody>
      </p:sp>
    </p:spTree>
    <p:extLst>
      <p:ext uri="{BB962C8B-B14F-4D97-AF65-F5344CB8AC3E}">
        <p14:creationId xmlns:p14="http://schemas.microsoft.com/office/powerpoint/2010/main" val="1329154556"/>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p:cNvSpPr>
            <a:spLocks noGrp="1" noChangeArrowheads="1"/>
          </p:cNvSpPr>
          <p:nvPr>
            <p:ph type="sldNum" sz="quarter" idx="11"/>
          </p:nvPr>
        </p:nvSpPr>
        <p:spPr>
          <a:ln/>
        </p:spPr>
        <p:txBody>
          <a:bodyPr/>
          <a:lstStyle>
            <a:lvl1pPr>
              <a:defRPr/>
            </a:lvl1pPr>
          </a:lstStyle>
          <a:p>
            <a:pPr>
              <a:defRPr/>
            </a:pPr>
            <a:fld id="{A4DA15DC-7DB6-2E4F-8E40-D436CE9278D6}" type="slidenum">
              <a:rPr lang="en-US"/>
              <a:pPr>
                <a:defRPr/>
              </a:pPr>
              <a:t>‹#›</a:t>
            </a:fld>
            <a:endParaRPr lang="en-US"/>
          </a:p>
        </p:txBody>
      </p:sp>
    </p:spTree>
    <p:extLst>
      <p:ext uri="{BB962C8B-B14F-4D97-AF65-F5344CB8AC3E}">
        <p14:creationId xmlns:p14="http://schemas.microsoft.com/office/powerpoint/2010/main" val="1328609927"/>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B69972F1-201A-1341-A138-68D5169749F5}" type="slidenum">
              <a:rPr lang="en-US"/>
              <a:pPr>
                <a:defRPr/>
              </a:pPr>
              <a:t>‹#›</a:t>
            </a:fld>
            <a:endParaRPr lang="en-US"/>
          </a:p>
        </p:txBody>
      </p:sp>
    </p:spTree>
    <p:extLst>
      <p:ext uri="{BB962C8B-B14F-4D97-AF65-F5344CB8AC3E}">
        <p14:creationId xmlns:p14="http://schemas.microsoft.com/office/powerpoint/2010/main" val="3583802723"/>
      </p:ext>
    </p:extLst>
  </p:cSld>
  <p:clrMapOvr>
    <a:masterClrMapping/>
  </p:clrMapOvr>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p:cNvSpPr>
            <a:spLocks noGrp="1" noChangeArrowheads="1"/>
          </p:cNvSpPr>
          <p:nvPr>
            <p:ph type="sldNum" sz="quarter" idx="11"/>
          </p:nvPr>
        </p:nvSpPr>
        <p:spPr>
          <a:ln/>
        </p:spPr>
        <p:txBody>
          <a:bodyPr/>
          <a:lstStyle>
            <a:lvl1pPr>
              <a:defRPr/>
            </a:lvl1pPr>
          </a:lstStyle>
          <a:p>
            <a:pPr>
              <a:defRPr/>
            </a:pPr>
            <a:fld id="{4E7A4686-03CC-5744-B2F1-C7CFBAB9DD97}" type="slidenum">
              <a:rPr lang="en-US"/>
              <a:pPr>
                <a:defRPr/>
              </a:pPr>
              <a:t>‹#›</a:t>
            </a:fld>
            <a:endParaRPr lang="en-US"/>
          </a:p>
        </p:txBody>
      </p:sp>
    </p:spTree>
    <p:extLst>
      <p:ext uri="{BB962C8B-B14F-4D97-AF65-F5344CB8AC3E}">
        <p14:creationId xmlns:p14="http://schemas.microsoft.com/office/powerpoint/2010/main" val="511547140"/>
      </p:ext>
    </p:extLst>
  </p:cSld>
  <p:clrMapOvr>
    <a:masterClrMapping/>
  </p:clrMapOvr>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D4A60323-C27F-274D-98DD-E8A584096F1A}" type="slidenum">
              <a:rPr lang="en-US"/>
              <a:pPr>
                <a:defRPr/>
              </a:pPr>
              <a:t>‹#›</a:t>
            </a:fld>
            <a:endParaRPr lang="en-US"/>
          </a:p>
        </p:txBody>
      </p:sp>
    </p:spTree>
    <p:extLst>
      <p:ext uri="{BB962C8B-B14F-4D97-AF65-F5344CB8AC3E}">
        <p14:creationId xmlns:p14="http://schemas.microsoft.com/office/powerpoint/2010/main" val="2842246284"/>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1889560"/>
      </p:ext>
    </p:extLst>
  </p:cSld>
  <p:clrMapOvr>
    <a:masterClrMapping/>
  </p:clrMapOvr>
  <p:transition/>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0198D1A2-8B05-D448-BEED-1DCCC56698B6}" type="slidenum">
              <a:rPr lang="en-US"/>
              <a:pPr>
                <a:defRPr/>
              </a:pPr>
              <a:t>‹#›</a:t>
            </a:fld>
            <a:endParaRPr lang="en-US"/>
          </a:p>
        </p:txBody>
      </p:sp>
    </p:spTree>
    <p:extLst>
      <p:ext uri="{BB962C8B-B14F-4D97-AF65-F5344CB8AC3E}">
        <p14:creationId xmlns:p14="http://schemas.microsoft.com/office/powerpoint/2010/main" val="276210459"/>
      </p:ext>
    </p:extLst>
  </p:cSld>
  <p:clrMapOvr>
    <a:masterClrMapping/>
  </p:clrMapOvr>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p:cNvSpPr>
            <a:spLocks noGrp="1" noChangeArrowheads="1"/>
          </p:cNvSpPr>
          <p:nvPr>
            <p:ph type="sldNum" sz="quarter" idx="11"/>
          </p:nvPr>
        </p:nvSpPr>
        <p:spPr>
          <a:ln/>
        </p:spPr>
        <p:txBody>
          <a:bodyPr/>
          <a:lstStyle>
            <a:lvl1pPr>
              <a:defRPr/>
            </a:lvl1pPr>
          </a:lstStyle>
          <a:p>
            <a:pPr>
              <a:defRPr/>
            </a:pPr>
            <a:fld id="{70B2FA06-CF86-2545-AF2A-570D639DE5A2}" type="slidenum">
              <a:rPr lang="en-US"/>
              <a:pPr>
                <a:defRPr/>
              </a:pPr>
              <a:t>‹#›</a:t>
            </a:fld>
            <a:endParaRPr lang="en-US"/>
          </a:p>
        </p:txBody>
      </p:sp>
    </p:spTree>
    <p:extLst>
      <p:ext uri="{BB962C8B-B14F-4D97-AF65-F5344CB8AC3E}">
        <p14:creationId xmlns:p14="http://schemas.microsoft.com/office/powerpoint/2010/main" val="2828830028"/>
      </p:ext>
    </p:extLst>
  </p:cSld>
  <p:clrMapOvr>
    <a:masterClrMapping/>
  </p:clrMapOvr>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70461737"/>
      </p:ext>
    </p:extLst>
  </p:cSld>
  <p:clrMapOvr>
    <a:masterClrMapping/>
  </p:clrMapOvr>
  <p:transition/>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3977340"/>
      </p:ext>
    </p:extLst>
  </p:cSld>
  <p:clrMapOvr>
    <a:masterClrMapping/>
  </p:clrMapOvr>
  <p:transition/>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48964163"/>
      </p:ext>
    </p:extLst>
  </p:cSld>
  <p:clrMapOvr>
    <a:masterClrMapping/>
  </p:clrMapOvr>
  <p:transition/>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64227174"/>
      </p:ext>
    </p:extLst>
  </p:cSld>
  <p:clrMapOvr>
    <a:masterClrMapping/>
  </p:clrMapOvr>
  <p:transition/>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3425256"/>
      </p:ext>
    </p:extLst>
  </p:cSld>
  <p:clrMapOvr>
    <a:masterClrMapping/>
  </p:clrMapOvr>
  <p:transition/>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90028508"/>
      </p:ext>
    </p:extLst>
  </p:cSld>
  <p:clrMapOvr>
    <a:masterClrMapping/>
  </p:clrMapOvr>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1796304"/>
      </p:ext>
    </p:extLst>
  </p:cSld>
  <p:clrMapOvr>
    <a:masterClrMapping/>
  </p:clrMapOvr>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948357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87858197"/>
      </p:ext>
    </p:extLst>
  </p:cSld>
  <p:clrMapOvr>
    <a:masterClrMapping/>
  </p:clrMapOvr>
  <p:transition/>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82701788"/>
      </p:ext>
    </p:extLst>
  </p:cSld>
  <p:clrMapOvr>
    <a:masterClrMapping/>
  </p:clrMapOvr>
  <p:transition/>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89848879"/>
      </p:ext>
    </p:extLst>
  </p:cSld>
  <p:clrMapOvr>
    <a:masterClrMapping/>
  </p:clrMapOvr>
  <p:transition/>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46933164"/>
      </p:ext>
    </p:extLst>
  </p:cSld>
  <p:clrMapOvr>
    <a:masterClrMapping/>
  </p:clrMapOvr>
  <p:transition/>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44599387"/>
      </p:ext>
    </p:extLst>
  </p:cSld>
  <p:clrMapOvr>
    <a:masterClrMapping/>
  </p:clrMapOvr>
  <p:transition/>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8560067"/>
      </p:ext>
    </p:extLst>
  </p:cSld>
  <p:clrMapOvr>
    <a:masterClrMapping/>
  </p:clrMapOvr>
  <p:transition/>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234862"/>
      </p:ext>
    </p:extLst>
  </p:cSld>
  <p:clrMapOvr>
    <a:masterClrMapping/>
  </p:clrMapOvr>
  <p:transition/>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3120778"/>
      </p:ext>
    </p:extLst>
  </p:cSld>
  <p:clrMapOvr>
    <a:masterClrMapping/>
  </p:clrMapOvr>
  <p:transition/>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07624576"/>
      </p:ext>
    </p:extLst>
  </p:cSld>
  <p:clrMapOvr>
    <a:masterClrMapping/>
  </p:clrMapOvr>
  <p:transition/>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88977436"/>
      </p:ext>
    </p:extLst>
  </p:cSld>
  <p:clrMapOvr>
    <a:masterClrMapping/>
  </p:clrMapOvr>
  <p:transition/>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9739623"/>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2321076"/>
      </p:ext>
    </p:extLst>
  </p:cSld>
  <p:clrMapOvr>
    <a:masterClrMapping/>
  </p:clrMapOvr>
  <p:transition/>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50802086"/>
      </p:ext>
    </p:extLst>
  </p:cSld>
  <p:clrMapOvr>
    <a:masterClrMapping/>
  </p:clrMapOvr>
  <p:transition/>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97001118"/>
      </p:ext>
    </p:extLst>
  </p:cSld>
  <p:clrMapOvr>
    <a:masterClrMapping/>
  </p:clrMapOvr>
  <p:transition/>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23235911"/>
      </p:ext>
    </p:extLst>
  </p:cSld>
  <p:clrMapOvr>
    <a:masterClrMapping/>
  </p:clrMapOvr>
  <p:transition/>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2948123"/>
      </p:ext>
    </p:extLst>
  </p:cSld>
  <p:clrMapOvr>
    <a:masterClrMapping/>
  </p:clrMapOvr>
  <p:transition/>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16" tIns="45709" rIns="91416" bIns="45709"/>
          <a:lstStyle/>
          <a:p>
            <a:pPr defTabSz="914165"/>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16" tIns="45709" rIns="91416" bIns="45709" numCol="1" anchor="b" anchorCtr="0" compatLnSpc="1">
            <a:prstTxWarp prst="textNoShape">
              <a:avLst/>
            </a:prstTxWarp>
          </a:bodyPr>
          <a:lstStyle>
            <a:lvl1pPr>
              <a:defRPr sz="1200">
                <a:latin typeface="Garamond" pitchFamily="18" charset="0"/>
              </a:defRPr>
            </a:lvl1pPr>
          </a:lstStyle>
          <a:p>
            <a:pPr defTabSz="914165"/>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79193878"/>
      </p:ext>
    </p:extLst>
  </p:cSld>
  <p:clrMapOvr>
    <a:masterClrMapping/>
  </p:clrMapOvr>
  <p:transition/>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31185237"/>
      </p:ext>
    </p:extLst>
  </p:cSld>
  <p:clrMapOvr>
    <a:masterClrMapping/>
  </p:clrMapOvr>
  <p:transition/>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43883693"/>
      </p:ext>
    </p:extLst>
  </p:cSld>
  <p:clrMapOvr>
    <a:masterClrMapping/>
  </p:clrMapOvr>
  <p:transition/>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69650700"/>
      </p:ext>
    </p:extLst>
  </p:cSld>
  <p:clrMapOvr>
    <a:masterClrMapping/>
  </p:clrMapOvr>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0384331"/>
      </p:ext>
    </p:extLst>
  </p:cSld>
  <p:clrMapOvr>
    <a:masterClrMapping/>
  </p:clrMapOvr>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33802"/>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85399281"/>
      </p:ext>
    </p:extLst>
  </p:cSld>
  <p:clrMapOvr>
    <a:masterClrMapping/>
  </p:clrMapOvr>
  <p:transition/>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9577748"/>
      </p:ext>
    </p:extLst>
  </p:cSld>
  <p:clrMapOvr>
    <a:masterClrMapping/>
  </p:clrMapOvr>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14759025"/>
      </p:ext>
    </p:extLst>
  </p:cSld>
  <p:clrMapOvr>
    <a:masterClrMapping/>
  </p:clrMapOvr>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220365"/>
      </p:ext>
    </p:extLst>
  </p:cSld>
  <p:clrMapOvr>
    <a:masterClrMapping/>
  </p:clrMapOvr>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37159023"/>
      </p:ext>
    </p:extLst>
  </p:cSld>
  <p:clrMapOvr>
    <a:masterClrMapping/>
  </p:clrMapOvr>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9583518"/>
      </p:ext>
    </p:extLst>
  </p:cSld>
  <p:clrMapOvr>
    <a:masterClrMapping/>
  </p:clrMapOvr>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solidFill>
                  <a:srgbClr val="000000"/>
                </a:solidFill>
                <a:latin typeface="Garamond" pitchFamily="-106" charset="0"/>
                <a:ea typeface="Arial" pitchFamily="-106" charset="0"/>
                <a:cs typeface="Arial" pitchFamily="-106" charset="0"/>
              </a:defRPr>
            </a:lvl1pPr>
          </a:lstStyle>
          <a:p>
            <a:pPr fontAlgn="base">
              <a:spcBef>
                <a:spcPct val="0"/>
              </a:spcBef>
              <a:spcAft>
                <a:spcPct val="0"/>
              </a:spcAft>
              <a:defRPr/>
            </a:pPr>
            <a:r>
              <a:rPr lang="en-US"/>
              <a:t>Efficient Runahead Execution</a:t>
            </a: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a:defRPr sz="1200">
                <a:cs typeface="ＭＳ Ｐゴシック" charset="0"/>
              </a:defRPr>
            </a:lvl1pPr>
          </a:lstStyle>
          <a:p>
            <a:pPr>
              <a:defRPr/>
            </a:pPr>
            <a:fld id="{2B0615E8-B7BA-A94F-8CD8-59ABAB50F7E7}" type="slidenum">
              <a:rPr lang="en-US"/>
              <a:pPr>
                <a:defRPr/>
              </a:pPr>
              <a:t>‹#›</a:t>
            </a:fld>
            <a:endParaRPr lang="en-US"/>
          </a:p>
        </p:txBody>
      </p:sp>
    </p:spTree>
    <p:extLst>
      <p:ext uri="{BB962C8B-B14F-4D97-AF65-F5344CB8AC3E}">
        <p14:creationId xmlns:p14="http://schemas.microsoft.com/office/powerpoint/2010/main" val="2127648336"/>
      </p:ext>
    </p:extLst>
  </p:cSld>
  <p:clrMapOvr>
    <a:masterClrMapping/>
  </p:clrMapOvr>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8E574D81-B5DE-384D-B24B-566C679AE608}" type="slidenum">
              <a:rPr lang="en-US"/>
              <a:pPr>
                <a:defRPr/>
              </a:pPr>
              <a:t>‹#›</a:t>
            </a:fld>
            <a:endParaRPr lang="en-US"/>
          </a:p>
        </p:txBody>
      </p:sp>
    </p:spTree>
    <p:extLst>
      <p:ext uri="{BB962C8B-B14F-4D97-AF65-F5344CB8AC3E}">
        <p14:creationId xmlns:p14="http://schemas.microsoft.com/office/powerpoint/2010/main" val="1574409365"/>
      </p:ext>
    </p:extLst>
  </p:cSld>
  <p:clrMapOvr>
    <a:masterClrMapping/>
  </p:clrMapOvr>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7F718DBD-A8C3-BF41-B930-E6F09B914FC3}" type="slidenum">
              <a:rPr lang="en-US"/>
              <a:pPr>
                <a:defRPr/>
              </a:pPr>
              <a:t>‹#›</a:t>
            </a:fld>
            <a:endParaRPr lang="en-US"/>
          </a:p>
        </p:txBody>
      </p:sp>
    </p:spTree>
    <p:extLst>
      <p:ext uri="{BB962C8B-B14F-4D97-AF65-F5344CB8AC3E}">
        <p14:creationId xmlns:p14="http://schemas.microsoft.com/office/powerpoint/2010/main" val="2922284687"/>
      </p:ext>
    </p:extLst>
  </p:cSld>
  <p:clrMapOvr>
    <a:masterClrMapping/>
  </p:clrMapOvr>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79E6F74A-33AD-9C44-A652-5BC058E44322}" type="slidenum">
              <a:rPr lang="en-US"/>
              <a:pPr>
                <a:defRPr/>
              </a:pPr>
              <a:t>‹#›</a:t>
            </a:fld>
            <a:endParaRPr lang="en-US"/>
          </a:p>
        </p:txBody>
      </p:sp>
    </p:spTree>
    <p:extLst>
      <p:ext uri="{BB962C8B-B14F-4D97-AF65-F5344CB8AC3E}">
        <p14:creationId xmlns:p14="http://schemas.microsoft.com/office/powerpoint/2010/main" val="817325218"/>
      </p:ext>
    </p:extLst>
  </p:cSld>
  <p:clrMapOvr>
    <a:masterClrMapping/>
  </p:clrMapOvr>
  <p:transition/>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a:defRPr>
                <a:cs typeface="ＭＳ Ｐゴシック" charset="0"/>
              </a:defRPr>
            </a:lvl1pPr>
          </a:lstStyle>
          <a:p>
            <a:pPr>
              <a:defRPr/>
            </a:pPr>
            <a:fld id="{2FE313B9-34D2-9B4F-924F-705E340D7A3C}" type="slidenum">
              <a:rPr lang="en-US"/>
              <a:pPr>
                <a:defRPr/>
              </a:pPr>
              <a:t>‹#›</a:t>
            </a:fld>
            <a:endParaRPr lang="en-US"/>
          </a:p>
        </p:txBody>
      </p:sp>
    </p:spTree>
    <p:extLst>
      <p:ext uri="{BB962C8B-B14F-4D97-AF65-F5344CB8AC3E}">
        <p14:creationId xmlns:p14="http://schemas.microsoft.com/office/powerpoint/2010/main" val="1267063346"/>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49994594"/>
      </p:ext>
    </p:extLst>
  </p:cSld>
  <p:clrMapOvr>
    <a:masterClrMapping/>
  </p:clrMapOvr>
  <p:transition/>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a:defRPr>
                <a:cs typeface="ＭＳ Ｐゴシック" charset="0"/>
              </a:defRPr>
            </a:lvl1pPr>
          </a:lstStyle>
          <a:p>
            <a:pPr>
              <a:defRPr/>
            </a:pPr>
            <a:fld id="{272681F7-101F-CD48-BD26-A7C1DB38DD72}" type="slidenum">
              <a:rPr lang="en-US"/>
              <a:pPr>
                <a:defRPr/>
              </a:pPr>
              <a:t>‹#›</a:t>
            </a:fld>
            <a:endParaRPr lang="en-US"/>
          </a:p>
        </p:txBody>
      </p:sp>
    </p:spTree>
    <p:extLst>
      <p:ext uri="{BB962C8B-B14F-4D97-AF65-F5344CB8AC3E}">
        <p14:creationId xmlns:p14="http://schemas.microsoft.com/office/powerpoint/2010/main" val="1268328824"/>
      </p:ext>
    </p:extLst>
  </p:cSld>
  <p:clrMapOvr>
    <a:masterClrMapping/>
  </p:clrMapOvr>
  <p:transition/>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a:defRPr>
                <a:cs typeface="ＭＳ Ｐゴシック" charset="0"/>
              </a:defRPr>
            </a:lvl1pPr>
          </a:lstStyle>
          <a:p>
            <a:pPr>
              <a:defRPr/>
            </a:pPr>
            <a:fld id="{4DA22FE8-1BF1-7945-858E-9EDF18117A7F}" type="slidenum">
              <a:rPr lang="en-US"/>
              <a:pPr>
                <a:defRPr/>
              </a:pPr>
              <a:t>‹#›</a:t>
            </a:fld>
            <a:endParaRPr lang="en-US"/>
          </a:p>
        </p:txBody>
      </p:sp>
    </p:spTree>
    <p:extLst>
      <p:ext uri="{BB962C8B-B14F-4D97-AF65-F5344CB8AC3E}">
        <p14:creationId xmlns:p14="http://schemas.microsoft.com/office/powerpoint/2010/main" val="2661899907"/>
      </p:ext>
    </p:extLst>
  </p:cSld>
  <p:clrMapOvr>
    <a:masterClrMapping/>
  </p:clrMapOvr>
  <p:transition/>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EDECFB72-9437-4E43-B6E9-A86EC5F84799}" type="slidenum">
              <a:rPr lang="en-US"/>
              <a:pPr>
                <a:defRPr/>
              </a:pPr>
              <a:t>‹#›</a:t>
            </a:fld>
            <a:endParaRPr lang="en-US"/>
          </a:p>
        </p:txBody>
      </p:sp>
    </p:spTree>
    <p:extLst>
      <p:ext uri="{BB962C8B-B14F-4D97-AF65-F5344CB8AC3E}">
        <p14:creationId xmlns:p14="http://schemas.microsoft.com/office/powerpoint/2010/main" val="1719158762"/>
      </p:ext>
    </p:extLst>
  </p:cSld>
  <p:clrMapOvr>
    <a:masterClrMapping/>
  </p:clrMapOvr>
  <p:transition/>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9F1BB03A-AA9C-3441-BB02-8D748B0FE787}" type="slidenum">
              <a:rPr lang="en-US"/>
              <a:pPr>
                <a:defRPr/>
              </a:pPr>
              <a:t>‹#›</a:t>
            </a:fld>
            <a:endParaRPr lang="en-US"/>
          </a:p>
        </p:txBody>
      </p:sp>
    </p:spTree>
    <p:extLst>
      <p:ext uri="{BB962C8B-B14F-4D97-AF65-F5344CB8AC3E}">
        <p14:creationId xmlns:p14="http://schemas.microsoft.com/office/powerpoint/2010/main" val="2743735403"/>
      </p:ext>
    </p:extLst>
  </p:cSld>
  <p:clrMapOvr>
    <a:masterClrMapping/>
  </p:clrMapOvr>
  <p:transition/>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F09218E9-1586-4840-9706-4250AB6924DC}" type="slidenum">
              <a:rPr lang="en-US"/>
              <a:pPr>
                <a:defRPr/>
              </a:pPr>
              <a:t>‹#›</a:t>
            </a:fld>
            <a:endParaRPr lang="en-US"/>
          </a:p>
        </p:txBody>
      </p:sp>
    </p:spTree>
    <p:extLst>
      <p:ext uri="{BB962C8B-B14F-4D97-AF65-F5344CB8AC3E}">
        <p14:creationId xmlns:p14="http://schemas.microsoft.com/office/powerpoint/2010/main" val="3335995463"/>
      </p:ext>
    </p:extLst>
  </p:cSld>
  <p:clrMapOvr>
    <a:masterClrMapping/>
  </p:clrMapOvr>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a:defRPr>
                <a:cs typeface="ＭＳ Ｐゴシック" charset="0"/>
              </a:defRPr>
            </a:lvl1pPr>
          </a:lstStyle>
          <a:p>
            <a:pPr>
              <a:defRPr/>
            </a:pPr>
            <a:fld id="{0C7C5289-DED0-BF4F-8007-4B3A361AC980}" type="slidenum">
              <a:rPr lang="en-US"/>
              <a:pPr>
                <a:defRPr/>
              </a:pPr>
              <a:t>‹#›</a:t>
            </a:fld>
            <a:endParaRPr lang="en-US"/>
          </a:p>
        </p:txBody>
      </p:sp>
    </p:spTree>
    <p:extLst>
      <p:ext uri="{BB962C8B-B14F-4D97-AF65-F5344CB8AC3E}">
        <p14:creationId xmlns:p14="http://schemas.microsoft.com/office/powerpoint/2010/main" val="3597273031"/>
      </p:ext>
    </p:extLst>
  </p:cSld>
  <p:clrMapOvr>
    <a:masterClrMapping/>
  </p:clrMapOvr>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a:defRPr>
                <a:cs typeface="ＭＳ Ｐゴシック" charset="0"/>
              </a:defRPr>
            </a:lvl1pPr>
          </a:lstStyle>
          <a:p>
            <a:pPr>
              <a:defRPr/>
            </a:pPr>
            <a:fld id="{177E2285-5DCA-104D-A461-AF822D41BD2E}" type="slidenum">
              <a:rPr lang="en-US"/>
              <a:pPr>
                <a:defRPr/>
              </a:pPr>
              <a:t>‹#›</a:t>
            </a:fld>
            <a:endParaRPr lang="en-US"/>
          </a:p>
        </p:txBody>
      </p:sp>
    </p:spTree>
    <p:extLst>
      <p:ext uri="{BB962C8B-B14F-4D97-AF65-F5344CB8AC3E}">
        <p14:creationId xmlns:p14="http://schemas.microsoft.com/office/powerpoint/2010/main" val="59548188"/>
      </p:ext>
    </p:extLst>
  </p:cSld>
  <p:clrMapOvr>
    <a:masterClrMapping/>
  </p:clrMapOvr>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956466987"/>
      </p:ext>
    </p:extLst>
  </p:cSld>
  <p:clrMapOvr>
    <a:overrideClrMapping bg1="lt1" tx1="dk1" bg2="lt2" tx2="dk2" accent1="accent1" accent2="accent2" accent3="accent3" accent4="accent4" accent5="accent5" accent6="accent6" hlink="hlink" folHlink="folHlink"/>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041047578"/>
      </p:ext>
    </p:extLst>
  </p:cSld>
  <p:clrMapOvr>
    <a:overrideClrMapping bg1="lt1" tx1="dk1" bg2="lt2" tx2="dk2" accent1="accent1" accent2="accent2" accent3="accent3" accent4="accent4" accent5="accent5" accent6="accent6" hlink="hlink" folHlink="folHlink"/>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774591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493300"/>
      </p:ext>
    </p:extLst>
  </p:cSld>
  <p:clrMapOvr>
    <a:masterClrMapping/>
  </p:clrMapOvr>
  <p:transition/>
</p:sldLayout>
</file>

<file path=ppt/slideLayouts/slideLayout2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497539033"/>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34459576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30774320"/>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6865466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955635"/>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82829144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6/28/24</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2058623853"/>
      </p:ext>
    </p:extLst>
  </p:cSld>
  <p:clrMapOvr>
    <a:overrideClrMapping bg1="dk1" tx1="lt1" bg2="dk2" tx2="lt2" accent1="accent1" accent2="accent2" accent3="accent3" accent4="accent4" accent5="accent5" accent6="accent6" hlink="hlink" folHlink="folHlink"/>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4262987500"/>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88769312"/>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21175784"/>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053959205"/>
      </p:ext>
    </p:extLst>
  </p:cSld>
  <p:clrMapOvr>
    <a:masterClrMapping/>
  </p:clrMapOvr>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67124249"/>
      </p:ext>
    </p:extLst>
  </p:cSld>
  <p:clrMapOvr>
    <a:masterClrMapping/>
  </p:clrMapOvr>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97265628"/>
      </p:ext>
    </p:extLst>
  </p:cSld>
  <p:clrMapOvr>
    <a:masterClrMapping/>
  </p:clrMapOvr>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676231"/>
      </p:ext>
    </p:extLst>
  </p:cSld>
  <p:clrMapOvr>
    <a:masterClrMapping/>
  </p:clrMapOvr>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41575383"/>
      </p:ext>
    </p:extLst>
  </p:cSld>
  <p:clrMapOvr>
    <a:masterClrMapping/>
  </p:clrMapOvr>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5011113"/>
      </p:ext>
    </p:extLst>
  </p:cSld>
  <p:clrMapOvr>
    <a:masterClrMapping/>
  </p:clrMapOvr>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1265468"/>
      </p:ext>
    </p:extLst>
  </p:cSld>
  <p:clrMapOvr>
    <a:masterClrMapping/>
  </p:clrMapOvr>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04952016"/>
      </p:ext>
    </p:extLst>
  </p:cSld>
  <p:clrMapOvr>
    <a:masterClrMapping/>
  </p:clrMapOvr>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04853053"/>
      </p:ext>
    </p:extLst>
  </p:cSld>
  <p:clrMapOvr>
    <a:masterClrMapping/>
  </p:clrMapOvr>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6292141"/>
      </p:ext>
    </p:extLst>
  </p:cSld>
  <p:clrMapOvr>
    <a:masterClrMapping/>
  </p:clrMapOvr>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5273888"/>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pic>
        <p:nvPicPr>
          <p:cNvPr id="9" name="Picture 8"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31580221"/>
      </p:ext>
    </p:extLst>
  </p:cSld>
  <p:clrMapOvr>
    <a:masterClrMapping/>
  </p:clrMapOvr>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69410633"/>
      </p:ext>
    </p:extLst>
  </p:cSld>
  <p:clrMapOvr>
    <a:masterClrMapping/>
  </p:clrMapOvr>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 preserve="1">
  <p:cSld name="제목 슬라이드">
    <p:spTree>
      <p:nvGrpSpPr>
        <p:cNvPr id="1" name=""/>
        <p:cNvGrpSpPr/>
        <p:nvPr/>
      </p:nvGrpSpPr>
      <p:grpSpPr>
        <a:xfrm>
          <a:off x="0" y="0"/>
          <a:ext cx="0" cy="0"/>
          <a:chOff x="0" y="0"/>
          <a:chExt cx="0" cy="0"/>
        </a:xfrm>
      </p:grpSpPr>
      <p:sp>
        <p:nvSpPr>
          <p:cNvPr id="2" name="제목 1"/>
          <p:cNvSpPr>
            <a:spLocks noGrp="1"/>
          </p:cNvSpPr>
          <p:nvPr>
            <p:ph type="ctrTitle"/>
          </p:nvPr>
        </p:nvSpPr>
        <p:spPr>
          <a:xfrm>
            <a:off x="685800" y="1844824"/>
            <a:ext cx="7772400" cy="1470025"/>
          </a:xfrm>
        </p:spPr>
        <p:txBody>
          <a:bodyPr anchor="ctr"/>
          <a:lstStyle/>
          <a:p>
            <a:r>
              <a:rPr lang="ko-KR" altLang="en-US" dirty="0"/>
              <a:t>마스터 제목 스타일 편집</a:t>
            </a:r>
          </a:p>
        </p:txBody>
      </p:sp>
      <p:sp>
        <p:nvSpPr>
          <p:cNvPr id="3" name="부제목 2"/>
          <p:cNvSpPr>
            <a:spLocks noGrp="1"/>
          </p:cNvSpPr>
          <p:nvPr>
            <p:ph type="subTitle" idx="1"/>
          </p:nvPr>
        </p:nvSpPr>
        <p:spPr>
          <a:xfrm>
            <a:off x="1371600" y="4149080"/>
            <a:ext cx="6400800" cy="1656184"/>
          </a:xfrm>
        </p:spPr>
        <p:txBody>
          <a:bodyPr/>
          <a:lstStyle>
            <a:lvl1pPr marL="0" indent="0" algn="ctr">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ko-KR" altLang="en-US"/>
              <a:t>마스터 부제목 스타일 편집</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269450811"/>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dirty="0"/>
              <a:t>마스터 제목 스타일 편집</a:t>
            </a:r>
          </a:p>
        </p:txBody>
      </p:sp>
      <p:sp>
        <p:nvSpPr>
          <p:cNvPr id="3" name="내용 개체 틀 2"/>
          <p:cNvSpPr>
            <a:spLocks noGrp="1"/>
          </p:cNvSpPr>
          <p:nvPr>
            <p:ph idx="1"/>
          </p:nvPr>
        </p:nvSpPr>
        <p:spPr>
          <a:xfrm>
            <a:off x="457200" y="1340768"/>
            <a:ext cx="8229600" cy="4968552"/>
          </a:xfrm>
        </p:spPr>
        <p:txBody>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123930723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secHead" preserve="1">
  <p:cSld name="구역 머리글">
    <p:spTree>
      <p:nvGrpSpPr>
        <p:cNvPr id="1" name=""/>
        <p:cNvGrpSpPr/>
        <p:nvPr/>
      </p:nvGrpSpPr>
      <p:grpSpPr>
        <a:xfrm>
          <a:off x="0" y="0"/>
          <a:ext cx="0" cy="0"/>
          <a:chOff x="0" y="0"/>
          <a:chExt cx="0" cy="0"/>
        </a:xfrm>
      </p:grpSpPr>
      <p:sp>
        <p:nvSpPr>
          <p:cNvPr id="2" name="제목 1"/>
          <p:cNvSpPr>
            <a:spLocks noGrp="1"/>
          </p:cNvSpPr>
          <p:nvPr>
            <p:ph type="title"/>
          </p:nvPr>
        </p:nvSpPr>
        <p:spPr>
          <a:xfrm>
            <a:off x="722313" y="4406900"/>
            <a:ext cx="7772400" cy="1362075"/>
          </a:xfrm>
        </p:spPr>
        <p:txBody>
          <a:bodyPr anchor="t"/>
          <a:lstStyle>
            <a:lvl1pPr algn="l">
              <a:defRPr sz="4000" b="1" cap="all"/>
            </a:lvl1pPr>
          </a:lstStyle>
          <a:p>
            <a:r>
              <a:rPr lang="ko-KR" altLang="en-US"/>
              <a:t>마스터 제목 스타일 편집</a:t>
            </a:r>
          </a:p>
        </p:txBody>
      </p:sp>
      <p:sp>
        <p:nvSpPr>
          <p:cNvPr id="3" name="텍스트 개체 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ko-KR" altLang="en-US"/>
              <a:t>마스터 텍스트 스타일을 편집합니다</a:t>
            </a:r>
          </a:p>
        </p:txBody>
      </p:sp>
      <p:sp>
        <p:nvSpPr>
          <p:cNvPr id="4" name="날짜 개체 틀 3"/>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118285041"/>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woObj" preserve="1">
  <p:cSld name="콘텐츠 2개">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내용 개체 틀 2"/>
          <p:cNvSpPr>
            <a:spLocks noGrp="1"/>
          </p:cNvSpPr>
          <p:nvPr>
            <p:ph sz="half" idx="1"/>
          </p:nvPr>
        </p:nvSpPr>
        <p:spPr>
          <a:xfrm>
            <a:off x="457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4" name="내용 개체 틀 3"/>
          <p:cNvSpPr>
            <a:spLocks noGrp="1"/>
          </p:cNvSpPr>
          <p:nvPr>
            <p:ph sz="half" idx="2"/>
          </p:nvPr>
        </p:nvSpPr>
        <p:spPr>
          <a:xfrm>
            <a:off x="4648200" y="1340768"/>
            <a:ext cx="4038600" cy="496855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날짜 개체 틀 4"/>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2024. 6. 28.</a:t>
            </a:fld>
            <a:endParaRPr lang="ko-KR" altLang="en-US">
              <a:solidFill>
                <a:prstClr val="black">
                  <a:tint val="75000"/>
                </a:prstClr>
              </a:solidFill>
              <a:latin typeface="Calibri"/>
              <a:ea typeface="나눔고딕"/>
            </a:endParaRPr>
          </a:p>
        </p:txBody>
      </p:sp>
      <p:sp>
        <p:nvSpPr>
          <p:cNvPr id="6" name="바닥글 개체 틀 5"/>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7" name="슬라이드 번호 개체 틀 6"/>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0" name="직선 연결선 9"/>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914290364"/>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twoTxTwoObj" preserve="1">
  <p:cSld name="비교">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lvl1pPr>
              <a:defRPr/>
            </a:lvl1pPr>
          </a:lstStyle>
          <a:p>
            <a:r>
              <a:rPr lang="ko-KR" altLang="en-US"/>
              <a:t>마스터 제목 스타일 편집</a:t>
            </a:r>
          </a:p>
        </p:txBody>
      </p:sp>
      <p:sp>
        <p:nvSpPr>
          <p:cNvPr id="3" name="텍스트 개체 틀 2"/>
          <p:cNvSpPr>
            <a:spLocks noGrp="1"/>
          </p:cNvSpPr>
          <p:nvPr>
            <p:ph type="body" idx="1"/>
          </p:nvPr>
        </p:nvSpPr>
        <p:spPr>
          <a:xfrm>
            <a:off x="457200" y="1340768"/>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dirty="0"/>
              <a:t>마스터 텍스트 스타일을 편집합니다</a:t>
            </a:r>
          </a:p>
        </p:txBody>
      </p:sp>
      <p:sp>
        <p:nvSpPr>
          <p:cNvPr id="4" name="내용 개체 틀 3"/>
          <p:cNvSpPr>
            <a:spLocks noGrp="1"/>
          </p:cNvSpPr>
          <p:nvPr>
            <p:ph sz="half" idx="2"/>
          </p:nvPr>
        </p:nvSpPr>
        <p:spPr>
          <a:xfrm>
            <a:off x="457200" y="1988840"/>
            <a:ext cx="4040188"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5" name="텍스트 개체 틀 4"/>
          <p:cNvSpPr>
            <a:spLocks noGrp="1"/>
          </p:cNvSpPr>
          <p:nvPr>
            <p:ph type="body" sz="quarter" idx="3"/>
          </p:nvPr>
        </p:nvSpPr>
        <p:spPr>
          <a:xfrm>
            <a:off x="4645025" y="1340768"/>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ko-KR" altLang="en-US"/>
              <a:t>마스터 텍스트 스타일을 편집합니다</a:t>
            </a:r>
          </a:p>
        </p:txBody>
      </p:sp>
      <p:sp>
        <p:nvSpPr>
          <p:cNvPr id="6" name="내용 개체 틀 5"/>
          <p:cNvSpPr>
            <a:spLocks noGrp="1"/>
          </p:cNvSpPr>
          <p:nvPr>
            <p:ph sz="quarter" idx="4"/>
          </p:nvPr>
        </p:nvSpPr>
        <p:spPr>
          <a:xfrm>
            <a:off x="4645025" y="1988840"/>
            <a:ext cx="4041775" cy="432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ko-KR" altLang="en-US"/>
              <a:t>마스터 텍스트 스타일을 편집합니다</a:t>
            </a:r>
          </a:p>
          <a:p>
            <a:pPr lvl="1"/>
            <a:r>
              <a:rPr lang="ko-KR" altLang="en-US"/>
              <a:t>둘째 수준</a:t>
            </a:r>
          </a:p>
          <a:p>
            <a:pPr lvl="2"/>
            <a:r>
              <a:rPr lang="ko-KR" altLang="en-US"/>
              <a:t>셋째 수준</a:t>
            </a:r>
          </a:p>
          <a:p>
            <a:pPr lvl="3"/>
            <a:r>
              <a:rPr lang="ko-KR" altLang="en-US"/>
              <a:t>넷째 수준</a:t>
            </a:r>
          </a:p>
          <a:p>
            <a:pPr lvl="4"/>
            <a:r>
              <a:rPr lang="ko-KR" altLang="en-US"/>
              <a:t>다섯째 수준</a:t>
            </a:r>
          </a:p>
        </p:txBody>
      </p:sp>
      <p:sp>
        <p:nvSpPr>
          <p:cNvPr id="7" name="날짜 개체 틀 6"/>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2024. 6. 28.</a:t>
            </a:fld>
            <a:endParaRPr lang="ko-KR" altLang="en-US">
              <a:solidFill>
                <a:prstClr val="black">
                  <a:tint val="75000"/>
                </a:prstClr>
              </a:solidFill>
              <a:latin typeface="Calibri"/>
              <a:ea typeface="나눔고딕"/>
            </a:endParaRPr>
          </a:p>
        </p:txBody>
      </p:sp>
      <p:sp>
        <p:nvSpPr>
          <p:cNvPr id="8" name="바닥글 개체 틀 7"/>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9" name="슬라이드 번호 개체 틀 8"/>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12" name="직선 연결선 11"/>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028857536"/>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itleOnly" preserve="1">
  <p:cSld name="제목만">
    <p:spTree>
      <p:nvGrpSpPr>
        <p:cNvPr id="1" name=""/>
        <p:cNvGrpSpPr/>
        <p:nvPr/>
      </p:nvGrpSpPr>
      <p:grpSpPr>
        <a:xfrm>
          <a:off x="0" y="0"/>
          <a:ext cx="0" cy="0"/>
          <a:chOff x="0" y="0"/>
          <a:chExt cx="0" cy="0"/>
        </a:xfrm>
      </p:grpSpPr>
      <p:sp>
        <p:nvSpPr>
          <p:cNvPr id="2" name="제목 1"/>
          <p:cNvSpPr>
            <a:spLocks noGrp="1"/>
          </p:cNvSpPr>
          <p:nvPr>
            <p:ph type="title"/>
          </p:nvPr>
        </p:nvSpPr>
        <p:spPr>
          <a:xfrm>
            <a:off x="457200" y="274638"/>
            <a:ext cx="8229600" cy="778098"/>
          </a:xfrm>
        </p:spPr>
        <p:txBody>
          <a:bodyPr anchor="b"/>
          <a:lstStyle/>
          <a:p>
            <a:r>
              <a:rPr lang="ko-KR" altLang="en-US"/>
              <a:t>마스터 제목 스타일 편집</a:t>
            </a:r>
          </a:p>
        </p:txBody>
      </p:sp>
      <p:sp>
        <p:nvSpPr>
          <p:cNvPr id="3" name="날짜 개체 틀 2"/>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2024. 6. 28.</a:t>
            </a:fld>
            <a:endParaRPr lang="ko-KR" altLang="en-US">
              <a:solidFill>
                <a:prstClr val="black">
                  <a:tint val="75000"/>
                </a:prstClr>
              </a:solidFill>
              <a:latin typeface="Calibri"/>
              <a:ea typeface="나눔고딕"/>
            </a:endParaRPr>
          </a:p>
        </p:txBody>
      </p:sp>
      <p:sp>
        <p:nvSpPr>
          <p:cNvPr id="4" name="바닥글 개체 틀 3"/>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5" name="슬라이드 번호 개체 틀 4"/>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cxnSp>
        <p:nvCxnSpPr>
          <p:cNvPr id="8" name="직선 연결선 7"/>
          <p:cNvCxnSpPr/>
          <p:nvPr userDrawn="1"/>
        </p:nvCxnSpPr>
        <p:spPr>
          <a:xfrm>
            <a:off x="251520" y="1052736"/>
            <a:ext cx="8640960" cy="0"/>
          </a:xfrm>
          <a:prstGeom prst="line">
            <a:avLst/>
          </a:prstGeom>
          <a:ln>
            <a:solidFill>
              <a:schemeClr val="dk1">
                <a:alpha val="70000"/>
              </a:schemeClr>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94387130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날짜 개체 틀 1"/>
          <p:cNvSpPr>
            <a:spLocks noGrp="1"/>
          </p:cNvSpPr>
          <p:nvPr>
            <p:ph type="dt" sz="half" idx="10"/>
          </p:nvPr>
        </p:nvSpPr>
        <p:spPr>
          <a:xfrm>
            <a:off x="457200" y="6453336"/>
            <a:ext cx="2133600" cy="268139"/>
          </a:xfrm>
        </p:spPr>
        <p:txBody>
          <a:bodyPr/>
          <a:lstStyle/>
          <a:p>
            <a:fld id="{FB30EDBD-1C2D-4C1E-B459-B60219FAB484}" type="datetimeFigureOut">
              <a:rPr lang="ko-KR" altLang="en-US" smtClean="0">
                <a:solidFill>
                  <a:prstClr val="black">
                    <a:tint val="75000"/>
                  </a:prstClr>
                </a:solidFill>
                <a:latin typeface="Calibri"/>
                <a:ea typeface="나눔고딕"/>
              </a:rPr>
              <a:pPr/>
              <a:t>2024. 6. 28.</a:t>
            </a:fld>
            <a:endParaRPr lang="ko-KR" altLang="en-US">
              <a:solidFill>
                <a:prstClr val="black">
                  <a:tint val="75000"/>
                </a:prstClr>
              </a:solidFill>
              <a:latin typeface="Calibri"/>
              <a:ea typeface="나눔고딕"/>
            </a:endParaRPr>
          </a:p>
        </p:txBody>
      </p:sp>
      <p:sp>
        <p:nvSpPr>
          <p:cNvPr id="3" name="바닥글 개체 틀 2"/>
          <p:cNvSpPr>
            <a:spLocks noGrp="1"/>
          </p:cNvSpPr>
          <p:nvPr>
            <p:ph type="ftr" sz="quarter" idx="11"/>
          </p:nvPr>
        </p:nvSpPr>
        <p:spPr>
          <a:xfrm>
            <a:off x="3124200" y="6453336"/>
            <a:ext cx="2895600" cy="268139"/>
          </a:xfrm>
        </p:spPr>
        <p:txBody>
          <a:bodyPr/>
          <a:lstStyle/>
          <a:p>
            <a:endParaRPr lang="ko-KR" altLang="en-US">
              <a:solidFill>
                <a:prstClr val="black">
                  <a:tint val="75000"/>
                </a:prstClr>
              </a:solidFill>
              <a:latin typeface="Calibri"/>
              <a:ea typeface="나눔고딕"/>
            </a:endParaRPr>
          </a:p>
        </p:txBody>
      </p:sp>
      <p:sp>
        <p:nvSpPr>
          <p:cNvPr id="4" name="슬라이드 번호 개체 틀 3"/>
          <p:cNvSpPr>
            <a:spLocks noGrp="1"/>
          </p:cNvSpPr>
          <p:nvPr>
            <p:ph type="sldNum" sz="quarter" idx="12"/>
          </p:nvPr>
        </p:nvSpPr>
        <p:spPr>
          <a:xfrm>
            <a:off x="6553200" y="6453336"/>
            <a:ext cx="2133600" cy="268139"/>
          </a:xfrm>
        </p:spPr>
        <p:txBody>
          <a:bodyPr/>
          <a:lstStyle/>
          <a:p>
            <a:fld id="{4BEDD84E-25D4-4983-8AA1-2863C96F08D9}" type="slidenum">
              <a:rPr lang="ko-KR" altLang="en-US" smtClean="0">
                <a:solidFill>
                  <a:prstClr val="black">
                    <a:tint val="75000"/>
                  </a:prstClr>
                </a:solidFill>
                <a:latin typeface="Calibri"/>
                <a:ea typeface="나눔고딕"/>
              </a:rPr>
              <a:pPr/>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3560198658"/>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89479520"/>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00556325"/>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pic>
        <p:nvPicPr>
          <p:cNvPr id="5" name="Picture 4"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66332104"/>
      </p:ext>
    </p:extLst>
  </p:cSld>
  <p:clrMapOvr>
    <a:masterClrMapping/>
  </p:clrMapOvr>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0037984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572035"/>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88566681"/>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8079462"/>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5569968"/>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29015984"/>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37952"/>
      </p:ext>
    </p:extLst>
  </p:cSld>
  <p:clrMapOvr>
    <a:masterClrMapping/>
  </p:clrMapOvr>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945983"/>
      </p:ext>
    </p:extLst>
  </p:cSld>
  <p:clrMapOvr>
    <a:masterClrMapping/>
  </p:clrMapOvr>
  <p:transition/>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2225097"/>
      </p:ext>
    </p:extLst>
  </p:cSld>
  <p:clrMapOvr>
    <a:masterClrMapping/>
  </p:clrMapOvr>
  <p:transition/>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2869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pic>
        <p:nvPicPr>
          <p:cNvPr id="4" name="Picture 3"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936326866"/>
      </p:ext>
    </p:extLst>
  </p:cSld>
  <p:clrMapOvr>
    <a:masterClrMapping/>
  </p:clrMapOvr>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75157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1295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152414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1336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32617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55898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85745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015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18012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1511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pic>
        <p:nvPicPr>
          <p:cNvPr id="7" name="Picture 6"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519171892"/>
      </p:ext>
    </p:extLst>
  </p:cSld>
  <p:clrMapOvr>
    <a:masterClrMapping/>
  </p:clrMapOvr>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2147483647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0E240D94-E5C6-2B45-92EB-F7FCCB9B6116}" type="slidenum">
              <a:rPr lang="en-US" altLang="en-US"/>
              <a:pPr>
                <a:defRPr/>
              </a:pPr>
              <a:t>‹#›</a:t>
            </a:fld>
            <a:endParaRPr lang="en-US" altLang="en-US"/>
          </a:p>
        </p:txBody>
      </p:sp>
    </p:spTree>
    <p:extLst>
      <p:ext uri="{BB962C8B-B14F-4D97-AF65-F5344CB8AC3E}">
        <p14:creationId xmlns:p14="http://schemas.microsoft.com/office/powerpoint/2010/main" val="1439261544"/>
      </p:ext>
    </p:extLst>
  </p:cSld>
  <p:clrMapOvr>
    <a:masterClrMapping/>
  </p:clrMapOvr>
  <p:transition/>
</p:sldLayout>
</file>

<file path=ppt/slideLayouts/slideLayout3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7B2952-2F74-D544-92BC-FBFBE9A340CC}" type="slidenum">
              <a:rPr lang="en-US" altLang="en-US"/>
              <a:pPr>
                <a:defRPr/>
              </a:pPr>
              <a:t>‹#›</a:t>
            </a:fld>
            <a:endParaRPr lang="en-US" altLang="en-US"/>
          </a:p>
        </p:txBody>
      </p:sp>
    </p:spTree>
    <p:extLst>
      <p:ext uri="{BB962C8B-B14F-4D97-AF65-F5344CB8AC3E}">
        <p14:creationId xmlns:p14="http://schemas.microsoft.com/office/powerpoint/2010/main" val="1244734131"/>
      </p:ext>
    </p:extLst>
  </p:cSld>
  <p:clrMapOvr>
    <a:masterClrMapping/>
  </p:clrMapOvr>
  <p:transition/>
</p:sldLayout>
</file>

<file path=ppt/slideLayouts/slideLayout3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F9F7682-838C-D145-8DB5-B49C18A130F8}" type="slidenum">
              <a:rPr lang="en-US" altLang="en-US"/>
              <a:pPr>
                <a:defRPr/>
              </a:pPr>
              <a:t>‹#›</a:t>
            </a:fld>
            <a:endParaRPr lang="en-US" altLang="en-US"/>
          </a:p>
        </p:txBody>
      </p:sp>
    </p:spTree>
    <p:extLst>
      <p:ext uri="{BB962C8B-B14F-4D97-AF65-F5344CB8AC3E}">
        <p14:creationId xmlns:p14="http://schemas.microsoft.com/office/powerpoint/2010/main" val="3758153688"/>
      </p:ext>
    </p:extLst>
  </p:cSld>
  <p:clrMapOvr>
    <a:masterClrMapping/>
  </p:clrMapOvr>
  <p:transition/>
</p:sldLayout>
</file>

<file path=ppt/slideLayouts/slideLayout3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E01938C-1825-4C47-ADAA-667501E8BB2D}" type="slidenum">
              <a:rPr lang="en-US" altLang="en-US"/>
              <a:pPr>
                <a:defRPr/>
              </a:pPr>
              <a:t>‹#›</a:t>
            </a:fld>
            <a:endParaRPr lang="en-US" altLang="en-US"/>
          </a:p>
        </p:txBody>
      </p:sp>
    </p:spTree>
    <p:extLst>
      <p:ext uri="{BB962C8B-B14F-4D97-AF65-F5344CB8AC3E}">
        <p14:creationId xmlns:p14="http://schemas.microsoft.com/office/powerpoint/2010/main" val="3906725712"/>
      </p:ext>
    </p:extLst>
  </p:cSld>
  <p:clrMapOvr>
    <a:masterClrMapping/>
  </p:clrMapOvr>
  <p:transition/>
</p:sldLayout>
</file>

<file path=ppt/slideLayouts/slideLayout3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2E44CBD-17AA-1C44-8BA0-F0313DF1E03A}" type="slidenum">
              <a:rPr lang="en-US" altLang="en-US"/>
              <a:pPr>
                <a:defRPr/>
              </a:pPr>
              <a:t>‹#›</a:t>
            </a:fld>
            <a:endParaRPr lang="en-US" altLang="en-US"/>
          </a:p>
        </p:txBody>
      </p:sp>
    </p:spTree>
    <p:extLst>
      <p:ext uri="{BB962C8B-B14F-4D97-AF65-F5344CB8AC3E}">
        <p14:creationId xmlns:p14="http://schemas.microsoft.com/office/powerpoint/2010/main" val="4069638184"/>
      </p:ext>
    </p:extLst>
  </p:cSld>
  <p:clrMapOvr>
    <a:masterClrMapping/>
  </p:clrMapOvr>
  <p:transition/>
</p:sldLayout>
</file>

<file path=ppt/slideLayouts/slideLayout3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14E6E70-902E-8E4C-B56A-EB171DB5C34A}" type="slidenum">
              <a:rPr lang="en-US" altLang="en-US"/>
              <a:pPr>
                <a:defRPr/>
              </a:pPr>
              <a:t>‹#›</a:t>
            </a:fld>
            <a:endParaRPr lang="en-US" altLang="en-US"/>
          </a:p>
        </p:txBody>
      </p:sp>
    </p:spTree>
    <p:extLst>
      <p:ext uri="{BB962C8B-B14F-4D97-AF65-F5344CB8AC3E}">
        <p14:creationId xmlns:p14="http://schemas.microsoft.com/office/powerpoint/2010/main" val="4280595539"/>
      </p:ext>
    </p:extLst>
  </p:cSld>
  <p:clrMapOvr>
    <a:masterClrMapping/>
  </p:clrMapOvr>
  <p:transition/>
</p:sldLayout>
</file>

<file path=ppt/slideLayouts/slideLayout3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1920B83-E5C7-4748-945F-F9585594732C}" type="slidenum">
              <a:rPr lang="en-US" altLang="en-US"/>
              <a:pPr>
                <a:defRPr/>
              </a:pPr>
              <a:t>‹#›</a:t>
            </a:fld>
            <a:endParaRPr lang="en-US" altLang="en-US"/>
          </a:p>
        </p:txBody>
      </p:sp>
    </p:spTree>
    <p:extLst>
      <p:ext uri="{BB962C8B-B14F-4D97-AF65-F5344CB8AC3E}">
        <p14:creationId xmlns:p14="http://schemas.microsoft.com/office/powerpoint/2010/main" val="2174433047"/>
      </p:ext>
    </p:extLst>
  </p:cSld>
  <p:clrMapOvr>
    <a:masterClrMapping/>
  </p:clrMapOvr>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84C42A7-D582-E24E-B2AD-361121256527}" type="slidenum">
              <a:rPr lang="en-US" altLang="en-US"/>
              <a:pPr>
                <a:defRPr/>
              </a:pPr>
              <a:t>‹#›</a:t>
            </a:fld>
            <a:endParaRPr lang="en-US" altLang="en-US"/>
          </a:p>
        </p:txBody>
      </p:sp>
    </p:spTree>
    <p:extLst>
      <p:ext uri="{BB962C8B-B14F-4D97-AF65-F5344CB8AC3E}">
        <p14:creationId xmlns:p14="http://schemas.microsoft.com/office/powerpoint/2010/main" val="895594660"/>
      </p:ext>
    </p:extLst>
  </p:cSld>
  <p:clrMapOvr>
    <a:masterClrMapping/>
  </p:clrMapOvr>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45B44AF-607F-D14C-BF32-685CA37DFF41}" type="slidenum">
              <a:rPr lang="en-US" altLang="en-US"/>
              <a:pPr>
                <a:defRPr/>
              </a:pPr>
              <a:t>‹#›</a:t>
            </a:fld>
            <a:endParaRPr lang="en-US" altLang="en-US"/>
          </a:p>
        </p:txBody>
      </p:sp>
    </p:spTree>
    <p:extLst>
      <p:ext uri="{BB962C8B-B14F-4D97-AF65-F5344CB8AC3E}">
        <p14:creationId xmlns:p14="http://schemas.microsoft.com/office/powerpoint/2010/main" val="3598801899"/>
      </p:ext>
    </p:extLst>
  </p:cSld>
  <p:clrMapOvr>
    <a:masterClrMapping/>
  </p:clrMapOvr>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DCDFAA6-D8FF-694C-834A-ACCCD8522248}" type="slidenum">
              <a:rPr lang="en-US" altLang="en-US"/>
              <a:pPr>
                <a:defRPr/>
              </a:pPr>
              <a:t>‹#›</a:t>
            </a:fld>
            <a:endParaRPr lang="en-US" altLang="en-US"/>
          </a:p>
        </p:txBody>
      </p:sp>
    </p:spTree>
    <p:extLst>
      <p:ext uri="{BB962C8B-B14F-4D97-AF65-F5344CB8AC3E}">
        <p14:creationId xmlns:p14="http://schemas.microsoft.com/office/powerpoint/2010/main" val="1823007646"/>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02755826"/>
      </p:ext>
    </p:extLst>
  </p:cSld>
  <p:clrMapOvr>
    <a:masterClrMapping/>
  </p:clrMapOvr>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923AAA-1C55-7E45-B953-D9BFED328DD6}" type="slidenum">
              <a:rPr lang="en-US" altLang="en-US"/>
              <a:pPr>
                <a:defRPr/>
              </a:pPr>
              <a:t>‹#›</a:t>
            </a:fld>
            <a:endParaRPr lang="en-US" altLang="en-US"/>
          </a:p>
        </p:txBody>
      </p:sp>
    </p:spTree>
    <p:extLst>
      <p:ext uri="{BB962C8B-B14F-4D97-AF65-F5344CB8AC3E}">
        <p14:creationId xmlns:p14="http://schemas.microsoft.com/office/powerpoint/2010/main" val="2692791579"/>
      </p:ext>
    </p:extLst>
  </p:cSld>
  <p:clrMapOvr>
    <a:masterClrMapping/>
  </p:clrMapOvr>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6940971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2.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5019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6" name="Footer Placeholder 5"/>
          <p:cNvSpPr>
            <a:spLocks noGrp="1"/>
          </p:cNvSpPr>
          <p:nvPr>
            <p:ph type="ftr" sz="quarter" idx="13"/>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4"/>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748501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5" name="Footer Placeholder 4"/>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104253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2803178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189795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7" name="Footer Placeholder 6"/>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0494547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6" name="Footer Placeholder 5"/>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7" name="Slide Number Placeholder 6"/>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249070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10" name="Footer Placeholder 9"/>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11" name="Slide Number Placeholder 10"/>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6683859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5857697"/>
      </p:ext>
    </p:extLst>
  </p:cSld>
  <p:clrMapOvr>
    <a:masterClrMapping/>
  </p:clrMapOvr>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solidFill>
                  <a:prstClr val="white">
                    <a:alpha val="75000"/>
                  </a:prstClr>
                </a:solidFill>
                <a:latin typeface="Calibri"/>
              </a:rPr>
              <a:pPr/>
              <a:t>6/28/24</a:t>
            </a:fld>
            <a:endParaRPr lang="en-US">
              <a:solidFill>
                <a:prstClr val="white">
                  <a:alpha val="75000"/>
                </a:prstClr>
              </a:solidFill>
              <a:latin typeface="Calibri"/>
            </a:endParaRPr>
          </a:p>
        </p:txBody>
      </p:sp>
      <p:sp>
        <p:nvSpPr>
          <p:cNvPr id="9" name="Footer Placeholder 8"/>
          <p:cNvSpPr>
            <a:spLocks noGrp="1"/>
          </p:cNvSpPr>
          <p:nvPr>
            <p:ph type="ftr" sz="quarter" idx="11"/>
          </p:nvPr>
        </p:nvSpPr>
        <p:spPr/>
        <p:txBody>
          <a:bodyPr/>
          <a:lstStyle/>
          <a:p>
            <a:endParaRPr lang="en-US" dirty="0">
              <a:solidFill>
                <a:prstClr val="white">
                  <a:alpha val="75000"/>
                </a:prstClr>
              </a:solidFill>
              <a:latin typeface="Calibri"/>
            </a:endParaRPr>
          </a:p>
        </p:txBody>
      </p:sp>
      <p:sp>
        <p:nvSpPr>
          <p:cNvPr id="10" name="Slide Number Placeholder 9"/>
          <p:cNvSpPr>
            <a:spLocks noGrp="1"/>
          </p:cNvSpPr>
          <p:nvPr>
            <p:ph type="sldNum" sz="quarter" idx="12"/>
          </p:nvPr>
        </p:nvSpPr>
        <p:spPr/>
        <p:txBody>
          <a:bodyPr/>
          <a:lstStyle/>
          <a:p>
            <a:fld id="{659951FD-F195-4FF4-B5D0-ABFF8986B8DF}" type="slidenum">
              <a:rPr lang="en-US" smtClean="0">
                <a:solidFill>
                  <a:prstClr val="white"/>
                </a:solidFill>
                <a:latin typeface="Calibri"/>
              </a:rPr>
              <a:pPr/>
              <a:t>‹#›</a:t>
            </a:fld>
            <a:endParaRPr lang="en-US" dirty="0">
              <a:solidFill>
                <a:prstClr val="white"/>
              </a:solidFill>
              <a:latin typeface="Calibri"/>
            </a:endParaRPr>
          </a:p>
        </p:txBody>
      </p:sp>
    </p:spTree>
    <p:extLst>
      <p:ext uri="{BB962C8B-B14F-4D97-AF65-F5344CB8AC3E}">
        <p14:creationId xmlns:p14="http://schemas.microsoft.com/office/powerpoint/2010/main" val="354438086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1536627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8" name="Footer Placeholder 7"/>
          <p:cNvSpPr>
            <a:spLocks noGrp="1"/>
          </p:cNvSpPr>
          <p:nvPr>
            <p:ph type="ftr" sz="quarter" idx="11"/>
          </p:nvPr>
        </p:nvSpPr>
        <p:spPr/>
        <p:txBody>
          <a:bodyPr/>
          <a:lstStyle/>
          <a:p>
            <a:endParaRPr lang="en-US" dirty="0">
              <a:solidFill>
                <a:prstClr val="black">
                  <a:alpha val="75000"/>
                </a:prstClr>
              </a:solidFill>
              <a:latin typeface="Calibri"/>
            </a:endParaRPr>
          </a:p>
        </p:txBody>
      </p:sp>
      <p:sp>
        <p:nvSpPr>
          <p:cNvPr id="9" name="Slide Number Placeholder 8"/>
          <p:cNvSpPr>
            <a:spLocks noGrp="1"/>
          </p:cNvSpPr>
          <p:nvPr>
            <p:ph type="sldNum" sz="quarter" idx="12"/>
          </p:nvPr>
        </p:nvSpPr>
        <p:spPr/>
        <p:txBody>
          <a:body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86644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8"/>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C668BF9C-93BB-B548-912F-BE2A1331A62B}" type="slidenum">
              <a:rPr lang="en-US" altLang="en-US"/>
              <a:pPr>
                <a:defRPr/>
              </a:pPr>
              <a:t>‹#›</a:t>
            </a:fld>
            <a:endParaRPr lang="en-US" altLang="en-US"/>
          </a:p>
        </p:txBody>
      </p:sp>
    </p:spTree>
    <p:extLst>
      <p:ext uri="{BB962C8B-B14F-4D97-AF65-F5344CB8AC3E}">
        <p14:creationId xmlns:p14="http://schemas.microsoft.com/office/powerpoint/2010/main" val="31592919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60F4C6C-A4AD-634C-B2AA-5823E85646AB}" type="slidenum">
              <a:rPr lang="en-US" altLang="en-US"/>
              <a:pPr>
                <a:defRPr/>
              </a:pPr>
              <a:t>‹#›</a:t>
            </a:fld>
            <a:endParaRPr lang="en-US" altLang="en-US"/>
          </a:p>
        </p:txBody>
      </p:sp>
    </p:spTree>
    <p:extLst>
      <p:ext uri="{BB962C8B-B14F-4D97-AF65-F5344CB8AC3E}">
        <p14:creationId xmlns:p14="http://schemas.microsoft.com/office/powerpoint/2010/main" val="2064879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E9D27D4-CF21-B743-868C-38D13B2F42B4}" type="slidenum">
              <a:rPr lang="en-US" altLang="en-US"/>
              <a:pPr>
                <a:defRPr/>
              </a:pPr>
              <a:t>‹#›</a:t>
            </a:fld>
            <a:endParaRPr lang="en-US" altLang="en-US"/>
          </a:p>
        </p:txBody>
      </p:sp>
    </p:spTree>
    <p:extLst>
      <p:ext uri="{BB962C8B-B14F-4D97-AF65-F5344CB8AC3E}">
        <p14:creationId xmlns:p14="http://schemas.microsoft.com/office/powerpoint/2010/main" val="2367538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8F35F6C-2FE9-E643-BA9E-744EBFA979FE}" type="slidenum">
              <a:rPr lang="en-US" altLang="en-US"/>
              <a:pPr>
                <a:defRPr/>
              </a:pPr>
              <a:t>‹#›</a:t>
            </a:fld>
            <a:endParaRPr lang="en-US" altLang="en-US"/>
          </a:p>
        </p:txBody>
      </p:sp>
    </p:spTree>
    <p:extLst>
      <p:ext uri="{BB962C8B-B14F-4D97-AF65-F5344CB8AC3E}">
        <p14:creationId xmlns:p14="http://schemas.microsoft.com/office/powerpoint/2010/main" val="3324610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A36820D8-511C-334B-9255-32401B223793}" type="slidenum">
              <a:rPr lang="en-US" altLang="en-US"/>
              <a:pPr>
                <a:defRPr/>
              </a:pPr>
              <a:t>‹#›</a:t>
            </a:fld>
            <a:endParaRPr lang="en-US" altLang="en-US"/>
          </a:p>
        </p:txBody>
      </p:sp>
    </p:spTree>
    <p:extLst>
      <p:ext uri="{BB962C8B-B14F-4D97-AF65-F5344CB8AC3E}">
        <p14:creationId xmlns:p14="http://schemas.microsoft.com/office/powerpoint/2010/main" val="18274512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42E3693-D302-D64D-8335-04DBBDCAC3E8}" type="slidenum">
              <a:rPr lang="en-US" altLang="en-US"/>
              <a:pPr>
                <a:defRPr/>
              </a:pPr>
              <a:t>‹#›</a:t>
            </a:fld>
            <a:endParaRPr lang="en-US" altLang="en-US"/>
          </a:p>
        </p:txBody>
      </p:sp>
    </p:spTree>
    <p:extLst>
      <p:ext uri="{BB962C8B-B14F-4D97-AF65-F5344CB8AC3E}">
        <p14:creationId xmlns:p14="http://schemas.microsoft.com/office/powerpoint/2010/main" val="3658476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0C3B91E-9495-5D4C-A473-89DD744F318C}" type="slidenum">
              <a:rPr lang="en-US" altLang="en-US"/>
              <a:pPr>
                <a:defRPr/>
              </a:pPr>
              <a:t>‹#›</a:t>
            </a:fld>
            <a:endParaRPr lang="en-US" altLang="en-US"/>
          </a:p>
        </p:txBody>
      </p:sp>
    </p:spTree>
    <p:extLst>
      <p:ext uri="{BB962C8B-B14F-4D97-AF65-F5344CB8AC3E}">
        <p14:creationId xmlns:p14="http://schemas.microsoft.com/office/powerpoint/2010/main" val="17564904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pic>
        <p:nvPicPr>
          <p:cNvPr id="6" name="Picture 5"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73851008"/>
      </p:ext>
    </p:extLst>
  </p:cSld>
  <p:clrMapOvr>
    <a:masterClrMapping/>
  </p:clrMapOvr>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E317DB17-6DD3-1D47-9DC7-29C718BD885A}" type="slidenum">
              <a:rPr lang="en-US" altLang="en-US"/>
              <a:pPr>
                <a:defRPr/>
              </a:pPr>
              <a:t>‹#›</a:t>
            </a:fld>
            <a:endParaRPr lang="en-US" altLang="en-US"/>
          </a:p>
        </p:txBody>
      </p:sp>
    </p:spTree>
    <p:extLst>
      <p:ext uri="{BB962C8B-B14F-4D97-AF65-F5344CB8AC3E}">
        <p14:creationId xmlns:p14="http://schemas.microsoft.com/office/powerpoint/2010/main" val="3370464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8B564A7-2749-BD47-ACBB-5E9A7893C5B7}" type="slidenum">
              <a:rPr lang="en-US" altLang="en-US"/>
              <a:pPr>
                <a:defRPr/>
              </a:pPr>
              <a:t>‹#›</a:t>
            </a:fld>
            <a:endParaRPr lang="en-US" altLang="en-US"/>
          </a:p>
        </p:txBody>
      </p:sp>
    </p:spTree>
    <p:extLst>
      <p:ext uri="{BB962C8B-B14F-4D97-AF65-F5344CB8AC3E}">
        <p14:creationId xmlns:p14="http://schemas.microsoft.com/office/powerpoint/2010/main" val="15538328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53FA10DE-9244-444C-BB66-013E28A2DDD9}" type="slidenum">
              <a:rPr lang="en-US" altLang="en-US"/>
              <a:pPr>
                <a:defRPr/>
              </a:pPr>
              <a:t>‹#›</a:t>
            </a:fld>
            <a:endParaRPr lang="en-US" altLang="en-US"/>
          </a:p>
        </p:txBody>
      </p:sp>
    </p:spTree>
    <p:extLst>
      <p:ext uri="{BB962C8B-B14F-4D97-AF65-F5344CB8AC3E}">
        <p14:creationId xmlns:p14="http://schemas.microsoft.com/office/powerpoint/2010/main" val="1064697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E2563C0-B5B3-BE4C-AFD7-D5025596D7E3}" type="slidenum">
              <a:rPr lang="en-US" altLang="en-US"/>
              <a:pPr>
                <a:defRPr/>
              </a:pPr>
              <a:t>‹#›</a:t>
            </a:fld>
            <a:endParaRPr lang="en-US" altLang="en-US"/>
          </a:p>
        </p:txBody>
      </p:sp>
    </p:spTree>
    <p:extLst>
      <p:ext uri="{BB962C8B-B14F-4D97-AF65-F5344CB8AC3E}">
        <p14:creationId xmlns:p14="http://schemas.microsoft.com/office/powerpoint/2010/main" val="3950607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28588217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12474162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15245025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16737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40940905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23750121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94742916"/>
      </p:ext>
    </p:extLst>
  </p:cSld>
  <p:clrMapOvr>
    <a:masterClrMapping/>
  </p:clrMapOvr>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9608593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1966816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2146915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2723253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21399147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26561647"/>
      </p:ext>
    </p:extLst>
  </p:cSld>
  <p:clrMapOvr>
    <a:masterClrMapping/>
  </p:clrMapOvr>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8418393"/>
      </p:ext>
    </p:extLst>
  </p:cSld>
  <p:clrMapOvr>
    <a:masterClrMapping/>
  </p:clrMapOvr>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0556249"/>
      </p:ext>
    </p:extLst>
  </p:cSld>
  <p:clrMapOvr>
    <a:masterClrMapping/>
  </p:clrMapOvr>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cSld>
  <p:clrMapOvr>
    <a:masterClrMapping/>
  </p:clrMapOvr>
  <p:transition/>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itle" preserve="1">
  <p:cSld name="標題投影片">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sz="1350">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6" name="Line 10"/>
          <p:cNvSpPr>
            <a:spLocks noChangeShapeType="1"/>
          </p:cNvSpPr>
          <p:nvPr/>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sz="1350">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3600"/>
            </a:lvl1pPr>
          </a:lstStyle>
          <a:p>
            <a:r>
              <a:rPr lang="en-US" altLang="zh-TW"/>
              <a:t>Click to edit Master title style</a:t>
            </a:r>
            <a:endParaRPr lang="en-US" altLang="en-US"/>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zh-TW"/>
              <a:t>Click to edit Master subtitle style</a:t>
            </a:r>
            <a:endParaRPr lang="en-US" altLang="en-US"/>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900">
                <a:latin typeface="Garamond" pitchFamily="18" charset="0"/>
              </a:defRPr>
            </a:lvl1pPr>
          </a:lstStyle>
          <a:p>
            <a:endParaRPr 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p:txBody>
          <a:bodyPr/>
          <a:lstStyle>
            <a:lvl1pPr>
              <a:defRPr sz="900"/>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79.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idx="1"/>
          </p:nvPr>
        </p:nvSpPr>
        <p:spPr/>
        <p:txBody>
          <a:body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44934606"/>
      </p:ext>
    </p:extLst>
  </p:cSld>
  <p:clrMapOvr>
    <a:masterClrMapping/>
  </p:clrMapOvr>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20"/>
            <a:ext cx="7772400" cy="1362075"/>
          </a:xfrm>
        </p:spPr>
        <p:txBody>
          <a:bodyPr/>
          <a:lstStyle>
            <a:lvl1pPr algn="l">
              <a:defRPr sz="3000" b="1" cap="all"/>
            </a:lvl1pPr>
          </a:lstStyle>
          <a:p>
            <a:r>
              <a:rPr lang="en-US" altLang="zh-TW"/>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1600" indent="0">
              <a:buNone/>
              <a:defRPr sz="1050"/>
            </a:lvl5pPr>
            <a:lvl6pPr marL="1714500" indent="0">
              <a:buNone/>
              <a:defRPr sz="1050"/>
            </a:lvl6pPr>
            <a:lvl7pPr marL="2057400" indent="0">
              <a:buNone/>
              <a:defRPr sz="1050"/>
            </a:lvl7pPr>
            <a:lvl8pPr marL="2400300" indent="0">
              <a:buNone/>
              <a:defRPr sz="1050"/>
            </a:lvl8pPr>
            <a:lvl9pPr marL="2743200" indent="0">
              <a:buNone/>
              <a:defRPr sz="1050"/>
            </a:lvl9pPr>
          </a:lstStyle>
          <a:p>
            <a:pPr lvl="0"/>
            <a:r>
              <a:rPr lang="en-US" altLang="zh-TW"/>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1.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Content Placeholder 2"/>
          <p:cNvSpPr>
            <a:spLocks noGrp="1"/>
          </p:cNvSpPr>
          <p:nvPr>
            <p:ph sz="half" idx="1"/>
          </p:nvPr>
        </p:nvSpPr>
        <p:spPr>
          <a:xfrm>
            <a:off x="2286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Content Placeholder 3"/>
          <p:cNvSpPr>
            <a:spLocks noGrp="1"/>
          </p:cNvSpPr>
          <p:nvPr>
            <p:ph sz="half" idx="2"/>
          </p:nvPr>
        </p:nvSpPr>
        <p:spPr>
          <a:xfrm>
            <a:off x="4610100" y="1371600"/>
            <a:ext cx="4229100" cy="48768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2.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ltLang="zh-TW"/>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5" name="Text Placeholder 4"/>
          <p:cNvSpPr>
            <a:spLocks noGrp="1"/>
          </p:cNvSpPr>
          <p:nvPr>
            <p:ph type="body" sz="quarter" idx="3"/>
          </p:nvPr>
        </p:nvSpPr>
        <p:spPr>
          <a:xfrm>
            <a:off x="4645035"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ltLang="zh-TW"/>
              <a:t>Click to edit Master text styles</a:t>
            </a:r>
          </a:p>
        </p:txBody>
      </p:sp>
      <p:sp>
        <p:nvSpPr>
          <p:cNvPr id="6" name="Content Placeholder 5"/>
          <p:cNvSpPr>
            <a:spLocks noGrp="1"/>
          </p:cNvSpPr>
          <p:nvPr>
            <p:ph sz="quarter" idx="4"/>
          </p:nvPr>
        </p:nvSpPr>
        <p:spPr>
          <a:xfrm>
            <a:off x="4645035"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7"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5.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1500" b="1"/>
            </a:lvl1pPr>
          </a:lstStyle>
          <a:p>
            <a:r>
              <a:rPr lang="en-US" altLang="zh-TW"/>
              <a:t>Click to edit Master title style</a:t>
            </a:r>
            <a:endParaRPr lang="en-US"/>
          </a:p>
        </p:txBody>
      </p:sp>
      <p:sp>
        <p:nvSpPr>
          <p:cNvPr id="3" name="Content Placeholder 2"/>
          <p:cNvSpPr>
            <a:spLocks noGrp="1"/>
          </p:cNvSpPr>
          <p:nvPr>
            <p:ph idx="1"/>
          </p:nvPr>
        </p:nvSpPr>
        <p:spPr>
          <a:xfrm>
            <a:off x="3575050" y="273070"/>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6.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ltLang="zh-TW"/>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r>
              <a:rPr lang="en-US" altLang="zh-TW" noProof="0"/>
              <a:t>Drag picture to placeholder or click icon to add</a:t>
            </a:r>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ltLang="zh-TW"/>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TW"/>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8.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ltLang="zh-TW"/>
              <a:t>Click to edit Master title style</a:t>
            </a:r>
            <a:endParaRPr lang="en-US"/>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ltLang="zh-TW"/>
              <a:t>Click to edit Master text styles</a:t>
            </a:r>
          </a:p>
          <a:p>
            <a:pPr lvl="1"/>
            <a:r>
              <a:rPr lang="en-US" altLang="zh-TW"/>
              <a:t>Second level</a:t>
            </a:r>
          </a:p>
          <a:p>
            <a:pPr lvl="2"/>
            <a:r>
              <a:rPr lang="en-US" altLang="zh-TW"/>
              <a:t>Third level</a:t>
            </a:r>
          </a:p>
          <a:p>
            <a:pPr lvl="3"/>
            <a:r>
              <a:rPr lang="en-US" altLang="zh-TW"/>
              <a:t>Fourth level</a:t>
            </a:r>
          </a:p>
          <a:p>
            <a:pPr lvl="4"/>
            <a:r>
              <a:rPr lang="en-US" altLang="zh-TW"/>
              <a:t>Fifth level</a:t>
            </a:r>
            <a:endParaRPr lang="en-US"/>
          </a:p>
        </p:txBody>
      </p:sp>
      <p:sp>
        <p:nvSpPr>
          <p:cNvPr id="4" name="Rectangle 1029"/>
          <p:cNvSpPr>
            <a:spLocks noGrp="1" noChangeArrowheads="1"/>
          </p:cNvSpPr>
          <p:nvPr>
            <p:ph type="ftr" sz="quarter" idx="10"/>
          </p:nvPr>
        </p:nvSpPr>
        <p:spPr>
          <a:ln/>
        </p:spPr>
        <p:txBody>
          <a:bodyPr/>
          <a:lstStyle>
            <a:lvl1pPr>
              <a:defRPr/>
            </a:lvl1pPr>
          </a:lstStyle>
          <a:p>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CAE9295-42F8-0747-9AE1-33958E89C374}" type="slidenum">
              <a:rPr lang="en-US" smtClean="0">
                <a:solidFill>
                  <a:srgbClr val="000000"/>
                </a:solidFill>
              </a:rPr>
              <a:pPr/>
              <a:t>‹#›</a:t>
            </a:fld>
            <a:endParaRPr lang="en-US">
              <a:solidFill>
                <a:srgbClr val="000000"/>
              </a:solidFill>
            </a:endParaRPr>
          </a:p>
        </p:txBody>
      </p:sp>
    </p:spTree>
  </p:cSld>
  <p:clrMapOvr>
    <a:masterClrMapping/>
  </p:clrMapOvr>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prstClr val="black"/>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prstClr val="black"/>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930401317"/>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67983501"/>
      </p:ext>
    </p:extLst>
  </p:cSld>
  <p:clrMapOvr>
    <a:masterClrMapping/>
  </p:clrMapOvr>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40768776"/>
      </p:ext>
    </p:extLst>
  </p:cSld>
  <p:clrMapOvr>
    <a:masterClrMapping/>
  </p:clrMapOvr>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260511931"/>
      </p:ext>
    </p:extLst>
  </p:cSld>
  <p:clrMapOvr>
    <a:masterClrMapping/>
  </p:clrMapOvr>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986174166"/>
      </p:ext>
    </p:extLst>
  </p:cSld>
  <p:clrMapOvr>
    <a:masterClrMapping/>
  </p:clrMapOvr>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89919389"/>
      </p:ext>
    </p:extLst>
  </p:cSld>
  <p:clrMapOvr>
    <a:masterClrMapping/>
  </p:clrMapOvr>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05318677"/>
      </p:ext>
    </p:extLst>
  </p:cSld>
  <p:clrMapOvr>
    <a:masterClrMapping/>
  </p:clrMapOvr>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77374766"/>
      </p:ext>
    </p:extLst>
  </p:cSld>
  <p:clrMapOvr>
    <a:masterClrMapping/>
  </p:clrMapOvr>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868041354"/>
      </p:ext>
    </p:extLst>
  </p:cSld>
  <p:clrMapOvr>
    <a:masterClrMapping/>
  </p:clrMapOvr>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43398135"/>
      </p:ext>
    </p:extLst>
  </p:cSld>
  <p:clrMapOvr>
    <a:masterClrMapping/>
  </p:clrMapOvr>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629488110"/>
      </p:ext>
    </p:extLst>
  </p:cSld>
  <p:clrMapOvr>
    <a:masterClrMapping/>
  </p:clrMapOvr>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53330183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59333776"/>
      </p:ext>
    </p:extLst>
  </p:cSld>
  <p:clrMapOvr>
    <a:masterClrMapping/>
  </p:clrMapOvr>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234625789"/>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88409016"/>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3816495892"/>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31889725"/>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3419311"/>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87196653"/>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443399964"/>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91952778"/>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3665507306"/>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82677281"/>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42799048"/>
      </p:ext>
    </p:extLst>
  </p:cSld>
  <p:clrMapOvr>
    <a:masterClrMapping/>
  </p:clrMapOvr>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820621740"/>
      </p:ext>
    </p:extLst>
  </p:cSld>
  <p:clrMapOvr>
    <a:masterClrMapping/>
  </p:clrMapOvr>
  <p:transition/>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47456820"/>
      </p:ext>
    </p:extLst>
  </p:cSld>
  <p:clrMapOvr>
    <a:masterClrMapping/>
  </p:clrMapOvr>
  <p:transition/>
</p:sldLayout>
</file>

<file path=ppt/slideLayouts/slideLayout4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74926908"/>
      </p:ext>
    </p:extLst>
  </p:cSld>
  <p:clrMapOvr>
    <a:masterClrMapping/>
  </p:clrMapOvr>
  <p:transition/>
</p:sldLayout>
</file>

<file path=ppt/slideLayouts/slideLayout4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56354275"/>
      </p:ext>
    </p:extLst>
  </p:cSld>
  <p:clrMapOvr>
    <a:masterClrMapping/>
  </p:clrMapOvr>
  <p:transition/>
</p:sldLayout>
</file>

<file path=ppt/slideLayouts/slideLayout4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63248345"/>
      </p:ext>
    </p:extLst>
  </p:cSld>
  <p:clrMapOvr>
    <a:masterClrMapping/>
  </p:clrMapOvr>
  <p:transition/>
</p:sldLayout>
</file>

<file path=ppt/slideLayouts/slideLayout4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09797984"/>
      </p:ext>
    </p:extLst>
  </p:cSld>
  <p:clrMapOvr>
    <a:masterClrMapping/>
  </p:clrMapOvr>
  <p:transition/>
</p:sldLayout>
</file>

<file path=ppt/slideLayouts/slideLayout4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16771066"/>
      </p:ext>
    </p:extLst>
  </p:cSld>
  <p:clrMapOvr>
    <a:masterClrMapping/>
  </p:clrMapOvr>
  <p:transition/>
</p:sldLayout>
</file>

<file path=ppt/slideLayouts/slideLayout4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46128682"/>
      </p:ext>
    </p:extLst>
  </p:cSld>
  <p:clrMapOvr>
    <a:masterClrMapping/>
  </p:clrMapOvr>
  <p:transition/>
</p:sldLayout>
</file>

<file path=ppt/slideLayouts/slideLayout4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06798312"/>
      </p:ext>
    </p:extLst>
  </p:cSld>
  <p:clrMapOvr>
    <a:masterClrMapping/>
  </p:clrMapOvr>
  <p:transition/>
</p:sldLayout>
</file>

<file path=ppt/slideLayouts/slideLayout4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49677376"/>
      </p:ext>
    </p:extLst>
  </p:cSld>
  <p:clrMapOvr>
    <a:masterClrMapping/>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99270323"/>
      </p:ext>
    </p:extLst>
  </p:cSld>
  <p:clrMapOvr>
    <a:masterClrMapping/>
  </p:clrMapOvr>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6940184"/>
      </p:ext>
    </p:extLst>
  </p:cSld>
  <p:clrMapOvr>
    <a:masterClrMapping/>
  </p:clrMapOvr>
  <p:transition/>
</p:sldLayout>
</file>

<file path=ppt/slideLayouts/slideLayout4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8021759"/>
      </p:ext>
    </p:extLst>
  </p:cSld>
  <p:clrMapOvr>
    <a:masterClrMapping/>
  </p:clrMapOvr>
  <p:transition/>
</p:sldLayout>
</file>

<file path=ppt/slideLayouts/slideLayout4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6/28/24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2201212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6/28/24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90974279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6/28/24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39459670"/>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6/28/24</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586836580"/>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6/28/24</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2538937078"/>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6/28/24</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2624815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6/28/24</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957706365"/>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6/28/24</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6608210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688098509"/>
      </p:ext>
    </p:extLst>
  </p:cSld>
  <p:clrMapOvr>
    <a:masterClrMapping/>
  </p:clrMapOvr>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6/28/24</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1612540118"/>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6/28/24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305648210"/>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6/28/24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Tree>
    <p:extLst>
      <p:ext uri="{BB962C8B-B14F-4D97-AF65-F5344CB8AC3E}">
        <p14:creationId xmlns:p14="http://schemas.microsoft.com/office/powerpoint/2010/main" val="372639318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p:cNvSpPr>
            <a:spLocks noChangeArrowheads="1"/>
          </p:cNvSpPr>
          <p:nvPr/>
        </p:nvSpPr>
        <p:spPr bwMode="auto">
          <a:xfrm>
            <a:off x="457200" y="1123950"/>
            <a:ext cx="8229600" cy="914400"/>
          </a:xfrm>
          <a:custGeom>
            <a:avLst/>
            <a:gdLst>
              <a:gd name="T0" fmla="*/ 0 w 1000"/>
              <a:gd name="T1" fmla="*/ 836127360 h 1000"/>
              <a:gd name="T2" fmla="*/ 0 w 1000"/>
              <a:gd name="T3" fmla="*/ 0 h 1000"/>
              <a:gd name="T4" fmla="*/ 2147483647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9" name="Rectangle 6"/>
          <p:cNvSpPr>
            <a:spLocks noGrp="1" noChangeArrowheads="1"/>
          </p:cNvSpPr>
          <p:nvPr>
            <p:ph type="sldNum" sz="quarter" idx="12"/>
          </p:nvPr>
        </p:nvSpPr>
        <p:spPr/>
        <p:txBody>
          <a:bodyPr/>
          <a:lstStyle>
            <a:lvl1pPr fontAlgn="base">
              <a:spcBef>
                <a:spcPct val="0"/>
              </a:spcBef>
              <a:spcAft>
                <a:spcPct val="0"/>
              </a:spcAft>
              <a:defRPr sz="1200">
                <a:ea typeface="ＭＳ Ｐゴシック" charset="0"/>
                <a:cs typeface="ＭＳ Ｐゴシック" charset="0"/>
              </a:defRPr>
            </a:lvl1pPr>
          </a:lstStyle>
          <a:p>
            <a:pPr>
              <a:defRPr/>
            </a:pPr>
            <a:fld id="{5C66147B-D8F4-B34F-ACFC-F4150A9F5034}" type="slidenum">
              <a:rPr lang="en-US" altLang="en-US"/>
              <a:pPr>
                <a:defRPr/>
              </a:pPr>
              <a:t>‹#›</a:t>
            </a:fld>
            <a:endParaRPr lang="en-US" altLang="en-US"/>
          </a:p>
        </p:txBody>
      </p:sp>
    </p:spTree>
    <p:extLst>
      <p:ext uri="{BB962C8B-B14F-4D97-AF65-F5344CB8AC3E}">
        <p14:creationId xmlns:p14="http://schemas.microsoft.com/office/powerpoint/2010/main" val="194996880"/>
      </p:ext>
    </p:extLst>
  </p:cSld>
  <p:clrMapOvr>
    <a:masterClrMapping/>
  </p:clrMapOvr>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7B4B655F-9513-DB41-847A-CB5F5ABCD6B3}" type="slidenum">
              <a:rPr lang="en-US" altLang="en-US"/>
              <a:pPr>
                <a:defRPr/>
              </a:pPr>
              <a:t>‹#›</a:t>
            </a:fld>
            <a:endParaRPr lang="en-US" altLang="en-US"/>
          </a:p>
        </p:txBody>
      </p:sp>
    </p:spTree>
    <p:extLst>
      <p:ext uri="{BB962C8B-B14F-4D97-AF65-F5344CB8AC3E}">
        <p14:creationId xmlns:p14="http://schemas.microsoft.com/office/powerpoint/2010/main" val="3022748827"/>
      </p:ext>
    </p:extLst>
  </p:cSld>
  <p:clrMapOvr>
    <a:masterClrMapping/>
  </p:clrMapOvr>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CF70262A-25C7-1D4F-BA49-9AAD51FA1D0E}" type="slidenum">
              <a:rPr lang="en-US" altLang="en-US"/>
              <a:pPr>
                <a:defRPr/>
              </a:pPr>
              <a:t>‹#›</a:t>
            </a:fld>
            <a:endParaRPr lang="en-US" altLang="en-US"/>
          </a:p>
        </p:txBody>
      </p:sp>
    </p:spTree>
    <p:extLst>
      <p:ext uri="{BB962C8B-B14F-4D97-AF65-F5344CB8AC3E}">
        <p14:creationId xmlns:p14="http://schemas.microsoft.com/office/powerpoint/2010/main" val="2844348648"/>
      </p:ext>
    </p:extLst>
  </p:cSld>
  <p:clrMapOvr>
    <a:masterClrMapping/>
  </p:clrMapOvr>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6AFF24C-C776-6444-B9B7-94F550F93C13}" type="slidenum">
              <a:rPr lang="en-US" altLang="en-US"/>
              <a:pPr>
                <a:defRPr/>
              </a:pPr>
              <a:t>‹#›</a:t>
            </a:fld>
            <a:endParaRPr lang="en-US" altLang="en-US"/>
          </a:p>
        </p:txBody>
      </p:sp>
    </p:spTree>
    <p:extLst>
      <p:ext uri="{BB962C8B-B14F-4D97-AF65-F5344CB8AC3E}">
        <p14:creationId xmlns:p14="http://schemas.microsoft.com/office/powerpoint/2010/main" val="673294743"/>
      </p:ext>
    </p:extLst>
  </p:cSld>
  <p:clrMapOvr>
    <a:masterClrMapping/>
  </p:clrMapOvr>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8"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13D46D27-56D0-344A-BE31-89C869EBEEAE}" type="slidenum">
              <a:rPr lang="en-US" altLang="en-US"/>
              <a:pPr>
                <a:defRPr/>
              </a:pPr>
              <a:t>‹#›</a:t>
            </a:fld>
            <a:endParaRPr lang="en-US" altLang="en-US"/>
          </a:p>
        </p:txBody>
      </p:sp>
    </p:spTree>
    <p:extLst>
      <p:ext uri="{BB962C8B-B14F-4D97-AF65-F5344CB8AC3E}">
        <p14:creationId xmlns:p14="http://schemas.microsoft.com/office/powerpoint/2010/main" val="2431732729"/>
      </p:ext>
    </p:extLst>
  </p:cSld>
  <p:clrMapOvr>
    <a:masterClrMapping/>
  </p:clrMapOvr>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4"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4925BFE8-1EE5-7749-87C6-59D761839782}" type="slidenum">
              <a:rPr lang="en-US" altLang="en-US"/>
              <a:pPr>
                <a:defRPr/>
              </a:pPr>
              <a:t>‹#›</a:t>
            </a:fld>
            <a:endParaRPr lang="en-US" altLang="en-US"/>
          </a:p>
        </p:txBody>
      </p:sp>
    </p:spTree>
    <p:extLst>
      <p:ext uri="{BB962C8B-B14F-4D97-AF65-F5344CB8AC3E}">
        <p14:creationId xmlns:p14="http://schemas.microsoft.com/office/powerpoint/2010/main" val="978746972"/>
      </p:ext>
    </p:extLst>
  </p:cSld>
  <p:clrMapOvr>
    <a:masterClrMapping/>
  </p:clrMapOvr>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3"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89151F3C-38B5-C447-BBE5-70E1ABFC6BB2}" type="slidenum">
              <a:rPr lang="en-US" altLang="en-US"/>
              <a:pPr>
                <a:defRPr/>
              </a:pPr>
              <a:t>‹#›</a:t>
            </a:fld>
            <a:endParaRPr lang="en-US" altLang="en-US"/>
          </a:p>
        </p:txBody>
      </p:sp>
    </p:spTree>
    <p:extLst>
      <p:ext uri="{BB962C8B-B14F-4D97-AF65-F5344CB8AC3E}">
        <p14:creationId xmlns:p14="http://schemas.microsoft.com/office/powerpoint/2010/main" val="2386205692"/>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21487723"/>
      </p:ext>
    </p:extLst>
  </p:cSld>
  <p:clrMapOvr>
    <a:masterClrMapping/>
  </p:clrMapOvr>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907B9740-5855-2A42-B252-D99EB4C57248}" type="slidenum">
              <a:rPr lang="en-US" altLang="en-US"/>
              <a:pPr>
                <a:defRPr/>
              </a:pPr>
              <a:t>‹#›</a:t>
            </a:fld>
            <a:endParaRPr lang="en-US" altLang="en-US"/>
          </a:p>
        </p:txBody>
      </p:sp>
    </p:spTree>
    <p:extLst>
      <p:ext uri="{BB962C8B-B14F-4D97-AF65-F5344CB8AC3E}">
        <p14:creationId xmlns:p14="http://schemas.microsoft.com/office/powerpoint/2010/main" val="666324575"/>
      </p:ext>
    </p:extLst>
  </p:cSld>
  <p:clrMapOvr>
    <a:masterClrMapping/>
  </p:clrMapOvr>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6"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BDC5EF0D-3683-CA41-828D-672F2E3955A1}" type="slidenum">
              <a:rPr lang="en-US" altLang="en-US"/>
              <a:pPr>
                <a:defRPr/>
              </a:pPr>
              <a:t>‹#›</a:t>
            </a:fld>
            <a:endParaRPr lang="en-US" altLang="en-US"/>
          </a:p>
        </p:txBody>
      </p:sp>
    </p:spTree>
    <p:extLst>
      <p:ext uri="{BB962C8B-B14F-4D97-AF65-F5344CB8AC3E}">
        <p14:creationId xmlns:p14="http://schemas.microsoft.com/office/powerpoint/2010/main" val="1766707855"/>
      </p:ext>
    </p:extLst>
  </p:cSld>
  <p:clrMapOvr>
    <a:masterClrMapping/>
  </p:clrMapOvr>
  <p:transition/>
</p:sldLayout>
</file>

<file path=ppt/slideLayouts/slideLayout4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DD11A51B-8B96-BD4C-95B5-FCA03A36A313}" type="slidenum">
              <a:rPr lang="en-US" altLang="en-US"/>
              <a:pPr>
                <a:defRPr/>
              </a:pPr>
              <a:t>‹#›</a:t>
            </a:fld>
            <a:endParaRPr lang="en-US" altLang="en-US"/>
          </a:p>
        </p:txBody>
      </p:sp>
    </p:spTree>
    <p:extLst>
      <p:ext uri="{BB962C8B-B14F-4D97-AF65-F5344CB8AC3E}">
        <p14:creationId xmlns:p14="http://schemas.microsoft.com/office/powerpoint/2010/main" val="2452579808"/>
      </p:ext>
    </p:extLst>
  </p:cSld>
  <p:clrMapOvr>
    <a:masterClrMapping/>
  </p:clrMapOvr>
  <p:transition/>
</p:sldLayout>
</file>

<file path=ppt/slideLayouts/slideLayout4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ltLang="en-US"/>
          </a:p>
        </p:txBody>
      </p:sp>
      <p:sp>
        <p:nvSpPr>
          <p:cNvPr id="5" name="Rectangle 1030"/>
          <p:cNvSpPr>
            <a:spLocks noGrp="1" noChangeArrowheads="1"/>
          </p:cNvSpPr>
          <p:nvPr>
            <p:ph type="sldNum"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fld id="{689F2BAA-D8FE-2C4D-A9A5-9491AFC1AF7D}" type="slidenum">
              <a:rPr lang="en-US" altLang="en-US"/>
              <a:pPr>
                <a:defRPr/>
              </a:pPr>
              <a:t>‹#›</a:t>
            </a:fld>
            <a:endParaRPr lang="en-US" altLang="en-US"/>
          </a:p>
        </p:txBody>
      </p:sp>
    </p:spTree>
    <p:extLst>
      <p:ext uri="{BB962C8B-B14F-4D97-AF65-F5344CB8AC3E}">
        <p14:creationId xmlns:p14="http://schemas.microsoft.com/office/powerpoint/2010/main" val="110139324"/>
      </p:ext>
    </p:extLst>
  </p:cSld>
  <p:clrMapOvr>
    <a:masterClrMapping/>
  </p:clrMapOvr>
  <p:transition/>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02" tIns="45702" rIns="91402" bIns="45702"/>
          <a:lstStyle/>
          <a:p>
            <a:pPr defTabSz="914024"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02" tIns="45702" rIns="91402" bIns="45702" numCol="1" anchor="b" anchorCtr="0" compatLnSpc="1">
            <a:prstTxWarp prst="textNoShape">
              <a:avLst/>
            </a:prstTxWarp>
          </a:bodyPr>
          <a:lstStyle>
            <a:lvl1pP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41698652"/>
      </p:ext>
    </p:extLst>
  </p:cSld>
  <p:clrMapOvr>
    <a:masterClrMapping/>
  </p:clrMapOvr>
  <p:transition/>
</p:sldLayout>
</file>

<file path=ppt/slideLayouts/slideLayout4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38482364"/>
      </p:ext>
    </p:extLst>
  </p:cSld>
  <p:clrMapOvr>
    <a:masterClrMapping/>
  </p:clrMapOvr>
  <p:transition/>
</p:sldLayout>
</file>

<file path=ppt/slideLayouts/slideLayout4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21"/>
            <a:ext cx="7772400" cy="1500187"/>
          </a:xfrm>
        </p:spPr>
        <p:txBody>
          <a:bodyPr anchor="b"/>
          <a:lstStyle>
            <a:lvl1pPr marL="0" indent="0">
              <a:buNone/>
              <a:defRPr sz="2000"/>
            </a:lvl1pPr>
            <a:lvl2pPr marL="457011" indent="0">
              <a:buNone/>
              <a:defRPr sz="1800"/>
            </a:lvl2pPr>
            <a:lvl3pPr marL="914024" indent="0">
              <a:buNone/>
              <a:defRPr sz="1600"/>
            </a:lvl3pPr>
            <a:lvl4pPr marL="1371040" indent="0">
              <a:buNone/>
              <a:defRPr sz="1400"/>
            </a:lvl4pPr>
            <a:lvl5pPr marL="1828052" indent="0">
              <a:buNone/>
              <a:defRPr sz="1400"/>
            </a:lvl5pPr>
            <a:lvl6pPr marL="2285064" indent="0">
              <a:buNone/>
              <a:defRPr sz="1400"/>
            </a:lvl6pPr>
            <a:lvl7pPr marL="2742079" indent="0">
              <a:buNone/>
              <a:defRPr sz="1400"/>
            </a:lvl7pPr>
            <a:lvl8pPr marL="3199088" indent="0">
              <a:buNone/>
              <a:defRPr sz="1400"/>
            </a:lvl8pPr>
            <a:lvl9pPr marL="3656104"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3161478"/>
      </p:ext>
    </p:extLst>
  </p:cSld>
  <p:clrMapOvr>
    <a:masterClrMapping/>
  </p:clrMapOvr>
  <p:transition/>
</p:sldLayout>
</file>

<file path=ppt/slideLayouts/slideLayout4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84185520"/>
      </p:ext>
    </p:extLst>
  </p:cSld>
  <p:clrMapOvr>
    <a:masterClrMapping/>
  </p:clrMapOvr>
  <p:transition/>
</p:sldLayout>
</file>

<file path=ppt/slideLayouts/slideLayout4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11" indent="0">
              <a:buNone/>
              <a:defRPr sz="2000" b="1"/>
            </a:lvl2pPr>
            <a:lvl3pPr marL="914024" indent="0">
              <a:buNone/>
              <a:defRPr sz="1800" b="1"/>
            </a:lvl3pPr>
            <a:lvl4pPr marL="1371040" indent="0">
              <a:buNone/>
              <a:defRPr sz="1600" b="1"/>
            </a:lvl4pPr>
            <a:lvl5pPr marL="1828052" indent="0">
              <a:buNone/>
              <a:defRPr sz="1600" b="1"/>
            </a:lvl5pPr>
            <a:lvl6pPr marL="2285064" indent="0">
              <a:buNone/>
              <a:defRPr sz="1600" b="1"/>
            </a:lvl6pPr>
            <a:lvl7pPr marL="2742079" indent="0">
              <a:buNone/>
              <a:defRPr sz="1600" b="1"/>
            </a:lvl7pPr>
            <a:lvl8pPr marL="3199088" indent="0">
              <a:buNone/>
              <a:defRPr sz="1600" b="1"/>
            </a:lvl8pPr>
            <a:lvl9pPr marL="3656104"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4878452"/>
      </p:ext>
    </p:extLst>
  </p:cSld>
  <p:clrMapOvr>
    <a:masterClrMapping/>
  </p:clrMapOvr>
  <p:transition/>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09680095"/>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1378" name="Rectangle 2"/>
          <p:cNvSpPr>
            <a:spLocks noGrp="1" noChangeArrowheads="1"/>
          </p:cNvSpPr>
          <p:nvPr>
            <p:ph type="ctrTitle"/>
          </p:nvPr>
        </p:nvSpPr>
        <p:spPr>
          <a:xfrm>
            <a:off x="685800" y="1524000"/>
            <a:ext cx="7924800" cy="1752600"/>
          </a:xfrm>
        </p:spPr>
        <p:txBody>
          <a:bodyPr/>
          <a:lstStyle>
            <a:lvl1pPr algn="ctr">
              <a:defRPr sz="4800"/>
            </a:lvl1pPr>
          </a:lstStyle>
          <a:p>
            <a:r>
              <a:rPr lang="en-US" altLang="en-US" dirty="0"/>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prstClr val="black"/>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prstClr val="black"/>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285159992"/>
      </p:ext>
    </p:extLst>
  </p:cSld>
  <p:clrMapOvr>
    <a:masterClrMapping/>
  </p:clrMapOvr>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2736310"/>
      </p:ext>
    </p:extLst>
  </p:cSld>
  <p:clrMapOvr>
    <a:masterClrMapping/>
  </p:clrMapOvr>
  <p:transition/>
</p:sldLayout>
</file>

<file path=ppt/slideLayouts/slideLayout4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31627763"/>
      </p:ext>
    </p:extLst>
  </p:cSld>
  <p:clrMapOvr>
    <a:masterClrMapping/>
  </p:clrMapOvr>
  <p:transition/>
</p:sldLayout>
</file>

<file path=ppt/slideLayouts/slideLayout4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11" indent="0">
              <a:buNone/>
              <a:defRPr sz="2800"/>
            </a:lvl2pPr>
            <a:lvl3pPr marL="914024" indent="0">
              <a:buNone/>
              <a:defRPr sz="2400"/>
            </a:lvl3pPr>
            <a:lvl4pPr marL="1371040" indent="0">
              <a:buNone/>
              <a:defRPr sz="2000"/>
            </a:lvl4pPr>
            <a:lvl5pPr marL="1828052" indent="0">
              <a:buNone/>
              <a:defRPr sz="2000"/>
            </a:lvl5pPr>
            <a:lvl6pPr marL="2285064" indent="0">
              <a:buNone/>
              <a:defRPr sz="2000"/>
            </a:lvl6pPr>
            <a:lvl7pPr marL="2742079" indent="0">
              <a:buNone/>
              <a:defRPr sz="2000"/>
            </a:lvl7pPr>
            <a:lvl8pPr marL="3199088" indent="0">
              <a:buNone/>
              <a:defRPr sz="2000"/>
            </a:lvl8pPr>
            <a:lvl9pPr marL="3656104"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11" indent="0">
              <a:buNone/>
              <a:defRPr sz="1200"/>
            </a:lvl2pPr>
            <a:lvl3pPr marL="914024" indent="0">
              <a:buNone/>
              <a:defRPr sz="1000"/>
            </a:lvl3pPr>
            <a:lvl4pPr marL="1371040" indent="0">
              <a:buNone/>
              <a:defRPr sz="900"/>
            </a:lvl4pPr>
            <a:lvl5pPr marL="1828052" indent="0">
              <a:buNone/>
              <a:defRPr sz="900"/>
            </a:lvl5pPr>
            <a:lvl6pPr marL="2285064" indent="0">
              <a:buNone/>
              <a:defRPr sz="900"/>
            </a:lvl6pPr>
            <a:lvl7pPr marL="2742079" indent="0">
              <a:buNone/>
              <a:defRPr sz="900"/>
            </a:lvl7pPr>
            <a:lvl8pPr marL="3199088" indent="0">
              <a:buNone/>
              <a:defRPr sz="900"/>
            </a:lvl8pPr>
            <a:lvl9pPr marL="3656104"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97407949"/>
      </p:ext>
    </p:extLst>
  </p:cSld>
  <p:clrMapOvr>
    <a:masterClrMapping/>
  </p:clrMapOvr>
  <p:transition/>
</p:sldLayout>
</file>

<file path=ppt/slideLayouts/slideLayout4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91999752"/>
      </p:ext>
    </p:extLst>
  </p:cSld>
  <p:clrMapOvr>
    <a:masterClrMapping/>
  </p:clrMapOvr>
  <p:transition/>
</p:sldLayout>
</file>

<file path=ppt/slideLayouts/slideLayout4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1"/>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1"/>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07868246"/>
      </p:ext>
    </p:extLst>
  </p:cSld>
  <p:clrMapOvr>
    <a:masterClrMapping/>
  </p:clrMapOvr>
  <p:transition/>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03425495"/>
      </p:ext>
    </p:extLst>
  </p:cSld>
  <p:clrMapOvr>
    <a:masterClrMapping/>
  </p:clrMapOvr>
  <p:transition/>
</p:sldLayout>
</file>

<file path=ppt/slideLayouts/slideLayout45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470731054"/>
      </p:ext>
    </p:extLst>
  </p:cSld>
  <p:clrMapOvr>
    <a:masterClrMapping/>
  </p:clrMapOvr>
  <p:transition/>
</p:sldLayout>
</file>

<file path=ppt/slideLayouts/slideLayout45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1852116492"/>
      </p:ext>
    </p:extLst>
  </p:cSld>
  <p:clrMapOvr>
    <a:masterClrMapping/>
  </p:clrMapOvr>
  <p:transition/>
</p:sldLayout>
</file>

<file path=ppt/slideLayouts/slideLayout45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69844510"/>
      </p:ext>
    </p:extLst>
  </p:cSld>
  <p:clrMapOvr>
    <a:masterClrMapping/>
  </p:clrMapOvr>
  <p:transition/>
</p:sldLayout>
</file>

<file path=ppt/slideLayouts/slideLayout45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307270744"/>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2pPr marL="669925" indent="-325438">
              <a:buFont typeface="Wingdings" charset="2"/>
              <a:buChar char="q"/>
              <a:defRPr/>
            </a:lvl2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prstClr val="black"/>
                </a:solidFill>
              </a:rPr>
              <a:pPr/>
              <a:t>‹#›</a:t>
            </a:fld>
            <a:endParaRPr lang="en-US" altLang="en-US">
              <a:solidFill>
                <a:prstClr val="black"/>
              </a:solidFill>
            </a:endParaRPr>
          </a:p>
        </p:txBody>
      </p:sp>
      <p:cxnSp>
        <p:nvCxnSpPr>
          <p:cNvPr id="6" name="Straight Connector 5"/>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67884214"/>
      </p:ext>
    </p:extLst>
  </p:cSld>
  <p:clrMapOvr>
    <a:masterClrMapping/>
  </p:clrMapOvr>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13182394"/>
      </p:ext>
    </p:extLst>
  </p:cSld>
  <p:clrMapOvr>
    <a:masterClrMapping/>
  </p:clrMapOvr>
  <p:transition/>
</p:sldLayout>
</file>

<file path=ppt/slideLayouts/slideLayout4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986152822"/>
      </p:ext>
    </p:extLst>
  </p:cSld>
  <p:clrMapOvr>
    <a:masterClrMapping/>
  </p:clrMapOvr>
  <p:transition/>
</p:sldLayout>
</file>

<file path=ppt/slideLayouts/slideLayout46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062486270"/>
      </p:ext>
    </p:extLst>
  </p:cSld>
  <p:clrMapOvr>
    <a:masterClrMapping/>
  </p:clrMapOvr>
  <p:transition/>
</p:sldLayout>
</file>

<file path=ppt/slideLayouts/slideLayout4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018878341"/>
      </p:ext>
    </p:extLst>
  </p:cSld>
  <p:clrMapOvr>
    <a:masterClrMapping/>
  </p:clrMapOvr>
  <p:transition/>
</p:sldLayout>
</file>

<file path=ppt/slideLayouts/slideLayout46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983644539"/>
      </p:ext>
    </p:extLst>
  </p:cSld>
  <p:clrMapOvr>
    <a:masterClrMapping/>
  </p:clrMapOvr>
  <p:transition/>
</p:sldLayout>
</file>

<file path=ppt/slideLayouts/slideLayout46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968205396"/>
      </p:ext>
    </p:extLst>
  </p:cSld>
  <p:clrMapOvr>
    <a:masterClrMapping/>
  </p:clrMapOvr>
  <p:transition/>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7">
            <a:extLst>
              <a:ext uri="{FF2B5EF4-FFF2-40B4-BE49-F238E27FC236}">
                <a16:creationId xmlns:a16="http://schemas.microsoft.com/office/drawing/2014/main" id="{CDC00C90-2B48-774D-9D10-ACD2AA1FABF5}"/>
              </a:ext>
            </a:extLst>
          </p:cNvPr>
          <p:cNvSpPr>
            <a:spLocks noChangeArrowheads="1"/>
          </p:cNvSpPr>
          <p:nvPr/>
        </p:nvSpPr>
        <p:spPr bwMode="auto">
          <a:xfrm>
            <a:off x="457200" y="1123950"/>
            <a:ext cx="8229600" cy="914400"/>
          </a:xfrm>
          <a:custGeom>
            <a:avLst/>
            <a:gdLst>
              <a:gd name="T0" fmla="*/ 0 w 1000"/>
              <a:gd name="T1" fmla="*/ 2147483646 h 1000"/>
              <a:gd name="T2" fmla="*/ 0 w 1000"/>
              <a:gd name="T3" fmla="*/ 0 h 1000"/>
              <a:gd name="T4" fmla="*/ 2147483646 w 1000"/>
              <a:gd name="T5" fmla="*/ 0 h 1000"/>
              <a:gd name="T6" fmla="*/ 0 60000 65536"/>
              <a:gd name="T7" fmla="*/ 0 60000 65536"/>
              <a:gd name="T8" fmla="*/ 0 60000 65536"/>
            </a:gdLst>
            <a:ahLst/>
            <a:cxnLst>
              <a:cxn ang="T6">
                <a:pos x="T0" y="T1"/>
              </a:cxn>
              <a:cxn ang="T7">
                <a:pos x="T2" y="T3"/>
              </a:cxn>
              <a:cxn ang="T8">
                <a:pos x="T4" y="T5"/>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5" name="Line 8">
            <a:extLst>
              <a:ext uri="{FF2B5EF4-FFF2-40B4-BE49-F238E27FC236}">
                <a16:creationId xmlns:a16="http://schemas.microsoft.com/office/drawing/2014/main" id="{99AEA994-74D3-F245-934E-07CD18FA44C3}"/>
              </a:ext>
            </a:extLst>
          </p:cNvPr>
          <p:cNvSpPr>
            <a:spLocks noChangeShapeType="1"/>
          </p:cNvSpPr>
          <p:nvPr/>
        </p:nvSpPr>
        <p:spPr bwMode="auto">
          <a:xfrm>
            <a:off x="457200" y="3371850"/>
            <a:ext cx="8229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 name="Line 10">
            <a:extLst>
              <a:ext uri="{FF2B5EF4-FFF2-40B4-BE49-F238E27FC236}">
                <a16:creationId xmlns:a16="http://schemas.microsoft.com/office/drawing/2014/main" id="{503ED410-A9AE-8449-9FA1-D23B9ED458F9}"/>
              </a:ext>
            </a:extLst>
          </p:cNvPr>
          <p:cNvSpPr>
            <a:spLocks noChangeShapeType="1"/>
          </p:cNvSpPr>
          <p:nvPr userDrawn="1"/>
        </p:nvSpPr>
        <p:spPr bwMode="auto">
          <a:xfrm>
            <a:off x="8686800" y="2457450"/>
            <a:ext cx="0" cy="914400"/>
          </a:xfrm>
          <a:prstGeom prst="line">
            <a:avLst/>
          </a:prstGeom>
          <a:noFill/>
          <a:ln w="2540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a:extLst>
              <a:ext uri="{FF2B5EF4-FFF2-40B4-BE49-F238E27FC236}">
                <a16:creationId xmlns:a16="http://schemas.microsoft.com/office/drawing/2014/main" id="{C5096B33-C878-B64E-8604-BF7B8540464E}"/>
              </a:ext>
            </a:extLst>
          </p:cNvPr>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eaLnBrk="1" hangingPunct="1">
              <a:defRPr sz="1200">
                <a:solidFill>
                  <a:srgbClr val="000000"/>
                </a:solidFill>
                <a:latin typeface="Garamond" pitchFamily="-106" charset="0"/>
                <a:ea typeface="Arial" pitchFamily="-106" charset="0"/>
                <a:cs typeface="Arial" pitchFamily="-106" charset="0"/>
              </a:defRPr>
            </a:lvl1pPr>
          </a:lstStyle>
          <a:p>
            <a:pPr>
              <a:defRPr/>
            </a:pPr>
            <a:r>
              <a:rPr lang="en-US"/>
              <a:t>Efficient Runahead Execution</a:t>
            </a:r>
          </a:p>
        </p:txBody>
      </p:sp>
      <p:sp>
        <p:nvSpPr>
          <p:cNvPr id="8" name="Rectangle 5">
            <a:extLst>
              <a:ext uri="{FF2B5EF4-FFF2-40B4-BE49-F238E27FC236}">
                <a16:creationId xmlns:a16="http://schemas.microsoft.com/office/drawing/2014/main" id="{D5E56938-326F-5F44-80B6-62A0071E3E54}"/>
              </a:ext>
            </a:extLst>
          </p:cNvPr>
          <p:cNvSpPr>
            <a:spLocks noGrp="1" noChangeArrowheads="1"/>
          </p:cNvSpPr>
          <p:nvPr>
            <p:ph type="ftr" sz="quarter" idx="11"/>
          </p:nvPr>
        </p:nvSpPr>
        <p:spPr>
          <a:xfrm>
            <a:off x="3124200" y="6243638"/>
            <a:ext cx="2895600" cy="457200"/>
          </a:xfrm>
        </p:spPr>
        <p:txBody>
          <a:bodyPr/>
          <a:lstStyle>
            <a:lvl1pPr>
              <a:defRPr/>
            </a:lvl1pPr>
          </a:lstStyle>
          <a:p>
            <a:pPr>
              <a:defRPr/>
            </a:pPr>
            <a:endParaRPr lang="en-US" altLang="en-US"/>
          </a:p>
        </p:txBody>
      </p:sp>
      <p:sp>
        <p:nvSpPr>
          <p:cNvPr id="9" name="Rectangle 6">
            <a:extLst>
              <a:ext uri="{FF2B5EF4-FFF2-40B4-BE49-F238E27FC236}">
                <a16:creationId xmlns:a16="http://schemas.microsoft.com/office/drawing/2014/main" id="{2C0A28E5-8C47-A644-82FE-3D3608916BE2}"/>
              </a:ext>
            </a:extLst>
          </p:cNvPr>
          <p:cNvSpPr>
            <a:spLocks noGrp="1" noChangeArrowheads="1"/>
          </p:cNvSpPr>
          <p:nvPr>
            <p:ph type="sldNum" sz="quarter" idx="12"/>
          </p:nvPr>
        </p:nvSpPr>
        <p:spPr/>
        <p:txBody>
          <a:bodyPr/>
          <a:lstStyle>
            <a:lvl1pPr>
              <a:defRPr sz="1200"/>
            </a:lvl1pPr>
          </a:lstStyle>
          <a:p>
            <a:pPr>
              <a:defRPr/>
            </a:pPr>
            <a:fld id="{25068BFD-CE97-1846-81A4-E105DC1B4DBA}" type="slidenum">
              <a:rPr lang="en-US" altLang="en-US"/>
              <a:pPr>
                <a:defRPr/>
              </a:pPr>
              <a:t>‹#›</a:t>
            </a:fld>
            <a:endParaRPr lang="en-US" altLang="en-US"/>
          </a:p>
        </p:txBody>
      </p:sp>
    </p:spTree>
    <p:extLst>
      <p:ext uri="{BB962C8B-B14F-4D97-AF65-F5344CB8AC3E}">
        <p14:creationId xmlns:p14="http://schemas.microsoft.com/office/powerpoint/2010/main" val="4043721932"/>
      </p:ext>
    </p:extLst>
  </p:cSld>
  <p:clrMapOvr>
    <a:masterClrMapping/>
  </p:clrMapOvr>
  <p:transition/>
</p:sldLayout>
</file>

<file path=ppt/slideLayouts/slideLayout4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7"/>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C7EF4DF-9854-0047-B390-FE2847086963}"/>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15A02980-DCD2-954D-8D11-E3B6E3D1C240}"/>
              </a:ext>
            </a:extLst>
          </p:cNvPr>
          <p:cNvSpPr>
            <a:spLocks noGrp="1" noChangeArrowheads="1"/>
          </p:cNvSpPr>
          <p:nvPr>
            <p:ph type="sldNum" sz="quarter" idx="11"/>
          </p:nvPr>
        </p:nvSpPr>
        <p:spPr>
          <a:ln/>
        </p:spPr>
        <p:txBody>
          <a:bodyPr/>
          <a:lstStyle>
            <a:lvl1pPr>
              <a:defRPr/>
            </a:lvl1pPr>
          </a:lstStyle>
          <a:p>
            <a:pPr>
              <a:defRPr/>
            </a:pPr>
            <a:fld id="{696CF17A-3047-224B-BC46-DD606BE3B229}" type="slidenum">
              <a:rPr lang="en-US" altLang="en-US"/>
              <a:pPr>
                <a:defRPr/>
              </a:pPr>
              <a:t>‹#›</a:t>
            </a:fld>
            <a:endParaRPr lang="en-US" altLang="en-US"/>
          </a:p>
        </p:txBody>
      </p:sp>
    </p:spTree>
    <p:extLst>
      <p:ext uri="{BB962C8B-B14F-4D97-AF65-F5344CB8AC3E}">
        <p14:creationId xmlns:p14="http://schemas.microsoft.com/office/powerpoint/2010/main" val="165626076"/>
      </p:ext>
    </p:extLst>
  </p:cSld>
  <p:clrMapOvr>
    <a:masterClrMapping/>
  </p:clrMapOvr>
  <p:transition/>
</p:sldLayout>
</file>

<file path=ppt/slideLayouts/slideLayout4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CE49ADBD-06B6-8446-AA68-DEB60554B86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0FB0AD4B-F99D-A04F-AFEA-C26A531657EF}"/>
              </a:ext>
            </a:extLst>
          </p:cNvPr>
          <p:cNvSpPr>
            <a:spLocks noGrp="1" noChangeArrowheads="1"/>
          </p:cNvSpPr>
          <p:nvPr>
            <p:ph type="sldNum" sz="quarter" idx="11"/>
          </p:nvPr>
        </p:nvSpPr>
        <p:spPr>
          <a:ln/>
        </p:spPr>
        <p:txBody>
          <a:bodyPr/>
          <a:lstStyle>
            <a:lvl1pPr>
              <a:defRPr/>
            </a:lvl1pPr>
          </a:lstStyle>
          <a:p>
            <a:pPr>
              <a:defRPr/>
            </a:pPr>
            <a:fld id="{480945C1-562E-0B43-8BA6-CECFB3DB6883}" type="slidenum">
              <a:rPr lang="en-US" altLang="en-US"/>
              <a:pPr>
                <a:defRPr/>
              </a:pPr>
              <a:t>‹#›</a:t>
            </a:fld>
            <a:endParaRPr lang="en-US" altLang="en-US"/>
          </a:p>
        </p:txBody>
      </p:sp>
    </p:spTree>
    <p:extLst>
      <p:ext uri="{BB962C8B-B14F-4D97-AF65-F5344CB8AC3E}">
        <p14:creationId xmlns:p14="http://schemas.microsoft.com/office/powerpoint/2010/main" val="2847917747"/>
      </p:ext>
    </p:extLst>
  </p:cSld>
  <p:clrMapOvr>
    <a:masterClrMapping/>
  </p:clrMapOvr>
  <p:transition/>
</p:sldLayout>
</file>

<file path=ppt/slideLayouts/slideLayout4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7B0B1CC9-3AFE-3B4A-916B-FD0123FECDBC}"/>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D0ADB426-B89D-CE46-AC70-3C1BF392FD2A}"/>
              </a:ext>
            </a:extLst>
          </p:cNvPr>
          <p:cNvSpPr>
            <a:spLocks noGrp="1" noChangeArrowheads="1"/>
          </p:cNvSpPr>
          <p:nvPr>
            <p:ph type="sldNum" sz="quarter" idx="11"/>
          </p:nvPr>
        </p:nvSpPr>
        <p:spPr>
          <a:ln/>
        </p:spPr>
        <p:txBody>
          <a:bodyPr/>
          <a:lstStyle>
            <a:lvl1pPr>
              <a:defRPr/>
            </a:lvl1pPr>
          </a:lstStyle>
          <a:p>
            <a:pPr>
              <a:defRPr/>
            </a:pPr>
            <a:fld id="{FD41BB3E-5830-2B45-BB27-0294365D18EF}" type="slidenum">
              <a:rPr lang="en-US" altLang="en-US"/>
              <a:pPr>
                <a:defRPr/>
              </a:pPr>
              <a:t>‹#›</a:t>
            </a:fld>
            <a:endParaRPr lang="en-US" altLang="en-US"/>
          </a:p>
        </p:txBody>
      </p:sp>
    </p:spTree>
    <p:extLst>
      <p:ext uri="{BB962C8B-B14F-4D97-AF65-F5344CB8AC3E}">
        <p14:creationId xmlns:p14="http://schemas.microsoft.com/office/powerpoint/2010/main" val="2759301775"/>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490275371"/>
      </p:ext>
    </p:extLst>
  </p:cSld>
  <p:clrMapOvr>
    <a:masterClrMapping/>
  </p:clrMapOvr>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38422B8E-BA55-FE4A-81E9-8B46CBC0B31D}"/>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8" name="Rectangle 1030">
            <a:extLst>
              <a:ext uri="{FF2B5EF4-FFF2-40B4-BE49-F238E27FC236}">
                <a16:creationId xmlns:a16="http://schemas.microsoft.com/office/drawing/2014/main" id="{2E94FC70-3D31-9340-9E6C-A712F6C3A501}"/>
              </a:ext>
            </a:extLst>
          </p:cNvPr>
          <p:cNvSpPr>
            <a:spLocks noGrp="1" noChangeArrowheads="1"/>
          </p:cNvSpPr>
          <p:nvPr>
            <p:ph type="sldNum" sz="quarter" idx="11"/>
          </p:nvPr>
        </p:nvSpPr>
        <p:spPr>
          <a:ln/>
        </p:spPr>
        <p:txBody>
          <a:bodyPr/>
          <a:lstStyle>
            <a:lvl1pPr>
              <a:defRPr/>
            </a:lvl1pPr>
          </a:lstStyle>
          <a:p>
            <a:pPr>
              <a:defRPr/>
            </a:pPr>
            <a:fld id="{ACEFB2BF-590A-6A48-A02A-D30AA854250D}" type="slidenum">
              <a:rPr lang="en-US" altLang="en-US"/>
              <a:pPr>
                <a:defRPr/>
              </a:pPr>
              <a:t>‹#›</a:t>
            </a:fld>
            <a:endParaRPr lang="en-US" altLang="en-US"/>
          </a:p>
        </p:txBody>
      </p:sp>
    </p:spTree>
    <p:extLst>
      <p:ext uri="{BB962C8B-B14F-4D97-AF65-F5344CB8AC3E}">
        <p14:creationId xmlns:p14="http://schemas.microsoft.com/office/powerpoint/2010/main" val="2982690492"/>
      </p:ext>
    </p:extLst>
  </p:cSld>
  <p:clrMapOvr>
    <a:masterClrMapping/>
  </p:clrMapOvr>
  <p:transition/>
</p:sldLayout>
</file>

<file path=ppt/slideLayouts/slideLayout4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F3CC42-0BD2-394C-8B7F-5631AD30E6A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4" name="Rectangle 1030">
            <a:extLst>
              <a:ext uri="{FF2B5EF4-FFF2-40B4-BE49-F238E27FC236}">
                <a16:creationId xmlns:a16="http://schemas.microsoft.com/office/drawing/2014/main" id="{4679DEDC-0C3A-3C44-A2D5-4BD3691757A9}"/>
              </a:ext>
            </a:extLst>
          </p:cNvPr>
          <p:cNvSpPr>
            <a:spLocks noGrp="1" noChangeArrowheads="1"/>
          </p:cNvSpPr>
          <p:nvPr>
            <p:ph type="sldNum" sz="quarter" idx="11"/>
          </p:nvPr>
        </p:nvSpPr>
        <p:spPr>
          <a:ln/>
        </p:spPr>
        <p:txBody>
          <a:bodyPr/>
          <a:lstStyle>
            <a:lvl1pPr>
              <a:defRPr/>
            </a:lvl1pPr>
          </a:lstStyle>
          <a:p>
            <a:pPr>
              <a:defRPr/>
            </a:pPr>
            <a:fld id="{CF03530E-84F0-4E4D-97EC-F41FDF532921}" type="slidenum">
              <a:rPr lang="en-US" altLang="en-US"/>
              <a:pPr>
                <a:defRPr/>
              </a:pPr>
              <a:t>‹#›</a:t>
            </a:fld>
            <a:endParaRPr lang="en-US" altLang="en-US"/>
          </a:p>
        </p:txBody>
      </p:sp>
    </p:spTree>
    <p:extLst>
      <p:ext uri="{BB962C8B-B14F-4D97-AF65-F5344CB8AC3E}">
        <p14:creationId xmlns:p14="http://schemas.microsoft.com/office/powerpoint/2010/main" val="2379072469"/>
      </p:ext>
    </p:extLst>
  </p:cSld>
  <p:clrMapOvr>
    <a:masterClrMapping/>
  </p:clrMapOvr>
  <p:transition/>
</p:sldLayout>
</file>

<file path=ppt/slideLayouts/slideLayout4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E18DF1E5-E2E8-6947-99AF-7738B051BC70}"/>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3" name="Rectangle 1030">
            <a:extLst>
              <a:ext uri="{FF2B5EF4-FFF2-40B4-BE49-F238E27FC236}">
                <a16:creationId xmlns:a16="http://schemas.microsoft.com/office/drawing/2014/main" id="{9663BC53-9B1F-B146-8B0E-991A3099170E}"/>
              </a:ext>
            </a:extLst>
          </p:cNvPr>
          <p:cNvSpPr>
            <a:spLocks noGrp="1" noChangeArrowheads="1"/>
          </p:cNvSpPr>
          <p:nvPr>
            <p:ph type="sldNum" sz="quarter" idx="11"/>
          </p:nvPr>
        </p:nvSpPr>
        <p:spPr>
          <a:ln/>
        </p:spPr>
        <p:txBody>
          <a:bodyPr/>
          <a:lstStyle>
            <a:lvl1pPr>
              <a:defRPr/>
            </a:lvl1pPr>
          </a:lstStyle>
          <a:p>
            <a:pPr>
              <a:defRPr/>
            </a:pPr>
            <a:fld id="{AF3C5C33-E6A1-4847-95A7-3EBF9E8B9CAD}" type="slidenum">
              <a:rPr lang="en-US" altLang="en-US"/>
              <a:pPr>
                <a:defRPr/>
              </a:pPr>
              <a:t>‹#›</a:t>
            </a:fld>
            <a:endParaRPr lang="en-US" altLang="en-US"/>
          </a:p>
        </p:txBody>
      </p:sp>
    </p:spTree>
    <p:extLst>
      <p:ext uri="{BB962C8B-B14F-4D97-AF65-F5344CB8AC3E}">
        <p14:creationId xmlns:p14="http://schemas.microsoft.com/office/powerpoint/2010/main" val="4021952159"/>
      </p:ext>
    </p:extLst>
  </p:cSld>
  <p:clrMapOvr>
    <a:masterClrMapping/>
  </p:clrMapOvr>
  <p:transition/>
</p:sldLayout>
</file>

<file path=ppt/slideLayouts/slideLayout4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3E7E5B98-DD40-5A4E-A09F-1A9E05C90B7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C4051EDA-0257-094E-A24D-0D703F040B2B}"/>
              </a:ext>
            </a:extLst>
          </p:cNvPr>
          <p:cNvSpPr>
            <a:spLocks noGrp="1" noChangeArrowheads="1"/>
          </p:cNvSpPr>
          <p:nvPr>
            <p:ph type="sldNum" sz="quarter" idx="11"/>
          </p:nvPr>
        </p:nvSpPr>
        <p:spPr>
          <a:ln/>
        </p:spPr>
        <p:txBody>
          <a:bodyPr/>
          <a:lstStyle>
            <a:lvl1pPr>
              <a:defRPr/>
            </a:lvl1pPr>
          </a:lstStyle>
          <a:p>
            <a:pPr>
              <a:defRPr/>
            </a:pPr>
            <a:fld id="{96F1F150-A575-9E40-AA2B-9458DBEC6D59}" type="slidenum">
              <a:rPr lang="en-US" altLang="en-US"/>
              <a:pPr>
                <a:defRPr/>
              </a:pPr>
              <a:t>‹#›</a:t>
            </a:fld>
            <a:endParaRPr lang="en-US" altLang="en-US"/>
          </a:p>
        </p:txBody>
      </p:sp>
    </p:spTree>
    <p:extLst>
      <p:ext uri="{BB962C8B-B14F-4D97-AF65-F5344CB8AC3E}">
        <p14:creationId xmlns:p14="http://schemas.microsoft.com/office/powerpoint/2010/main" val="2253111488"/>
      </p:ext>
    </p:extLst>
  </p:cSld>
  <p:clrMapOvr>
    <a:masterClrMapping/>
  </p:clrMapOvr>
  <p:transition/>
</p:sldLayout>
</file>

<file path=ppt/slideLayouts/slideLayout4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F7DFFAD8-B4E9-194F-A4BA-016598261537}"/>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9D408619-7AF3-7B4F-BD18-D47A85A5592E}"/>
              </a:ext>
            </a:extLst>
          </p:cNvPr>
          <p:cNvSpPr>
            <a:spLocks noGrp="1" noChangeArrowheads="1"/>
          </p:cNvSpPr>
          <p:nvPr>
            <p:ph type="sldNum" sz="quarter" idx="11"/>
          </p:nvPr>
        </p:nvSpPr>
        <p:spPr>
          <a:ln/>
        </p:spPr>
        <p:txBody>
          <a:bodyPr/>
          <a:lstStyle>
            <a:lvl1pPr>
              <a:defRPr/>
            </a:lvl1pPr>
          </a:lstStyle>
          <a:p>
            <a:pPr>
              <a:defRPr/>
            </a:pPr>
            <a:fld id="{E844B256-FDB8-A24A-BC54-E455A5EB84A9}" type="slidenum">
              <a:rPr lang="en-US" altLang="en-US"/>
              <a:pPr>
                <a:defRPr/>
              </a:pPr>
              <a:t>‹#›</a:t>
            </a:fld>
            <a:endParaRPr lang="en-US" altLang="en-US"/>
          </a:p>
        </p:txBody>
      </p:sp>
    </p:spTree>
    <p:extLst>
      <p:ext uri="{BB962C8B-B14F-4D97-AF65-F5344CB8AC3E}">
        <p14:creationId xmlns:p14="http://schemas.microsoft.com/office/powerpoint/2010/main" val="1922563859"/>
      </p:ext>
    </p:extLst>
  </p:cSld>
  <p:clrMapOvr>
    <a:masterClrMapping/>
  </p:clrMapOvr>
  <p:transition/>
</p:sldLayout>
</file>

<file path=ppt/slideLayouts/slideLayout4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29E45739-2222-874D-9ADA-D29F4ED43FBA}"/>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E334804F-BD3E-3B41-A0D1-E466DD49F22E}"/>
              </a:ext>
            </a:extLst>
          </p:cNvPr>
          <p:cNvSpPr>
            <a:spLocks noGrp="1" noChangeArrowheads="1"/>
          </p:cNvSpPr>
          <p:nvPr>
            <p:ph type="sldNum" sz="quarter" idx="11"/>
          </p:nvPr>
        </p:nvSpPr>
        <p:spPr>
          <a:ln/>
        </p:spPr>
        <p:txBody>
          <a:bodyPr/>
          <a:lstStyle>
            <a:lvl1pPr>
              <a:defRPr/>
            </a:lvl1pPr>
          </a:lstStyle>
          <a:p>
            <a:pPr>
              <a:defRPr/>
            </a:pPr>
            <a:fld id="{18BB26D8-7164-314F-AD57-1692E7A0EDBC}" type="slidenum">
              <a:rPr lang="en-US" altLang="en-US"/>
              <a:pPr>
                <a:defRPr/>
              </a:pPr>
              <a:t>‹#›</a:t>
            </a:fld>
            <a:endParaRPr lang="en-US" altLang="en-US"/>
          </a:p>
        </p:txBody>
      </p:sp>
    </p:spTree>
    <p:extLst>
      <p:ext uri="{BB962C8B-B14F-4D97-AF65-F5344CB8AC3E}">
        <p14:creationId xmlns:p14="http://schemas.microsoft.com/office/powerpoint/2010/main" val="457244716"/>
      </p:ext>
    </p:extLst>
  </p:cSld>
  <p:clrMapOvr>
    <a:masterClrMapping/>
  </p:clrMapOvr>
  <p:transition/>
</p:sldLayout>
</file>

<file path=ppt/slideLayouts/slideLayout4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82887B67-9E93-F84F-9444-CEA91BB1C946}"/>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5" name="Rectangle 1030">
            <a:extLst>
              <a:ext uri="{FF2B5EF4-FFF2-40B4-BE49-F238E27FC236}">
                <a16:creationId xmlns:a16="http://schemas.microsoft.com/office/drawing/2014/main" id="{69B68B1E-88E7-FB46-BF5C-290B340EEA78}"/>
              </a:ext>
            </a:extLst>
          </p:cNvPr>
          <p:cNvSpPr>
            <a:spLocks noGrp="1" noChangeArrowheads="1"/>
          </p:cNvSpPr>
          <p:nvPr>
            <p:ph type="sldNum" sz="quarter" idx="11"/>
          </p:nvPr>
        </p:nvSpPr>
        <p:spPr>
          <a:ln/>
        </p:spPr>
        <p:txBody>
          <a:bodyPr/>
          <a:lstStyle>
            <a:lvl1pPr>
              <a:defRPr/>
            </a:lvl1pPr>
          </a:lstStyle>
          <a:p>
            <a:pPr>
              <a:defRPr/>
            </a:pPr>
            <a:fld id="{67BFF8DB-66A4-8F4B-9ECB-5597B3DAFE8A}" type="slidenum">
              <a:rPr lang="en-US" altLang="en-US"/>
              <a:pPr>
                <a:defRPr/>
              </a:pPr>
              <a:t>‹#›</a:t>
            </a:fld>
            <a:endParaRPr lang="en-US" altLang="en-US"/>
          </a:p>
        </p:txBody>
      </p:sp>
    </p:spTree>
    <p:extLst>
      <p:ext uri="{BB962C8B-B14F-4D97-AF65-F5344CB8AC3E}">
        <p14:creationId xmlns:p14="http://schemas.microsoft.com/office/powerpoint/2010/main" val="3159951418"/>
      </p:ext>
    </p:extLst>
  </p:cSld>
  <p:clrMapOvr>
    <a:masterClrMapping/>
  </p:clrMapOvr>
  <p:transition/>
</p:sldLayout>
</file>

<file path=ppt/slideLayouts/slideLayout477.xml><?xml version="1.0" encoding="utf-8"?>
<p:sldLayout xmlns:a="http://schemas.openxmlformats.org/drawingml/2006/main" xmlns:r="http://schemas.openxmlformats.org/officeDocument/2006/relationships" xmlns:p="http://schemas.openxmlformats.org/presentationml/2006/main" type="clipArtAndTx" preserve="1">
  <p:cSld name="Title, Clip 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ClipArt Placeholder 2"/>
          <p:cNvSpPr>
            <a:spLocks noGrp="1"/>
          </p:cNvSpPr>
          <p:nvPr>
            <p:ph type="clipArt" sz="half" idx="1"/>
          </p:nvPr>
        </p:nvSpPr>
        <p:spPr>
          <a:xfrm>
            <a:off x="228600" y="1371600"/>
            <a:ext cx="4229100" cy="4876800"/>
          </a:xfrm>
        </p:spPr>
        <p:txBody>
          <a:bodyPr/>
          <a:lstStyle/>
          <a:p>
            <a:pPr lvl="0"/>
            <a:endParaRPr lang="en-US" noProof="0"/>
          </a:p>
        </p:txBody>
      </p:sp>
      <p:sp>
        <p:nvSpPr>
          <p:cNvPr id="4" name="Text Placeholder 3"/>
          <p:cNvSpPr>
            <a:spLocks noGrp="1"/>
          </p:cNvSpPr>
          <p:nvPr>
            <p:ph type="body" sz="half" idx="2"/>
          </p:nvPr>
        </p:nvSpPr>
        <p:spPr>
          <a:xfrm>
            <a:off x="4610100" y="1371600"/>
            <a:ext cx="4229100" cy="487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55F49D8D-996B-D84B-BAC3-E81FCC0D2491}"/>
              </a:ext>
            </a:extLst>
          </p:cNvPr>
          <p:cNvSpPr>
            <a:spLocks noGrp="1" noChangeArrowheads="1"/>
          </p:cNvSpPr>
          <p:nvPr>
            <p:ph type="ftr" sz="quarter" idx="10"/>
          </p:nvPr>
        </p:nvSpPr>
        <p:spPr>
          <a:ln/>
        </p:spPr>
        <p:txBody>
          <a:bodyPr/>
          <a:lstStyle>
            <a:lvl1pPr>
              <a:defRPr/>
            </a:lvl1pPr>
          </a:lstStyle>
          <a:p>
            <a:pPr>
              <a:defRPr/>
            </a:pPr>
            <a:endParaRPr lang="en-US" altLang="en-US"/>
          </a:p>
        </p:txBody>
      </p:sp>
      <p:sp>
        <p:nvSpPr>
          <p:cNvPr id="6" name="Rectangle 1030">
            <a:extLst>
              <a:ext uri="{FF2B5EF4-FFF2-40B4-BE49-F238E27FC236}">
                <a16:creationId xmlns:a16="http://schemas.microsoft.com/office/drawing/2014/main" id="{B64841AC-0C79-4A4E-B268-24574D71519A}"/>
              </a:ext>
            </a:extLst>
          </p:cNvPr>
          <p:cNvSpPr>
            <a:spLocks noGrp="1" noChangeArrowheads="1"/>
          </p:cNvSpPr>
          <p:nvPr>
            <p:ph type="sldNum" sz="quarter" idx="11"/>
          </p:nvPr>
        </p:nvSpPr>
        <p:spPr>
          <a:ln/>
        </p:spPr>
        <p:txBody>
          <a:bodyPr/>
          <a:lstStyle>
            <a:lvl1pPr>
              <a:defRPr/>
            </a:lvl1pPr>
          </a:lstStyle>
          <a:p>
            <a:pPr>
              <a:defRPr/>
            </a:pPr>
            <a:fld id="{1299FE76-E591-2347-A8E7-E38782B1C689}" type="slidenum">
              <a:rPr lang="en-US" altLang="en-US"/>
              <a:pPr>
                <a:defRPr/>
              </a:pPr>
              <a:t>‹#›</a:t>
            </a:fld>
            <a:endParaRPr lang="en-US" altLang="en-US"/>
          </a:p>
        </p:txBody>
      </p:sp>
    </p:spTree>
    <p:extLst>
      <p:ext uri="{BB962C8B-B14F-4D97-AF65-F5344CB8AC3E}">
        <p14:creationId xmlns:p14="http://schemas.microsoft.com/office/powerpoint/2010/main" val="3501174241"/>
      </p:ext>
    </p:extLst>
  </p:cSld>
  <p:clrMapOvr>
    <a:masterClrMapping/>
  </p:clrMapOvr>
  <p:transition/>
</p:sldLayout>
</file>

<file path=ppt/slideLayouts/slideLayout47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9" name="The American university of beirut: Challenges and opportunities.">
            <a:extLst>
              <a:ext uri="{FF2B5EF4-FFF2-40B4-BE49-F238E27FC236}">
                <a16:creationId xmlns:a16="http://schemas.microsoft.com/office/drawing/2014/main" id="{606DF6D3-5B79-C8AD-9141-7B61139E4DE9}"/>
              </a:ext>
            </a:extLst>
          </p:cNvPr>
          <p:cNvSpPr txBox="1"/>
          <p:nvPr userDrawn="1"/>
        </p:nvSpPr>
        <p:spPr>
          <a:xfrm>
            <a:off x="7012307" y="614663"/>
            <a:ext cx="1510030" cy="107722"/>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19050" tIns="19050" rIns="19050" bIns="19050">
            <a:spAutoFit/>
          </a:bodyPr>
          <a:lstStyle/>
          <a:p>
            <a:pPr algn="r">
              <a:defRPr sz="2300">
                <a:solidFill>
                  <a:srgbClr val="000000"/>
                </a:solidFill>
                <a:latin typeface="Proxima Nova Rg"/>
                <a:ea typeface="Proxima Nova Rg"/>
                <a:cs typeface="Proxima Nova Rg"/>
                <a:sym typeface="Proxima Nova"/>
              </a:defRPr>
            </a:pPr>
            <a:r>
              <a:rPr lang="en-LB" sz="450" b="1" i="0" dirty="0">
                <a:solidFill>
                  <a:srgbClr val="929292"/>
                </a:solidFill>
                <a:effectLst/>
                <a:latin typeface="Helvetica" pitchFamily="2" charset="0"/>
              </a:rPr>
              <a:t>ⓒ</a:t>
            </a:r>
            <a:r>
              <a:rPr lang="en-LB" sz="450" b="0" i="0" dirty="0">
                <a:solidFill>
                  <a:srgbClr val="929292"/>
                </a:solidFill>
                <a:effectLst/>
                <a:latin typeface="Helvetica" pitchFamily="2" charset="0"/>
              </a:rPr>
              <a:t> </a:t>
            </a:r>
            <a:r>
              <a:rPr lang="en-US" sz="450" dirty="0">
                <a:solidFill>
                  <a:srgbClr val="929292"/>
                </a:solidFill>
                <a:latin typeface="Helvetica" pitchFamily="2" charset="0"/>
              </a:rPr>
              <a:t>All rights reserved. American University of Beirut 2023.</a:t>
            </a:r>
            <a:endParaRPr sz="450" dirty="0">
              <a:solidFill>
                <a:srgbClr val="929292"/>
              </a:solidFill>
              <a:latin typeface="Helvetica" pitchFamily="2" charset="0"/>
              <a:ea typeface="Proxima Nova Lt"/>
              <a:cs typeface="Proxima Nova Lt"/>
              <a:sym typeface="Proxima Nova Semibold"/>
            </a:endParaRPr>
          </a:p>
        </p:txBody>
      </p:sp>
      <p:sp>
        <p:nvSpPr>
          <p:cNvPr id="10" name="Line">
            <a:extLst>
              <a:ext uri="{FF2B5EF4-FFF2-40B4-BE49-F238E27FC236}">
                <a16:creationId xmlns:a16="http://schemas.microsoft.com/office/drawing/2014/main" id="{F84AC768-427F-8E14-15D3-89F6E9B223DC}"/>
              </a:ext>
            </a:extLst>
          </p:cNvPr>
          <p:cNvSpPr/>
          <p:nvPr userDrawn="1"/>
        </p:nvSpPr>
        <p:spPr>
          <a:xfrm>
            <a:off x="5984946" y="567029"/>
            <a:ext cx="2532492" cy="0"/>
          </a:xfrm>
          <a:prstGeom prst="line">
            <a:avLst/>
          </a:prstGeom>
          <a:ln w="25400">
            <a:solidFill>
              <a:schemeClr val="tx1">
                <a:lumMod val="60000"/>
                <a:lumOff val="40000"/>
              </a:schemeClr>
            </a:solidFill>
            <a:miter lim="400000"/>
          </a:ln>
        </p:spPr>
        <p:txBody>
          <a:bodyPr lIns="19050" tIns="19050" rIns="19050" bIns="19050" anchor="ctr"/>
          <a:lstStyle/>
          <a:p>
            <a:endParaRPr sz="675" dirty="0"/>
          </a:p>
        </p:txBody>
      </p:sp>
      <p:pic>
        <p:nvPicPr>
          <p:cNvPr id="11" name="Picture 10">
            <a:extLst>
              <a:ext uri="{FF2B5EF4-FFF2-40B4-BE49-F238E27FC236}">
                <a16:creationId xmlns:a16="http://schemas.microsoft.com/office/drawing/2014/main" id="{B4C1D1F4-C3B9-D6B0-C2FB-C2861092CDB3}"/>
              </a:ext>
            </a:extLst>
          </p:cNvPr>
          <p:cNvPicPr>
            <a:picLocks noChangeAspect="1"/>
          </p:cNvPicPr>
          <p:nvPr userDrawn="1"/>
        </p:nvPicPr>
        <p:blipFill>
          <a:blip r:embed="rId2"/>
          <a:stretch>
            <a:fillRect/>
          </a:stretch>
        </p:blipFill>
        <p:spPr>
          <a:xfrm>
            <a:off x="8597757" y="334366"/>
            <a:ext cx="339258" cy="452344"/>
          </a:xfrm>
          <a:prstGeom prst="rect">
            <a:avLst/>
          </a:prstGeom>
        </p:spPr>
      </p:pic>
      <p:pic>
        <p:nvPicPr>
          <p:cNvPr id="15" name="Picture 14" descr="A picture containing logo&#10;&#10;Description automatically generated">
            <a:extLst>
              <a:ext uri="{FF2B5EF4-FFF2-40B4-BE49-F238E27FC236}">
                <a16:creationId xmlns:a16="http://schemas.microsoft.com/office/drawing/2014/main" id="{D2465328-713A-3437-1DA2-C638CEF8C2D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6984" y="261516"/>
            <a:ext cx="1903484" cy="616014"/>
          </a:xfrm>
          <a:prstGeom prst="rect">
            <a:avLst/>
          </a:prstGeom>
        </p:spPr>
      </p:pic>
      <p:sp>
        <p:nvSpPr>
          <p:cNvPr id="12" name="Content Placeholder 2">
            <a:extLst>
              <a:ext uri="{FF2B5EF4-FFF2-40B4-BE49-F238E27FC236}">
                <a16:creationId xmlns:a16="http://schemas.microsoft.com/office/drawing/2014/main" id="{F9FE9DBA-8BF0-4EAC-A73E-96E1891F07D4}"/>
              </a:ext>
            </a:extLst>
          </p:cNvPr>
          <p:cNvSpPr>
            <a:spLocks noGrp="1"/>
          </p:cNvSpPr>
          <p:nvPr>
            <p:ph sz="quarter" idx="10"/>
          </p:nvPr>
        </p:nvSpPr>
        <p:spPr>
          <a:xfrm>
            <a:off x="77787" y="1476225"/>
            <a:ext cx="8988426" cy="5264991"/>
          </a:xfrm>
          <a:prstGeom prst="rect">
            <a:avLst/>
          </a:prstGeom>
        </p:spPr>
        <p:txBody>
          <a:bodyPr/>
          <a:lstStyle>
            <a:lvl1pPr marL="171450" indent="-171450">
              <a:buClr>
                <a:schemeClr val="tx1"/>
              </a:buClr>
              <a:defRPr sz="1500"/>
            </a:lvl1pPr>
            <a:lvl2pPr marL="342900" indent="-171450">
              <a:buClr>
                <a:schemeClr val="tx1"/>
              </a:buClr>
              <a:defRPr sz="1350"/>
            </a:lvl2pPr>
            <a:lvl3pPr marL="514350" indent="-171450">
              <a:buClr>
                <a:schemeClr val="tx1"/>
              </a:buClr>
              <a:defRPr sz="1200"/>
            </a:lvl3pPr>
            <a:lvl4pPr marL="685800" indent="-171450">
              <a:buClr>
                <a:schemeClr val="tx1"/>
              </a:buClr>
              <a:defRPr sz="1050"/>
            </a:lvl4pPr>
            <a:lvl5pPr marL="857250" indent="-171450">
              <a:buClr>
                <a:schemeClr val="tx1"/>
              </a:buClr>
              <a:defRPr sz="105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Text Placeholder 2">
            <a:extLst>
              <a:ext uri="{FF2B5EF4-FFF2-40B4-BE49-F238E27FC236}">
                <a16:creationId xmlns:a16="http://schemas.microsoft.com/office/drawing/2014/main" id="{74E84130-4E40-4C11-A874-A4991F5BF7B0}"/>
              </a:ext>
            </a:extLst>
          </p:cNvPr>
          <p:cNvSpPr>
            <a:spLocks noGrp="1"/>
          </p:cNvSpPr>
          <p:nvPr>
            <p:ph type="body" sz="quarter" idx="11"/>
          </p:nvPr>
        </p:nvSpPr>
        <p:spPr>
          <a:xfrm>
            <a:off x="77986" y="950659"/>
            <a:ext cx="8988028" cy="452438"/>
          </a:xfrm>
          <a:prstGeom prst="rect">
            <a:avLst/>
          </a:prstGeom>
        </p:spPr>
        <p:txBody>
          <a:bodyPr anchor="ctr" anchorCtr="0"/>
          <a:lstStyle>
            <a:lvl1pPr marL="0" indent="0" algn="ctr" rtl="0">
              <a:buNone/>
              <a:defRPr sz="2025" b="1"/>
            </a:lvl1pPr>
          </a:lstStyle>
          <a:p>
            <a:pPr lvl="0"/>
            <a:endParaRPr lang="en-US" dirty="0"/>
          </a:p>
        </p:txBody>
      </p:sp>
      <p:pic>
        <p:nvPicPr>
          <p:cNvPr id="13" name="Picture 2" descr="File:ETH Zürich Logo black.svg - Wikimedia Commons">
            <a:extLst>
              <a:ext uri="{FF2B5EF4-FFF2-40B4-BE49-F238E27FC236}">
                <a16:creationId xmlns:a16="http://schemas.microsoft.com/office/drawing/2014/main" id="{F3D97CE6-3648-CF48-9472-F89F15807B6D}"/>
              </a:ext>
            </a:extLst>
          </p:cNvPr>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2527023" y="205720"/>
            <a:ext cx="1639957" cy="36472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09AD705D-6014-B949-8087-854751C19DDA}"/>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407319" y="187904"/>
            <a:ext cx="1208621" cy="639482"/>
          </a:xfrm>
          <a:prstGeom prst="rect">
            <a:avLst/>
          </a:prstGeom>
        </p:spPr>
      </p:pic>
    </p:spTree>
    <p:extLst>
      <p:ext uri="{BB962C8B-B14F-4D97-AF65-F5344CB8AC3E}">
        <p14:creationId xmlns:p14="http://schemas.microsoft.com/office/powerpoint/2010/main" val="10068073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265804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prstClr val="black"/>
                </a:solidFill>
              </a:rPr>
              <a:pPr/>
              <a:t>‹#›</a:t>
            </a:fld>
            <a:endParaRPr lang="en-US" altLang="en-US">
              <a:solidFill>
                <a:prstClr val="black"/>
              </a:solidFill>
            </a:endParaRPr>
          </a:p>
        </p:txBody>
      </p:sp>
      <p:cxnSp>
        <p:nvCxnSpPr>
          <p:cNvPr id="7" name="Straight Connector 6"/>
          <p:cNvCxnSpPr/>
          <p:nvPr userDrawn="1"/>
        </p:nvCxnSpPr>
        <p:spPr>
          <a:xfrm>
            <a:off x="228600" y="908720"/>
            <a:ext cx="8610600" cy="0"/>
          </a:xfrm>
          <a:prstGeom prst="line">
            <a:avLst/>
          </a:prstGeom>
          <a:ln w="19050" cmpd="sng">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889941544"/>
      </p:ext>
    </p:extLst>
  </p:cSld>
  <p:clrMapOvr>
    <a:masterClrMapping/>
  </p:clrMapOvr>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1775802"/>
      </p:ext>
    </p:extLst>
  </p:cSld>
  <p:clrMapOvr>
    <a:masterClrMapping/>
  </p:clrMapOvr>
  <p:transition/>
</p:sldLayout>
</file>

<file path=ppt/slideLayouts/slideLayout4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33966446"/>
      </p:ext>
    </p:extLst>
  </p:cSld>
  <p:clrMapOvr>
    <a:masterClrMapping/>
  </p:clrMapOvr>
  <p:transition/>
</p:sldLayout>
</file>

<file path=ppt/slideLayouts/slideLayout4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2931253"/>
      </p:ext>
    </p:extLst>
  </p:cSld>
  <p:clrMapOvr>
    <a:masterClrMapping/>
  </p:clrMapOvr>
  <p:transition/>
</p:sldLayout>
</file>

<file path=ppt/slideLayouts/slideLayout4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9473481"/>
      </p:ext>
    </p:extLst>
  </p:cSld>
  <p:clrMapOvr>
    <a:masterClrMapping/>
  </p:clrMapOvr>
  <p:transition/>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58120122"/>
      </p:ext>
    </p:extLst>
  </p:cSld>
  <p:clrMapOvr>
    <a:masterClrMapping/>
  </p:clrMapOvr>
  <p:transition/>
</p:sldLayout>
</file>

<file path=ppt/slideLayouts/slideLayout4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58014594"/>
      </p:ext>
    </p:extLst>
  </p:cSld>
  <p:clrMapOvr>
    <a:masterClrMapping/>
  </p:clrMapOvr>
  <p:transition/>
</p:sldLayout>
</file>

<file path=ppt/slideLayouts/slideLayout4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06802520"/>
      </p:ext>
    </p:extLst>
  </p:cSld>
  <p:clrMapOvr>
    <a:masterClrMapping/>
  </p:clrMapOvr>
  <p:transition/>
</p:sldLayout>
</file>

<file path=ppt/slideLayouts/slideLayout4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94679863"/>
      </p:ext>
    </p:extLst>
  </p:cSld>
  <p:clrMapOvr>
    <a:masterClrMapping/>
  </p:clrMapOvr>
  <p:transition/>
</p:sldLayout>
</file>

<file path=ppt/slideLayouts/slideLayout4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054041"/>
      </p:ext>
    </p:extLst>
  </p:cSld>
  <p:clrMapOvr>
    <a:masterClrMapping/>
  </p:clrMapOvr>
  <p:transition/>
</p:sldLayout>
</file>

<file path=ppt/slideLayouts/slideLayout4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93516007"/>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513969514"/>
      </p:ext>
    </p:extLst>
  </p:cSld>
  <p:clrMapOvr>
    <a:masterClrMapping/>
  </p:clrMapOvr>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80714961"/>
      </p:ext>
    </p:extLst>
  </p:cSld>
  <p:clrMapOvr>
    <a:masterClrMapping/>
  </p:clrMapOvr>
  <p:transition/>
</p:sldLayout>
</file>

<file path=ppt/slideLayouts/slideLayout4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849193371"/>
      </p:ext>
    </p:extLst>
  </p:cSld>
  <p:clrMapOvr>
    <a:masterClrMapping/>
  </p:clrMapOvr>
  <p:transition/>
</p:sldLayout>
</file>

<file path=ppt/slideLayouts/slideLayout4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589501526"/>
      </p:ext>
    </p:extLst>
  </p:cSld>
  <p:clrMapOvr>
    <a:masterClrMapping/>
  </p:clrMapOvr>
  <p:transition/>
</p:sldLayout>
</file>

<file path=ppt/slideLayouts/slideLayout4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46749651"/>
      </p:ext>
    </p:extLst>
  </p:cSld>
  <p:clrMapOvr>
    <a:masterClrMapping/>
  </p:clrMapOvr>
  <p:transition/>
</p:sldLayout>
</file>

<file path=ppt/slideLayouts/slideLayout4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040607654"/>
      </p:ext>
    </p:extLst>
  </p:cSld>
  <p:clrMapOvr>
    <a:masterClrMapping/>
  </p:clrMapOvr>
  <p:transition/>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166817788"/>
      </p:ext>
    </p:extLst>
  </p:cSld>
  <p:clrMapOvr>
    <a:masterClrMapping/>
  </p:clrMapOvr>
  <p:transition/>
</p:sldLayout>
</file>

<file path=ppt/slideLayouts/slideLayout4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203430946"/>
      </p:ext>
    </p:extLst>
  </p:cSld>
  <p:clrMapOvr>
    <a:masterClrMapping/>
  </p:clrMapOvr>
  <p:transition/>
</p:sldLayout>
</file>

<file path=ppt/slideLayouts/slideLayout4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3621467233"/>
      </p:ext>
    </p:extLst>
  </p:cSld>
  <p:clrMapOvr>
    <a:masterClrMapping/>
  </p:clrMapOvr>
  <p:transition/>
</p:sldLayout>
</file>

<file path=ppt/slideLayouts/slideLayout4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8646969"/>
      </p:ext>
    </p:extLst>
  </p:cSld>
  <p:clrMapOvr>
    <a:masterClrMapping/>
  </p:clrMapOvr>
  <p:transition/>
</p:sldLayout>
</file>

<file path=ppt/slideLayouts/slideLayout4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878319528"/>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2429205284"/>
      </p:ext>
    </p:extLst>
  </p:cSld>
  <p:clrMapOvr>
    <a:masterClrMapping/>
  </p:clrMapOvr>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740107998"/>
      </p:ext>
    </p:extLst>
  </p:cSld>
  <p:clrMapOvr>
    <a:masterClrMapping/>
  </p:clrMapOvr>
  <p:transition/>
</p:sldLayout>
</file>

<file path=ppt/slideLayouts/slideLayout5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76611412"/>
      </p:ext>
    </p:extLst>
  </p:cSld>
  <p:clrMapOvr>
    <a:masterClrMapping/>
  </p:clrMapOvr>
  <p:transition/>
</p:sldLayout>
</file>

<file path=ppt/slideLayouts/slideLayout5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03683005"/>
      </p:ext>
    </p:extLst>
  </p:cSld>
  <p:clrMapOvr>
    <a:masterClrMapping/>
  </p:clrMapOvr>
  <p:transition/>
</p:sldLayout>
</file>

<file path=ppt/slideLayouts/slideLayout5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991947"/>
      </p:ext>
    </p:extLst>
  </p:cSld>
  <p:clrMapOvr>
    <a:masterClrMapping/>
  </p:clrMapOvr>
  <p:transition/>
</p:sldLayout>
</file>

<file path=ppt/slideLayouts/slideLayout5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56846919"/>
      </p:ext>
    </p:extLst>
  </p:cSld>
  <p:clrMapOvr>
    <a:masterClrMapping/>
  </p:clrMapOvr>
  <p:transition/>
</p:sldLayout>
</file>

<file path=ppt/slideLayouts/slideLayout5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541919"/>
      </p:ext>
    </p:extLst>
  </p:cSld>
  <p:clrMapOvr>
    <a:masterClrMapping/>
  </p:clrMapOvr>
  <p:transition/>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39768868"/>
      </p:ext>
    </p:extLst>
  </p:cSld>
  <p:clrMapOvr>
    <a:masterClrMapping/>
  </p:clrMapOvr>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2381794"/>
      </p:ext>
    </p:extLst>
  </p:cSld>
  <p:clrMapOvr>
    <a:masterClrMapping/>
  </p:clrMapOvr>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05540252"/>
      </p:ext>
    </p:extLst>
  </p:cSld>
  <p:clrMapOvr>
    <a:masterClrMapping/>
  </p:clrMapOvr>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20510753"/>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670808844"/>
      </p:ext>
    </p:extLst>
  </p:cSld>
  <p:clrMapOvr>
    <a:masterClrMapping/>
  </p:clrMapOvr>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62388659"/>
      </p:ext>
    </p:extLst>
  </p:cSld>
  <p:clrMapOvr>
    <a:masterClrMapping/>
  </p:clrMapOvr>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60961845"/>
      </p:ext>
    </p:extLst>
  </p:cSld>
  <p:clrMapOvr>
    <a:masterClrMapping/>
  </p:clrMapOvr>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51937757"/>
      </p:ext>
    </p:extLst>
  </p:cSld>
  <p:clrMapOvr>
    <a:masterClrMapping/>
  </p:clrMapOvr>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51889456"/>
      </p:ext>
    </p:extLst>
  </p:cSld>
  <p:clrMapOvr>
    <a:masterClrMapping/>
  </p:clrMapOvr>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166784263"/>
      </p:ext>
    </p:extLst>
  </p:cSld>
  <p:clrMapOvr>
    <a:masterClrMapping/>
  </p:clrMapOvr>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49137394"/>
      </p:ext>
    </p:extLst>
  </p:cSld>
  <p:clrMapOvr>
    <a:masterClrMapping/>
  </p:clrMapOvr>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57434173"/>
      </p:ext>
    </p:extLst>
  </p:cSld>
  <p:clrMapOvr>
    <a:masterClrMapping/>
  </p:clrMapOvr>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0469503"/>
      </p:ext>
    </p:extLst>
  </p:cSld>
  <p:clrMapOvr>
    <a:masterClrMapping/>
  </p:clrMapOvr>
  <p:transition/>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044542624"/>
      </p:ext>
    </p:extLst>
  </p:cSld>
  <p:clrMapOvr>
    <a:masterClrMapping/>
  </p:clrMapOvr>
  <p:transition/>
</p:sldLayout>
</file>

<file path=ppt/slideLayouts/slideLayout5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3856384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412475374"/>
      </p:ext>
    </p:extLst>
  </p:cSld>
  <p:clrMapOvr>
    <a:masterClrMapping/>
  </p:clrMapOvr>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14580434"/>
      </p:ext>
    </p:extLst>
  </p:cSld>
  <p:clrMapOvr>
    <a:masterClrMapping/>
  </p:clrMapOvr>
  <p:transition/>
</p:sldLayout>
</file>

<file path=ppt/slideLayouts/slideLayout5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64604124"/>
      </p:ext>
    </p:extLst>
  </p:cSld>
  <p:clrMapOvr>
    <a:masterClrMapping/>
  </p:clrMapOvr>
  <p:transition/>
</p:sldLayout>
</file>

<file path=ppt/slideLayouts/slideLayout5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31290896"/>
      </p:ext>
    </p:extLst>
  </p:cSld>
  <p:clrMapOvr>
    <a:masterClrMapping/>
  </p:clrMapOvr>
  <p:transition/>
</p:sldLayout>
</file>

<file path=ppt/slideLayouts/slideLayout5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387256847"/>
      </p:ext>
    </p:extLst>
  </p:cSld>
  <p:clrMapOvr>
    <a:masterClrMapping/>
  </p:clrMapOvr>
  <p:transition/>
</p:sldLayout>
</file>

<file path=ppt/slideLayouts/slideLayout5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3021770"/>
      </p:ext>
    </p:extLst>
  </p:cSld>
  <p:clrMapOvr>
    <a:masterClrMapping/>
  </p:clrMapOvr>
  <p:transition/>
</p:sldLayout>
</file>

<file path=ppt/slideLayouts/slideLayout5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41203353"/>
      </p:ext>
    </p:extLst>
  </p:cSld>
  <p:clrMapOvr>
    <a:masterClrMapping/>
  </p:clrMapOvr>
  <p:transition/>
</p:sldLayout>
</file>

<file path=ppt/slideLayouts/slideLayout5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875881052"/>
      </p:ext>
    </p:extLst>
  </p:cSld>
  <p:clrMapOvr>
    <a:masterClrMapping/>
  </p:clrMapOvr>
  <p:transition/>
</p:sldLayout>
</file>

<file path=ppt/slideLayouts/slideLayout5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58093815"/>
      </p:ext>
    </p:extLst>
  </p:cSld>
  <p:clrMapOvr>
    <a:masterClrMapping/>
  </p:clrMapOvr>
  <p:transition/>
</p:sldLayout>
</file>

<file path=ppt/slideLayouts/slideLayout5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20366137"/>
      </p:ext>
    </p:extLst>
  </p:cSld>
  <p:clrMapOvr>
    <a:masterClrMapping/>
  </p:clrMapOvr>
  <p:transition/>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9387529"/>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3138178713"/>
      </p:ext>
    </p:extLst>
  </p:cSld>
  <p:clrMapOvr>
    <a:masterClrMapping/>
  </p:clrMapOvr>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75807467"/>
      </p:ext>
    </p:extLst>
  </p:cSld>
  <p:clrMapOvr>
    <a:masterClrMapping/>
  </p:clrMapOvr>
  <p:transition/>
</p:sldLayout>
</file>

<file path=ppt/slideLayouts/slideLayout5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07232110"/>
      </p:ext>
    </p:extLst>
  </p:cSld>
  <p:clrMapOvr>
    <a:masterClrMapping/>
  </p:clrMapOvr>
  <p:transition/>
</p:sldLayout>
</file>

<file path=ppt/slideLayouts/slideLayout5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85917201"/>
      </p:ext>
    </p:extLst>
  </p:cSld>
  <p:clrMapOvr>
    <a:masterClrMapping/>
  </p:clrMapOvr>
  <p:transition/>
</p:sldLayout>
</file>

<file path=ppt/slideLayouts/slideLayout5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72576942"/>
      </p:ext>
    </p:extLst>
  </p:cSld>
  <p:clrMapOvr>
    <a:masterClrMapping/>
  </p:clrMapOvr>
  <p:transition/>
</p:sldLayout>
</file>

<file path=ppt/slideLayouts/slideLayout5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83375152"/>
      </p:ext>
    </p:extLst>
  </p:cSld>
  <p:clrMapOvr>
    <a:masterClrMapping/>
  </p:clrMapOvr>
  <p:transition/>
</p:sldLayout>
</file>

<file path=ppt/slideLayouts/slideLayout53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98697546"/>
      </p:ext>
    </p:extLst>
  </p:cSld>
  <p:clrMapOvr>
    <a:masterClrMapping/>
  </p:clrMapOvr>
  <p:transition/>
</p:sldLayout>
</file>

<file path=ppt/slideLayouts/slideLayout5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563949"/>
      </p:ext>
    </p:extLst>
  </p:cSld>
  <p:clrMapOvr>
    <a:masterClrMapping/>
  </p:clrMapOvr>
  <p:transition/>
</p:sldLayout>
</file>

<file path=ppt/slideLayouts/slideLayout5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75968767"/>
      </p:ext>
    </p:extLst>
  </p:cSld>
  <p:clrMapOvr>
    <a:masterClrMapping/>
  </p:clrMapOvr>
  <p:transition/>
</p:sldLayout>
</file>

<file path=ppt/slideLayouts/slideLayout5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338010157"/>
      </p:ext>
    </p:extLst>
  </p:cSld>
  <p:clrMapOvr>
    <a:masterClrMapping/>
  </p:clrMapOvr>
  <p:transition/>
</p:sldLayout>
</file>

<file path=ppt/slideLayouts/slideLayout5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870068310"/>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4178834339"/>
      </p:ext>
    </p:extLst>
  </p:cSld>
  <p:clrMapOvr>
    <a:masterClrMapping/>
  </p:clrMapOvr>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2751675"/>
      </p:ext>
    </p:extLst>
  </p:cSld>
  <p:clrMapOvr>
    <a:masterClrMapping/>
  </p:clrMapOvr>
  <p:transition/>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13721418"/>
      </p:ext>
    </p:extLst>
  </p:cSld>
  <p:clrMapOvr>
    <a:masterClrMapping/>
  </p:clrMapOvr>
  <p:transition/>
</p:sldLayout>
</file>

<file path=ppt/slideLayouts/slideLayout5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60145277"/>
      </p:ext>
    </p:extLst>
  </p:cSld>
  <p:clrMapOvr>
    <a:masterClrMapping/>
  </p:clrMapOvr>
  <p:transition/>
</p:sldLayout>
</file>

<file path=ppt/slideLayouts/slideLayout5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53586944"/>
      </p:ext>
    </p:extLst>
  </p:cSld>
  <p:clrMapOvr>
    <a:masterClrMapping/>
  </p:clrMapOvr>
  <p:transition/>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26344101"/>
      </p:ext>
    </p:extLst>
  </p:cSld>
  <p:clrMapOvr>
    <a:masterClrMapping/>
  </p:clrMapOvr>
  <p:transition/>
</p:sldLayout>
</file>

<file path=ppt/slideLayouts/slideLayout5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44338968"/>
      </p:ext>
    </p:extLst>
  </p:cSld>
  <p:clrMapOvr>
    <a:masterClrMapping/>
  </p:clrMapOvr>
  <p:transition/>
</p:sldLayout>
</file>

<file path=ppt/slideLayouts/slideLayout5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pPr eaLnBrk="1" fontAlgn="auto" hangingPunct="1">
              <a:spcBef>
                <a:spcPts val="0"/>
              </a:spcBef>
              <a:spcAft>
                <a:spcPts val="0"/>
              </a:spcAft>
            </a:pPr>
            <a:endParaRPr lang="en-US">
              <a:solidFill>
                <a:srgbClr val="000000"/>
              </a:solidFill>
              <a:latin typeface="Tahoma"/>
              <a:ea typeface=""/>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67269631"/>
      </p:ext>
    </p:extLst>
  </p:cSld>
  <p:clrMapOvr>
    <a:masterClrMapping/>
  </p:clrMapOvr>
  <p:transition/>
</p:sldLayout>
</file>

<file path=ppt/slideLayouts/slideLayout5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4574391"/>
      </p:ext>
    </p:extLst>
  </p:cSld>
  <p:clrMapOvr>
    <a:masterClrMapping/>
  </p:clrMapOvr>
  <p:transition/>
</p:sldLayout>
</file>

<file path=ppt/slideLayouts/slideLayout5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25482950"/>
      </p:ext>
    </p:extLst>
  </p:cSld>
  <p:clrMapOvr>
    <a:masterClrMapping/>
  </p:clrMapOvr>
  <p:transition/>
</p:sldLayout>
</file>

<file path=ppt/slideLayouts/slideLayout5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19484604"/>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prstClr val="black"/>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prstClr val="black"/>
                </a:solidFill>
              </a:rPr>
              <a:pPr/>
              <a:t>‹#›</a:t>
            </a:fld>
            <a:endParaRPr lang="en-US" altLang="en-US">
              <a:solidFill>
                <a:prstClr val="black"/>
              </a:solidFill>
            </a:endParaRPr>
          </a:p>
        </p:txBody>
      </p:sp>
    </p:spTree>
    <p:extLst>
      <p:ext uri="{BB962C8B-B14F-4D97-AF65-F5344CB8AC3E}">
        <p14:creationId xmlns:p14="http://schemas.microsoft.com/office/powerpoint/2010/main" val="1006403914"/>
      </p:ext>
    </p:extLst>
  </p:cSld>
  <p:clrMapOvr>
    <a:masterClrMapping/>
  </p:clrMapOvr>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56305679"/>
      </p:ext>
    </p:extLst>
  </p:cSld>
  <p:clrMapOvr>
    <a:masterClrMapping/>
  </p:clrMapOvr>
  <p:transition/>
</p:sldLayout>
</file>

<file path=ppt/slideLayouts/slideLayout5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94105328"/>
      </p:ext>
    </p:extLst>
  </p:cSld>
  <p:clrMapOvr>
    <a:masterClrMapping/>
  </p:clrMapOvr>
  <p:transition/>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74969480"/>
      </p:ext>
    </p:extLst>
  </p:cSld>
  <p:clrMapOvr>
    <a:masterClrMapping/>
  </p:clrMapOvr>
  <p:transition/>
</p:sldLayout>
</file>

<file path=ppt/slideLayouts/slideLayout5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5185131"/>
      </p:ext>
    </p:extLst>
  </p:cSld>
  <p:clrMapOvr>
    <a:masterClrMapping/>
  </p:clrMapOvr>
  <p:transition/>
</p:sldLayout>
</file>

<file path=ppt/slideLayouts/slideLayout5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44230101"/>
      </p:ext>
    </p:extLst>
  </p:cSld>
  <p:clrMapOvr>
    <a:masterClrMapping/>
  </p:clrMapOvr>
  <p:transition/>
</p:sldLayout>
</file>

<file path=ppt/slideLayouts/slideLayout5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8935113"/>
      </p:ext>
    </p:extLst>
  </p:cSld>
  <p:clrMapOvr>
    <a:masterClrMapping/>
  </p:clrMapOvr>
  <p:transition/>
</p:sldLayout>
</file>

<file path=ppt/slideLayouts/slideLayout5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95070776"/>
      </p:ext>
    </p:extLst>
  </p:cSld>
  <p:clrMapOvr>
    <a:masterClrMapping/>
  </p:clrMapOvr>
  <p:transition/>
</p:sldLayout>
</file>

<file path=ppt/slideLayouts/slideLayout5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3503890"/>
      </p:ext>
    </p:extLst>
  </p:cSld>
  <p:clrMapOvr>
    <a:masterClrMapping/>
  </p:clrMapOvr>
  <p:transition/>
</p:sldLayout>
</file>

<file path=ppt/slideLayouts/slideLayout5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22647218"/>
      </p:ext>
    </p:extLst>
  </p:cSld>
  <p:clrMapOvr>
    <a:masterClrMapping/>
  </p:clrMapOvr>
  <p:transition/>
</p:sldLayout>
</file>

<file path=ppt/slideLayouts/slideLayout5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46397697"/>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black&amp;w.png"/>
          <p:cNvPicPr>
            <a:picLocks noChangeAspect="1"/>
          </p:cNvPicPr>
          <p:nvPr userDrawn="1"/>
        </p:nvPicPr>
        <p:blipFill>
          <a:blip r:embed="rId2" cstate="screen">
            <a:extLst>
              <a:ext uri="{28A0092B-C50C-407E-A947-70E740481C1C}">
                <a14:useLocalDpi xmlns:a14="http://schemas.microsoft.com/office/drawing/2010/main"/>
              </a:ext>
            </a:extLst>
          </a:blip>
          <a:srcRect t="-30672"/>
          <a:stretch>
            <a:fillRect/>
          </a:stretch>
        </p:blipFill>
        <p:spPr>
          <a:xfrm>
            <a:off x="-1" y="0"/>
            <a:ext cx="9144001" cy="6858000"/>
          </a:xfrm>
          <a:prstGeom prst="rect">
            <a:avLst/>
          </a:prstGeom>
          <a:solidFill>
            <a:schemeClr val="bg1"/>
          </a:solidFill>
        </p:spPr>
      </p:pic>
      <p:sp>
        <p:nvSpPr>
          <p:cNvPr id="2" name="Title 1"/>
          <p:cNvSpPr>
            <a:spLocks noGrp="1"/>
          </p:cNvSpPr>
          <p:nvPr>
            <p:ph type="ctrTitle"/>
          </p:nvPr>
        </p:nvSpPr>
        <p:spPr>
          <a:xfrm>
            <a:off x="386494" y="469200"/>
            <a:ext cx="7772400" cy="1308232"/>
          </a:xfrm>
          <a:prstGeom prst="rect">
            <a:avLst/>
          </a:prstGeom>
        </p:spPr>
        <p:txBody>
          <a:bodyPr anchor="t"/>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386494" y="1941516"/>
            <a:ext cx="5009103" cy="1752600"/>
          </a:xfrm>
          <a:prstGeom prst="rect">
            <a:avLst/>
          </a:prstGeom>
        </p:spPr>
        <p:txBody>
          <a:bodyPr/>
          <a:lstStyle>
            <a:lvl1pPr marL="0" indent="0" algn="l">
              <a:buNone/>
              <a:defRPr sz="2800">
                <a:solidFill>
                  <a:schemeClr val="accent1"/>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Rectangle 7"/>
          <p:cNvSpPr/>
          <p:nvPr userDrawn="1"/>
        </p:nvSpPr>
        <p:spPr>
          <a:xfrm>
            <a:off x="-1" y="5967630"/>
            <a:ext cx="9144001" cy="890370"/>
          </a:xfrm>
          <a:prstGeom prst="rect">
            <a:avLst/>
          </a:prstGeom>
          <a:solidFill>
            <a:srgbClr val="FFFFFF">
              <a:alpha val="69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pic>
        <p:nvPicPr>
          <p:cNvPr id="9" name="Picture 8" descr="ecelogorb.psd"/>
          <p:cNvPicPr>
            <a:picLocks noChangeAspect="1"/>
          </p:cNvPicPr>
          <p:nvPr userDrawn="1"/>
        </p:nvPicPr>
        <p:blipFill>
          <a:blip r:embed="rId3" cstate="screen">
            <a:lum bright="-8000"/>
            <a:extLst>
              <a:ext uri="{28A0092B-C50C-407E-A947-70E740481C1C}">
                <a14:useLocalDpi xmlns:a14="http://schemas.microsoft.com/office/drawing/2010/main"/>
              </a:ext>
            </a:extLst>
          </a:blip>
          <a:stretch>
            <a:fillRect/>
          </a:stretch>
        </p:blipFill>
        <p:spPr>
          <a:xfrm>
            <a:off x="252528" y="6080245"/>
            <a:ext cx="3275179" cy="655036"/>
          </a:xfrm>
          <a:prstGeom prst="rect">
            <a:avLst/>
          </a:prstGeom>
          <a:effectLst/>
        </p:spPr>
      </p:pic>
      <p:pic>
        <p:nvPicPr>
          <p:cNvPr id="10" name="Picture 9" descr="CMU_logo_horiz_black.eps"/>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5108519" y="6259200"/>
            <a:ext cx="3895838" cy="354413"/>
          </a:xfrm>
          <a:prstGeom prst="rect">
            <a:avLst/>
          </a:prstGeom>
          <a:effectLst/>
        </p:spPr>
      </p:pic>
    </p:spTree>
    <p:extLst>
      <p:ext uri="{BB962C8B-B14F-4D97-AF65-F5344CB8AC3E}">
        <p14:creationId xmlns:p14="http://schemas.microsoft.com/office/powerpoint/2010/main" val="1412859093"/>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71724017"/>
      </p:ext>
    </p:extLst>
  </p:cSld>
  <p:clrMapOvr>
    <a:masterClrMapping/>
  </p:clrMapOvr>
  <p:transition/>
</p:sldLayout>
</file>

<file path=ppt/slideLayouts/slideLayout5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54423395"/>
      </p:ext>
    </p:extLst>
  </p:cSld>
  <p:clrMapOvr>
    <a:masterClrMapping/>
  </p:clrMapOvr>
  <p:transition/>
</p:sldLayout>
</file>

<file path=ppt/slideLayouts/slideLayout5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58492406"/>
      </p:ext>
    </p:extLst>
  </p:cSld>
  <p:clrMapOvr>
    <a:masterClrMapping/>
  </p:clrMapOvr>
  <p:transition/>
</p:sldLayout>
</file>

<file path=ppt/slideLayouts/slideLayout5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88364639"/>
      </p:ext>
    </p:extLst>
  </p:cSld>
  <p:clrMapOvr>
    <a:masterClrMapping/>
  </p:clrMapOvr>
  <p:transition/>
</p:sldLayout>
</file>

<file path=ppt/slideLayouts/slideLayout5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602089538"/>
      </p:ext>
    </p:extLst>
  </p:cSld>
  <p:clrMapOvr>
    <a:masterClrMapping/>
  </p:clrMapOvr>
  <p:transition/>
</p:sldLayout>
</file>

<file path=ppt/slideLayouts/slideLayout5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31450286"/>
      </p:ext>
    </p:extLst>
  </p:cSld>
  <p:clrMapOvr>
    <a:masterClrMapping/>
  </p:clrMapOvr>
  <p:transition/>
</p:sldLayout>
</file>

<file path=ppt/slideLayouts/slideLayout5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15437046"/>
      </p:ext>
    </p:extLst>
  </p:cSld>
  <p:clrMapOvr>
    <a:masterClrMapping/>
  </p:clrMapOvr>
  <p:transition/>
</p:sldLayout>
</file>

<file path=ppt/slideLayouts/slideLayout5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55617253"/>
      </p:ext>
    </p:extLst>
  </p:cSld>
  <p:clrMapOvr>
    <a:masterClrMapping/>
  </p:clrMapOvr>
  <p:transition/>
</p:sldLayout>
</file>

<file path=ppt/slideLayouts/slideLayout5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9625676"/>
      </p:ext>
    </p:extLst>
  </p:cSld>
  <p:clrMapOvr>
    <a:masterClrMapping/>
  </p:clrMapOvr>
  <p:transition/>
</p:sldLayout>
</file>

<file path=ppt/slideLayouts/slideLayout5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82090546"/>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34327"/>
          </a:xfrm>
          <a:prstGeom prst="rect">
            <a:avLst/>
          </a:prstGeom>
        </p:spPr>
        <p:txBody>
          <a:bodyPr/>
          <a:lstStyle>
            <a:lvl1pPr>
              <a:defRPr>
                <a:latin typeface="Arial"/>
              </a:defRPr>
            </a:lvl1pPr>
          </a:lstStyle>
          <a:p>
            <a:r>
              <a:rPr lang="en-US" dirty="0"/>
              <a:t>Click to edit Master title style</a:t>
            </a:r>
          </a:p>
        </p:txBody>
      </p:sp>
      <p:sp>
        <p:nvSpPr>
          <p:cNvPr id="3" name="Content Placeholder 2"/>
          <p:cNvSpPr>
            <a:spLocks noGrp="1"/>
          </p:cNvSpPr>
          <p:nvPr>
            <p:ph idx="1"/>
          </p:nvPr>
        </p:nvSpPr>
        <p:spPr>
          <a:xfrm>
            <a:off x="457200" y="1079500"/>
            <a:ext cx="8229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44999452"/>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769100005"/>
      </p:ext>
    </p:extLst>
  </p:cSld>
  <p:clrMapOvr>
    <a:masterClrMapping/>
  </p:clrMapOvr>
  <p:transition/>
</p:sldLayout>
</file>

<file path=ppt/slideLayouts/slideLayout5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55056819"/>
      </p:ext>
    </p:extLst>
  </p:cSld>
  <p:clrMapOvr>
    <a:masterClrMapping/>
  </p:clrMapOvr>
  <p:transition/>
</p:sldLayout>
</file>

<file path=ppt/slideLayouts/slideLayout5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6412476"/>
      </p:ext>
    </p:extLst>
  </p:cSld>
  <p:clrMapOvr>
    <a:masterClrMapping/>
  </p:clrMapOvr>
  <p:transition/>
</p:sldLayout>
</file>

<file path=ppt/slideLayouts/slideLayout5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8089379"/>
      </p:ext>
    </p:extLst>
  </p:cSld>
  <p:clrMapOvr>
    <a:masterClrMapping/>
  </p:clrMapOvr>
  <p:transition/>
</p:sldLayout>
</file>

<file path=ppt/slideLayouts/slideLayout5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95081763"/>
      </p:ext>
    </p:extLst>
  </p:cSld>
  <p:clrMapOvr>
    <a:masterClrMapping/>
  </p:clrMapOvr>
  <p:transition/>
</p:sldLayout>
</file>

<file path=ppt/slideLayouts/slideLayout5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78603731"/>
      </p:ext>
    </p:extLst>
  </p:cSld>
  <p:clrMapOvr>
    <a:masterClrMapping/>
  </p:clrMapOvr>
  <p:transition/>
</p:sldLayout>
</file>

<file path=ppt/slideLayouts/slideLayout5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8735776"/>
      </p:ext>
    </p:extLst>
  </p:cSld>
  <p:clrMapOvr>
    <a:masterClrMapping/>
  </p:clrMapOvr>
  <p:transition/>
</p:sldLayout>
</file>

<file path=ppt/slideLayouts/slideLayout5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5766877"/>
      </p:ext>
    </p:extLst>
  </p:cSld>
  <p:clrMapOvr>
    <a:masterClrMapping/>
  </p:clrMapOvr>
  <p:transition/>
</p:sldLayout>
</file>

<file path=ppt/slideLayouts/slideLayout5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16333599"/>
      </p:ext>
    </p:extLst>
  </p:cSld>
  <p:clrMapOvr>
    <a:masterClrMapping/>
  </p:clrMapOvr>
  <p:transition/>
</p:sldLayout>
</file>

<file path=ppt/slideLayouts/slideLayout57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61804900"/>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800">
                <a:solidFill>
                  <a:schemeClr val="accent2"/>
                </a:solidFill>
                <a:latin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Tree>
    <p:extLst>
      <p:ext uri="{BB962C8B-B14F-4D97-AF65-F5344CB8AC3E}">
        <p14:creationId xmlns:p14="http://schemas.microsoft.com/office/powerpoint/2010/main" val="2647485846"/>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67627032"/>
      </p:ext>
    </p:extLst>
  </p:cSld>
  <p:clrMapOvr>
    <a:masterClrMapping/>
  </p:clrMapOvr>
  <p:transition/>
</p:sldLayout>
</file>

<file path=ppt/slideLayouts/slideLayout5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867705307"/>
      </p:ext>
    </p:extLst>
  </p:cSld>
  <p:clrMapOvr>
    <a:masterClrMapping/>
  </p:clrMapOvr>
  <p:transition/>
</p:sldLayout>
</file>

<file path=ppt/slideLayouts/slideLayout5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909213287"/>
      </p:ext>
    </p:extLst>
  </p:cSld>
  <p:clrMapOvr>
    <a:masterClrMapping/>
  </p:clrMapOvr>
  <p:transition/>
</p:sldLayout>
</file>

<file path=ppt/slideLayouts/slideLayout5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4004551678"/>
      </p:ext>
    </p:extLst>
  </p:cSld>
  <p:clrMapOvr>
    <a:masterClrMapping/>
  </p:clrMapOvr>
  <p:transition/>
</p:sldLayout>
</file>

<file path=ppt/slideLayouts/slideLayout5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152114607"/>
      </p:ext>
    </p:extLst>
  </p:cSld>
  <p:clrMapOvr>
    <a:masterClrMapping/>
  </p:clrMapOvr>
  <p:transition/>
</p:sldLayout>
</file>

<file path=ppt/slideLayouts/slideLayout5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396304225"/>
      </p:ext>
    </p:extLst>
  </p:cSld>
  <p:clrMapOvr>
    <a:masterClrMapping/>
  </p:clrMapOvr>
  <p:transition/>
</p:sldLayout>
</file>

<file path=ppt/slideLayouts/slideLayout5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686446272"/>
      </p:ext>
    </p:extLst>
  </p:cSld>
  <p:clrMapOvr>
    <a:masterClrMapping/>
  </p:clrMapOvr>
  <p:transition/>
</p:sldLayout>
</file>

<file path=ppt/slideLayouts/slideLayout5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4147850429"/>
      </p:ext>
    </p:extLst>
  </p:cSld>
  <p:clrMapOvr>
    <a:masterClrMapping/>
  </p:clrMapOvr>
  <p:transition/>
</p:sldLayout>
</file>

<file path=ppt/slideLayouts/slideLayout5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27827147"/>
      </p:ext>
    </p:extLst>
  </p:cSld>
  <p:clrMapOvr>
    <a:masterClrMapping/>
  </p:clrMapOvr>
  <p:transition/>
</p:sldLayout>
</file>

<file path=ppt/slideLayouts/slideLayout5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2603565"/>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Content Placeholder 2"/>
          <p:cNvSpPr>
            <a:spLocks noGrp="1"/>
          </p:cNvSpPr>
          <p:nvPr>
            <p:ph idx="13"/>
          </p:nvPr>
        </p:nvSpPr>
        <p:spPr>
          <a:xfrm>
            <a:off x="457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457200" y="274638"/>
            <a:ext cx="8229600" cy="532719"/>
          </a:xfrm>
          <a:prstGeom prst="rect">
            <a:avLst/>
          </a:prstGeom>
        </p:spPr>
        <p:txBody>
          <a:bodyPr/>
          <a:lstStyle>
            <a:lvl1pPr>
              <a:defRPr>
                <a:latin typeface="Arial"/>
              </a:defRPr>
            </a:lvl1pPr>
          </a:lstStyle>
          <a:p>
            <a:r>
              <a:rPr lang="en-US" dirty="0"/>
              <a:t>Click to edit Master title style</a:t>
            </a:r>
          </a:p>
        </p:txBody>
      </p:sp>
      <p:sp>
        <p:nvSpPr>
          <p:cNvPr id="10" name="Content Placeholder 2"/>
          <p:cNvSpPr>
            <a:spLocks noGrp="1"/>
          </p:cNvSpPr>
          <p:nvPr>
            <p:ph idx="14"/>
          </p:nvPr>
        </p:nvSpPr>
        <p:spPr>
          <a:xfrm>
            <a:off x="4648200" y="1079500"/>
            <a:ext cx="4038600" cy="5046663"/>
          </a:xfrm>
          <a:prstGeom prst="rect">
            <a:avLst/>
          </a:prstGeom>
        </p:spPr>
        <p:txBody>
          <a:bodyPr/>
          <a:lstStyle>
            <a:lvl1pPr>
              <a:buFont typeface="Wingdings" charset="2"/>
              <a:buChar char="§"/>
              <a:defRPr sz="2800">
                <a:solidFill>
                  <a:schemeClr val="accent1"/>
                </a:solidFill>
                <a:latin typeface="Arial"/>
              </a:defRPr>
            </a:lvl1pPr>
            <a:lvl2pPr>
              <a:buFont typeface="Wingdings" charset="2"/>
              <a:buChar char="§"/>
              <a:defRPr sz="2400">
                <a:solidFill>
                  <a:schemeClr val="accent2"/>
                </a:solidFill>
                <a:latin typeface="Arial"/>
              </a:defRPr>
            </a:lvl2pPr>
            <a:lvl3pPr>
              <a:buFont typeface="Wingdings" charset="2"/>
              <a:buChar char="§"/>
              <a:defRPr sz="2000">
                <a:solidFill>
                  <a:schemeClr val="accent5"/>
                </a:solidFill>
                <a:latin typeface="Arial"/>
              </a:defRPr>
            </a:lvl3pPr>
            <a:lvl4pPr>
              <a:buFont typeface="Wingdings" charset="2"/>
              <a:buChar char="§"/>
              <a:defRPr sz="1800">
                <a:latin typeface="Arial"/>
              </a:defRPr>
            </a:lvl4pPr>
            <a:lvl5pPr>
              <a:buFont typeface="Wingdings" charset="2"/>
              <a:buChar char="§"/>
              <a:defRPr sz="1600">
                <a:solidFill>
                  <a:schemeClr val="accent1"/>
                </a:solidFill>
                <a:latin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730542122"/>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341652260"/>
      </p:ext>
    </p:extLst>
  </p:cSld>
  <p:clrMapOvr>
    <a:masterClrMapping/>
  </p:clrMapOvr>
  <p:transition/>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0238494"/>
      </p:ext>
    </p:extLst>
  </p:cSld>
  <p:clrMapOvr>
    <a:masterClrMapping/>
  </p:clrMapOvr>
  <p:transition/>
</p:sldLayout>
</file>

<file path=ppt/slideLayouts/slideLayout5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27273774"/>
      </p:ext>
    </p:extLst>
  </p:cSld>
  <p:clrMapOvr>
    <a:masterClrMapping/>
  </p:clrMapOvr>
  <p:transition/>
</p:sldLayout>
</file>

<file path=ppt/slideLayouts/slideLayout5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1525032"/>
      </p:ext>
    </p:extLst>
  </p:cSld>
  <p:clrMapOvr>
    <a:masterClrMapping/>
  </p:clrMapOvr>
  <p:transition/>
</p:sldLayout>
</file>

<file path=ppt/slideLayouts/slideLayout5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50407841"/>
      </p:ext>
    </p:extLst>
  </p:cSld>
  <p:clrMapOvr>
    <a:masterClrMapping/>
  </p:clrMapOvr>
  <p:transition/>
</p:sldLayout>
</file>

<file path=ppt/slideLayouts/slideLayout5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68197304"/>
      </p:ext>
    </p:extLst>
  </p:cSld>
  <p:clrMapOvr>
    <a:masterClrMapping/>
  </p:clrMapOvr>
  <p:transition/>
</p:sldLayout>
</file>

<file path=ppt/slideLayouts/slideLayout5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35844893"/>
      </p:ext>
    </p:extLst>
  </p:cSld>
  <p:clrMapOvr>
    <a:masterClrMapping/>
  </p:clrMapOvr>
  <p:transition/>
</p:sldLayout>
</file>

<file path=ppt/slideLayouts/slideLayout5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26572785"/>
      </p:ext>
    </p:extLst>
  </p:cSld>
  <p:clrMapOvr>
    <a:masterClrMapping/>
  </p:clrMapOvr>
  <p:transition/>
</p:sldLayout>
</file>

<file path=ppt/slideLayouts/slideLayout5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62490012"/>
      </p:ext>
    </p:extLst>
  </p:cSld>
  <p:clrMapOvr>
    <a:masterClrMapping/>
  </p:clrMapOvr>
  <p:transition/>
</p:sldLayout>
</file>

<file path=ppt/slideLayouts/slideLayout5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624392628"/>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
        <p:nvSpPr>
          <p:cNvPr id="3" name="Text Placeholder 2"/>
          <p:cNvSpPr>
            <a:spLocks noGrp="1"/>
          </p:cNvSpPr>
          <p:nvPr>
            <p:ph type="body" idx="1"/>
          </p:nvPr>
        </p:nvSpPr>
        <p:spPr>
          <a:xfrm>
            <a:off x="457200" y="1170214"/>
            <a:ext cx="4040188"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Text Placeholder 4"/>
          <p:cNvSpPr>
            <a:spLocks noGrp="1"/>
          </p:cNvSpPr>
          <p:nvPr>
            <p:ph type="body" sz="quarter" idx="3"/>
          </p:nvPr>
        </p:nvSpPr>
        <p:spPr>
          <a:xfrm>
            <a:off x="4645025" y="1170214"/>
            <a:ext cx="4041775" cy="1004661"/>
          </a:xfrm>
          <a:prstGeom prst="rect">
            <a:avLst/>
          </a:prstGeom>
        </p:spPr>
        <p:txBody>
          <a:bodyPr anchor="t"/>
          <a:lstStyle>
            <a:lvl1pPr marL="0" indent="0">
              <a:buNone/>
              <a:defRPr sz="2400" b="0">
                <a:solidFill>
                  <a:srgbClr val="606060"/>
                </a:solidFill>
                <a:latin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11" name="Picture Placeholder 10"/>
          <p:cNvSpPr>
            <a:spLocks noGrp="1"/>
          </p:cNvSpPr>
          <p:nvPr>
            <p:ph type="pic" sz="quarter" idx="13"/>
          </p:nvPr>
        </p:nvSpPr>
        <p:spPr>
          <a:xfrm>
            <a:off x="457200"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
        <p:nvSpPr>
          <p:cNvPr id="12" name="Picture Placeholder 10"/>
          <p:cNvSpPr>
            <a:spLocks noGrp="1"/>
          </p:cNvSpPr>
          <p:nvPr>
            <p:ph type="pic" sz="quarter" idx="14"/>
          </p:nvPr>
        </p:nvSpPr>
        <p:spPr>
          <a:xfrm>
            <a:off x="4649788" y="2174875"/>
            <a:ext cx="4040188" cy="3903663"/>
          </a:xfrm>
          <a:prstGeom prst="rect">
            <a:avLst/>
          </a:prstGeom>
        </p:spPr>
        <p:txBody>
          <a:bodyPr vert="horz"/>
          <a:lstStyle>
            <a:lvl1pPr>
              <a:buFont typeface="Wingdings" charset="2"/>
              <a:buChar char="§"/>
              <a:defRPr>
                <a:solidFill>
                  <a:srgbClr val="606060"/>
                </a:solidFill>
                <a:latin typeface="Arial"/>
              </a:defRPr>
            </a:lvl1pPr>
          </a:lstStyle>
          <a:p>
            <a:endParaRPr lang="en-US" dirty="0"/>
          </a:p>
        </p:txBody>
      </p:sp>
    </p:spTree>
    <p:extLst>
      <p:ext uri="{BB962C8B-B14F-4D97-AF65-F5344CB8AC3E}">
        <p14:creationId xmlns:p14="http://schemas.microsoft.com/office/powerpoint/2010/main" val="1284382925"/>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73930839"/>
      </p:ext>
    </p:extLst>
  </p:cSld>
  <p:clrMapOvr>
    <a:masterClrMapping/>
  </p:clrMapOvr>
  <p:transition/>
</p:sldLayout>
</file>

<file path=ppt/slideLayouts/slideLayout6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46634247"/>
      </p:ext>
    </p:extLst>
  </p:cSld>
  <p:clrMapOvr>
    <a:masterClrMapping/>
  </p:clrMapOvr>
  <p:transition/>
</p:sldLayout>
</file>

<file path=ppt/slideLayouts/slideLayout6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p:cNvSpPr>
            <a:spLocks noGrp="1" noChangeArrowheads="1"/>
          </p:cNvSpPr>
          <p:nvPr>
            <p:ph type="ftr" sz="quarter" idx="10"/>
          </p:nvPr>
        </p:nvSpPr>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p:txBody>
          <a:bodyPr/>
          <a:lstStyle>
            <a:lvl1pPr>
              <a:defRPr/>
            </a:lvl1pPr>
          </a:lstStyle>
          <a:p>
            <a:pPr>
              <a:defRPr/>
            </a:pPr>
            <a:fld id="{ACFCE054-F1E5-374D-A24E-887477C053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53547196"/>
      </p:ext>
    </p:extLst>
  </p:cSld>
  <p:clrMapOvr>
    <a:masterClrMapping/>
  </p:clrMapOvr>
  <p:transition/>
</p:sldLayout>
</file>

<file path=ppt/slideLayouts/slideLayout6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292004D-7284-C244-B275-AB956C66515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99537139"/>
      </p:ext>
    </p:extLst>
  </p:cSld>
  <p:clrMapOvr>
    <a:masterClrMapping/>
  </p:clrMapOvr>
  <p:transition/>
</p:sldLayout>
</file>

<file path=ppt/slideLayouts/slideLayout6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B79817D1-13B0-D341-B1C4-34616D3933B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34076267"/>
      </p:ext>
    </p:extLst>
  </p:cSld>
  <p:clrMapOvr>
    <a:masterClrMapping/>
  </p:clrMapOvr>
  <p:transition/>
</p:sldLayout>
</file>

<file path=ppt/slideLayouts/slideLayout6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62067096-FD7F-A949-B565-8298951E6B8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37316184"/>
      </p:ext>
    </p:extLst>
  </p:cSld>
  <p:clrMapOvr>
    <a:masterClrMapping/>
  </p:clrMapOvr>
  <p:transition/>
</p:sldLayout>
</file>

<file path=ppt/slideLayouts/slideLayout6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pPr>
              <a:defRPr/>
            </a:pPr>
            <a:fld id="{701077C3-3C60-8640-A1DD-3718D4D0D74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25361187"/>
      </p:ext>
    </p:extLst>
  </p:cSld>
  <p:clrMapOvr>
    <a:masterClrMapping/>
  </p:clrMapOvr>
  <p:transition/>
</p:sldLayout>
</file>

<file path=ppt/slideLayouts/slideLayout6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pPr>
              <a:defRPr/>
            </a:pPr>
            <a:fld id="{D4D41FDD-73B6-EC4A-BB35-BA0C8CCC36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5929227"/>
      </p:ext>
    </p:extLst>
  </p:cSld>
  <p:clrMapOvr>
    <a:masterClrMapping/>
  </p:clrMapOvr>
  <p:transition/>
</p:sldLayout>
</file>

<file path=ppt/slideLayouts/slideLayout6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pPr>
              <a:defRPr/>
            </a:pPr>
            <a:fld id="{D88D2B92-4EF8-0940-9F90-1D39CCADBD7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40194000"/>
      </p:ext>
    </p:extLst>
  </p:cSld>
  <p:clrMapOvr>
    <a:masterClrMapping/>
  </p:clrMapOvr>
  <p:transition/>
</p:sldLayout>
</file>

<file path=ppt/slideLayouts/slideLayout6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1224B1A2-EC3E-4448-972E-E198354A3E4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65794084"/>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23648"/>
          </a:xfrm>
          <a:prstGeom prst="rect">
            <a:avLst/>
          </a:prstGeo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756813581"/>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pPr>
              <a:defRPr/>
            </a:pPr>
            <a:fld id="{B25B71B7-33A4-004A-B24D-5E8A20C1D7A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89503525"/>
      </p:ext>
    </p:extLst>
  </p:cSld>
  <p:clrMapOvr>
    <a:masterClrMapping/>
  </p:clrMapOvr>
  <p:transition/>
</p:sldLayout>
</file>

<file path=ppt/slideLayouts/slideLayout6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1F5EE445-AD48-2049-A03E-4C865681EA4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469029388"/>
      </p:ext>
    </p:extLst>
  </p:cSld>
  <p:clrMapOvr>
    <a:masterClrMapping/>
  </p:clrMapOvr>
  <p:transition/>
</p:sldLayout>
</file>

<file path=ppt/slideLayouts/slideLayout6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EF8603A9-60B6-0741-B15F-17172804C1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87053703"/>
      </p:ext>
    </p:extLst>
  </p:cSld>
  <p:clrMapOvr>
    <a:masterClrMapping/>
  </p:clrMapOvr>
  <p:transition/>
</p:sldLayout>
</file>

<file path=ppt/slideLayouts/slideLayout6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pPr>
              <a:defRPr/>
            </a:pPr>
            <a:fld id="{7066D58A-9B40-E846-A790-9B6CD5A585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51183286"/>
      </p:ext>
    </p:extLst>
  </p:cSld>
  <p:clrMapOvr>
    <a:masterClrMapping/>
  </p:clrMapOvr>
  <p:transition/>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0306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084489" y="5887318"/>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1503228778"/>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Segoe UI" panose="020B0502040204020203" pitchFamily="34" charset="0"/>
                <a:cs typeface="Segoe UI" panose="020B0502040204020203" pitchFamily="34" charset="0"/>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Segoe UI" panose="020B0502040204020203" pitchFamily="34" charset="0"/>
                <a:cs typeface="Segoe UI" panose="020B0502040204020203" pitchFamily="34" charset="0"/>
              </a:defRPr>
            </a:lvl1pPr>
            <a:lvl2pPr marL="685766" indent="-228589">
              <a:buFont typeface="Cambria" panose="02040503050406030204" pitchFamily="18" charset="0"/>
              <a:buChar char="-"/>
              <a:defRPr sz="2400">
                <a:latin typeface="Segoe UI" panose="020B0502040204020203" pitchFamily="34" charset="0"/>
                <a:cs typeface="Segoe UI" panose="020B0502040204020203" pitchFamily="34" charset="0"/>
              </a:defRPr>
            </a:lvl2pPr>
            <a:lvl3pPr>
              <a:defRPr sz="2000">
                <a:latin typeface="Segoe UI" panose="020B0502040204020203" pitchFamily="34" charset="0"/>
                <a:cs typeface="Segoe UI" panose="020B0502040204020203" pitchFamily="34" charset="0"/>
              </a:defRPr>
            </a:lvl3pPr>
            <a:lvl4pPr>
              <a:defRPr sz="2000">
                <a:latin typeface="Segoe UI" panose="020B0502040204020203" pitchFamily="34" charset="0"/>
                <a:cs typeface="Segoe UI" panose="020B0502040204020203" pitchFamily="34" charset="0"/>
              </a:defRPr>
            </a:lvl4pPr>
            <a:lvl5pPr>
              <a:defRPr sz="2000">
                <a:latin typeface="Segoe UI" panose="020B0502040204020203" pitchFamily="34" charset="0"/>
                <a:cs typeface="Segoe UI" panose="020B0502040204020203"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355716"/>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413145"/>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3639277"/>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4187587689"/>
      </p:ext>
    </p:extLst>
  </p:cSld>
  <p:clrMapOvr>
    <a:masterClrMapping/>
  </p:clrMapOvr>
  <p:transition/>
</p:sldLayout>
</file>

<file path=ppt/slideLayouts/slideLayout6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2906073210"/>
      </p:ext>
    </p:extLst>
  </p:cSld>
  <p:clrMapOvr>
    <a:masterClrMapping/>
  </p:clrMapOvr>
  <p:transition/>
</p:sldLayout>
</file>

<file path=ppt/slideLayouts/slideLayout6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841937945"/>
      </p:ext>
    </p:extLst>
  </p:cSld>
  <p:clrMapOvr>
    <a:masterClrMapping/>
  </p:clrMapOvr>
  <p:transition/>
</p:sldLayout>
</file>

<file path=ppt/slideLayouts/slideLayout6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610741826"/>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25658794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554522207"/>
      </p:ext>
    </p:extLst>
  </p:cSld>
  <p:clrMapOvr>
    <a:masterClrMapping/>
  </p:clrMapOvr>
  <p:transition/>
</p:sldLayout>
</file>

<file path=ppt/slideLayouts/slideLayout6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2081880840"/>
      </p:ext>
    </p:extLst>
  </p:cSld>
  <p:clrMapOvr>
    <a:masterClrMapping/>
  </p:clrMapOvr>
  <p:transition/>
</p:sldLayout>
</file>

<file path=ppt/slideLayouts/slideLayout6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2232130875"/>
      </p:ext>
    </p:extLst>
  </p:cSld>
  <p:clrMapOvr>
    <a:masterClrMapping/>
  </p:clrMapOvr>
  <p:transition/>
</p:sldLayout>
</file>

<file path=ppt/slideLayouts/slideLayout6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104288215"/>
      </p:ext>
    </p:extLst>
  </p:cSld>
  <p:clrMapOvr>
    <a:masterClrMapping/>
  </p:clrMapOvr>
  <p:transition/>
</p:sldLayout>
</file>

<file path=ppt/slideLayouts/slideLayout6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1178303478"/>
      </p:ext>
    </p:extLst>
  </p:cSld>
  <p:clrMapOvr>
    <a:masterClrMapping/>
  </p:clrMapOvr>
  <p:transition/>
</p:sldLayout>
</file>

<file path=ppt/slideLayouts/slideLayout6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1405102020"/>
      </p:ext>
    </p:extLst>
  </p:cSld>
  <p:clrMapOvr>
    <a:masterClrMapping/>
  </p:clrMapOvr>
  <p:transition/>
</p:sldLayout>
</file>

<file path=ppt/slideLayouts/slideLayout6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xfrm>
            <a:off x="3124200" y="6248400"/>
            <a:ext cx="2895600" cy="457200"/>
          </a:xfrm>
          <a:prstGeom prst="rect">
            <a:avLst/>
          </a:prstGeom>
          <a:ln/>
        </p:spPr>
        <p:txBody>
          <a:bodyPr/>
          <a:lstStyle>
            <a:lvl1pPr>
              <a:defRPr/>
            </a:lvl1pPr>
          </a:lstStyle>
          <a:p>
            <a:r>
              <a:rPr lang="en-US" altLang="en-US"/>
              <a:t>Juan Gómez Luna. NTNU Gjøvik, 16/August/2016</a:t>
            </a: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2170455392"/>
      </p:ext>
    </p:extLst>
  </p:cSld>
  <p:clrMapOvr>
    <a:masterClrMapping/>
  </p:clrMapOvr>
  <p:transition/>
</p:sldLayout>
</file>

<file path=ppt/slideLayouts/slideLayout62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406493594"/>
      </p:ext>
    </p:extLst>
  </p:cSld>
  <p:clrMapOvr>
    <a:masterClrMapping/>
  </p:clrMapOvr>
  <p:transition/>
</p:sldLayout>
</file>

<file path=ppt/slideLayouts/slideLayout6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3541418167"/>
      </p:ext>
    </p:extLst>
  </p:cSld>
  <p:clrMapOvr>
    <a:masterClrMapping/>
  </p:clrMapOvr>
  <p:transition/>
</p:sldLayout>
</file>

<file path=ppt/slideLayouts/slideLayout6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19222955"/>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userDrawn="1"/>
        </p:nvSpPr>
        <p:spPr>
          <a:xfrm>
            <a:off x="4254500" y="117929"/>
            <a:ext cx="4889500" cy="9525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atin typeface="Arial"/>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atin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atin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extLst>
      <p:ext uri="{BB962C8B-B14F-4D97-AF65-F5344CB8AC3E}">
        <p14:creationId xmlns:p14="http://schemas.microsoft.com/office/powerpoint/2010/main" val="700729064"/>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198287346"/>
      </p:ext>
    </p:extLst>
  </p:cSld>
  <p:clrMapOvr>
    <a:masterClrMapping/>
  </p:clrMapOvr>
  <p:transition/>
</p:sldLayout>
</file>

<file path=ppt/slideLayouts/slideLayout6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24051311"/>
      </p:ext>
    </p:extLst>
  </p:cSld>
  <p:clrMapOvr>
    <a:masterClrMapping/>
  </p:clrMapOvr>
  <p:transition/>
</p:sldLayout>
</file>

<file path=ppt/slideLayouts/slideLayout6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293033677"/>
      </p:ext>
    </p:extLst>
  </p:cSld>
  <p:clrMapOvr>
    <a:masterClrMapping/>
  </p:clrMapOvr>
  <p:transition/>
</p:sldLayout>
</file>

<file path=ppt/slideLayouts/slideLayout6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3783937851"/>
      </p:ext>
    </p:extLst>
  </p:cSld>
  <p:clrMapOvr>
    <a:masterClrMapping/>
  </p:clrMapOvr>
  <p:transition/>
</p:sldLayout>
</file>

<file path=ppt/slideLayouts/slideLayout6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2894882459"/>
      </p:ext>
    </p:extLst>
  </p:cSld>
  <p:clrMapOvr>
    <a:masterClrMapping/>
  </p:clrMapOvr>
  <p:transition/>
</p:sldLayout>
</file>

<file path=ppt/slideLayouts/slideLayout6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550556957"/>
      </p:ext>
    </p:extLst>
  </p:cSld>
  <p:clrMapOvr>
    <a:masterClrMapping/>
  </p:clrMapOvr>
  <p:transition/>
</p:sldLayout>
</file>

<file path=ppt/slideLayouts/slideLayout6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4073670780"/>
      </p:ext>
    </p:extLst>
  </p:cSld>
  <p:clrMapOvr>
    <a:masterClrMapping/>
  </p:clrMapOvr>
  <p:transition/>
</p:sldLayout>
</file>

<file path=ppt/slideLayouts/slideLayout6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0584815"/>
      </p:ext>
    </p:extLst>
  </p:cSld>
  <p:clrMapOvr>
    <a:masterClrMapping/>
  </p:clrMapOvr>
  <p:transition/>
</p:sldLayout>
</file>

<file path=ppt/slideLayouts/slideLayout638.xml><?xml version="1.0" encoding="utf-8"?>
<p:sldLayout xmlns:a="http://schemas.openxmlformats.org/drawingml/2006/main" xmlns:r="http://schemas.openxmlformats.org/officeDocument/2006/relationships" xmlns:p="http://schemas.openxmlformats.org/presentationml/2006/main" type="title" preserve="1">
  <p:cSld name="Title Slide">
    <p:bg>
      <p:bgRef idx="1001">
        <a:schemeClr val="bg1"/>
      </p:bgRef>
    </p:bg>
    <p:spTree>
      <p:nvGrpSpPr>
        <p:cNvPr id="1" name=""/>
        <p:cNvGrpSpPr/>
        <p:nvPr/>
      </p:nvGrpSpPr>
      <p:grpSpPr>
        <a:xfrm>
          <a:off x="0" y="0"/>
          <a:ext cx="0" cy="0"/>
          <a:chOff x="0" y="0"/>
          <a:chExt cx="0" cy="0"/>
        </a:xfrm>
      </p:grpSpPr>
      <p:sp>
        <p:nvSpPr>
          <p:cNvPr id="4" name="Rectangle 3"/>
          <p:cNvSpPr/>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2628" y="770467"/>
            <a:ext cx="8086725" cy="3352800"/>
          </a:xfrm>
        </p:spPr>
        <p:txBody>
          <a:bodyPr anchor="b">
            <a:noAutofit/>
          </a:bodyPr>
          <a:lstStyle>
            <a:lvl1pPr algn="l">
              <a:lnSpc>
                <a:spcPct val="80000"/>
              </a:lnSpc>
              <a:defRPr sz="8000" spc="-12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500634" y="4198409"/>
            <a:ext cx="6921151" cy="1645920"/>
          </a:xfrm>
        </p:spPr>
        <p:txBody>
          <a:bodyPr>
            <a:normAutofit/>
          </a:bodyPr>
          <a:lstStyle>
            <a:lvl1pPr marL="0" indent="0" algn="l">
              <a:buNone/>
              <a:defRPr sz="2800">
                <a:solidFill>
                  <a:schemeClr val="bg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6" name="Date Placeholder 5"/>
          <p:cNvSpPr>
            <a:spLocks noGrp="1"/>
          </p:cNvSpPr>
          <p:nvPr>
            <p:ph type="dt" sz="half" idx="10"/>
          </p:nvPr>
        </p:nvSpPr>
        <p:spPr/>
        <p:txBody>
          <a:bodyPr/>
          <a:lstStyle/>
          <a:p>
            <a:fld id="{9FD9DB3E-E709-42CF-B11F-1DFE1D210A82}" type="datetime1">
              <a:rPr lang="en-US" smtClean="0"/>
              <a:t>6/28/24</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492315846"/>
      </p:ext>
    </p:extLst>
  </p:cSld>
  <p:clrMapOvr>
    <a:overrideClrMapping bg1="lt1" tx1="dk1" bg2="lt2" tx2="dk2" accent1="accent1" accent2="accent2" accent3="accent3" accent4="accent4" accent5="accent5" accent6="accent6" hlink="hlink" folHlink="folHlink"/>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title" preserve="1">
  <p:cSld name="1_Title Slide">
    <p:bg>
      <p:bgRef idx="1001">
        <a:schemeClr val="bg1"/>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528637" y="712594"/>
            <a:ext cx="8086725" cy="2898708"/>
          </a:xfrm>
          <a:noFill/>
        </p:spPr>
        <p:txBody>
          <a:bodyPr anchor="b">
            <a:noAutofit/>
          </a:bodyPr>
          <a:lstStyle>
            <a:lvl1pPr algn="ctr">
              <a:lnSpc>
                <a:spcPct val="80000"/>
              </a:lnSpc>
              <a:defRPr sz="8000" spc="-120" baseline="0">
                <a:solidFill>
                  <a:schemeClr val="tx1"/>
                </a:solidFill>
              </a:defRPr>
            </a:lvl1pPr>
          </a:lstStyle>
          <a:p>
            <a:r>
              <a:rPr lang="en-US" dirty="0"/>
              <a:t>Click to edit Master title style</a:t>
            </a:r>
          </a:p>
        </p:txBody>
      </p:sp>
      <p:sp>
        <p:nvSpPr>
          <p:cNvPr id="3" name="Subtitle 2"/>
          <p:cNvSpPr>
            <a:spLocks noGrp="1"/>
          </p:cNvSpPr>
          <p:nvPr>
            <p:ph type="subTitle" idx="1"/>
          </p:nvPr>
        </p:nvSpPr>
        <p:spPr>
          <a:xfrm>
            <a:off x="528638" y="3897565"/>
            <a:ext cx="8086724" cy="1645920"/>
          </a:xfrm>
        </p:spPr>
        <p:txBody>
          <a:bodyPr>
            <a:normAutofit/>
          </a:bodyPr>
          <a:lstStyle>
            <a:lvl1pPr marL="0" indent="0" algn="ctr">
              <a:buNone/>
              <a:defRPr sz="2800">
                <a:solidFill>
                  <a:schemeClr val="tx1"/>
                </a:solidFill>
                <a:latin typeface="+mj-lt"/>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
        <p:nvSpPr>
          <p:cNvPr id="5" name="Date Placeholder 4"/>
          <p:cNvSpPr>
            <a:spLocks noGrp="1"/>
          </p:cNvSpPr>
          <p:nvPr>
            <p:ph type="dt" sz="half" idx="10"/>
          </p:nvPr>
        </p:nvSpPr>
        <p:spPr/>
        <p:txBody>
          <a:bodyPr/>
          <a:lstStyle/>
          <a:p>
            <a:fld id="{9FD9DB3E-E709-42CF-B11F-1DFE1D210A82}" type="datetime1">
              <a:rPr lang="en-US" smtClean="0"/>
              <a:t>6/28/24</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156730039"/>
      </p:ext>
    </p:extLst>
  </p:cSld>
  <p:clrMapOvr>
    <a:overrideClrMapping bg1="lt1" tx1="dk1" bg2="lt2" tx2="dk2" accent1="accent1" accent2="accent2" accent3="accent3" accent4="accent4" accent5="accent5" accent6="accent6" hlink="hlink" folHlink="folHlink"/>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
        <p:nvSpPr>
          <p:cNvPr id="6" name="Text Placeholder 2"/>
          <p:cNvSpPr>
            <a:spLocks noGrp="1"/>
          </p:cNvSpPr>
          <p:nvPr>
            <p:ph idx="1" hasCustomPrompt="1"/>
          </p:nvPr>
        </p:nvSpPr>
        <p:spPr>
          <a:xfrm>
            <a:off x="457200" y="1161143"/>
            <a:ext cx="8229600" cy="4525963"/>
          </a:xfrm>
          <a:prstGeom prst="rect">
            <a:avLst/>
          </a:prstGeom>
        </p:spPr>
        <p:txBody>
          <a:bodyPr vert="horz" lIns="91440" tIns="45720" rIns="91440" bIns="45720" rtlCol="0">
            <a:normAutofit/>
          </a:bodyPr>
          <a:lstStyle>
            <a:lvl1pPr marL="342900" marR="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latin typeface="Arial"/>
              </a:defRPr>
            </a:lvl1pPr>
            <a:lvl2pPr>
              <a:defRPr>
                <a:latin typeface="Arial"/>
              </a:defRPr>
            </a:lvl2pPr>
            <a:lvl3pPr>
              <a:defRPr>
                <a:latin typeface="Arial"/>
              </a:defRPr>
            </a:lvl3pPr>
          </a:lstStyle>
          <a:p>
            <a:pPr marL="342900" marR="0" lvl="0" indent="-342900" algn="l" defTabSz="457200" rtl="0" eaLnBrk="1" fontAlgn="auto" latinLnBrk="0" hangingPunct="1">
              <a:lnSpc>
                <a:spcPct val="100000"/>
              </a:lnSpc>
              <a:spcBef>
                <a:spcPct val="20000"/>
              </a:spcBef>
              <a:spcAft>
                <a:spcPts val="0"/>
              </a:spcAft>
              <a:buClr>
                <a:srgbClr val="585858"/>
              </a:buClr>
              <a:buSzTx/>
              <a:buFont typeface="Wingdings" charset="2"/>
              <a:buChar char="§"/>
              <a:tabLst/>
              <a:defRPr/>
            </a:pPr>
            <a:r>
              <a:rPr kumimoji="0" lang="en-US" sz="2800" b="0" i="0" u="none" strike="noStrike" kern="1200" cap="none" spc="0" normalizeH="0" baseline="0" noProof="0" dirty="0">
                <a:ln>
                  <a:noFill/>
                </a:ln>
                <a:solidFill>
                  <a:srgbClr val="585858"/>
                </a:solidFill>
                <a:effectLst/>
                <a:uLnTx/>
                <a:uFillTx/>
                <a:latin typeface="Arial"/>
                <a:ea typeface="+mn-ea"/>
                <a:cs typeface="+mn-cs"/>
              </a:rPr>
              <a:t>Click to edit Master text styles</a:t>
            </a:r>
          </a:p>
          <a:p>
            <a:pPr marL="742950" marR="0" lvl="1" indent="-28575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400" b="0" i="0" u="none" strike="noStrike" kern="1200" cap="none" spc="0" normalizeH="0" baseline="0" noProof="0" dirty="0">
                <a:ln>
                  <a:noFill/>
                </a:ln>
                <a:solidFill>
                  <a:srgbClr val="A1A1A1"/>
                </a:solidFill>
                <a:effectLst/>
                <a:uLnTx/>
                <a:uFillTx/>
                <a:latin typeface="Arial"/>
                <a:ea typeface="+mn-ea"/>
                <a:cs typeface="+mn-cs"/>
              </a:rPr>
              <a:t>Second level</a:t>
            </a:r>
          </a:p>
          <a:p>
            <a:pPr marL="1143000" marR="0" lvl="2" indent="-228600" algn="l" defTabSz="457200" rtl="0" eaLnBrk="1" fontAlgn="auto" latinLnBrk="0" hangingPunct="1">
              <a:lnSpc>
                <a:spcPct val="100000"/>
              </a:lnSpc>
              <a:spcBef>
                <a:spcPct val="20000"/>
              </a:spcBef>
              <a:spcAft>
                <a:spcPts val="0"/>
              </a:spcAft>
              <a:buClrTx/>
              <a:buSzTx/>
              <a:buFont typeface="Wingdings" charset="2"/>
              <a:buChar char="§"/>
              <a:tabLst/>
              <a:defRPr/>
            </a:pPr>
            <a:r>
              <a:rPr kumimoji="0" lang="en-US" sz="2000" b="0" i="0" u="none" strike="noStrike" kern="1200" cap="none" spc="0" normalizeH="0" baseline="0" noProof="0" dirty="0">
                <a:ln>
                  <a:noFill/>
                </a:ln>
                <a:solidFill>
                  <a:srgbClr val="000000"/>
                </a:solidFill>
                <a:effectLst/>
                <a:uLnTx/>
                <a:uFillTx/>
                <a:latin typeface="Arial"/>
                <a:ea typeface="+mn-ea"/>
                <a:cs typeface="+mn-cs"/>
              </a:rPr>
              <a:t>Third level</a:t>
            </a:r>
          </a:p>
        </p:txBody>
      </p:sp>
    </p:spTree>
    <p:extLst>
      <p:ext uri="{BB962C8B-B14F-4D97-AF65-F5344CB8AC3E}">
        <p14:creationId xmlns:p14="http://schemas.microsoft.com/office/powerpoint/2010/main" val="634875511"/>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11" name="Title Placeholder 1"/>
          <p:cNvSpPr>
            <a:spLocks noGrp="1"/>
          </p:cNvSpPr>
          <p:nvPr>
            <p:ph type="title"/>
          </p:nvPr>
        </p:nvSpPr>
        <p:spPr>
          <a:xfrm>
            <a:off x="0" y="0"/>
            <a:ext cx="9144000" cy="1085850"/>
          </a:xfrm>
          <a:prstGeom prst="rect">
            <a:avLst/>
          </a:prstGeom>
        </p:spPr>
        <p:txBody>
          <a:bodyPr vert="horz" lIns="91440" tIns="45720" rIns="91440" bIns="45720" rtlCol="0" anchor="ctr">
            <a:normAutofit/>
          </a:bodyPr>
          <a:lstStyle>
            <a:lvl1pPr marL="0">
              <a:defRPr/>
            </a:lvl1pPr>
          </a:lstStyle>
          <a:p>
            <a:r>
              <a:rPr lang="en-US" dirty="0"/>
              <a:t>Click to edit Master title style</a:t>
            </a:r>
          </a:p>
        </p:txBody>
      </p:sp>
      <p:sp>
        <p:nvSpPr>
          <p:cNvPr id="24" name="Content Placeholder 22"/>
          <p:cNvSpPr>
            <a:spLocks noGrp="1"/>
          </p:cNvSpPr>
          <p:nvPr>
            <p:ph sz="quarter" idx="11"/>
          </p:nvPr>
        </p:nvSpPr>
        <p:spPr>
          <a:xfrm>
            <a:off x="123825" y="1241652"/>
            <a:ext cx="8897938" cy="52244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2"/>
          </p:nvPr>
        </p:nvSpPr>
        <p:spPr/>
        <p:txBody>
          <a:bodyPr/>
          <a:lstStyle/>
          <a:p>
            <a:fld id="{9FD9DB3E-E709-42CF-B11F-1DFE1D210A82}" type="datetime1">
              <a:rPr lang="en-US" smtClean="0"/>
              <a:t>6/28/24</a:t>
            </a:fld>
            <a:endParaRPr lang="en-US"/>
          </a:p>
        </p:txBody>
      </p:sp>
      <p:sp>
        <p:nvSpPr>
          <p:cNvPr id="6" name="Footer Placeholder 5"/>
          <p:cNvSpPr>
            <a:spLocks noGrp="1"/>
          </p:cNvSpPr>
          <p:nvPr>
            <p:ph type="ftr" sz="quarter" idx="13"/>
          </p:nvPr>
        </p:nvSpPr>
        <p:spPr/>
        <p:txBody>
          <a:bodyPr/>
          <a:lstStyle/>
          <a:p>
            <a:endParaRPr lang="en-US" dirty="0"/>
          </a:p>
        </p:txBody>
      </p:sp>
      <p:sp>
        <p:nvSpPr>
          <p:cNvPr id="7" name="Slide Number Placeholder 6"/>
          <p:cNvSpPr>
            <a:spLocks noGrp="1"/>
          </p:cNvSpPr>
          <p:nvPr>
            <p:ph type="sldNum" sz="quarter" idx="14"/>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453638048"/>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2628" y="767419"/>
            <a:ext cx="8085582" cy="3355848"/>
          </a:xfrm>
          <a:solidFill>
            <a:schemeClr val="bg1"/>
          </a:solidFill>
        </p:spPr>
        <p:txBody>
          <a:bodyPr anchor="b">
            <a:normAutofit/>
          </a:bodyPr>
          <a:lstStyle>
            <a:lvl1pPr>
              <a:lnSpc>
                <a:spcPct val="80000"/>
              </a:lnSpc>
              <a:defRPr sz="8000" b="0" baseline="0">
                <a:solidFill>
                  <a:schemeClr val="accent1"/>
                </a:solidFill>
              </a:defRPr>
            </a:lvl1pPr>
          </a:lstStyle>
          <a:p>
            <a:r>
              <a:rPr lang="en-US"/>
              <a:t>Click to edit Master title style</a:t>
            </a:r>
            <a:endParaRPr lang="en-US" dirty="0"/>
          </a:p>
        </p:txBody>
      </p:sp>
      <p:sp>
        <p:nvSpPr>
          <p:cNvPr id="3" name="Text Placeholder 2"/>
          <p:cNvSpPr>
            <a:spLocks noGrp="1"/>
          </p:cNvSpPr>
          <p:nvPr>
            <p:ph type="body" idx="1"/>
          </p:nvPr>
        </p:nvSpPr>
        <p:spPr>
          <a:xfrm>
            <a:off x="500634" y="4187275"/>
            <a:ext cx="6919722" cy="1645920"/>
          </a:xfrm>
        </p:spPr>
        <p:txBody>
          <a:bodyPr anchor="t">
            <a:normAutofit/>
          </a:bodyPr>
          <a:lstStyle>
            <a:lvl1pPr marL="0" indent="0">
              <a:buNone/>
              <a:defRPr sz="2800">
                <a:solidFill>
                  <a:schemeClr val="tx1"/>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FD9DB3E-E709-42CF-B11F-1DFE1D210A82}" type="datetime1">
              <a:rPr lang="en-US" smtClean="0"/>
              <a:t>6/28/24</a:t>
            </a:fld>
            <a:endParaRPr lang="en-US"/>
          </a:p>
        </p:txBody>
      </p:sp>
      <p:sp>
        <p:nvSpPr>
          <p:cNvPr id="5" name="Footer Placeholder 4"/>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075341329"/>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88798"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51603" y="1208312"/>
            <a:ext cx="4271962" cy="5053693"/>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FD9DB3E-E709-42CF-B11F-1DFE1D210A82}" type="datetime1">
              <a:rPr lang="en-US" smtClean="0"/>
              <a:t>6/28/24</a:t>
            </a:fld>
            <a:endParaRPr lang="en-US"/>
          </a:p>
        </p:txBody>
      </p:sp>
      <p:sp>
        <p:nvSpPr>
          <p:cNvPr id="6" name="Footer Placeholder 5"/>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56889935"/>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88798" y="1197209"/>
            <a:ext cx="4271962" cy="723400"/>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88798" y="2029968"/>
            <a:ext cx="4271962" cy="4231057"/>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51603" y="1194345"/>
            <a:ext cx="4271962" cy="722376"/>
          </a:xfrm>
        </p:spPr>
        <p:txBody>
          <a:bodyPr anchor="ctr">
            <a:normAutofit/>
          </a:bodyPr>
          <a:lstStyle>
            <a:lvl1pPr marL="0" indent="0">
              <a:spcBef>
                <a:spcPts val="0"/>
              </a:spcBef>
              <a:buNone/>
              <a:defRPr sz="2000" b="0" cap="all"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51603" y="2025216"/>
            <a:ext cx="4271962" cy="4235809"/>
          </a:xfrm>
        </p:spPr>
        <p:txBody>
          <a:bodyPr/>
          <a:lstStyle>
            <a:lvl1pPr>
              <a:defRPr sz="21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6/28/24</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164471572"/>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9FD9DB3E-E709-42CF-B11F-1DFE1D210A82}" type="datetime1">
              <a:rPr lang="en-US" smtClean="0"/>
              <a:t>6/28/24</a:t>
            </a:fld>
            <a:endParaRPr lang="en-US"/>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25733146"/>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9FD9DB3E-E709-42CF-B11F-1DFE1D210A82}" type="datetime1">
              <a:rPr lang="en-US" smtClean="0"/>
              <a:t>6/28/24</a:t>
            </a:fld>
            <a:endParaRPr lang="en-U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2377600235"/>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Rectangle 1"/>
          <p:cNvSpPr/>
          <p:nvPr/>
        </p:nvSpPr>
        <p:spPr>
          <a:xfrm>
            <a:off x="5715000" y="0"/>
            <a:ext cx="3429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sp>
      <p:sp>
        <p:nvSpPr>
          <p:cNvPr id="9" name="Title 8"/>
          <p:cNvSpPr>
            <a:spLocks noGrp="1"/>
          </p:cNvSpPr>
          <p:nvPr>
            <p:ph type="title"/>
          </p:nvPr>
        </p:nvSpPr>
        <p:spPr>
          <a:xfrm>
            <a:off x="6196053" y="542282"/>
            <a:ext cx="2537460" cy="1920240"/>
          </a:xfrm>
        </p:spPr>
        <p:txBody>
          <a:bodyPr anchor="b">
            <a:noAutofit/>
          </a:bodyPr>
          <a:lstStyle>
            <a:lvl1pPr>
              <a:lnSpc>
                <a:spcPct val="85000"/>
              </a:lnSpc>
              <a:defRPr sz="360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571500" y="762000"/>
            <a:ext cx="4572000" cy="4572000"/>
          </a:xfrm>
        </p:spPr>
        <p:txBody>
          <a:bodyPr/>
          <a:lstStyle>
            <a:lvl1pPr>
              <a:defRPr sz="2200"/>
            </a:lvl1pPr>
            <a:lvl2pPr>
              <a:defRPr sz="1900"/>
            </a:lvl2pPr>
            <a:lvl3pPr>
              <a:defRPr sz="1700"/>
            </a:lvl3pPr>
            <a:lvl4pPr>
              <a:defRPr sz="15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06987" y="2511813"/>
            <a:ext cx="2548890" cy="3126987"/>
          </a:xfrm>
        </p:spPr>
        <p:txBody>
          <a:bodyPr>
            <a:normAutofit/>
          </a:bodyPr>
          <a:lstStyle>
            <a:lvl1pPr marL="0" marR="0" indent="0" algn="l" defTabSz="914400" rtl="0" eaLnBrk="1" fontAlgn="auto" latinLnBrk="0" hangingPunct="1">
              <a:lnSpc>
                <a:spcPct val="100000"/>
              </a:lnSpc>
              <a:spcBef>
                <a:spcPts val="1200"/>
              </a:spcBef>
              <a:spcAft>
                <a:spcPts val="0"/>
              </a:spcAft>
              <a:buClrTx/>
              <a:buSzTx/>
              <a:buFontTx/>
              <a:buNone/>
              <a:tabLst/>
              <a:defRPr sz="1500">
                <a:solidFill>
                  <a:srgbClr val="404040"/>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marR="0" lvl="0" indent="0" algn="l" defTabSz="914400" rtl="0" eaLnBrk="1" fontAlgn="auto" latinLnBrk="0" hangingPunct="1">
              <a:lnSpc>
                <a:spcPct val="100000"/>
              </a:lnSpc>
              <a:spcBef>
                <a:spcPts val="1400"/>
              </a:spcBef>
              <a:spcAft>
                <a:spcPts val="0"/>
              </a:spcAft>
              <a:buClrTx/>
              <a:buSzTx/>
              <a:buFontTx/>
              <a:buNone/>
              <a:tabLst/>
              <a:defRPr/>
            </a:pPr>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6/28/24</a:t>
            </a:fld>
            <a:endParaRPr lang="en-US"/>
          </a:p>
        </p:txBody>
      </p:sp>
      <p:sp>
        <p:nvSpPr>
          <p:cNvPr id="10" name="Footer Placeholder 9"/>
          <p:cNvSpPr>
            <a:spLocks noGrp="1"/>
          </p:cNvSpPr>
          <p:nvPr>
            <p:ph type="ftr" sz="quarter" idx="11"/>
          </p:nvPr>
        </p:nvSpPr>
        <p:spPr/>
        <p:txBody>
          <a:bodyPr/>
          <a:lstStyle/>
          <a:p>
            <a:endParaRPr lang="en-US" dirty="0"/>
          </a:p>
        </p:txBody>
      </p:sp>
      <p:sp>
        <p:nvSpPr>
          <p:cNvPr id="11" name="Slide Number Placeholder 10"/>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09409846"/>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picTx" preserve="1">
  <p:cSld name="Picture with Caption">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918" y="5418668"/>
            <a:ext cx="8085582" cy="613283"/>
          </a:xfrm>
        </p:spPr>
        <p:txBody>
          <a:bodyPr anchor="b">
            <a:normAutofit/>
          </a:bodyPr>
          <a:lstStyle>
            <a:lvl1pPr>
              <a:lnSpc>
                <a:spcPct val="85000"/>
              </a:lnSpc>
              <a:defRPr sz="28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9144000" cy="5330952"/>
          </a:xfrm>
          <a:solidFill>
            <a:schemeClr val="accent1">
              <a:lumMod val="40000"/>
              <a:lumOff val="60000"/>
            </a:schemeClr>
          </a:solidFill>
        </p:spPr>
        <p:txBody>
          <a:bodyPr anchor="t"/>
          <a:lstStyle>
            <a:lvl1pPr marL="0" indent="0" algn="ctr">
              <a:spcBef>
                <a:spcPts val="800"/>
              </a:spcBef>
              <a:buNone/>
              <a:defRPr sz="3200">
                <a:solidFill>
                  <a:srgbClr val="4D4D4D"/>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507492" y="6031951"/>
            <a:ext cx="6922008" cy="411184"/>
          </a:xfrm>
        </p:spPr>
        <p:txBody>
          <a:bodyPr>
            <a:normAutofit/>
          </a:bodyPr>
          <a:lstStyle>
            <a:lvl1pPr marL="0" indent="0">
              <a:lnSpc>
                <a:spcPct val="90000"/>
              </a:lnSpc>
              <a:spcBef>
                <a:spcPts val="1200"/>
              </a:spcBef>
              <a:buNone/>
              <a:defRPr sz="1400">
                <a:solidFill>
                  <a:srgbClr val="262626"/>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p:txBody>
          <a:bodyPr/>
          <a:lstStyle/>
          <a:p>
            <a:fld id="{9FD9DB3E-E709-42CF-B11F-1DFE1D210A82}" type="datetime1">
              <a:rPr lang="en-US" smtClean="0"/>
              <a:t>6/28/24</a:t>
            </a:fld>
            <a:endParaRPr lang="en-US"/>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3802169756"/>
      </p:ext>
    </p:extLst>
  </p:cSld>
  <p:clrMapOvr>
    <a:overrideClrMapping bg1="dk1" tx1="lt1" bg2="dk2" tx2="lt2" accent1="accent1" accent2="accent2" accent3="accent3" accent4="accent4" accent5="accent5" accent6="accent6" hlink="hlink" folHlink="folHlink"/>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6/28/24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449382373"/>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7963" y="695325"/>
            <a:ext cx="1971675" cy="48006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78644" y="714376"/>
            <a:ext cx="5800725" cy="54006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FD9DB3E-E709-42CF-B11F-1DFE1D210A82}" type="datetime1">
              <a:rPr lang="en-US" smtClean="0"/>
              <a:t>6/28/24</a:t>
            </a:fld>
            <a:endParaRPr lang="en-US"/>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81998931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197429"/>
            <a:ext cx="8229600" cy="4441371"/>
          </a:xfrm>
          <a:prstGeom prst="rect">
            <a:avLst/>
          </a:prstGeom>
        </p:spPr>
        <p:txBody>
          <a:bodyPr>
            <a:normAutofit/>
          </a:bodyPr>
          <a:lstStyle>
            <a:lvl1pPr marL="0" indent="0" algn="l">
              <a:buNone/>
              <a:defRPr sz="2400">
                <a:solidFill>
                  <a:schemeClr val="accent2"/>
                </a:solidFill>
                <a:latin typeface="Arial"/>
                <a:cs typeface="Aria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3343345180"/>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7617582"/>
      </p:ext>
    </p:extLst>
  </p:cSld>
  <p:clrMapOvr>
    <a:masterClrMapping/>
  </p:clrMapOvr>
  <p:transition/>
</p:sldLayout>
</file>

<file path=ppt/slideLayouts/slideLayout6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6257509"/>
      </p:ext>
    </p:extLst>
  </p:cSld>
  <p:clrMapOvr>
    <a:masterClrMapping/>
  </p:clrMapOvr>
  <p:transition/>
</p:sldLayout>
</file>

<file path=ppt/slideLayouts/slideLayout6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814662162"/>
      </p:ext>
    </p:extLst>
  </p:cSld>
  <p:clrMapOvr>
    <a:masterClrMapping/>
  </p:clrMapOvr>
  <p:transition/>
</p:sldLayout>
</file>

<file path=ppt/slideLayouts/slideLayout6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493185493"/>
      </p:ext>
    </p:extLst>
  </p:cSld>
  <p:clrMapOvr>
    <a:masterClrMapping/>
  </p:clrMapOvr>
  <p:transition/>
</p:sldLayout>
</file>

<file path=ppt/slideLayouts/slideLayout6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939682941"/>
      </p:ext>
    </p:extLst>
  </p:cSld>
  <p:clrMapOvr>
    <a:masterClrMapping/>
  </p:clrMapOvr>
  <p:transition/>
</p:sldLayout>
</file>

<file path=ppt/slideLayouts/slideLayout6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335294882"/>
      </p:ext>
    </p:extLst>
  </p:cSld>
  <p:clrMapOvr>
    <a:masterClrMapping/>
  </p:clrMapOvr>
  <p:transition/>
</p:sldLayout>
</file>

<file path=ppt/slideLayouts/slideLayout6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28988996"/>
      </p:ext>
    </p:extLst>
  </p:cSld>
  <p:clrMapOvr>
    <a:masterClrMapping/>
  </p:clrMapOvr>
  <p:transition/>
</p:sldLayout>
</file>

<file path=ppt/slideLayouts/slideLayout6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41250370"/>
      </p:ext>
    </p:extLst>
  </p:cSld>
  <p:clrMapOvr>
    <a:masterClrMapping/>
  </p:clrMapOvr>
  <p:transition/>
</p:sldLayout>
</file>

<file path=ppt/slideLayouts/slideLayout6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797860778"/>
      </p:ext>
    </p:extLst>
  </p:cSld>
  <p:clrMapOvr>
    <a:masterClrMapping/>
  </p:clrMapOvr>
  <p:transition/>
</p:sldLayout>
</file>

<file path=ppt/slideLayouts/slideLayout6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974112"/>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Picture with Caption">
    <p:spTree>
      <p:nvGrpSpPr>
        <p:cNvPr id="1" name=""/>
        <p:cNvGrpSpPr/>
        <p:nvPr/>
      </p:nvGrpSpPr>
      <p:grpSpPr>
        <a:xfrm>
          <a:off x="0" y="0"/>
          <a:ext cx="0" cy="0"/>
          <a:chOff x="0" y="0"/>
          <a:chExt cx="0" cy="0"/>
        </a:xfrm>
      </p:grpSpPr>
      <p:sp>
        <p:nvSpPr>
          <p:cNvPr id="3" name="Picture Placeholder 2"/>
          <p:cNvSpPr>
            <a:spLocks noGrp="1"/>
          </p:cNvSpPr>
          <p:nvPr>
            <p:ph type="pic" idx="1"/>
          </p:nvPr>
        </p:nvSpPr>
        <p:spPr>
          <a:xfrm>
            <a:off x="1792288" y="1137557"/>
            <a:ext cx="5486400" cy="4114800"/>
          </a:xfrm>
          <a:prstGeom prst="rect">
            <a:avLst/>
          </a:prstGeom>
        </p:spPr>
        <p:txBody>
          <a:bodyPr/>
          <a:lstStyle>
            <a:lvl1pPr marL="0" indent="0">
              <a:buNone/>
              <a:defRPr sz="3200">
                <a:latin typeface="Arial"/>
                <a:cs typeface="Aria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252357"/>
            <a:ext cx="5486400" cy="804862"/>
          </a:xfrm>
          <a:prstGeom prst="rect">
            <a:avLst/>
          </a:prstGeom>
        </p:spPr>
        <p:txBody>
          <a:bodyPr/>
          <a:lstStyle>
            <a:lvl1pPr marL="0" indent="0">
              <a:buNone/>
              <a:defRPr sz="1400">
                <a:latin typeface="Arial"/>
                <a:cs typeface="Aria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8" name="Title 1"/>
          <p:cNvSpPr>
            <a:spLocks noGrp="1"/>
          </p:cNvSpPr>
          <p:nvPr>
            <p:ph type="title"/>
          </p:nvPr>
        </p:nvSpPr>
        <p:spPr>
          <a:xfrm>
            <a:off x="457200" y="274638"/>
            <a:ext cx="8229600" cy="532719"/>
          </a:xfrm>
        </p:spPr>
        <p:txBody>
          <a:bodyPr/>
          <a:lstStyle>
            <a:lvl1pPr>
              <a:defRPr>
                <a:latin typeface="Arial"/>
              </a:defRPr>
            </a:lvl1pPr>
          </a:lstStyle>
          <a:p>
            <a:r>
              <a:rPr lang="en-US" dirty="0"/>
              <a:t>Click to edit Master title style</a:t>
            </a:r>
          </a:p>
        </p:txBody>
      </p:sp>
    </p:spTree>
    <p:extLst>
      <p:ext uri="{BB962C8B-B14F-4D97-AF65-F5344CB8AC3E}">
        <p14:creationId xmlns:p14="http://schemas.microsoft.com/office/powerpoint/2010/main" val="173308204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2168815"/>
      </p:ext>
    </p:extLst>
  </p:cSld>
  <p:clrMapOvr>
    <a:masterClrMapping/>
  </p:clrMapOvr>
  <p:transition/>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64DFF4F-ED49-E545-9049-57D68EB3BF4A}"/>
              </a:ext>
            </a:extLst>
          </p:cNvPr>
          <p:cNvSpPr/>
          <p:nvPr userDrawn="1"/>
        </p:nvSpPr>
        <p:spPr>
          <a:xfrm>
            <a:off x="0" y="0"/>
            <a:ext cx="9144000" cy="4379053"/>
          </a:xfrm>
          <a:prstGeom prst="rect">
            <a:avLst/>
          </a:prstGeom>
          <a:solidFill>
            <a:srgbClr val="A5A5A5">
              <a:lumMod val="20000"/>
              <a:lumOff val="80000"/>
            </a:srgbClr>
          </a:solidFill>
          <a:ln w="12700" cap="flat" cmpd="sng" algn="ctr">
            <a:solidFill>
              <a:sysClr val="window" lastClr="FFFFFF"/>
            </a:solidFill>
            <a:prstDash val="solid"/>
            <a:miter lim="800000"/>
          </a:ln>
          <a:effectLst/>
        </p:spPr>
        <p:txBody>
          <a:bodyPr rtlCol="0" anchor="ctr"/>
          <a:lstStyle/>
          <a:p>
            <a:pPr marL="0" marR="0" lvl="0" indent="0" algn="ctr" defTabSz="914354" eaLnBrk="1" fontAlgn="auto" latinLnBrk="0" hangingPunct="1">
              <a:lnSpc>
                <a:spcPct val="100000"/>
              </a:lnSpc>
              <a:spcBef>
                <a:spcPts val="0"/>
              </a:spcBef>
              <a:spcAft>
                <a:spcPts val="0"/>
              </a:spcAft>
              <a:buClrTx/>
              <a:buSzTx/>
              <a:buFontTx/>
              <a:buNone/>
              <a:tabLst/>
              <a:defRPr/>
            </a:pPr>
            <a:endParaRPr kumimoji="0" lang="en-CH" sz="1351" b="0" i="0" u="none" strike="noStrike" kern="0" cap="none" spc="0" normalizeH="0" baseline="0" noProof="0" dirty="0">
              <a:ln>
                <a:noFill/>
              </a:ln>
              <a:solidFill>
                <a:srgbClr val="002060"/>
              </a:solidFill>
              <a:effectLst/>
              <a:uLnTx/>
              <a:uFillTx/>
              <a:latin typeface="Calibri" panose="020F0502020204030204"/>
              <a:ea typeface="+mn-ea"/>
              <a:cs typeface="+mn-cs"/>
            </a:endParaRPr>
          </a:p>
        </p:txBody>
      </p:sp>
      <p:sp>
        <p:nvSpPr>
          <p:cNvPr id="3" name="Subtitle 2"/>
          <p:cNvSpPr>
            <a:spLocks noGrp="1"/>
          </p:cNvSpPr>
          <p:nvPr>
            <p:ph type="subTitle" idx="1"/>
          </p:nvPr>
        </p:nvSpPr>
        <p:spPr>
          <a:xfrm>
            <a:off x="1109311" y="2839453"/>
            <a:ext cx="6858000" cy="1539600"/>
          </a:xfrm>
        </p:spPr>
        <p:txBody>
          <a:bodyPr>
            <a:normAutofit/>
          </a:bodyPr>
          <a:lstStyle>
            <a:lvl1pPr marL="0" indent="0" algn="ctr">
              <a:buNone/>
              <a:defRPr sz="3200" b="1" i="0" baseline="0">
                <a:latin typeface="+mj-lt"/>
              </a:defRPr>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en-US" sz="3200" b="1" dirty="0">
                <a:latin typeface="Segoe UI" panose="020B0502040204020203" pitchFamily="34" charset="0"/>
                <a:ea typeface="Cambria" panose="02040503050406030204" pitchFamily="18" charset="0"/>
                <a:cs typeface="Segoe UI" panose="020B0502040204020203" pitchFamily="34" charset="0"/>
              </a:rPr>
              <a:t>Click to edit Master subtitle style</a:t>
            </a:r>
            <a:endParaRPr lang="en-US" dirty="0"/>
          </a:p>
        </p:txBody>
      </p:sp>
      <p:pic>
        <p:nvPicPr>
          <p:cNvPr id="12" name="Picture 2" descr="http://www.euroc-project.eu/fileadmin/imgEuroc/eurocConsortiumLogos/ethLogo.png">
            <a:extLst>
              <a:ext uri="{FF2B5EF4-FFF2-40B4-BE49-F238E27FC236}">
                <a16:creationId xmlns:a16="http://schemas.microsoft.com/office/drawing/2014/main" id="{8CF7D528-60B9-7C4D-8128-F52BA3A7A4B6}"/>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386696" y="6030665"/>
            <a:ext cx="2397512" cy="49249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D4EC1F6D-190B-B448-B175-2B9886767CE2}"/>
              </a:ext>
            </a:extLst>
          </p:cNvPr>
          <p:cNvPicPr>
            <a:picLocks noChangeAspect="1"/>
          </p:cNvPicPr>
          <p:nvPr userDrawn="1"/>
        </p:nvPicPr>
        <p:blipFill>
          <a:blip r:embed="rId3"/>
          <a:stretch>
            <a:fillRect/>
          </a:stretch>
        </p:blipFill>
        <p:spPr>
          <a:xfrm>
            <a:off x="6084489" y="5887318"/>
            <a:ext cx="2640412" cy="607663"/>
          </a:xfrm>
          <a:prstGeom prst="rect">
            <a:avLst/>
          </a:prstGeom>
        </p:spPr>
      </p:pic>
      <p:sp>
        <p:nvSpPr>
          <p:cNvPr id="20" name="Text Placeholder 19">
            <a:extLst>
              <a:ext uri="{FF2B5EF4-FFF2-40B4-BE49-F238E27FC236}">
                <a16:creationId xmlns:a16="http://schemas.microsoft.com/office/drawing/2014/main" id="{0C2DCD12-E0A7-964E-8C01-30F57AE18A60}"/>
              </a:ext>
            </a:extLst>
          </p:cNvPr>
          <p:cNvSpPr>
            <a:spLocks noGrp="1"/>
          </p:cNvSpPr>
          <p:nvPr>
            <p:ph type="body" sz="quarter" idx="10" hasCustomPrompt="1"/>
          </p:nvPr>
        </p:nvSpPr>
        <p:spPr>
          <a:xfrm>
            <a:off x="0" y="220667"/>
            <a:ext cx="9144000" cy="2619375"/>
          </a:xfrm>
        </p:spPr>
        <p:txBody>
          <a:bodyPr anchor="ctr">
            <a:normAutofit/>
          </a:bodyPr>
          <a:lstStyle>
            <a:lvl1pPr marL="0" indent="0" algn="ctr">
              <a:buNone/>
              <a:defRPr sz="4800" b="1">
                <a:latin typeface="Segoe UI Symbol" panose="020B0502040204020203" pitchFamily="34" charset="0"/>
                <a:ea typeface="Segoe UI Symbol" panose="020B0502040204020203" pitchFamily="34" charset="0"/>
                <a:cs typeface="Segoe UI Historic" panose="020B0502040204020203" pitchFamily="34" charset="0"/>
              </a:defRPr>
            </a:lvl1pPr>
          </a:lstStyle>
          <a:p>
            <a:pPr lvl="0"/>
            <a:r>
              <a:rPr lang="en-US" dirty="0"/>
              <a:t>Click to edit Title</a:t>
            </a:r>
          </a:p>
        </p:txBody>
      </p:sp>
    </p:spTree>
    <p:extLst>
      <p:ext uri="{BB962C8B-B14F-4D97-AF65-F5344CB8AC3E}">
        <p14:creationId xmlns:p14="http://schemas.microsoft.com/office/powerpoint/2010/main" val="4255879790"/>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ED2D3B90-BDF0-9E4D-963A-CE3F0519DFF8}"/>
              </a:ext>
            </a:extLst>
          </p:cNvPr>
          <p:cNvSpPr>
            <a:spLocks noGrp="1"/>
          </p:cNvSpPr>
          <p:nvPr>
            <p:ph type="title"/>
          </p:nvPr>
        </p:nvSpPr>
        <p:spPr>
          <a:xfrm>
            <a:off x="169011" y="132335"/>
            <a:ext cx="8894602" cy="606084"/>
          </a:xfrm>
          <a:prstGeom prst="rect">
            <a:avLst/>
          </a:prstGeom>
        </p:spPr>
        <p:txBody>
          <a:bodyPr/>
          <a:lstStyle>
            <a:lvl1pPr>
              <a:defRPr sz="4400" b="1">
                <a:latin typeface="Candara" panose="020E0502030303020204" pitchFamily="34" charset="0"/>
                <a:ea typeface="Geneva" panose="020B0503030404040204" pitchFamily="34" charset="0"/>
                <a:cs typeface="Futura Medium" panose="020B0602020204020303" pitchFamily="34" charset="-79"/>
              </a:defRPr>
            </a:lvl1pPr>
          </a:lstStyle>
          <a:p>
            <a:r>
              <a:rPr lang="en-US" dirty="0"/>
              <a:t>Click to edit Master title style</a:t>
            </a:r>
          </a:p>
        </p:txBody>
      </p:sp>
      <p:sp>
        <p:nvSpPr>
          <p:cNvPr id="13" name="Content Placeholder 2">
            <a:extLst>
              <a:ext uri="{FF2B5EF4-FFF2-40B4-BE49-F238E27FC236}">
                <a16:creationId xmlns:a16="http://schemas.microsoft.com/office/drawing/2014/main" id="{85EB6F8F-19D9-7A4A-967C-A1B0DB23569E}"/>
              </a:ext>
            </a:extLst>
          </p:cNvPr>
          <p:cNvSpPr>
            <a:spLocks noGrp="1"/>
          </p:cNvSpPr>
          <p:nvPr>
            <p:ph idx="1"/>
          </p:nvPr>
        </p:nvSpPr>
        <p:spPr>
          <a:xfrm>
            <a:off x="169011" y="936172"/>
            <a:ext cx="8894602" cy="5293805"/>
          </a:xfrm>
          <a:prstGeom prst="rect">
            <a:avLst/>
          </a:prstGeom>
        </p:spPr>
        <p:txBody>
          <a:bodyPr/>
          <a:lstStyle>
            <a:lvl1pPr>
              <a:defRPr sz="2800">
                <a:latin typeface="Candara" panose="020E0502030303020204" pitchFamily="34" charset="0"/>
                <a:ea typeface="Geneva" panose="020B0503030404040204" pitchFamily="34" charset="0"/>
                <a:cs typeface="Beirut" pitchFamily="2" charset="-78"/>
              </a:defRPr>
            </a:lvl1pPr>
            <a:lvl2pPr marL="685766" indent="-228589">
              <a:buFont typeface="Cambria" panose="02040503050406030204" pitchFamily="18" charset="0"/>
              <a:buChar char="-"/>
              <a:defRPr sz="2400">
                <a:latin typeface="Candara" panose="020E0502030303020204" pitchFamily="34" charset="0"/>
                <a:ea typeface="Geneva" panose="020B0503030404040204" pitchFamily="34" charset="0"/>
                <a:cs typeface="Beirut" pitchFamily="2" charset="-78"/>
              </a:defRPr>
            </a:lvl2pPr>
            <a:lvl3pPr>
              <a:defRPr sz="2000">
                <a:latin typeface="Candara" panose="020E0502030303020204" pitchFamily="34" charset="0"/>
                <a:ea typeface="Geneva" panose="020B0503030404040204" pitchFamily="34" charset="0"/>
                <a:cs typeface="Beirut" pitchFamily="2" charset="-78"/>
              </a:defRPr>
            </a:lvl3pPr>
            <a:lvl4pPr>
              <a:defRPr sz="2000">
                <a:latin typeface="Candara" panose="020E0502030303020204" pitchFamily="34" charset="0"/>
                <a:ea typeface="Geneva" panose="020B0503030404040204" pitchFamily="34" charset="0"/>
                <a:cs typeface="Beirut" pitchFamily="2" charset="-78"/>
              </a:defRPr>
            </a:lvl4pPr>
            <a:lvl5pPr>
              <a:defRPr sz="2000">
                <a:latin typeface="Candara" panose="020E0502030303020204" pitchFamily="34" charset="0"/>
                <a:ea typeface="Geneva" panose="020B0503030404040204" pitchFamily="34" charset="0"/>
                <a:cs typeface="Beirut" pitchFamily="2" charset="-78"/>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Slide Number Placeholder 5">
            <a:extLst>
              <a:ext uri="{FF2B5EF4-FFF2-40B4-BE49-F238E27FC236}">
                <a16:creationId xmlns:a16="http://schemas.microsoft.com/office/drawing/2014/main" id="{B8B30CEA-A32F-0B4F-94FF-2F238104D6CE}"/>
              </a:ext>
            </a:extLst>
          </p:cNvPr>
          <p:cNvSpPr txBox="1">
            <a:spLocks/>
          </p:cNvSpPr>
          <p:nvPr userDrawn="1"/>
        </p:nvSpPr>
        <p:spPr>
          <a:xfrm>
            <a:off x="7977054" y="6476480"/>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z="2000" smtClean="0">
                <a:latin typeface="Segoe UI" panose="020B0502040204020203" pitchFamily="34" charset="0"/>
                <a:cs typeface="Segoe UI" panose="020B0502040204020203" pitchFamily="34" charset="0"/>
              </a:rPr>
              <a:pPr/>
              <a:t>‹#›</a:t>
            </a:fld>
            <a:endParaRPr lang="en-US" sz="2000" dirty="0">
              <a:latin typeface="Segoe UI" panose="020B0502040204020203" pitchFamily="34" charset="0"/>
              <a:cs typeface="Segoe UI" panose="020B0502040204020203" pitchFamily="34" charset="0"/>
            </a:endParaRPr>
          </a:p>
        </p:txBody>
      </p:sp>
      <p:pic>
        <p:nvPicPr>
          <p:cNvPr id="15" name="Picture 14" descr="safari.png">
            <a:extLst>
              <a:ext uri="{FF2B5EF4-FFF2-40B4-BE49-F238E27FC236}">
                <a16:creationId xmlns:a16="http://schemas.microsoft.com/office/drawing/2014/main" id="{DCA7EB8C-F307-874D-B152-028FC5CC7DF9}"/>
              </a:ext>
            </a:extLst>
          </p:cNvPr>
          <p:cNvPicPr>
            <a:picLocks noChangeAspect="1"/>
          </p:cNvPicPr>
          <p:nvPr userDrawn="1"/>
        </p:nvPicPr>
        <p:blipFill>
          <a:blip r:embed="rId2" cstate="print"/>
          <a:stretch>
            <a:fillRect/>
          </a:stretch>
        </p:blipFill>
        <p:spPr>
          <a:xfrm>
            <a:off x="189560" y="6525283"/>
            <a:ext cx="1080120" cy="312523"/>
          </a:xfrm>
          <a:prstGeom prst="rect">
            <a:avLst/>
          </a:prstGeom>
        </p:spPr>
      </p:pic>
      <p:cxnSp>
        <p:nvCxnSpPr>
          <p:cNvPr id="16" name="Straight Connector 15">
            <a:extLst>
              <a:ext uri="{FF2B5EF4-FFF2-40B4-BE49-F238E27FC236}">
                <a16:creationId xmlns:a16="http://schemas.microsoft.com/office/drawing/2014/main" id="{89CD1133-1492-4A44-93C1-B89EF4FD41F6}"/>
              </a:ext>
            </a:extLst>
          </p:cNvPr>
          <p:cNvCxnSpPr>
            <a:cxnSpLocks/>
          </p:cNvCxnSpPr>
          <p:nvPr userDrawn="1"/>
        </p:nvCxnSpPr>
        <p:spPr>
          <a:xfrm>
            <a:off x="117027" y="831499"/>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4E97BD3-6BDD-8949-ACFE-8F75374CA53C}"/>
              </a:ext>
            </a:extLst>
          </p:cNvPr>
          <p:cNvCxnSpPr>
            <a:cxnSpLocks/>
          </p:cNvCxnSpPr>
          <p:nvPr userDrawn="1"/>
        </p:nvCxnSpPr>
        <p:spPr>
          <a:xfrm>
            <a:off x="117027" y="6482153"/>
            <a:ext cx="8894601" cy="0"/>
          </a:xfrm>
          <a:prstGeom prst="line">
            <a:avLst/>
          </a:prstGeom>
          <a:ln w="28575">
            <a:solidFill>
              <a:srgbClr val="ED7D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36363259"/>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pPr/>
              <a:t>‹#›</a:t>
            </a:fld>
            <a:endParaRPr lang="en-US" altLang="en-US"/>
          </a:p>
        </p:txBody>
      </p:sp>
    </p:spTree>
    <p:extLst>
      <p:ext uri="{BB962C8B-B14F-4D97-AF65-F5344CB8AC3E}">
        <p14:creationId xmlns:p14="http://schemas.microsoft.com/office/powerpoint/2010/main" val="3504494551"/>
      </p:ext>
    </p:extLst>
  </p:cSld>
  <p:clrMapOvr>
    <a:masterClrMapping/>
  </p:clrMapOvr>
  <p:transition/>
</p:sldLayout>
</file>

<file path=ppt/slideLayouts/slideLayout6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pPr/>
              <a:t>‹#›</a:t>
            </a:fld>
            <a:endParaRPr lang="en-US" altLang="en-US"/>
          </a:p>
        </p:txBody>
      </p:sp>
    </p:spTree>
    <p:extLst>
      <p:ext uri="{BB962C8B-B14F-4D97-AF65-F5344CB8AC3E}">
        <p14:creationId xmlns:p14="http://schemas.microsoft.com/office/powerpoint/2010/main" val="464722346"/>
      </p:ext>
    </p:extLst>
  </p:cSld>
  <p:clrMapOvr>
    <a:masterClrMapping/>
  </p:clrMapOvr>
  <p:transition/>
</p:sldLayout>
</file>

<file path=ppt/slideLayouts/slideLayout6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pPr/>
              <a:t>‹#›</a:t>
            </a:fld>
            <a:endParaRPr lang="en-US" altLang="en-US"/>
          </a:p>
        </p:txBody>
      </p:sp>
    </p:spTree>
    <p:extLst>
      <p:ext uri="{BB962C8B-B14F-4D97-AF65-F5344CB8AC3E}">
        <p14:creationId xmlns:p14="http://schemas.microsoft.com/office/powerpoint/2010/main" val="2951266905"/>
      </p:ext>
    </p:extLst>
  </p:cSld>
  <p:clrMapOvr>
    <a:masterClrMapping/>
  </p:clrMapOvr>
  <p:transition/>
</p:sldLayout>
</file>

<file path=ppt/slideLayouts/slideLayout6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pPr/>
              <a:t>‹#›</a:t>
            </a:fld>
            <a:endParaRPr lang="en-US" altLang="en-US"/>
          </a:p>
        </p:txBody>
      </p:sp>
    </p:spTree>
    <p:extLst>
      <p:ext uri="{BB962C8B-B14F-4D97-AF65-F5344CB8AC3E}">
        <p14:creationId xmlns:p14="http://schemas.microsoft.com/office/powerpoint/2010/main" val="2049135"/>
      </p:ext>
    </p:extLst>
  </p:cSld>
  <p:clrMapOvr>
    <a:masterClrMapping/>
  </p:clrMapOvr>
  <p:transition/>
</p:sldLayout>
</file>

<file path=ppt/slideLayouts/slideLayout6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pPr/>
              <a:t>‹#›</a:t>
            </a:fld>
            <a:endParaRPr lang="en-US" altLang="en-US"/>
          </a:p>
        </p:txBody>
      </p:sp>
    </p:spTree>
    <p:extLst>
      <p:ext uri="{BB962C8B-B14F-4D97-AF65-F5344CB8AC3E}">
        <p14:creationId xmlns:p14="http://schemas.microsoft.com/office/powerpoint/2010/main" val="2912208044"/>
      </p:ext>
    </p:extLst>
  </p:cSld>
  <p:clrMapOvr>
    <a:masterClrMapping/>
  </p:clrMapOvr>
  <p:transition/>
</p:sldLayout>
</file>

<file path=ppt/slideLayouts/slideLayout6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pPr/>
              <a:t>‹#›</a:t>
            </a:fld>
            <a:endParaRPr lang="en-US" altLang="en-US"/>
          </a:p>
        </p:txBody>
      </p:sp>
    </p:spTree>
    <p:extLst>
      <p:ext uri="{BB962C8B-B14F-4D97-AF65-F5344CB8AC3E}">
        <p14:creationId xmlns:p14="http://schemas.microsoft.com/office/powerpoint/2010/main" val="3185326197"/>
      </p:ext>
    </p:extLst>
  </p:cSld>
  <p:clrMapOvr>
    <a:masterClrMapping/>
  </p:clrMapOvr>
  <p:transition/>
</p:sldLayout>
</file>

<file path=ppt/slideLayouts/slideLayout6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extLst>
      <p:ext uri="{BB962C8B-B14F-4D97-AF65-F5344CB8AC3E}">
        <p14:creationId xmlns:p14="http://schemas.microsoft.com/office/powerpoint/2010/main" val="1479488599"/>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a:defRPr>
            </a:lvl1pPr>
          </a:lstStyle>
          <a:p>
            <a:r>
              <a:rPr lang="en-US" dirty="0"/>
              <a:t>Click to edit Master title style</a:t>
            </a:r>
          </a:p>
        </p:txBody>
      </p:sp>
      <p:sp>
        <p:nvSpPr>
          <p:cNvPr id="7" name="Picture Placeholder 2"/>
          <p:cNvSpPr>
            <a:spLocks noGrp="1"/>
          </p:cNvSpPr>
          <p:nvPr>
            <p:ph type="pic" idx="1"/>
          </p:nvPr>
        </p:nvSpPr>
        <p:spPr>
          <a:xfrm>
            <a:off x="3316288" y="1070426"/>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8" name="Text Placeholder 3"/>
          <p:cNvSpPr>
            <a:spLocks noGrp="1"/>
          </p:cNvSpPr>
          <p:nvPr>
            <p:ph type="body" sz="half" idx="2"/>
          </p:nvPr>
        </p:nvSpPr>
        <p:spPr>
          <a:xfrm>
            <a:off x="3316288" y="5185226"/>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3"/>
          <p:cNvSpPr>
            <a:spLocks noGrp="1"/>
          </p:cNvSpPr>
          <p:nvPr>
            <p:ph type="body" sz="half" idx="10"/>
          </p:nvPr>
        </p:nvSpPr>
        <p:spPr>
          <a:xfrm>
            <a:off x="457201" y="1070426"/>
            <a:ext cx="2859088" cy="49196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008640885"/>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extLst>
      <p:ext uri="{BB962C8B-B14F-4D97-AF65-F5344CB8AC3E}">
        <p14:creationId xmlns:p14="http://schemas.microsoft.com/office/powerpoint/2010/main" val="14669865"/>
      </p:ext>
    </p:extLst>
  </p:cSld>
  <p:clrMapOvr>
    <a:masterClrMapping/>
  </p:clrMapOvr>
  <p:transition/>
</p:sldLayout>
</file>

<file path=ppt/slideLayouts/slideLayout6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extLst>
      <p:ext uri="{BB962C8B-B14F-4D97-AF65-F5344CB8AC3E}">
        <p14:creationId xmlns:p14="http://schemas.microsoft.com/office/powerpoint/2010/main" val="2769677468"/>
      </p:ext>
    </p:extLst>
  </p:cSld>
  <p:clrMapOvr>
    <a:masterClrMapping/>
  </p:clrMapOvr>
  <p:transition/>
</p:sldLayout>
</file>

<file path=ppt/slideLayouts/slideLayout6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pPr/>
              <a:t>‹#›</a:t>
            </a:fld>
            <a:endParaRPr lang="en-US" altLang="en-US"/>
          </a:p>
        </p:txBody>
      </p:sp>
    </p:spTree>
    <p:extLst>
      <p:ext uri="{BB962C8B-B14F-4D97-AF65-F5344CB8AC3E}">
        <p14:creationId xmlns:p14="http://schemas.microsoft.com/office/powerpoint/2010/main" val="2237133227"/>
      </p:ext>
    </p:extLst>
  </p:cSld>
  <p:clrMapOvr>
    <a:masterClrMapping/>
  </p:clrMapOvr>
  <p:transition/>
</p:sldLayout>
</file>

<file path=ppt/slideLayouts/slideLayout6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pPr/>
              <a:t>‹#›</a:t>
            </a:fld>
            <a:endParaRPr lang="en-US" altLang="en-US"/>
          </a:p>
        </p:txBody>
      </p:sp>
    </p:spTree>
    <p:extLst>
      <p:ext uri="{BB962C8B-B14F-4D97-AF65-F5344CB8AC3E}">
        <p14:creationId xmlns:p14="http://schemas.microsoft.com/office/powerpoint/2010/main" val="1522553654"/>
      </p:ext>
    </p:extLst>
  </p:cSld>
  <p:clrMapOvr>
    <a:masterClrMapping/>
  </p:clrMapOvr>
  <p:transition/>
</p:sldLayout>
</file>

<file path=ppt/slideLayouts/slideLayout67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477863980"/>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3858051"/>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89560" y="95697"/>
            <a:ext cx="8798061" cy="770467"/>
          </a:xfrm>
          <a:prstGeom prst="rect">
            <a:avLst/>
          </a:prstGeom>
        </p:spPr>
        <p:txBody>
          <a:bodyPr anchor="ctr"/>
          <a:lstStyle>
            <a:lvl1pPr>
              <a:lnSpc>
                <a:spcPct val="100000"/>
              </a:lnSpc>
              <a:spcAft>
                <a:spcPts val="600"/>
              </a:spcAft>
              <a:defRPr sz="3600" b="1">
                <a:solidFill>
                  <a:srgbClr val="0062A0"/>
                </a:solidFill>
                <a:latin typeface="Corbel" panose="020B0503020204020204" pitchFamily="34" charset="0"/>
              </a:defRPr>
            </a:lvl1pPr>
          </a:lstStyle>
          <a:p>
            <a:r>
              <a:rPr lang="en-US" dirty="0"/>
              <a:t>Click to edit Master title style</a:t>
            </a:r>
          </a:p>
        </p:txBody>
      </p:sp>
      <p:sp>
        <p:nvSpPr>
          <p:cNvPr id="3" name="Content Placeholder 2"/>
          <p:cNvSpPr>
            <a:spLocks noGrp="1"/>
          </p:cNvSpPr>
          <p:nvPr>
            <p:ph idx="1"/>
          </p:nvPr>
        </p:nvSpPr>
        <p:spPr>
          <a:xfrm>
            <a:off x="189560" y="978194"/>
            <a:ext cx="8798061" cy="5377521"/>
          </a:xfrm>
          <a:prstGeom prst="rect">
            <a:avLst/>
          </a:prstGeom>
        </p:spPr>
        <p:txBody>
          <a:bodyPr/>
          <a:lstStyle>
            <a:lvl1pPr marL="187200" indent="-187200">
              <a:buClr>
                <a:schemeClr val="tx1"/>
              </a:buClr>
              <a:tabLst/>
              <a:defRPr sz="2800">
                <a:latin typeface="Corbel" panose="020B0503020204020204" pitchFamily="34" charset="0"/>
              </a:defRPr>
            </a:lvl1pPr>
            <a:lvl2pPr marL="311150" indent="-187200">
              <a:buFont typeface="Cambria" panose="02040503050406030204" pitchFamily="18" charset="0"/>
              <a:buChar char="-"/>
              <a:tabLst/>
              <a:defRPr sz="2400">
                <a:latin typeface="Corbel" panose="020B0503020204020204" pitchFamily="34" charset="0"/>
              </a:defRPr>
            </a:lvl2pPr>
            <a:lvl3pPr marL="533400" indent="-187200">
              <a:buClr>
                <a:schemeClr val="tx1"/>
              </a:buClr>
              <a:tabLst/>
              <a:defRPr sz="2400">
                <a:latin typeface="Corbel" panose="020B0503020204020204" pitchFamily="34" charset="0"/>
              </a:defRPr>
            </a:lvl3pPr>
            <a:lvl4pPr indent="-187200">
              <a:defRPr sz="2400">
                <a:latin typeface="Corbel" panose="020B0503020204020204" pitchFamily="34" charset="0"/>
              </a:defRPr>
            </a:lvl4pPr>
            <a:lvl5pPr indent="-187200">
              <a:defRPr sz="2400">
                <a:latin typeface="Corbel" panose="020B0503020204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35571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latin typeface="+mn-lt"/>
              </a:rPr>
              <a:pPr/>
              <a:t>‹#›</a:t>
            </a:fld>
            <a:endParaRPr lang="en-US" dirty="0">
              <a:latin typeface="+mn-lt"/>
            </a:endParaRPr>
          </a:p>
        </p:txBody>
      </p:sp>
      <p:pic>
        <p:nvPicPr>
          <p:cNvPr id="9" name="Picture 8" descr="safari.png"/>
          <p:cNvPicPr>
            <a:picLocks noChangeAspect="1"/>
          </p:cNvPicPr>
          <p:nvPr userDrawn="1"/>
        </p:nvPicPr>
        <p:blipFill>
          <a:blip r:embed="rId2" cstate="print"/>
          <a:stretch>
            <a:fillRect/>
          </a:stretch>
        </p:blipFill>
        <p:spPr>
          <a:xfrm>
            <a:off x="189560" y="6413144"/>
            <a:ext cx="1080120" cy="312522"/>
          </a:xfrm>
          <a:prstGeom prst="rect">
            <a:avLst/>
          </a:prstGeom>
        </p:spPr>
      </p:pic>
    </p:spTree>
    <p:extLst>
      <p:ext uri="{BB962C8B-B14F-4D97-AF65-F5344CB8AC3E}">
        <p14:creationId xmlns:p14="http://schemas.microsoft.com/office/powerpoint/2010/main" val="3025077291"/>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safari.png">
            <a:extLst>
              <a:ext uri="{FF2B5EF4-FFF2-40B4-BE49-F238E27FC236}">
                <a16:creationId xmlns:a16="http://schemas.microsoft.com/office/drawing/2014/main" id="{9CD35D2D-5E91-46D5-981B-E75BA6DA71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80975" y="6411913"/>
            <a:ext cx="1025525" cy="296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5" name="Rectangle 1029">
            <a:extLst>
              <a:ext uri="{FF2B5EF4-FFF2-40B4-BE49-F238E27FC236}">
                <a16:creationId xmlns:a16="http://schemas.microsoft.com/office/drawing/2014/main" id="{7A21EAFC-4035-4857-807A-CB62B3BF44F4}"/>
              </a:ext>
            </a:extLst>
          </p:cNvPr>
          <p:cNvSpPr>
            <a:spLocks noGrp="1" noChangeArrowheads="1"/>
          </p:cNvSpPr>
          <p:nvPr>
            <p:ph type="ftr" sz="quarter" idx="10"/>
          </p:nvPr>
        </p:nvSpPr>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C888C28F-145F-424D-84CC-5AE9AF6843AB}"/>
              </a:ext>
            </a:extLst>
          </p:cNvPr>
          <p:cNvSpPr>
            <a:spLocks noGrp="1" noChangeArrowheads="1"/>
          </p:cNvSpPr>
          <p:nvPr>
            <p:ph type="sldNum" sz="quarter" idx="11"/>
          </p:nvPr>
        </p:nvSpPr>
        <p:spPr/>
        <p:txBody>
          <a:bodyPr/>
          <a:lstStyle>
            <a:lvl1pPr>
              <a:defRPr/>
            </a:lvl1pPr>
          </a:lstStyle>
          <a:p>
            <a:pPr>
              <a:defRPr/>
            </a:pPr>
            <a:fld id="{43826BB2-7A42-4BD5-B790-DBCEF432F448}" type="slidenum">
              <a:rPr lang="en-US" altLang="en-US"/>
              <a:pPr>
                <a:defRPr/>
              </a:pPr>
              <a:t>‹#›</a:t>
            </a:fld>
            <a:endParaRPr lang="en-US" altLang="en-US"/>
          </a:p>
        </p:txBody>
      </p:sp>
    </p:spTree>
    <p:extLst>
      <p:ext uri="{BB962C8B-B14F-4D97-AF65-F5344CB8AC3E}">
        <p14:creationId xmlns:p14="http://schemas.microsoft.com/office/powerpoint/2010/main" val="920010822"/>
      </p:ext>
    </p:extLst>
  </p:cSld>
  <p:clrMapOvr>
    <a:masterClrMapping/>
  </p:clrMapOvr>
  <p:transition/>
</p:sldLayout>
</file>

<file path=ppt/slideLayouts/slideLayout6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409AC565-7350-4525-9420-2EB7757D306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4AA7F312-6BE9-48B6-AA7B-A6D10D628BA6}"/>
              </a:ext>
            </a:extLst>
          </p:cNvPr>
          <p:cNvSpPr>
            <a:spLocks noGrp="1" noChangeArrowheads="1"/>
          </p:cNvSpPr>
          <p:nvPr>
            <p:ph type="sldNum" sz="quarter" idx="11"/>
          </p:nvPr>
        </p:nvSpPr>
        <p:spPr>
          <a:ln/>
        </p:spPr>
        <p:txBody>
          <a:bodyPr/>
          <a:lstStyle>
            <a:lvl1pPr>
              <a:defRPr/>
            </a:lvl1pPr>
          </a:lstStyle>
          <a:p>
            <a:pPr>
              <a:defRPr/>
            </a:pPr>
            <a:fld id="{8B19D7DF-598B-483B-A6D0-8553CDFAE631}" type="slidenum">
              <a:rPr lang="en-US" altLang="en-US"/>
              <a:pPr>
                <a:defRPr/>
              </a:pPr>
              <a:t>‹#›</a:t>
            </a:fld>
            <a:endParaRPr lang="en-US" altLang="en-US"/>
          </a:p>
        </p:txBody>
      </p:sp>
    </p:spTree>
    <p:extLst>
      <p:ext uri="{BB962C8B-B14F-4D97-AF65-F5344CB8AC3E}">
        <p14:creationId xmlns:p14="http://schemas.microsoft.com/office/powerpoint/2010/main" val="4103998078"/>
      </p:ext>
    </p:extLst>
  </p:cSld>
  <p:clrMapOvr>
    <a:masterClrMapping/>
  </p:clrMapOvr>
  <p:transition/>
</p:sldLayout>
</file>

<file path=ppt/slideLayouts/slideLayout6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a:extLst>
              <a:ext uri="{FF2B5EF4-FFF2-40B4-BE49-F238E27FC236}">
                <a16:creationId xmlns:a16="http://schemas.microsoft.com/office/drawing/2014/main" id="{08787426-EFB2-4064-9F82-5B1B136B39E1}"/>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038527-DAED-4D79-A54B-129F6A20F670}"/>
              </a:ext>
            </a:extLst>
          </p:cNvPr>
          <p:cNvSpPr>
            <a:spLocks noGrp="1" noChangeArrowheads="1"/>
          </p:cNvSpPr>
          <p:nvPr>
            <p:ph type="sldNum" sz="quarter" idx="11"/>
          </p:nvPr>
        </p:nvSpPr>
        <p:spPr>
          <a:ln/>
        </p:spPr>
        <p:txBody>
          <a:bodyPr/>
          <a:lstStyle>
            <a:lvl1pPr>
              <a:defRPr/>
            </a:lvl1pPr>
          </a:lstStyle>
          <a:p>
            <a:pPr>
              <a:defRPr/>
            </a:pPr>
            <a:fld id="{63D67C19-8364-4600-B88B-828769DCBD4B}" type="slidenum">
              <a:rPr lang="en-US" altLang="en-US"/>
              <a:pPr>
                <a:defRPr/>
              </a:pPr>
              <a:t>‹#›</a:t>
            </a:fld>
            <a:endParaRPr lang="en-US" altLang="en-US"/>
          </a:p>
        </p:txBody>
      </p:sp>
    </p:spTree>
    <p:extLst>
      <p:ext uri="{BB962C8B-B14F-4D97-AF65-F5344CB8AC3E}">
        <p14:creationId xmlns:p14="http://schemas.microsoft.com/office/powerpoint/2010/main" val="274911286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p:cNvSpPr/>
          <p:nvPr userDrawn="1"/>
        </p:nvSpPr>
        <p:spPr>
          <a:xfrm>
            <a:off x="3184071" y="145143"/>
            <a:ext cx="5959929" cy="77107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dirty="0">
              <a:solidFill>
                <a:srgbClr val="FFFFFF"/>
              </a:solidFill>
              <a:latin typeface="Arial"/>
            </a:endParaRPr>
          </a:p>
        </p:txBody>
      </p:sp>
    </p:spTree>
    <p:extLst>
      <p:ext uri="{BB962C8B-B14F-4D97-AF65-F5344CB8AC3E}">
        <p14:creationId xmlns:p14="http://schemas.microsoft.com/office/powerpoint/2010/main" val="3558354292"/>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a:extLst>
              <a:ext uri="{FF2B5EF4-FFF2-40B4-BE49-F238E27FC236}">
                <a16:creationId xmlns:a16="http://schemas.microsoft.com/office/drawing/2014/main" id="{DB333F77-5829-459B-B71C-A401B0AC83F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DC357D67-E160-41BD-A8F4-591D3B61CA44}"/>
              </a:ext>
            </a:extLst>
          </p:cNvPr>
          <p:cNvSpPr>
            <a:spLocks noGrp="1" noChangeArrowheads="1"/>
          </p:cNvSpPr>
          <p:nvPr>
            <p:ph type="sldNum" sz="quarter" idx="11"/>
          </p:nvPr>
        </p:nvSpPr>
        <p:spPr>
          <a:ln/>
        </p:spPr>
        <p:txBody>
          <a:bodyPr/>
          <a:lstStyle>
            <a:lvl1pPr>
              <a:defRPr/>
            </a:lvl1pPr>
          </a:lstStyle>
          <a:p>
            <a:pPr>
              <a:defRPr/>
            </a:pPr>
            <a:fld id="{A9E1BDAC-3FCE-4406-AD14-A59ECE86B20E}" type="slidenum">
              <a:rPr lang="en-US" altLang="en-US"/>
              <a:pPr>
                <a:defRPr/>
              </a:pPr>
              <a:t>‹#›</a:t>
            </a:fld>
            <a:endParaRPr lang="en-US" altLang="en-US"/>
          </a:p>
        </p:txBody>
      </p:sp>
    </p:spTree>
    <p:extLst>
      <p:ext uri="{BB962C8B-B14F-4D97-AF65-F5344CB8AC3E}">
        <p14:creationId xmlns:p14="http://schemas.microsoft.com/office/powerpoint/2010/main" val="2135372309"/>
      </p:ext>
    </p:extLst>
  </p:cSld>
  <p:clrMapOvr>
    <a:masterClrMapping/>
  </p:clrMapOvr>
  <p:transition/>
</p:sldLayout>
</file>

<file path=ppt/slideLayouts/slideLayout6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a:extLst>
              <a:ext uri="{FF2B5EF4-FFF2-40B4-BE49-F238E27FC236}">
                <a16:creationId xmlns:a16="http://schemas.microsoft.com/office/drawing/2014/main" id="{D26DBB79-5AEF-450D-8A69-9E473A6D46FD}"/>
              </a:ext>
            </a:extLst>
          </p:cNvPr>
          <p:cNvSpPr>
            <a:spLocks noGrp="1" noChangeArrowheads="1"/>
          </p:cNvSpPr>
          <p:nvPr>
            <p:ph type="ftr" sz="quarter" idx="10"/>
          </p:nvPr>
        </p:nvSpPr>
        <p:spPr>
          <a:ln/>
        </p:spPr>
        <p:txBody>
          <a:bodyPr/>
          <a:lstStyle>
            <a:lvl1pPr>
              <a:defRPr/>
            </a:lvl1pPr>
          </a:lstStyle>
          <a:p>
            <a:pPr>
              <a:defRPr/>
            </a:pPr>
            <a:endParaRPr lang="en-US"/>
          </a:p>
        </p:txBody>
      </p:sp>
      <p:sp>
        <p:nvSpPr>
          <p:cNvPr id="8" name="Rectangle 1030">
            <a:extLst>
              <a:ext uri="{FF2B5EF4-FFF2-40B4-BE49-F238E27FC236}">
                <a16:creationId xmlns:a16="http://schemas.microsoft.com/office/drawing/2014/main" id="{5613F326-A967-4A16-9691-5994EAA77F81}"/>
              </a:ext>
            </a:extLst>
          </p:cNvPr>
          <p:cNvSpPr>
            <a:spLocks noGrp="1" noChangeArrowheads="1"/>
          </p:cNvSpPr>
          <p:nvPr>
            <p:ph type="sldNum" sz="quarter" idx="11"/>
          </p:nvPr>
        </p:nvSpPr>
        <p:spPr>
          <a:ln/>
        </p:spPr>
        <p:txBody>
          <a:bodyPr/>
          <a:lstStyle>
            <a:lvl1pPr>
              <a:defRPr/>
            </a:lvl1pPr>
          </a:lstStyle>
          <a:p>
            <a:pPr>
              <a:defRPr/>
            </a:pPr>
            <a:fld id="{4DDDAB56-7687-49EE-9BFA-357DD2115F9B}" type="slidenum">
              <a:rPr lang="en-US" altLang="en-US"/>
              <a:pPr>
                <a:defRPr/>
              </a:pPr>
              <a:t>‹#›</a:t>
            </a:fld>
            <a:endParaRPr lang="en-US" altLang="en-US"/>
          </a:p>
        </p:txBody>
      </p:sp>
    </p:spTree>
    <p:extLst>
      <p:ext uri="{BB962C8B-B14F-4D97-AF65-F5344CB8AC3E}">
        <p14:creationId xmlns:p14="http://schemas.microsoft.com/office/powerpoint/2010/main" val="1532744262"/>
      </p:ext>
    </p:extLst>
  </p:cSld>
  <p:clrMapOvr>
    <a:masterClrMapping/>
  </p:clrMapOvr>
  <p:transition/>
</p:sldLayout>
</file>

<file path=ppt/slideLayouts/slideLayout6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a:extLst>
              <a:ext uri="{FF2B5EF4-FFF2-40B4-BE49-F238E27FC236}">
                <a16:creationId xmlns:a16="http://schemas.microsoft.com/office/drawing/2014/main" id="{25C5F115-951D-416A-8367-F27935F171CC}"/>
              </a:ext>
            </a:extLst>
          </p:cNvPr>
          <p:cNvSpPr>
            <a:spLocks noGrp="1" noChangeArrowheads="1"/>
          </p:cNvSpPr>
          <p:nvPr>
            <p:ph type="ftr" sz="quarter" idx="10"/>
          </p:nvPr>
        </p:nvSpPr>
        <p:spPr>
          <a:ln/>
        </p:spPr>
        <p:txBody>
          <a:bodyPr/>
          <a:lstStyle>
            <a:lvl1pPr>
              <a:defRPr/>
            </a:lvl1pPr>
          </a:lstStyle>
          <a:p>
            <a:pPr>
              <a:defRPr/>
            </a:pPr>
            <a:endParaRPr lang="en-US"/>
          </a:p>
        </p:txBody>
      </p:sp>
      <p:sp>
        <p:nvSpPr>
          <p:cNvPr id="4" name="Rectangle 1030">
            <a:extLst>
              <a:ext uri="{FF2B5EF4-FFF2-40B4-BE49-F238E27FC236}">
                <a16:creationId xmlns:a16="http://schemas.microsoft.com/office/drawing/2014/main" id="{9FA67899-1E4C-4F33-994F-0FE9DDF922F2}"/>
              </a:ext>
            </a:extLst>
          </p:cNvPr>
          <p:cNvSpPr>
            <a:spLocks noGrp="1" noChangeArrowheads="1"/>
          </p:cNvSpPr>
          <p:nvPr>
            <p:ph type="sldNum" sz="quarter" idx="11"/>
          </p:nvPr>
        </p:nvSpPr>
        <p:spPr>
          <a:ln/>
        </p:spPr>
        <p:txBody>
          <a:bodyPr/>
          <a:lstStyle>
            <a:lvl1pPr>
              <a:defRPr/>
            </a:lvl1pPr>
          </a:lstStyle>
          <a:p>
            <a:pPr>
              <a:defRPr/>
            </a:pPr>
            <a:fld id="{EE6ABE56-5E07-4208-997F-19E78ED34494}" type="slidenum">
              <a:rPr lang="en-US" altLang="en-US"/>
              <a:pPr>
                <a:defRPr/>
              </a:pPr>
              <a:t>‹#›</a:t>
            </a:fld>
            <a:endParaRPr lang="en-US" altLang="en-US"/>
          </a:p>
        </p:txBody>
      </p:sp>
    </p:spTree>
    <p:extLst>
      <p:ext uri="{BB962C8B-B14F-4D97-AF65-F5344CB8AC3E}">
        <p14:creationId xmlns:p14="http://schemas.microsoft.com/office/powerpoint/2010/main" val="2038879376"/>
      </p:ext>
    </p:extLst>
  </p:cSld>
  <p:clrMapOvr>
    <a:masterClrMapping/>
  </p:clrMapOvr>
  <p:transition/>
</p:sldLayout>
</file>

<file path=ppt/slideLayouts/slideLayout6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a:extLst>
              <a:ext uri="{FF2B5EF4-FFF2-40B4-BE49-F238E27FC236}">
                <a16:creationId xmlns:a16="http://schemas.microsoft.com/office/drawing/2014/main" id="{A3210EB8-01E8-436A-B41F-069A2DB8B749}"/>
              </a:ext>
            </a:extLst>
          </p:cNvPr>
          <p:cNvSpPr>
            <a:spLocks noGrp="1" noChangeArrowheads="1"/>
          </p:cNvSpPr>
          <p:nvPr>
            <p:ph type="ftr" sz="quarter" idx="10"/>
          </p:nvPr>
        </p:nvSpPr>
        <p:spPr>
          <a:ln/>
        </p:spPr>
        <p:txBody>
          <a:bodyPr/>
          <a:lstStyle>
            <a:lvl1pPr>
              <a:defRPr/>
            </a:lvl1pPr>
          </a:lstStyle>
          <a:p>
            <a:pPr>
              <a:defRPr/>
            </a:pPr>
            <a:endParaRPr lang="en-US"/>
          </a:p>
        </p:txBody>
      </p:sp>
      <p:sp>
        <p:nvSpPr>
          <p:cNvPr id="3" name="Rectangle 1030">
            <a:extLst>
              <a:ext uri="{FF2B5EF4-FFF2-40B4-BE49-F238E27FC236}">
                <a16:creationId xmlns:a16="http://schemas.microsoft.com/office/drawing/2014/main" id="{88357862-E4F0-4312-AEFB-533810CEB356}"/>
              </a:ext>
            </a:extLst>
          </p:cNvPr>
          <p:cNvSpPr>
            <a:spLocks noGrp="1" noChangeArrowheads="1"/>
          </p:cNvSpPr>
          <p:nvPr>
            <p:ph type="sldNum" sz="quarter" idx="11"/>
          </p:nvPr>
        </p:nvSpPr>
        <p:spPr>
          <a:ln/>
        </p:spPr>
        <p:txBody>
          <a:bodyPr/>
          <a:lstStyle>
            <a:lvl1pPr>
              <a:defRPr/>
            </a:lvl1pPr>
          </a:lstStyle>
          <a:p>
            <a:pPr>
              <a:defRPr/>
            </a:pPr>
            <a:fld id="{63632353-6DA2-4969-8B9B-3DBC4F8425A4}" type="slidenum">
              <a:rPr lang="en-US" altLang="en-US"/>
              <a:pPr>
                <a:defRPr/>
              </a:pPr>
              <a:t>‹#›</a:t>
            </a:fld>
            <a:endParaRPr lang="en-US" altLang="en-US"/>
          </a:p>
        </p:txBody>
      </p:sp>
    </p:spTree>
    <p:extLst>
      <p:ext uri="{BB962C8B-B14F-4D97-AF65-F5344CB8AC3E}">
        <p14:creationId xmlns:p14="http://schemas.microsoft.com/office/powerpoint/2010/main" val="1102853564"/>
      </p:ext>
    </p:extLst>
  </p:cSld>
  <p:clrMapOvr>
    <a:masterClrMapping/>
  </p:clrMapOvr>
  <p:transition/>
</p:sldLayout>
</file>

<file path=ppt/slideLayouts/slideLayout6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7D8C17F0-0F2C-4BA2-ACAD-9F9DD7E1D754}"/>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01206954-09DD-443F-8138-FD04D7E91044}"/>
              </a:ext>
            </a:extLst>
          </p:cNvPr>
          <p:cNvSpPr>
            <a:spLocks noGrp="1" noChangeArrowheads="1"/>
          </p:cNvSpPr>
          <p:nvPr>
            <p:ph type="sldNum" sz="quarter" idx="11"/>
          </p:nvPr>
        </p:nvSpPr>
        <p:spPr>
          <a:ln/>
        </p:spPr>
        <p:txBody>
          <a:bodyPr/>
          <a:lstStyle>
            <a:lvl1pPr>
              <a:defRPr/>
            </a:lvl1pPr>
          </a:lstStyle>
          <a:p>
            <a:pPr>
              <a:defRPr/>
            </a:pPr>
            <a:fld id="{00E294FE-CC9E-4E10-B310-514CFBF72E7D}" type="slidenum">
              <a:rPr lang="en-US" altLang="en-US"/>
              <a:pPr>
                <a:defRPr/>
              </a:pPr>
              <a:t>‹#›</a:t>
            </a:fld>
            <a:endParaRPr lang="en-US" altLang="en-US"/>
          </a:p>
        </p:txBody>
      </p:sp>
    </p:spTree>
    <p:extLst>
      <p:ext uri="{BB962C8B-B14F-4D97-AF65-F5344CB8AC3E}">
        <p14:creationId xmlns:p14="http://schemas.microsoft.com/office/powerpoint/2010/main" val="3350566870"/>
      </p:ext>
    </p:extLst>
  </p:cSld>
  <p:clrMapOvr>
    <a:masterClrMapping/>
  </p:clrMapOvr>
  <p:transition/>
</p:sldLayout>
</file>

<file path=ppt/slideLayouts/slideLayout6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a:extLst>
              <a:ext uri="{FF2B5EF4-FFF2-40B4-BE49-F238E27FC236}">
                <a16:creationId xmlns:a16="http://schemas.microsoft.com/office/drawing/2014/main" id="{2D2B0F18-FF15-4EF6-984A-01641DEDA288}"/>
              </a:ext>
            </a:extLst>
          </p:cNvPr>
          <p:cNvSpPr>
            <a:spLocks noGrp="1" noChangeArrowheads="1"/>
          </p:cNvSpPr>
          <p:nvPr>
            <p:ph type="ftr" sz="quarter" idx="10"/>
          </p:nvPr>
        </p:nvSpPr>
        <p:spPr>
          <a:ln/>
        </p:spPr>
        <p:txBody>
          <a:bodyPr/>
          <a:lstStyle>
            <a:lvl1pPr>
              <a:defRPr/>
            </a:lvl1pPr>
          </a:lstStyle>
          <a:p>
            <a:pPr>
              <a:defRPr/>
            </a:pPr>
            <a:endParaRPr lang="en-US"/>
          </a:p>
        </p:txBody>
      </p:sp>
      <p:sp>
        <p:nvSpPr>
          <p:cNvPr id="6" name="Rectangle 1030">
            <a:extLst>
              <a:ext uri="{FF2B5EF4-FFF2-40B4-BE49-F238E27FC236}">
                <a16:creationId xmlns:a16="http://schemas.microsoft.com/office/drawing/2014/main" id="{1E37D587-FAF0-4764-AD77-644AFEF7307D}"/>
              </a:ext>
            </a:extLst>
          </p:cNvPr>
          <p:cNvSpPr>
            <a:spLocks noGrp="1" noChangeArrowheads="1"/>
          </p:cNvSpPr>
          <p:nvPr>
            <p:ph type="sldNum" sz="quarter" idx="11"/>
          </p:nvPr>
        </p:nvSpPr>
        <p:spPr>
          <a:ln/>
        </p:spPr>
        <p:txBody>
          <a:bodyPr/>
          <a:lstStyle>
            <a:lvl1pPr>
              <a:defRPr/>
            </a:lvl1pPr>
          </a:lstStyle>
          <a:p>
            <a:pPr>
              <a:defRPr/>
            </a:pPr>
            <a:fld id="{EA63DEC2-A46B-4DF0-9B6D-3DA55177CC49}" type="slidenum">
              <a:rPr lang="en-US" altLang="en-US"/>
              <a:pPr>
                <a:defRPr/>
              </a:pPr>
              <a:t>‹#›</a:t>
            </a:fld>
            <a:endParaRPr lang="en-US" altLang="en-US"/>
          </a:p>
        </p:txBody>
      </p:sp>
    </p:spTree>
    <p:extLst>
      <p:ext uri="{BB962C8B-B14F-4D97-AF65-F5344CB8AC3E}">
        <p14:creationId xmlns:p14="http://schemas.microsoft.com/office/powerpoint/2010/main" val="280765019"/>
      </p:ext>
    </p:extLst>
  </p:cSld>
  <p:clrMapOvr>
    <a:masterClrMapping/>
  </p:clrMapOvr>
  <p:transition/>
</p:sldLayout>
</file>

<file path=ppt/slideLayouts/slideLayout6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C0A08B9B-687C-4AD3-8C6D-FA4C5E16A313}"/>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5BE2A02B-D63E-4DD6-9FFA-98D71570A2AD}"/>
              </a:ext>
            </a:extLst>
          </p:cNvPr>
          <p:cNvSpPr>
            <a:spLocks noGrp="1" noChangeArrowheads="1"/>
          </p:cNvSpPr>
          <p:nvPr>
            <p:ph type="sldNum" sz="quarter" idx="11"/>
          </p:nvPr>
        </p:nvSpPr>
        <p:spPr>
          <a:ln/>
        </p:spPr>
        <p:txBody>
          <a:bodyPr/>
          <a:lstStyle>
            <a:lvl1pPr>
              <a:defRPr/>
            </a:lvl1pPr>
          </a:lstStyle>
          <a:p>
            <a:pPr>
              <a:defRPr/>
            </a:pPr>
            <a:fld id="{AC4704B9-2B86-45E3-BC5C-2F3F28BAAB8B}" type="slidenum">
              <a:rPr lang="en-US" altLang="en-US"/>
              <a:pPr>
                <a:defRPr/>
              </a:pPr>
              <a:t>‹#›</a:t>
            </a:fld>
            <a:endParaRPr lang="en-US" altLang="en-US"/>
          </a:p>
        </p:txBody>
      </p:sp>
    </p:spTree>
    <p:extLst>
      <p:ext uri="{BB962C8B-B14F-4D97-AF65-F5344CB8AC3E}">
        <p14:creationId xmlns:p14="http://schemas.microsoft.com/office/powerpoint/2010/main" val="3420058119"/>
      </p:ext>
    </p:extLst>
  </p:cSld>
  <p:clrMapOvr>
    <a:masterClrMapping/>
  </p:clrMapOvr>
  <p:transition/>
</p:sldLayout>
</file>

<file path=ppt/slideLayouts/slideLayout6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a:extLst>
              <a:ext uri="{FF2B5EF4-FFF2-40B4-BE49-F238E27FC236}">
                <a16:creationId xmlns:a16="http://schemas.microsoft.com/office/drawing/2014/main" id="{E62CEBD1-E2A7-41F0-A158-62153EC297D5}"/>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6011B996-071A-4884-856A-6B25C3879E5F}"/>
              </a:ext>
            </a:extLst>
          </p:cNvPr>
          <p:cNvSpPr>
            <a:spLocks noGrp="1" noChangeArrowheads="1"/>
          </p:cNvSpPr>
          <p:nvPr>
            <p:ph type="sldNum" sz="quarter" idx="11"/>
          </p:nvPr>
        </p:nvSpPr>
        <p:spPr>
          <a:ln/>
        </p:spPr>
        <p:txBody>
          <a:bodyPr/>
          <a:lstStyle>
            <a:lvl1pPr>
              <a:defRPr/>
            </a:lvl1pPr>
          </a:lstStyle>
          <a:p>
            <a:pPr>
              <a:defRPr/>
            </a:pPr>
            <a:fld id="{9FC1C64C-0813-4AB1-8463-69A3B31BE146}" type="slidenum">
              <a:rPr lang="en-US" altLang="en-US"/>
              <a:pPr>
                <a:defRPr/>
              </a:pPr>
              <a:t>‹#›</a:t>
            </a:fld>
            <a:endParaRPr lang="en-US" altLang="en-US"/>
          </a:p>
        </p:txBody>
      </p:sp>
    </p:spTree>
    <p:extLst>
      <p:ext uri="{BB962C8B-B14F-4D97-AF65-F5344CB8AC3E}">
        <p14:creationId xmlns:p14="http://schemas.microsoft.com/office/powerpoint/2010/main" val="286619212"/>
      </p:ext>
    </p:extLst>
  </p:cSld>
  <p:clrMapOvr>
    <a:masterClrMapping/>
  </p:clrMapOvr>
  <p:transition/>
</p:sldLayout>
</file>

<file path=ppt/slideLayouts/slideLayout68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610600" cy="1066800"/>
          </a:xfrm>
        </p:spPr>
        <p:txBody>
          <a:bodyPr/>
          <a:lstStyle/>
          <a:p>
            <a:r>
              <a:rPr lang="en-US"/>
              <a:t>Click to edit Master title style</a:t>
            </a:r>
          </a:p>
        </p:txBody>
      </p:sp>
      <p:sp>
        <p:nvSpPr>
          <p:cNvPr id="3" name="Table Placeholder 2"/>
          <p:cNvSpPr>
            <a:spLocks noGrp="1"/>
          </p:cNvSpPr>
          <p:nvPr>
            <p:ph type="tbl" idx="1"/>
          </p:nvPr>
        </p:nvSpPr>
        <p:spPr>
          <a:xfrm>
            <a:off x="228600" y="1371600"/>
            <a:ext cx="8610600" cy="4876800"/>
          </a:xfrm>
        </p:spPr>
        <p:txBody>
          <a:bodyPr/>
          <a:lstStyle/>
          <a:p>
            <a:pPr lvl="0"/>
            <a:endParaRPr lang="en-US" noProof="0"/>
          </a:p>
        </p:txBody>
      </p:sp>
      <p:sp>
        <p:nvSpPr>
          <p:cNvPr id="4" name="Rectangle 1029">
            <a:extLst>
              <a:ext uri="{FF2B5EF4-FFF2-40B4-BE49-F238E27FC236}">
                <a16:creationId xmlns:a16="http://schemas.microsoft.com/office/drawing/2014/main" id="{B55989F0-9C2F-467D-8A2B-E760CFC57E82}"/>
              </a:ext>
            </a:extLst>
          </p:cNvPr>
          <p:cNvSpPr>
            <a:spLocks noGrp="1" noChangeArrowheads="1"/>
          </p:cNvSpPr>
          <p:nvPr>
            <p:ph type="ftr" sz="quarter" idx="10"/>
          </p:nvPr>
        </p:nvSpPr>
        <p:spPr>
          <a:ln/>
        </p:spPr>
        <p:txBody>
          <a:bodyPr/>
          <a:lstStyle>
            <a:lvl1pPr>
              <a:defRPr/>
            </a:lvl1pPr>
          </a:lstStyle>
          <a:p>
            <a:pPr>
              <a:defRPr/>
            </a:pPr>
            <a:endParaRPr lang="en-US"/>
          </a:p>
        </p:txBody>
      </p:sp>
      <p:sp>
        <p:nvSpPr>
          <p:cNvPr id="5" name="Rectangle 1030">
            <a:extLst>
              <a:ext uri="{FF2B5EF4-FFF2-40B4-BE49-F238E27FC236}">
                <a16:creationId xmlns:a16="http://schemas.microsoft.com/office/drawing/2014/main" id="{B76D41D7-E031-46E6-8D53-528FF913AD9F}"/>
              </a:ext>
            </a:extLst>
          </p:cNvPr>
          <p:cNvSpPr>
            <a:spLocks noGrp="1" noChangeArrowheads="1"/>
          </p:cNvSpPr>
          <p:nvPr>
            <p:ph type="sldNum" sz="quarter" idx="11"/>
          </p:nvPr>
        </p:nvSpPr>
        <p:spPr>
          <a:ln/>
        </p:spPr>
        <p:txBody>
          <a:bodyPr/>
          <a:lstStyle>
            <a:lvl1pPr>
              <a:defRPr/>
            </a:lvl1pPr>
          </a:lstStyle>
          <a:p>
            <a:pPr>
              <a:defRPr/>
            </a:pPr>
            <a:fld id="{20C0357D-5951-4316-833F-FB5D4423D797}" type="slidenum">
              <a:rPr lang="en-US" altLang="en-US"/>
              <a:pPr>
                <a:defRPr/>
              </a:pPr>
              <a:t>‹#›</a:t>
            </a:fld>
            <a:endParaRPr lang="en-US" altLang="en-US"/>
          </a:p>
        </p:txBody>
      </p:sp>
    </p:spTree>
    <p:extLst>
      <p:ext uri="{BB962C8B-B14F-4D97-AF65-F5344CB8AC3E}">
        <p14:creationId xmlns:p14="http://schemas.microsoft.com/office/powerpoint/2010/main" val="865291627"/>
      </p:ext>
    </p:extLst>
  </p:cSld>
  <p:clrMapOvr>
    <a:masterClrMapping/>
  </p:clrMapOvr>
  <p:transition/>
</p:sldLayout>
</file>

<file path=ppt/slideLayouts/slideLayout68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61369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528330788"/>
      </p:ext>
    </p:extLst>
  </p:cSld>
  <p:clrMapOvr>
    <a:masterClrMapping/>
  </p:clrMapOvr>
  <p:transition/>
</p:sldLayout>
</file>

<file path=ppt/slideLayouts/slideLayout69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938B7E-9D90-9B48-A8F0-5C08F12D53F9}"/>
              </a:ext>
            </a:extLst>
          </p:cNvPr>
          <p:cNvSpPr>
            <a:spLocks noGrp="1"/>
          </p:cNvSpPr>
          <p:nvPr>
            <p:ph type="title"/>
          </p:nvPr>
        </p:nvSpPr>
        <p:spPr>
          <a:xfrm>
            <a:off x="0" y="3370062"/>
            <a:ext cx="9144000" cy="1325563"/>
          </a:xfrm>
          <a:prstGeom prst="rect">
            <a:avLst/>
          </a:prstGeom>
        </p:spPr>
        <p:txBody>
          <a:bodyPr/>
          <a:lstStyle>
            <a:lvl1pPr>
              <a:defRPr sz="6600" b="1" i="1" baseline="0">
                <a:latin typeface="Cambria" panose="02040503050406030204" pitchFamily="18" charset="0"/>
              </a:defRPr>
            </a:lvl1pPr>
          </a:lstStyle>
          <a:p>
            <a:r>
              <a:rPr lang="en-US" dirty="0"/>
              <a:t>Click to edit Master title style</a:t>
            </a:r>
            <a:endParaRPr lang="en-TR" dirty="0"/>
          </a:p>
        </p:txBody>
      </p:sp>
      <p:sp>
        <p:nvSpPr>
          <p:cNvPr id="3" name="Rectangle 2">
            <a:extLst>
              <a:ext uri="{FF2B5EF4-FFF2-40B4-BE49-F238E27FC236}">
                <a16:creationId xmlns:a16="http://schemas.microsoft.com/office/drawing/2014/main" id="{2217C05B-AE6B-CA40-92B3-312C96F8E5F4}"/>
              </a:ext>
            </a:extLst>
          </p:cNvPr>
          <p:cNvSpPr/>
          <p:nvPr userDrawn="1"/>
        </p:nvSpPr>
        <p:spPr>
          <a:xfrm>
            <a:off x="0" y="4697080"/>
            <a:ext cx="9144000" cy="1437501"/>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114105809"/>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B6FA48C-FC23-4C73-AC9B-B702C151A810}"/>
              </a:ext>
            </a:extLst>
          </p:cNvPr>
          <p:cNvSpPr/>
          <p:nvPr userDrawn="1"/>
        </p:nvSpPr>
        <p:spPr>
          <a:xfrm>
            <a:off x="0" y="0"/>
            <a:ext cx="9144000" cy="860412"/>
          </a:xfrm>
          <a:prstGeom prst="rect">
            <a:avLst/>
          </a:prstGeom>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75991" y="11100"/>
            <a:ext cx="8987621" cy="761258"/>
          </a:xfrm>
          <a:prstGeom prst="rect">
            <a:avLst/>
          </a:prstGeom>
        </p:spPr>
        <p:txBody>
          <a:bodyPr anchor="ctr"/>
          <a:lstStyle>
            <a:lvl1pPr>
              <a:lnSpc>
                <a:spcPct val="100000"/>
              </a:lnSpc>
              <a:spcAft>
                <a:spcPts val="600"/>
              </a:spcAft>
              <a:defRPr sz="4400" b="1" baseline="0">
                <a:solidFill>
                  <a:schemeClr val="bg1"/>
                </a:solidFill>
                <a:latin typeface="Cambria" panose="02040503050406030204" pitchFamily="18" charset="0"/>
              </a:defRPr>
            </a:lvl1pPr>
          </a:lstStyle>
          <a:p>
            <a:r>
              <a:rPr lang="en-US" dirty="0"/>
              <a:t>Click to edit Master title style</a:t>
            </a:r>
          </a:p>
        </p:txBody>
      </p:sp>
      <p:sp>
        <p:nvSpPr>
          <p:cNvPr id="3" name="Content Placeholder 2"/>
          <p:cNvSpPr>
            <a:spLocks noGrp="1"/>
          </p:cNvSpPr>
          <p:nvPr>
            <p:ph idx="1"/>
          </p:nvPr>
        </p:nvSpPr>
        <p:spPr>
          <a:xfrm>
            <a:off x="75991" y="975034"/>
            <a:ext cx="8987622" cy="5435043"/>
          </a:xfrm>
          <a:prstGeom prst="rect">
            <a:avLst/>
          </a:prstGeom>
        </p:spPr>
        <p:txBody>
          <a:bodyPr/>
          <a:lstStyle>
            <a:lvl1pPr>
              <a:defRPr sz="3600">
                <a:latin typeface="Cambria" panose="02040503050406030204" pitchFamily="18" charset="0"/>
              </a:defRPr>
            </a:lvl1pPr>
            <a:lvl2pPr marL="685800" indent="-228600">
              <a:buFont typeface="Cambria" panose="02040503050406030204" pitchFamily="18" charset="0"/>
              <a:buChar char="-"/>
              <a:defRPr sz="2800">
                <a:latin typeface="Cambria" panose="02040503050406030204" pitchFamily="18" charset="0"/>
              </a:defRPr>
            </a:lvl2pPr>
            <a:lvl3pPr>
              <a:defRPr sz="2400">
                <a:latin typeface="Cambria" panose="02040503050406030204" pitchFamily="18" charset="0"/>
              </a:defRPr>
            </a:lvl3pPr>
            <a:lvl4pPr>
              <a:defRPr sz="2400">
                <a:latin typeface="Cambria" panose="02040503050406030204" pitchFamily="18" charset="0"/>
              </a:defRPr>
            </a:lvl4pPr>
            <a:lvl5pPr>
              <a:defRPr sz="2400">
                <a:latin typeface="Cambria" panose="02040503050406030204" pitchFamily="18"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5"/>
          <p:cNvSpPr txBox="1">
            <a:spLocks/>
          </p:cNvSpPr>
          <p:nvPr userDrawn="1"/>
        </p:nvSpPr>
        <p:spPr>
          <a:xfrm>
            <a:off x="7924800" y="6471465"/>
            <a:ext cx="990600" cy="365125"/>
          </a:xfrm>
          <a:prstGeom prst="rect">
            <a:avLst/>
          </a:prstGeom>
        </p:spPr>
        <p:txBody>
          <a:bodyPr vert="horz" lIns="91440" tIns="45720" rIns="91440" bIns="45720" rtlCol="0" anchor="ctr"/>
          <a:lstStyle>
            <a:defPPr>
              <a:defRPr lang="en-US"/>
            </a:defPPr>
            <a:lvl1pPr marL="0" algn="r" defTabSz="914400" rtl="0" eaLnBrk="1" latinLnBrk="0" hangingPunct="1">
              <a:defRPr sz="2000" kern="1200">
                <a:solidFill>
                  <a:schemeClr val="tx1">
                    <a:tint val="75000"/>
                  </a:schemeClr>
                </a:solidFill>
                <a:latin typeface="Cambria Math" panose="02040503050406030204" pitchFamily="18" charset="0"/>
                <a:ea typeface="Cambria Math" panose="02040503050406030204" pitchFamily="18" charset="0"/>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4D2B188-1D62-4FCA-8363-938AD4629BBB}" type="slidenum">
              <a:rPr lang="en-US" smtClean="0"/>
              <a:pPr/>
              <a:t>‹#›</a:t>
            </a:fld>
            <a:endParaRPr lang="en-US" dirty="0"/>
          </a:p>
        </p:txBody>
      </p:sp>
      <p:pic>
        <p:nvPicPr>
          <p:cNvPr id="9" name="Picture 8" descr="safari.png"/>
          <p:cNvPicPr>
            <a:picLocks noChangeAspect="1"/>
          </p:cNvPicPr>
          <p:nvPr userDrawn="1"/>
        </p:nvPicPr>
        <p:blipFill>
          <a:blip r:embed="rId2" cstate="print"/>
          <a:stretch>
            <a:fillRect/>
          </a:stretch>
        </p:blipFill>
        <p:spPr>
          <a:xfrm>
            <a:off x="75991" y="6524699"/>
            <a:ext cx="977147" cy="282728"/>
          </a:xfrm>
          <a:prstGeom prst="rect">
            <a:avLst/>
          </a:prstGeom>
        </p:spPr>
      </p:pic>
      <p:pic>
        <p:nvPicPr>
          <p:cNvPr id="10" name="Picture 2">
            <a:extLst>
              <a:ext uri="{FF2B5EF4-FFF2-40B4-BE49-F238E27FC236}">
                <a16:creationId xmlns:a16="http://schemas.microsoft.com/office/drawing/2014/main" id="{22204A7A-FB0E-A441-B9F5-28F279051F9D}"/>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1114921" y="6449551"/>
            <a:ext cx="1867175" cy="38283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688180C1-8B68-AC4C-94FA-42ACC1C193E9}"/>
              </a:ext>
            </a:extLst>
          </p:cNvPr>
          <p:cNvSpPr/>
          <p:nvPr userDrawn="1"/>
        </p:nvSpPr>
        <p:spPr>
          <a:xfrm>
            <a:off x="1073731" y="6449551"/>
            <a:ext cx="779781" cy="34336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TR"/>
          </a:p>
        </p:txBody>
      </p:sp>
      <p:pic>
        <p:nvPicPr>
          <p:cNvPr id="11" name="Picture 2">
            <a:extLst>
              <a:ext uri="{FF2B5EF4-FFF2-40B4-BE49-F238E27FC236}">
                <a16:creationId xmlns:a16="http://schemas.microsoft.com/office/drawing/2014/main" id="{111B3916-F58F-6644-9FA8-ED642158E897}"/>
              </a:ext>
            </a:extLst>
          </p:cNvPr>
          <p:cNvPicPr>
            <a:picLocks noChangeAspect="1" noChangeArrowheads="1"/>
          </p:cNvPicPr>
          <p:nvPr userDrawn="1"/>
        </p:nvPicPr>
        <p:blipFill rotWithShape="1">
          <a:blip r:embed="rId4" cstate="print">
            <a:extLst>
              <a:ext uri="{28A0092B-C50C-407E-A947-70E740481C1C}">
                <a14:useLocalDpi xmlns:a14="http://schemas.microsoft.com/office/drawing/2010/main" val="0"/>
              </a:ext>
            </a:extLst>
          </a:blip>
          <a:srcRect r="60005"/>
          <a:stretch/>
        </p:blipFill>
        <p:spPr bwMode="auto">
          <a:xfrm>
            <a:off x="1263518" y="6510185"/>
            <a:ext cx="589994" cy="3024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4158891"/>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222387842"/>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20D214A-2AFC-4BE3-89FE-6518807E148F}" type="datetime1">
              <a:rPr lang="en-US" smtClean="0"/>
              <a:t>6/28/24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56657422"/>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E9021861-6BD7-4EE9-A68B-37E75913A333}" type="datetime1">
              <a:rPr lang="en-US" smtClean="0"/>
              <a:t>6/28/24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88823973"/>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CE294271-EC2C-4AA4-B1D8-6325DBCD6885}" type="datetime1">
              <a:rPr lang="en-US" smtClean="0"/>
              <a:t>6/28/24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198573045"/>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26C81D6-5C0A-4888-8AA2-94A703B72A86}" type="datetime1">
              <a:rPr lang="en-US" smtClean="0"/>
              <a:t>6/28/24</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737313666"/>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fld id="{5C6A7242-E7F0-452E-9AAD-6A266A1C3304}" type="datetime1">
              <a:rPr lang="en-US" smtClean="0"/>
              <a:t>6/28/24</a:t>
            </a:fld>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93718008"/>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fld id="{E4A2E865-F686-4BA8-A1F8-7363E1251590}" type="datetime1">
              <a:rPr lang="en-US" smtClean="0"/>
              <a:t>6/28/24</a:t>
            </a:fld>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748347890"/>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fld id="{13858B6D-F0A8-4A5A-A21C-F2DDFAEE91CA}" type="datetime1">
              <a:rPr lang="en-US" smtClean="0"/>
              <a:t>6/28/24</a:t>
            </a:fld>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226017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pPr/>
              <a:t>‹#›</a:t>
            </a:fld>
            <a:endParaRPr lang="en-US" altLang="en-US"/>
          </a:p>
        </p:txBody>
      </p:sp>
    </p:spTree>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08626753"/>
      </p:ext>
    </p:extLst>
  </p:cSld>
  <p:clrMapOvr>
    <a:masterClrMapping/>
  </p:clrMapOvr>
  <p:transition/>
</p:sldLayout>
</file>

<file path=ppt/slideLayouts/slideLayout7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4BE59F63-4AED-4D19-AEDC-2344A5DC207C}" type="datetime1">
              <a:rPr lang="en-US" smtClean="0"/>
              <a:t>6/28/24</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972613284"/>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fld id="{CE2DF23D-22DE-41A0-9045-8939205C2A67}" type="datetime1">
              <a:rPr lang="en-US" smtClean="0"/>
              <a:t>6/28/24</a:t>
            </a:fld>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766111262"/>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206B5BB5-C062-4C16-8C4E-0D7EE65EA5A7}" type="datetime1">
              <a:rPr lang="en-US" smtClean="0"/>
              <a:t>6/28/24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238710355"/>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fld id="{93CCC17E-136C-4D5B-9C83-1E9F6F691804}" type="datetime1">
              <a:rPr lang="en-US" smtClean="0"/>
              <a:t>6/28/24</a:t>
            </a:fld>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393910029"/>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
        <p:nvSpPr>
          <p:cNvPr id="5" name="Slide Number Placeholder 5">
            <a:extLst>
              <a:ext uri="{FF2B5EF4-FFF2-40B4-BE49-F238E27FC236}">
                <a16:creationId xmlns:a16="http://schemas.microsoft.com/office/drawing/2014/main" id="{D67F7A59-CF4E-EC20-68A0-390CB76C13C3}"/>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6" name="Picture 5" descr="safari.png">
            <a:extLst>
              <a:ext uri="{FF2B5EF4-FFF2-40B4-BE49-F238E27FC236}">
                <a16:creationId xmlns:a16="http://schemas.microsoft.com/office/drawing/2014/main" id="{4F195A89-C410-BCD9-0B74-E87F1A1635F1}"/>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7" name="Content Placeholder 13">
            <a:extLst>
              <a:ext uri="{FF2B5EF4-FFF2-40B4-BE49-F238E27FC236}">
                <a16:creationId xmlns:a16="http://schemas.microsoft.com/office/drawing/2014/main" id="{B7FAED6D-FE25-984D-F3D8-912BF36CF3D8}"/>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Tree>
    <p:extLst>
      <p:ext uri="{BB962C8B-B14F-4D97-AF65-F5344CB8AC3E}">
        <p14:creationId xmlns:p14="http://schemas.microsoft.com/office/powerpoint/2010/main" val="2127153966"/>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14" name="Content Placeholder 13">
            <a:extLst>
              <a:ext uri="{FF2B5EF4-FFF2-40B4-BE49-F238E27FC236}">
                <a16:creationId xmlns:a16="http://schemas.microsoft.com/office/drawing/2014/main" id="{460D64B3-47B9-4B80-8494-C2463AAD593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4" name="Title 1">
            <a:extLst>
              <a:ext uri="{FF2B5EF4-FFF2-40B4-BE49-F238E27FC236}">
                <a16:creationId xmlns:a16="http://schemas.microsoft.com/office/drawing/2014/main" id="{029DDEC7-5C22-7ADB-60BD-945BAEBCFDE7}"/>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995964943"/>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4" name="Slide Number Placeholder 5">
            <a:extLst>
              <a:ext uri="{FF2B5EF4-FFF2-40B4-BE49-F238E27FC236}">
                <a16:creationId xmlns:a16="http://schemas.microsoft.com/office/drawing/2014/main" id="{58EF1544-24EE-9F40-92D1-5F7EF2704AEF}"/>
              </a:ext>
            </a:extLst>
          </p:cNvPr>
          <p:cNvSpPr>
            <a:spLocks noGrp="1"/>
          </p:cNvSpPr>
          <p:nvPr>
            <p:ph type="sldNum" sz="quarter" idx="12"/>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pic>
        <p:nvPicPr>
          <p:cNvPr id="5" name="Picture 4" descr="safari.png">
            <a:extLst>
              <a:ext uri="{FF2B5EF4-FFF2-40B4-BE49-F238E27FC236}">
                <a16:creationId xmlns:a16="http://schemas.microsoft.com/office/drawing/2014/main" id="{BCE086F2-9422-3233-969B-2DF0AF8C277B}"/>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
        <p:nvSpPr>
          <p:cNvPr id="11" name="Content Placeholder 13">
            <a:extLst>
              <a:ext uri="{FF2B5EF4-FFF2-40B4-BE49-F238E27FC236}">
                <a16:creationId xmlns:a16="http://schemas.microsoft.com/office/drawing/2014/main" id="{BD73B27A-EBF7-DCCC-F4F6-DD46A37DA759}"/>
              </a:ext>
            </a:extLst>
          </p:cNvPr>
          <p:cNvSpPr>
            <a:spLocks noGrp="1"/>
          </p:cNvSpPr>
          <p:nvPr>
            <p:ph sz="quarter" idx="13" hasCustomPrompt="1"/>
          </p:nvPr>
        </p:nvSpPr>
        <p:spPr>
          <a:xfrm>
            <a:off x="78189" y="822959"/>
            <a:ext cx="8987622" cy="5291593"/>
          </a:xfrm>
          <a:prstGeom prst="rect">
            <a:avLst/>
          </a:prstGeom>
        </p:spPr>
        <p:txBody>
          <a:bodyPr/>
          <a:lstStyle/>
          <a:p>
            <a:pPr marL="274320" lvl="0" indent="-274320">
              <a:lnSpc>
                <a:spcPct val="130000"/>
              </a:lnSpc>
              <a:spcBef>
                <a:spcPts val="400"/>
              </a:spcBef>
              <a:defRPr/>
            </a:pPr>
            <a:r>
              <a:rPr kumimoji="0" lang="en-US" sz="1800" b="1" i="0" u="sng" strike="noStrike" kern="1200" cap="none" spc="0" normalizeH="0" baseline="0" noProof="0">
                <a:ln>
                  <a:noFill/>
                </a:ln>
                <a:effectLst/>
                <a:uLnTx/>
                <a:uFillTx/>
                <a:latin typeface="Corbel" panose="020B0503020204020204" pitchFamily="34" charset="0"/>
              </a:rPr>
              <a:t>Text 1</a:t>
            </a:r>
            <a:r>
              <a:rPr kumimoji="0" lang="en-US" sz="1800" b="1" i="0" strike="noStrike" kern="1200" cap="none" spc="0" normalizeH="0" baseline="0" noProof="0">
                <a:ln>
                  <a:noFill/>
                </a:ln>
                <a:effectLst/>
                <a:uLnTx/>
                <a:uFillTx/>
                <a:latin typeface="Corbel" panose="020B0503020204020204" pitchFamily="34" charset="0"/>
              </a:rPr>
              <a:t>:</a:t>
            </a:r>
            <a:endParaRPr kumimoji="0" lang="en-US" sz="1800" b="0" i="0" strike="noStrike" kern="1200" cap="none" spc="0" normalizeH="0" baseline="0" noProof="0">
              <a:ln>
                <a:noFill/>
              </a:ln>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C00000"/>
                </a:solidFill>
                <a:effectLst/>
                <a:uLnTx/>
                <a:uFillTx/>
                <a:latin typeface="Corbel" panose="020B0503020204020204" pitchFamily="34" charset="0"/>
              </a:rPr>
              <a:t>Text 2</a:t>
            </a:r>
            <a:r>
              <a:rPr kumimoji="0" lang="en-US" sz="1800" b="0" i="0" u="none" strike="noStrike" kern="1200" cap="none" spc="0" normalizeH="0" baseline="0" noProof="0">
                <a:ln>
                  <a:noFill/>
                </a:ln>
                <a:solidFill>
                  <a:srgbClr val="C00000"/>
                </a:solidFill>
                <a:effectLst/>
                <a:uLnTx/>
                <a:uFillTx/>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5B9BD5"/>
                </a:solidFill>
                <a:effectLst/>
                <a:uLnTx/>
                <a:uFillTx/>
                <a:latin typeface="Corbel" panose="020B0503020204020204" pitchFamily="34" charset="0"/>
              </a:rPr>
              <a:t>Text 3</a:t>
            </a:r>
            <a:r>
              <a:rPr kumimoji="0" lang="en-US" sz="1800" b="0" i="0" u="none" strike="noStrike" kern="1200" cap="none" spc="0" normalizeH="0" baseline="0" noProof="0">
                <a:ln>
                  <a:noFill/>
                </a:ln>
                <a:solidFill>
                  <a:srgbClr val="5B9BD5"/>
                </a:solidFill>
                <a:effectLst/>
                <a:uLnTx/>
                <a:uFillTx/>
                <a:latin typeface="Corbel" panose="020B0503020204020204" pitchFamily="34" charset="0"/>
              </a:rPr>
              <a:t>:</a:t>
            </a:r>
            <a:r>
              <a:rPr kumimoji="0" lang="en-US" sz="1800" b="0" i="0" u="none" strike="noStrike" kern="1200" cap="none" spc="0" normalizeH="0" noProof="0">
                <a:ln>
                  <a:noFill/>
                </a:ln>
                <a:solidFill>
                  <a:srgbClr val="5B9BD5"/>
                </a:solidFill>
                <a:effectLst/>
                <a:uLnTx/>
                <a:uFillTx/>
                <a:latin typeface="Corbel" panose="020B0503020204020204" pitchFamily="34" charset="0"/>
              </a:rPr>
              <a:t> </a:t>
            </a:r>
            <a:r>
              <a:rPr lang="en-US" sz="1400">
                <a:solidFill>
                  <a:srgbClr val="5B9BD5"/>
                </a:solidFill>
                <a:latin typeface="Corbel" panose="020B0503020204020204" pitchFamily="34" charset="0"/>
              </a:rPr>
              <a:t>	</a:t>
            </a:r>
            <a:endParaRPr kumimoji="0" lang="en-US" sz="1400" b="0" i="0" u="none" strike="noStrike" kern="1200" cap="none" spc="0" normalizeH="0" baseline="0" noProof="0">
              <a:ln>
                <a:noFill/>
              </a:ln>
              <a:solidFill>
                <a:srgbClr val="5B9BD5"/>
              </a:solidFill>
              <a:effectLst/>
              <a:uLnTx/>
              <a:uFillTx/>
              <a:latin typeface="Corbel" panose="020B0503020204020204" pitchFamily="34" charset="0"/>
            </a:endParaRPr>
          </a:p>
          <a:p>
            <a:pPr marL="274320" lvl="0" indent="-274320">
              <a:lnSpc>
                <a:spcPct val="130000"/>
              </a:lnSpc>
              <a:spcBef>
                <a:spcPts val="400"/>
              </a:spcBef>
              <a:defRPr/>
            </a:pPr>
            <a:r>
              <a:rPr kumimoji="0" lang="en-US" sz="1800" b="1" i="0" u="sng" strike="noStrike" kern="1200" cap="none" spc="0" normalizeH="0" baseline="0" noProof="0">
                <a:ln>
                  <a:noFill/>
                </a:ln>
                <a:solidFill>
                  <a:srgbClr val="70AD47">
                    <a:lumMod val="75000"/>
                  </a:srgbClr>
                </a:solidFill>
                <a:effectLst/>
                <a:uLnTx/>
                <a:uFillTx/>
                <a:latin typeface="Corbel" panose="020B0503020204020204" pitchFamily="34" charset="0"/>
              </a:rPr>
              <a:t>Text 4</a:t>
            </a:r>
            <a:r>
              <a:rPr lang="en-US" sz="1800">
                <a:solidFill>
                  <a:srgbClr val="70AD47">
                    <a:lumMod val="75000"/>
                  </a:srgbClr>
                </a:solidFill>
                <a:latin typeface="Corbel" panose="020B0503020204020204" pitchFamily="34" charset="0"/>
              </a:rPr>
              <a:t>: </a:t>
            </a:r>
            <a:r>
              <a:rPr lang="en-US" sz="1400">
                <a:solidFill>
                  <a:srgbClr val="70AD47">
                    <a:lumMod val="75000"/>
                  </a:srgbClr>
                </a:solidFill>
                <a:latin typeface="Corbel" panose="020B0503020204020204" pitchFamily="34" charset="0"/>
              </a:rPr>
              <a:t>	</a:t>
            </a:r>
          </a:p>
          <a:p>
            <a:pPr marL="274320" lvl="0" indent="-274320">
              <a:lnSpc>
                <a:spcPct val="130000"/>
              </a:lnSpc>
              <a:spcBef>
                <a:spcPts val="400"/>
              </a:spcBef>
              <a:defRPr/>
            </a:pPr>
            <a:r>
              <a:rPr kumimoji="0" lang="en-US" sz="1800" b="1" i="0" u="sng" strike="noStrike" kern="1200" cap="none" spc="0" normalizeH="0" baseline="0" noProof="0">
                <a:ln>
                  <a:noFill/>
                </a:ln>
                <a:solidFill>
                  <a:srgbClr val="ED7D31"/>
                </a:solidFill>
                <a:effectLst/>
                <a:uLnTx/>
                <a:uFillTx/>
                <a:latin typeface="Corbel" panose="020B0503020204020204" pitchFamily="34" charset="0"/>
              </a:rPr>
              <a:t>Text 5</a:t>
            </a:r>
            <a:r>
              <a:rPr kumimoji="0" lang="en-US" sz="1800" b="0" i="0" u="none" strike="noStrike" kern="1200" cap="none" spc="0" normalizeH="0" baseline="0" noProof="0">
                <a:ln>
                  <a:noFill/>
                </a:ln>
                <a:solidFill>
                  <a:srgbClr val="ED7D31"/>
                </a:solidFill>
                <a:effectLst/>
                <a:uLnTx/>
                <a:uFillTx/>
                <a:latin typeface="Corbel" panose="020B0503020204020204" pitchFamily="34" charset="0"/>
              </a:rPr>
              <a:t>: </a:t>
            </a:r>
            <a:endParaRPr lang="en-US" sz="1200">
              <a:solidFill>
                <a:schemeClr val="accent2"/>
              </a:solidFill>
              <a:latin typeface="Corbel" panose="020B0503020204020204" pitchFamily="34" charset="0"/>
            </a:endParaRPr>
          </a:p>
          <a:p>
            <a:pPr marL="674370" lvl="1" indent="-274320">
              <a:lnSpc>
                <a:spcPct val="130000"/>
              </a:lnSpc>
              <a:spcBef>
                <a:spcPts val="400"/>
              </a:spcBef>
              <a:defRPr/>
            </a:pPr>
            <a:endParaRPr lang="en-US" sz="1600">
              <a:solidFill>
                <a:schemeClr val="accent2"/>
              </a:solidFill>
              <a:latin typeface="Corbel" panose="020B0503020204020204" pitchFamily="34" charset="0"/>
            </a:endParaRPr>
          </a:p>
          <a:p>
            <a:pPr marL="0" lvl="0" indent="0">
              <a:lnSpc>
                <a:spcPct val="130000"/>
              </a:lnSpc>
              <a:spcBef>
                <a:spcPts val="400"/>
              </a:spcBef>
              <a:buNone/>
              <a:defRPr/>
            </a:pPr>
            <a:endParaRPr lang="en-US" sz="2000">
              <a:solidFill>
                <a:srgbClr val="C06900"/>
              </a:solidFill>
              <a:latin typeface="Corbel" panose="020B0503020204020204" pitchFamily="34" charset="0"/>
            </a:endParaRPr>
          </a:p>
          <a:p>
            <a:pPr marL="274320" lvl="0" indent="-274320">
              <a:lnSpc>
                <a:spcPct val="130000"/>
              </a:lnSpc>
              <a:spcBef>
                <a:spcPts val="400"/>
              </a:spcBef>
              <a:defRPr/>
            </a:pPr>
            <a:endParaRPr kumimoji="0" lang="en-US" sz="2000" i="0" u="none" strike="noStrike" kern="1200" cap="none" spc="0" normalizeH="0" baseline="0" noProof="0">
              <a:ln>
                <a:noFill/>
              </a:ln>
              <a:solidFill>
                <a:srgbClr val="ED7D31"/>
              </a:solidFill>
              <a:effectLst/>
              <a:uLnTx/>
              <a:uFillTx/>
              <a:latin typeface="Corbel" panose="020B0503020204020204" pitchFamily="34" charset="0"/>
            </a:endParaRPr>
          </a:p>
        </p:txBody>
      </p:sp>
      <p:sp>
        <p:nvSpPr>
          <p:cNvPr id="12" name="Title 1">
            <a:extLst>
              <a:ext uri="{FF2B5EF4-FFF2-40B4-BE49-F238E27FC236}">
                <a16:creationId xmlns:a16="http://schemas.microsoft.com/office/drawing/2014/main" id="{1DB119B3-1AA6-94B9-13B9-6E10CE82D05A}"/>
              </a:ext>
            </a:extLst>
          </p:cNvPr>
          <p:cNvSpPr>
            <a:spLocks noGrp="1"/>
          </p:cNvSpPr>
          <p:nvPr>
            <p:ph type="title"/>
          </p:nvPr>
        </p:nvSpPr>
        <p:spPr>
          <a:xfrm>
            <a:off x="78189" y="79447"/>
            <a:ext cx="8987622" cy="740193"/>
          </a:xfrm>
          <a:prstGeom prst="rect">
            <a:avLst/>
          </a:prstGeom>
        </p:spPr>
        <p:txBody>
          <a:bodyPr/>
          <a:lstStyle>
            <a:lvl1pPr>
              <a:defRPr sz="4000" b="1">
                <a:solidFill>
                  <a:schemeClr val="tx1"/>
                </a:solidFill>
                <a:latin typeface="Corbel" panose="020B0503020204020204" pitchFamily="34" charset="0"/>
              </a:defRPr>
            </a:lvl1pPr>
          </a:lstStyle>
          <a:p>
            <a:r>
              <a:rPr lang="en-US"/>
              <a:t>Click to edit Master title style</a:t>
            </a:r>
          </a:p>
        </p:txBody>
      </p:sp>
    </p:spTree>
    <p:extLst>
      <p:ext uri="{BB962C8B-B14F-4D97-AF65-F5344CB8AC3E}">
        <p14:creationId xmlns:p14="http://schemas.microsoft.com/office/powerpoint/2010/main" val="1791178792"/>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228600" y="997529"/>
            <a:ext cx="8610600" cy="51937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9652D26D-6A0A-80F5-0467-32E58CC08E88}"/>
              </a:ext>
            </a:extLst>
          </p:cNvPr>
          <p:cNvSpPr txBox="1">
            <a:spLocks/>
          </p:cNvSpPr>
          <p:nvPr userDrawn="1"/>
        </p:nvSpPr>
        <p:spPr>
          <a:xfrm>
            <a:off x="7006213" y="6413428"/>
            <a:ext cx="2057400" cy="365125"/>
          </a:xfrm>
          <a:prstGeom prst="rect">
            <a:avLst/>
          </a:prstGeom>
        </p:spPr>
        <p:txBody>
          <a:bodyPr/>
          <a:lstStyle>
            <a:defPPr>
              <a:defRPr lang="en-US"/>
            </a:defPPr>
            <a:lvl1pPr marL="0" algn="ctr" defTabSz="457200" rtl="0" eaLnBrk="1" latinLnBrk="0" hangingPunct="1">
              <a:defRPr sz="1400" kern="1200">
                <a:solidFill>
                  <a:schemeClr val="bg1">
                    <a:lumMod val="65000"/>
                  </a:schemeClr>
                </a:solidFill>
                <a:latin typeface="Corbel" panose="020B0503020204020204" pitchFamily="34" charset="0"/>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r"/>
            <a:fld id="{FDEAB76D-489F-BC47-AE8A-9A4958F60173}" type="slidenum">
              <a:rPr lang="en-CH" smtClean="0"/>
              <a:pPr algn="r"/>
              <a:t>‹#›</a:t>
            </a:fld>
            <a:endParaRPr lang="en-CH"/>
          </a:p>
        </p:txBody>
      </p:sp>
      <p:pic>
        <p:nvPicPr>
          <p:cNvPr id="7" name="Picture 6" descr="safari.png">
            <a:extLst>
              <a:ext uri="{FF2B5EF4-FFF2-40B4-BE49-F238E27FC236}">
                <a16:creationId xmlns:a16="http://schemas.microsoft.com/office/drawing/2014/main" id="{AE34FD6A-B99A-3D50-4BF8-F449A040CC8A}"/>
              </a:ext>
            </a:extLst>
          </p:cNvPr>
          <p:cNvPicPr>
            <a:picLocks noChangeAspect="1"/>
          </p:cNvPicPr>
          <p:nvPr userDrawn="1"/>
        </p:nvPicPr>
        <p:blipFill>
          <a:blip r:embed="rId2" cstate="print"/>
          <a:stretch>
            <a:fillRect/>
          </a:stretch>
        </p:blipFill>
        <p:spPr>
          <a:xfrm>
            <a:off x="75991" y="6439729"/>
            <a:ext cx="1080120" cy="312522"/>
          </a:xfrm>
          <a:prstGeom prst="rect">
            <a:avLst/>
          </a:prstGeom>
        </p:spPr>
      </p:pic>
    </p:spTree>
    <p:extLst>
      <p:ext uri="{BB962C8B-B14F-4D97-AF65-F5344CB8AC3E}">
        <p14:creationId xmlns:p14="http://schemas.microsoft.com/office/powerpoint/2010/main" val="1643813891"/>
      </p:ext>
    </p:extLst>
  </p:cSld>
  <p:clrMapOvr>
    <a:masterClrMapping/>
  </p:clrMapOvr>
  <p:transition/>
</p:sldLayout>
</file>

<file path=ppt/slideLayouts/slideLayout7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3"/>
            <a:ext cx="7772400" cy="1470025"/>
          </a:xfrm>
        </p:spPr>
        <p:txBody>
          <a:bodyPr lIns="91440"/>
          <a:lstStyle>
            <a:lvl1pPr algn="ctr">
              <a:defRPr/>
            </a:lvl1p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556206646"/>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400"/>
            </a:lvl1p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noFill/>
          <a:ln>
            <a:noFill/>
          </a:ln>
        </p:spPr>
        <p:txBody>
          <a:bodyPr/>
          <a:lstStyle/>
          <a:p>
            <a:fld id="{BA2D8F13-174C-467F-9D40-7DDEF70CAB8C}" type="slidenum">
              <a:rPr lang="en-US" smtClean="0"/>
              <a:t>‹#›</a:t>
            </a:fld>
            <a:endParaRPr lang="en-US" dirty="0"/>
          </a:p>
        </p:txBody>
      </p:sp>
    </p:spTree>
    <p:extLst>
      <p:ext uri="{BB962C8B-B14F-4D97-AF65-F5344CB8AC3E}">
        <p14:creationId xmlns:p14="http://schemas.microsoft.com/office/powerpoint/2010/main" val="3929911048"/>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792073927"/>
      </p:ext>
    </p:extLst>
  </p:cSld>
  <p:clrMapOvr>
    <a:masterClrMapping/>
  </p:clrMapOvr>
  <p:transition/>
</p:sldLayout>
</file>

<file path=ppt/slideLayouts/slideLayout7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8"/>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358081992"/>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244017661"/>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8"/>
            <a:ext cx="2133600" cy="365125"/>
          </a:xfrm>
          <a:prstGeom prst="rect">
            <a:avLst/>
          </a:prstGeom>
        </p:spPr>
        <p:txBody>
          <a:bodyPr/>
          <a:lstStyle/>
          <a:p>
            <a:endParaRPr lang="en-US"/>
          </a:p>
        </p:txBody>
      </p:sp>
      <p:sp>
        <p:nvSpPr>
          <p:cNvPr id="8" name="Footer Placeholder 7"/>
          <p:cNvSpPr>
            <a:spLocks noGrp="1"/>
          </p:cNvSpPr>
          <p:nvPr>
            <p:ph type="ftr" sz="quarter" idx="11"/>
          </p:nvPr>
        </p:nvSpPr>
        <p:spPr>
          <a:xfrm>
            <a:off x="3124200" y="6356358"/>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364905944"/>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8"/>
            <a:ext cx="2133600" cy="365125"/>
          </a:xfrm>
          <a:prstGeom prst="rect">
            <a:avLst/>
          </a:prstGeom>
        </p:spPr>
        <p:txBody>
          <a:bodyPr/>
          <a:lstStyle/>
          <a:p>
            <a:endParaRPr lang="en-US"/>
          </a:p>
        </p:txBody>
      </p:sp>
      <p:sp>
        <p:nvSpPr>
          <p:cNvPr id="4" name="Footer Placeholder 3"/>
          <p:cNvSpPr>
            <a:spLocks noGrp="1"/>
          </p:cNvSpPr>
          <p:nvPr>
            <p:ph type="ftr" sz="quarter" idx="11"/>
          </p:nvPr>
        </p:nvSpPr>
        <p:spPr>
          <a:xfrm>
            <a:off x="3124200" y="6356358"/>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772962289"/>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8"/>
            <a:ext cx="2133600" cy="365125"/>
          </a:xfrm>
          <a:prstGeom prst="rect">
            <a:avLst/>
          </a:prstGeom>
        </p:spPr>
        <p:txBody>
          <a:bodyPr/>
          <a:lstStyle/>
          <a:p>
            <a:endParaRPr lang="en-US"/>
          </a:p>
        </p:txBody>
      </p:sp>
      <p:sp>
        <p:nvSpPr>
          <p:cNvPr id="3" name="Footer Placeholder 2"/>
          <p:cNvSpPr>
            <a:spLocks noGrp="1"/>
          </p:cNvSpPr>
          <p:nvPr>
            <p:ph type="ftr" sz="quarter" idx="11"/>
          </p:nvPr>
        </p:nvSpPr>
        <p:spPr>
          <a:xfrm>
            <a:off x="3124200" y="6356358"/>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061187938"/>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483922126"/>
      </p:ext>
    </p:extLst>
  </p:cSld>
  <p:clrMapOvr>
    <a:masterClrMapping/>
  </p:clrMapOvr>
</p:sldLayout>
</file>

<file path=ppt/slideLayouts/slideLayout7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6356358"/>
            <a:ext cx="2133600" cy="365125"/>
          </a:xfrm>
          <a:prstGeom prst="rect">
            <a:avLst/>
          </a:prstGeom>
        </p:spPr>
        <p:txBody>
          <a:bodyPr/>
          <a:lstStyle/>
          <a:p>
            <a:endParaRPr lang="en-US"/>
          </a:p>
        </p:txBody>
      </p:sp>
      <p:sp>
        <p:nvSpPr>
          <p:cNvPr id="6" name="Footer Placeholder 5"/>
          <p:cNvSpPr>
            <a:spLocks noGrp="1"/>
          </p:cNvSpPr>
          <p:nvPr>
            <p:ph type="ftr" sz="quarter" idx="11"/>
          </p:nvPr>
        </p:nvSpPr>
        <p:spPr>
          <a:xfrm>
            <a:off x="3124200" y="6356358"/>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2202461436"/>
      </p:ext>
    </p:extLst>
  </p:cSld>
  <p:clrMapOvr>
    <a:masterClrMapping/>
  </p:clrMapOvr>
</p:sldLayout>
</file>

<file path=ppt/slideLayouts/slideLayout7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3466398314"/>
      </p:ext>
    </p:extLst>
  </p:cSld>
  <p:clrMapOvr>
    <a:masterClrMapping/>
  </p:clrMapOvr>
</p:sldLayout>
</file>

<file path=ppt/slideLayouts/slideLayout7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8"/>
            <a:ext cx="2133600" cy="365125"/>
          </a:xfrm>
          <a:prstGeom prst="rect">
            <a:avLst/>
          </a:prstGeom>
        </p:spPr>
        <p:txBody>
          <a:bodyPr/>
          <a:lstStyle/>
          <a:p>
            <a:endParaRPr lang="en-US"/>
          </a:p>
        </p:txBody>
      </p:sp>
      <p:sp>
        <p:nvSpPr>
          <p:cNvPr id="5" name="Footer Placeholder 4"/>
          <p:cNvSpPr>
            <a:spLocks noGrp="1"/>
          </p:cNvSpPr>
          <p:nvPr>
            <p:ph type="ftr" sz="quarter" idx="11"/>
          </p:nvPr>
        </p:nvSpPr>
        <p:spPr>
          <a:xfrm>
            <a:off x="3124200" y="6356358"/>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BA2D8F13-174C-467F-9D40-7DDEF70CAB8C}" type="slidenum">
              <a:rPr lang="en-US" smtClean="0"/>
              <a:t>‹#›</a:t>
            </a:fld>
            <a:endParaRPr lang="en-US"/>
          </a:p>
        </p:txBody>
      </p:sp>
    </p:spTree>
    <p:extLst>
      <p:ext uri="{BB962C8B-B14F-4D97-AF65-F5344CB8AC3E}">
        <p14:creationId xmlns:p14="http://schemas.microsoft.com/office/powerpoint/2010/main" val="1859688456"/>
      </p:ext>
    </p:extLst>
  </p:cSld>
  <p:clrMapOvr>
    <a:masterClrMapping/>
  </p:clrMapOvr>
</p:sldLayout>
</file>

<file path=ppt/slideLayouts/slideLayout7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atin typeface="Trebuchet MS" panose="020B0603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atin typeface="Trebuchet MS" panose="020B0603020202020204" pitchFamily="34" charset="0"/>
              </a:defRPr>
            </a:lvl1pPr>
            <a:lvl2pPr marL="342884" indent="0" algn="ctr">
              <a:buNone/>
              <a:defRPr sz="1500"/>
            </a:lvl2pPr>
            <a:lvl3pPr marL="685766" indent="0" algn="ctr">
              <a:buNone/>
              <a:defRPr sz="1350"/>
            </a:lvl3pPr>
            <a:lvl4pPr marL="1028649" indent="0" algn="ctr">
              <a:buNone/>
              <a:defRPr sz="1200"/>
            </a:lvl4pPr>
            <a:lvl5pPr marL="1371532" indent="0" algn="ctr">
              <a:buNone/>
              <a:defRPr sz="1200"/>
            </a:lvl5pPr>
            <a:lvl6pPr marL="1714415" indent="0" algn="ctr">
              <a:buNone/>
              <a:defRPr sz="1200"/>
            </a:lvl6pPr>
            <a:lvl7pPr marL="2057297" indent="0" algn="ctr">
              <a:buNone/>
              <a:defRPr sz="1200"/>
            </a:lvl7pPr>
            <a:lvl8pPr marL="2400180" indent="0" algn="ctr">
              <a:buNone/>
              <a:defRPr sz="1200"/>
            </a:lvl8pPr>
            <a:lvl9pPr marL="2743064" indent="0" algn="ctr">
              <a:buNone/>
              <a:defRPr sz="1200"/>
            </a:lvl9pPr>
          </a:lstStyle>
          <a:p>
            <a:r>
              <a:rPr lang="en-US"/>
              <a:t>Click to edit Master subtitle style</a:t>
            </a:r>
          </a:p>
        </p:txBody>
      </p:sp>
    </p:spTree>
    <p:extLst>
      <p:ext uri="{BB962C8B-B14F-4D97-AF65-F5344CB8AC3E}">
        <p14:creationId xmlns:p14="http://schemas.microsoft.com/office/powerpoint/2010/main" val="347902351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76813583"/>
      </p:ext>
    </p:extLst>
  </p:cSld>
  <p:clrMapOvr>
    <a:masterClrMapping/>
  </p:clrMapOvr>
  <p:transition/>
</p:sldLayout>
</file>

<file path=ppt/slideLayouts/slideLayout7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4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74"/>
            <a:ext cx="7886700" cy="1500187"/>
          </a:xfrm>
        </p:spPr>
        <p:txBody>
          <a:bodyPr/>
          <a:lstStyle>
            <a:lvl1pPr marL="0" indent="0">
              <a:buNone/>
              <a:defRPr sz="1800">
                <a:solidFill>
                  <a:schemeClr val="tx1">
                    <a:tint val="75000"/>
                  </a:schemeClr>
                </a:solidFill>
              </a:defRPr>
            </a:lvl1pPr>
            <a:lvl2pPr marL="342884" indent="0">
              <a:buNone/>
              <a:defRPr sz="1500">
                <a:solidFill>
                  <a:schemeClr val="tx1">
                    <a:tint val="75000"/>
                  </a:schemeClr>
                </a:solidFill>
              </a:defRPr>
            </a:lvl2pPr>
            <a:lvl3pPr marL="685766" indent="0">
              <a:buNone/>
              <a:defRPr sz="1350">
                <a:solidFill>
                  <a:schemeClr val="tx1">
                    <a:tint val="75000"/>
                  </a:schemeClr>
                </a:solidFill>
              </a:defRPr>
            </a:lvl3pPr>
            <a:lvl4pPr marL="1028649" indent="0">
              <a:buNone/>
              <a:defRPr sz="1200">
                <a:solidFill>
                  <a:schemeClr val="tx1">
                    <a:tint val="75000"/>
                  </a:schemeClr>
                </a:solidFill>
              </a:defRPr>
            </a:lvl4pPr>
            <a:lvl5pPr marL="1371532" indent="0">
              <a:buNone/>
              <a:defRPr sz="1200">
                <a:solidFill>
                  <a:schemeClr val="tx1">
                    <a:tint val="75000"/>
                  </a:schemeClr>
                </a:solidFill>
              </a:defRPr>
            </a:lvl5pPr>
            <a:lvl6pPr marL="1714415" indent="0">
              <a:buNone/>
              <a:defRPr sz="1200">
                <a:solidFill>
                  <a:schemeClr val="tx1">
                    <a:tint val="75000"/>
                  </a:schemeClr>
                </a:solidFill>
              </a:defRPr>
            </a:lvl6pPr>
            <a:lvl7pPr marL="2057297" indent="0">
              <a:buNone/>
              <a:defRPr sz="1200">
                <a:solidFill>
                  <a:schemeClr val="tx1">
                    <a:tint val="75000"/>
                  </a:schemeClr>
                </a:solidFill>
              </a:defRPr>
            </a:lvl7pPr>
            <a:lvl8pPr marL="2400180" indent="0">
              <a:buNone/>
              <a:defRPr sz="1200">
                <a:solidFill>
                  <a:schemeClr val="tx1">
                    <a:tint val="75000"/>
                  </a:schemeClr>
                </a:solidFill>
              </a:defRPr>
            </a:lvl8pPr>
            <a:lvl9pPr marL="2743064" indent="0">
              <a:buNone/>
              <a:defRPr sz="12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54756617"/>
      </p:ext>
    </p:extLst>
  </p:cSld>
  <p:clrMapOvr>
    <a:masterClrMapping/>
  </p:clrMapOvr>
</p:sldLayout>
</file>

<file path=ppt/slideLayouts/slideLayout7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3103E0A-1103-4E2A-80B9-427ECF501675}"/>
              </a:ext>
            </a:extLst>
          </p:cNvPr>
          <p:cNvSpPr/>
          <p:nvPr userDrawn="1"/>
        </p:nvSpPr>
        <p:spPr>
          <a:xfrm>
            <a:off x="0" y="-1"/>
            <a:ext cx="9144000" cy="82576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Trebuchet MS" panose="020B0603020202020204" pitchFamily="34" charset="0"/>
            </a:endParaRPr>
          </a:p>
        </p:txBody>
      </p:sp>
      <p:sp>
        <p:nvSpPr>
          <p:cNvPr id="2" name="Title 1"/>
          <p:cNvSpPr>
            <a:spLocks noGrp="1"/>
          </p:cNvSpPr>
          <p:nvPr>
            <p:ph type="title"/>
          </p:nvPr>
        </p:nvSpPr>
        <p:spPr>
          <a:xfrm>
            <a:off x="155488" y="78848"/>
            <a:ext cx="8815517" cy="753812"/>
          </a:xfrm>
        </p:spPr>
        <p:txBody>
          <a:bodyPr>
            <a:normAutofit/>
          </a:bodyPr>
          <a:lstStyle>
            <a:lvl1pPr>
              <a:defRPr sz="4600" b="1">
                <a:solidFill>
                  <a:schemeClr val="bg1"/>
                </a:solidFill>
                <a:latin typeface="Trebuchet MS" panose="020B0603020202020204" pitchFamily="34" charset="0"/>
              </a:defRPr>
            </a:lvl1pPr>
          </a:lstStyle>
          <a:p>
            <a:r>
              <a:rPr lang="en-US" dirty="0"/>
              <a:t>Click to edit Master title style</a:t>
            </a:r>
          </a:p>
        </p:txBody>
      </p:sp>
      <p:sp>
        <p:nvSpPr>
          <p:cNvPr id="3" name="Content Placeholder 2"/>
          <p:cNvSpPr>
            <a:spLocks noGrp="1"/>
          </p:cNvSpPr>
          <p:nvPr>
            <p:ph idx="1"/>
          </p:nvPr>
        </p:nvSpPr>
        <p:spPr>
          <a:xfrm>
            <a:off x="155488" y="1021492"/>
            <a:ext cx="8815517" cy="5368993"/>
          </a:xfrm>
        </p:spPr>
        <p:txBody>
          <a:bodyPr>
            <a:normAutofit/>
          </a:bodyPr>
          <a:lstStyle>
            <a:lvl1pPr>
              <a:defRPr sz="2800">
                <a:latin typeface="Trebuchet MS" panose="020B0603020202020204" pitchFamily="34" charset="0"/>
              </a:defRPr>
            </a:lvl1pPr>
            <a:lvl2pPr>
              <a:defRPr sz="2400">
                <a:latin typeface="Trebuchet MS" panose="020B0603020202020204" pitchFamily="34" charset="0"/>
              </a:defRPr>
            </a:lvl2pPr>
            <a:lvl3pPr>
              <a:defRPr sz="1800">
                <a:latin typeface="Trebuchet MS" panose="020B0603020202020204" pitchFamily="34" charset="0"/>
              </a:defRPr>
            </a:lvl3pPr>
            <a:lvl4pPr>
              <a:defRPr sz="1600">
                <a:latin typeface="Trebuchet MS" panose="020B0603020202020204" pitchFamily="34" charset="0"/>
              </a:defRPr>
            </a:lvl4pPr>
            <a:lvl5pPr>
              <a:defRPr sz="1600">
                <a:latin typeface="Trebuchet MS" panose="020B0603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Graphic 11">
            <a:extLst>
              <a:ext uri="{FF2B5EF4-FFF2-40B4-BE49-F238E27FC236}">
                <a16:creationId xmlns:a16="http://schemas.microsoft.com/office/drawing/2014/main" id="{1FE0A3EE-6483-4E65-823F-5E7E920D709A}"/>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94338"/>
            <a:ext cx="1180720" cy="227148"/>
          </a:xfrm>
          <a:prstGeom prst="rect">
            <a:avLst/>
          </a:prstGeom>
        </p:spPr>
      </p:pic>
      <p:sp>
        <p:nvSpPr>
          <p:cNvPr id="8" name="Slide Number Placeholder 7">
            <a:extLst>
              <a:ext uri="{FF2B5EF4-FFF2-40B4-BE49-F238E27FC236}">
                <a16:creationId xmlns:a16="http://schemas.microsoft.com/office/drawing/2014/main" id="{0E1FD7A5-C69D-412C-8DA5-5AA06BC4E515}"/>
              </a:ext>
            </a:extLst>
          </p:cNvPr>
          <p:cNvSpPr>
            <a:spLocks noGrp="1"/>
          </p:cNvSpPr>
          <p:nvPr>
            <p:ph type="sldNum" sz="quarter" idx="12"/>
          </p:nvPr>
        </p:nvSpPr>
        <p:spPr>
          <a:xfrm>
            <a:off x="8329353" y="6494338"/>
            <a:ext cx="643730" cy="280288"/>
          </a:xfrm>
          <a:prstGeom prst="rect">
            <a:avLst/>
          </a:prstGeom>
        </p:spPr>
        <p:txBody>
          <a:bodyPr/>
          <a:lstStyle>
            <a:lvl1pPr algn="ctr">
              <a:defRPr sz="1600" b="1">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2922109303"/>
      </p:ext>
    </p:extLst>
  </p:cSld>
  <p:clrMapOvr>
    <a:masterClrMapping/>
  </p:clrMapOvr>
</p:sldLayout>
</file>

<file path=ppt/slideLayouts/slideLayout7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2F3A1B36-F75C-4B3A-8AC7-B38B97092F73}"/>
              </a:ext>
            </a:extLst>
          </p:cNvPr>
          <p:cNvSpPr/>
          <p:nvPr userDrawn="1"/>
        </p:nvSpPr>
        <p:spPr>
          <a:xfrm>
            <a:off x="0" y="-1"/>
            <a:ext cx="9144000" cy="890327"/>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b="1" dirty="0">
              <a:latin typeface="Trebuchet MS" panose="020B0603020202020204" pitchFamily="34" charset="0"/>
            </a:endParaRPr>
          </a:p>
        </p:txBody>
      </p:sp>
      <p:sp>
        <p:nvSpPr>
          <p:cNvPr id="12" name="Title 1">
            <a:extLst>
              <a:ext uri="{FF2B5EF4-FFF2-40B4-BE49-F238E27FC236}">
                <a16:creationId xmlns:a16="http://schemas.microsoft.com/office/drawing/2014/main" id="{F77D2451-9D72-4A45-A1BA-585E5FC3C46D}"/>
              </a:ext>
            </a:extLst>
          </p:cNvPr>
          <p:cNvSpPr txBox="1">
            <a:spLocks/>
          </p:cNvSpPr>
          <p:nvPr userDrawn="1"/>
        </p:nvSpPr>
        <p:spPr>
          <a:xfrm>
            <a:off x="155488" y="70610"/>
            <a:ext cx="8815517" cy="753812"/>
          </a:xfrm>
          <a:prstGeom prst="rect">
            <a:avLst/>
          </a:prstGeom>
        </p:spPr>
        <p:txBody>
          <a:bodyPr vert="horz" lIns="91440" tIns="45720" rIns="91440" bIns="45720" rtlCol="0" anchor="ctr">
            <a:normAutofit/>
          </a:bodyPr>
          <a:lstStyle>
            <a:lvl1pPr algn="l" defTabSz="685766" rtl="0" eaLnBrk="1" latinLnBrk="0" hangingPunct="1">
              <a:lnSpc>
                <a:spcPct val="90000"/>
              </a:lnSpc>
              <a:spcBef>
                <a:spcPct val="0"/>
              </a:spcBef>
              <a:buNone/>
              <a:defRPr sz="4000" b="1" kern="1200">
                <a:solidFill>
                  <a:schemeClr val="bg1"/>
                </a:solidFill>
                <a:latin typeface="Trebuchet MS" panose="020B0603020202020204" pitchFamily="34" charset="0"/>
                <a:ea typeface="Verdana" panose="020B0604030504040204" pitchFamily="34" charset="0"/>
                <a:cs typeface="Courier New" panose="02070309020205020404" pitchFamily="49" charset="0"/>
              </a:defRPr>
            </a:lvl1pPr>
          </a:lstStyle>
          <a:p>
            <a:r>
              <a:rPr lang="en-US" dirty="0"/>
              <a:t>Click to edit Master title style</a:t>
            </a:r>
          </a:p>
        </p:txBody>
      </p:sp>
      <p:pic>
        <p:nvPicPr>
          <p:cNvPr id="13" name="Graphic 12">
            <a:extLst>
              <a:ext uri="{FF2B5EF4-FFF2-40B4-BE49-F238E27FC236}">
                <a16:creationId xmlns:a16="http://schemas.microsoft.com/office/drawing/2014/main" id="{35CB8A4C-6108-4DBB-AB3B-F36B31AA7938}"/>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62642"/>
            <a:ext cx="1345478" cy="258844"/>
          </a:xfrm>
          <a:prstGeom prst="rect">
            <a:avLst/>
          </a:prstGeom>
        </p:spPr>
      </p:pic>
      <p:sp>
        <p:nvSpPr>
          <p:cNvPr id="7" name="Slide Number Placeholder 7">
            <a:extLst>
              <a:ext uri="{FF2B5EF4-FFF2-40B4-BE49-F238E27FC236}">
                <a16:creationId xmlns:a16="http://schemas.microsoft.com/office/drawing/2014/main" id="{25E13529-B30F-4988-A788-9A2F9C01C88B}"/>
              </a:ext>
            </a:extLst>
          </p:cNvPr>
          <p:cNvSpPr>
            <a:spLocks noGrp="1"/>
          </p:cNvSpPr>
          <p:nvPr>
            <p:ph type="sldNum" sz="quarter" idx="12"/>
          </p:nvPr>
        </p:nvSpPr>
        <p:spPr>
          <a:xfrm>
            <a:off x="3543300" y="6467768"/>
            <a:ext cx="2057400" cy="280288"/>
          </a:xfrm>
          <a:prstGeom prst="rect">
            <a:avLst/>
          </a:prstGeom>
        </p:spPr>
        <p:txBody>
          <a:bodyPr/>
          <a:lstStyle>
            <a:lvl1pPr algn="ctr">
              <a:defRPr sz="1400">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1551954024"/>
      </p:ext>
    </p:extLst>
  </p:cSld>
  <p:clrMapOvr>
    <a:masterClrMapping/>
  </p:clrMapOvr>
</p:sldLayout>
</file>

<file path=ppt/slideLayouts/slideLayout7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Graphic 4">
            <a:extLst>
              <a:ext uri="{FF2B5EF4-FFF2-40B4-BE49-F238E27FC236}">
                <a16:creationId xmlns:a16="http://schemas.microsoft.com/office/drawing/2014/main" id="{910755F8-9E4F-4AC1-934C-4503FD0A51D7}"/>
              </a:ext>
            </a:extLst>
          </p:cNvPr>
          <p:cNvPicPr>
            <a:picLocks noChangeAspect="1"/>
          </p:cNvPicPr>
          <p:nvPr userDrawn="1"/>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64" y="6462642"/>
            <a:ext cx="1345478" cy="258844"/>
          </a:xfrm>
          <a:prstGeom prst="rect">
            <a:avLst/>
          </a:prstGeom>
        </p:spPr>
      </p:pic>
      <p:sp>
        <p:nvSpPr>
          <p:cNvPr id="4" name="Slide Number Placeholder 7">
            <a:extLst>
              <a:ext uri="{FF2B5EF4-FFF2-40B4-BE49-F238E27FC236}">
                <a16:creationId xmlns:a16="http://schemas.microsoft.com/office/drawing/2014/main" id="{D3FBD0FA-D9BB-45FA-A53B-03090A5B6110}"/>
              </a:ext>
            </a:extLst>
          </p:cNvPr>
          <p:cNvSpPr>
            <a:spLocks noGrp="1"/>
          </p:cNvSpPr>
          <p:nvPr>
            <p:ph type="sldNum" sz="quarter" idx="12"/>
          </p:nvPr>
        </p:nvSpPr>
        <p:spPr>
          <a:xfrm>
            <a:off x="3543300" y="6467768"/>
            <a:ext cx="2057400" cy="280288"/>
          </a:xfrm>
          <a:prstGeom prst="rect">
            <a:avLst/>
          </a:prstGeom>
        </p:spPr>
        <p:txBody>
          <a:bodyPr/>
          <a:lstStyle>
            <a:lvl1pPr algn="ctr">
              <a:defRPr sz="1400">
                <a:latin typeface="Trebuchet MS" panose="020B0603020202020204" pitchFamily="34" charset="0"/>
              </a:defRPr>
            </a:lvl1pPr>
          </a:lstStyle>
          <a:p>
            <a:fld id="{C19D2B53-EDAE-4B41-B849-8916FA40BCB6}" type="slidenum">
              <a:rPr lang="en-US" smtClean="0"/>
              <a:pPr/>
              <a:t>‹#›</a:t>
            </a:fld>
            <a:endParaRPr lang="en-US"/>
          </a:p>
        </p:txBody>
      </p:sp>
    </p:spTree>
    <p:extLst>
      <p:ext uri="{BB962C8B-B14F-4D97-AF65-F5344CB8AC3E}">
        <p14:creationId xmlns:p14="http://schemas.microsoft.com/office/powerpoint/2010/main" val="416332365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92685609"/>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15252787"/>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901690549"/>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500113194"/>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010437132"/>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72594476"/>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607013786"/>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pPr/>
              <a:t>‹#›</a:t>
            </a:fld>
            <a:endParaRPr lang="en-US" altLang="en-US"/>
          </a:p>
        </p:txBody>
      </p:sp>
    </p:spTree>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a:lstStyle/>
          <a:p>
            <a:pPr>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0"/>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0"/>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40" tIns="45720" rIns="91440" bIns="45720" numCol="1" anchor="b" anchorCtr="0" compatLnSpc="1">
            <a:prstTxWarp prst="textNoShape">
              <a:avLst/>
            </a:prstTxWarp>
          </a:bodyPr>
          <a:lstStyle>
            <a:lvl1pPr>
              <a:defRPr sz="1200">
                <a:latin typeface="Garamond" pitchFamily="18" charset="0"/>
              </a:defRPr>
            </a:lvl1pPr>
          </a:lstStyle>
          <a:p>
            <a:endParaRPr lang="en-US" altLang="en-US">
              <a:solidFill>
                <a:srgbClr val="000000"/>
              </a:solidFill>
            </a:endParaRPr>
          </a:p>
        </p:txBody>
      </p:sp>
      <p:sp>
        <p:nvSpPr>
          <p:cNvPr id="8" name="Rectangle 5"/>
          <p:cNvSpPr>
            <a:spLocks noGrp="1" noChangeArrowheads="1"/>
          </p:cNvSpPr>
          <p:nvPr>
            <p:ph type="ftr" sz="quarter" idx="11"/>
          </p:nvPr>
        </p:nvSpPr>
        <p:spPr>
          <a:xfrm>
            <a:off x="3124200"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9170064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6690191"/>
      </p:ext>
    </p:extLst>
  </p:cSld>
  <p:clrMapOvr>
    <a:masterClrMapping/>
  </p:clrMapOvr>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145754154"/>
      </p:ext>
    </p:extLst>
  </p:cSld>
  <p:clrMapOvr>
    <a:masterClrMapping/>
  </p:clrMapOvr>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47945867"/>
      </p:ext>
    </p:extLst>
  </p:cSld>
  <p:clrMapOvr>
    <a:masterClrMapping/>
  </p:clrMapOvr>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17637371"/>
      </p:ext>
    </p:extLst>
  </p:cSld>
  <p:clrMapOvr>
    <a:masterClrMapping/>
  </p:clrMapOvr>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036877408"/>
      </p:ext>
    </p:extLst>
  </p:cSld>
  <p:clrMapOvr>
    <a:masterClrMapping/>
  </p:clrMapOvr>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209029212"/>
      </p:ext>
    </p:extLst>
  </p:cSld>
  <p:clrMapOvr>
    <a:masterClrMapping/>
  </p:clrMapOvr>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538838355"/>
      </p:ext>
    </p:extLst>
  </p:cSld>
  <p:clrMapOvr>
    <a:masterClrMapping/>
  </p:clrMapOvr>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945256693"/>
      </p:ext>
    </p:extLst>
  </p:cSld>
  <p:clrMapOvr>
    <a:masterClrMapping/>
  </p:clrMapOvr>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F44DDA66-0DFC-412A-A4B0-EFE91F0913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29813062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pPr/>
              <a:t>‹#›</a:t>
            </a:fld>
            <a:endParaRPr lang="en-US" altLang="en-US"/>
          </a:p>
        </p:txBody>
      </p:sp>
    </p:spTree>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86550" y="152400"/>
            <a:ext cx="2152650" cy="6096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28600" y="152400"/>
            <a:ext cx="63055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4D1F9A79-97CD-456A-8962-B51E5744B9C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811494368"/>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Freeform 3"/>
          <p:cNvSpPr>
            <a:spLocks noChangeArrowheads="1"/>
          </p:cNvSpPr>
          <p:nvPr/>
        </p:nvSpPr>
        <p:spPr bwMode="auto">
          <a:xfrm>
            <a:off x="457200" y="1123950"/>
            <a:ext cx="82296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lIns="91425" tIns="45713" rIns="91425" bIns="45713"/>
          <a:lstStyle/>
          <a:p>
            <a:pPr defTabSz="914259"/>
            <a:endParaRPr lang="en-US">
              <a:solidFill>
                <a:srgbClr val="000000"/>
              </a:solidFill>
              <a:latin typeface="Tahoma"/>
            </a:endParaRPr>
          </a:p>
        </p:txBody>
      </p:sp>
      <p:sp>
        <p:nvSpPr>
          <p:cNvPr id="5" name="Line 8"/>
          <p:cNvSpPr>
            <a:spLocks noChangeShapeType="1"/>
          </p:cNvSpPr>
          <p:nvPr/>
        </p:nvSpPr>
        <p:spPr bwMode="auto">
          <a:xfrm>
            <a:off x="457200" y="3371850"/>
            <a:ext cx="8229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6" name="Line 10"/>
          <p:cNvSpPr>
            <a:spLocks noChangeShapeType="1"/>
          </p:cNvSpPr>
          <p:nvPr userDrawn="1"/>
        </p:nvSpPr>
        <p:spPr bwMode="auto">
          <a:xfrm>
            <a:off x="8686800" y="2457450"/>
            <a:ext cx="0" cy="914400"/>
          </a:xfrm>
          <a:prstGeom prst="line">
            <a:avLst/>
          </a:prstGeom>
          <a:noFill/>
          <a:ln w="2540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1378" name="Rectangle 2"/>
          <p:cNvSpPr>
            <a:spLocks noGrp="1" noChangeArrowheads="1"/>
          </p:cNvSpPr>
          <p:nvPr>
            <p:ph type="ctrTitle"/>
          </p:nvPr>
        </p:nvSpPr>
        <p:spPr>
          <a:xfrm>
            <a:off x="685800" y="1524001"/>
            <a:ext cx="7924800" cy="1752600"/>
          </a:xfrm>
        </p:spPr>
        <p:txBody>
          <a:bodyPr/>
          <a:lstStyle>
            <a:lvl1pPr>
              <a:defRPr sz="4800"/>
            </a:lvl1pPr>
          </a:lstStyle>
          <a:p>
            <a:r>
              <a:rPr lang="en-US" altLang="en-US"/>
              <a:t>Click to edit Master title style</a:t>
            </a:r>
          </a:p>
        </p:txBody>
      </p:sp>
      <p:sp>
        <p:nvSpPr>
          <p:cNvPr id="101379" name="Rectangle 3"/>
          <p:cNvSpPr>
            <a:spLocks noGrp="1" noChangeArrowheads="1"/>
          </p:cNvSpPr>
          <p:nvPr>
            <p:ph type="subTitle" idx="1"/>
          </p:nvPr>
        </p:nvSpPr>
        <p:spPr>
          <a:xfrm>
            <a:off x="685800" y="3581401"/>
            <a:ext cx="7848600" cy="1752600"/>
          </a:xfrm>
        </p:spPr>
        <p:txBody>
          <a:bodyPr/>
          <a:lstStyle>
            <a:lvl1pPr marL="0" indent="0" algn="ctr">
              <a:buFont typeface="Wingdings" pitchFamily="2" charset="2"/>
              <a:buNone/>
              <a:defRPr/>
            </a:lvl1pPr>
          </a:lstStyle>
          <a:p>
            <a:r>
              <a:rPr lang="en-US" altLang="en-US"/>
              <a:t>Click to edit Master subtitle style</a:t>
            </a:r>
          </a:p>
        </p:txBody>
      </p:sp>
      <p:sp>
        <p:nvSpPr>
          <p:cNvPr id="7" name="Rectangle 4"/>
          <p:cNvSpPr>
            <a:spLocks noGrp="1" noChangeArrowheads="1"/>
          </p:cNvSpPr>
          <p:nvPr>
            <p:ph type="dt" sz="half" idx="10"/>
          </p:nvPr>
        </p:nvSpPr>
        <p:spPr bwMode="auto">
          <a:xfrm>
            <a:off x="457200" y="6243638"/>
            <a:ext cx="2133600" cy="457200"/>
          </a:xfrm>
          <a:prstGeom prst="rect">
            <a:avLst/>
          </a:prstGeom>
          <a:ln>
            <a:miter lim="800000"/>
            <a:headEnd/>
            <a:tailEnd/>
          </a:ln>
        </p:spPr>
        <p:txBody>
          <a:bodyPr vert="horz" wrap="square" lIns="91425" tIns="45713" rIns="91425" bIns="45713" numCol="1" anchor="b" anchorCtr="0" compatLnSpc="1">
            <a:prstTxWarp prst="textNoShape">
              <a:avLst/>
            </a:prstTxWarp>
          </a:bodyPr>
          <a:lstStyle>
            <a:lvl1pPr>
              <a:defRPr sz="1200">
                <a:latin typeface="Garamond" pitchFamily="18" charset="0"/>
              </a:defRPr>
            </a:lvl1pPr>
          </a:lstStyle>
          <a:p>
            <a:pPr defTabSz="914259"/>
            <a:endParaRPr lang="en-US" altLang="en-US">
              <a:solidFill>
                <a:srgbClr val="000000"/>
              </a:solidFill>
            </a:endParaRPr>
          </a:p>
        </p:txBody>
      </p:sp>
      <p:sp>
        <p:nvSpPr>
          <p:cNvPr id="8" name="Rectangle 5"/>
          <p:cNvSpPr>
            <a:spLocks noGrp="1" noChangeArrowheads="1"/>
          </p:cNvSpPr>
          <p:nvPr>
            <p:ph type="ftr" sz="quarter" idx="11"/>
          </p:nvPr>
        </p:nvSpPr>
        <p:spPr>
          <a:xfrm>
            <a:off x="3124201" y="6243638"/>
            <a:ext cx="2895600" cy="457200"/>
          </a:xfrm>
        </p:spPr>
        <p:txBody>
          <a:bodyPr/>
          <a:lstStyle>
            <a:lvl1pPr>
              <a:defRPr/>
            </a:lvl1pPr>
          </a:lstStyle>
          <a:p>
            <a:endParaRPr lang="en-US" altLang="en-US">
              <a:solidFill>
                <a:srgbClr val="000000"/>
              </a:solidFill>
            </a:endParaRPr>
          </a:p>
        </p:txBody>
      </p:sp>
      <p:sp>
        <p:nvSpPr>
          <p:cNvPr id="9" name="Rectangle 6"/>
          <p:cNvSpPr>
            <a:spLocks noGrp="1" noChangeArrowheads="1"/>
          </p:cNvSpPr>
          <p:nvPr>
            <p:ph type="sldNum" sz="quarter" idx="12"/>
          </p:nvPr>
        </p:nvSpPr>
        <p:spPr/>
        <p:txBody>
          <a:bodyPr/>
          <a:lstStyle>
            <a:lvl1pPr>
              <a:defRPr sz="1200"/>
            </a:lvl1pPr>
          </a:lstStyle>
          <a:p>
            <a:fld id="{7341D3D9-3FE8-4025-BF66-8DAB1ABB951F}"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458396810"/>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323594FA-E141-4234-AE05-360401972BE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427678932"/>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3"/>
            <a:ext cx="7772400" cy="1362075"/>
          </a:xfrm>
        </p:spPr>
        <p:txBody>
          <a:bodyPr/>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6"/>
            <a:ext cx="7772400" cy="1500187"/>
          </a:xfrm>
        </p:spPr>
        <p:txBody>
          <a:bodyPr anchor="b"/>
          <a:lstStyle>
            <a:lvl1pPr marL="0" indent="0">
              <a:buNone/>
              <a:defRPr sz="2000"/>
            </a:lvl1pPr>
            <a:lvl2pPr marL="457130" indent="0">
              <a:buNone/>
              <a:defRPr sz="1800"/>
            </a:lvl2pPr>
            <a:lvl3pPr marL="914259" indent="0">
              <a:buNone/>
              <a:defRPr sz="1600"/>
            </a:lvl3pPr>
            <a:lvl4pPr marL="1371390" indent="0">
              <a:buNone/>
              <a:defRPr sz="1400"/>
            </a:lvl4pPr>
            <a:lvl5pPr marL="1828519" indent="0">
              <a:buNone/>
              <a:defRPr sz="1400"/>
            </a:lvl5pPr>
            <a:lvl6pPr marL="2285649" indent="0">
              <a:buNone/>
              <a:defRPr sz="1400"/>
            </a:lvl6pPr>
            <a:lvl7pPr marL="2742780" indent="0">
              <a:buNone/>
              <a:defRPr sz="1400"/>
            </a:lvl7pPr>
            <a:lvl8pPr marL="3199908" indent="0">
              <a:buNone/>
              <a:defRPr sz="1400"/>
            </a:lvl8pPr>
            <a:lvl9pPr marL="3657039" indent="0">
              <a:buNone/>
              <a:defRPr sz="1400"/>
            </a:lvl9pPr>
          </a:lstStyle>
          <a:p>
            <a:pPr lvl="0"/>
            <a:r>
              <a:rPr lang="en-US"/>
              <a:t>Click to edit Master text styles</a:t>
            </a:r>
          </a:p>
        </p:txBody>
      </p:sp>
      <p:sp>
        <p:nvSpPr>
          <p:cNvPr id="4"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5" name="Rectangle 1030"/>
          <p:cNvSpPr>
            <a:spLocks noGrp="1" noChangeArrowheads="1"/>
          </p:cNvSpPr>
          <p:nvPr>
            <p:ph type="sldNum" sz="quarter" idx="11"/>
          </p:nvPr>
        </p:nvSpPr>
        <p:spPr>
          <a:ln/>
        </p:spPr>
        <p:txBody>
          <a:bodyPr/>
          <a:lstStyle>
            <a:lvl1pPr>
              <a:defRPr/>
            </a:lvl1pPr>
          </a:lstStyle>
          <a:p>
            <a:fld id="{C7AC7BA1-BEA2-40AF-9056-44DC8C98568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71486633"/>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286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10100" y="1371600"/>
            <a:ext cx="4229100" cy="4876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4D2BBBE-2A44-4D16-8758-0239282DCC58}"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542156"/>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130" indent="0">
              <a:buNone/>
              <a:defRPr sz="2000" b="1"/>
            </a:lvl2pPr>
            <a:lvl3pPr marL="914259" indent="0">
              <a:buNone/>
              <a:defRPr sz="1800" b="1"/>
            </a:lvl3pPr>
            <a:lvl4pPr marL="1371390" indent="0">
              <a:buNone/>
              <a:defRPr sz="1600" b="1"/>
            </a:lvl4pPr>
            <a:lvl5pPr marL="1828519" indent="0">
              <a:buNone/>
              <a:defRPr sz="1600" b="1"/>
            </a:lvl5pPr>
            <a:lvl6pPr marL="2285649" indent="0">
              <a:buNone/>
              <a:defRPr sz="1600" b="1"/>
            </a:lvl6pPr>
            <a:lvl7pPr marL="2742780" indent="0">
              <a:buNone/>
              <a:defRPr sz="1600" b="1"/>
            </a:lvl7pPr>
            <a:lvl8pPr marL="3199908" indent="0">
              <a:buNone/>
              <a:defRPr sz="1600" b="1"/>
            </a:lvl8pPr>
            <a:lvl9pPr marL="365703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8" name="Rectangle 1030"/>
          <p:cNvSpPr>
            <a:spLocks noGrp="1" noChangeArrowheads="1"/>
          </p:cNvSpPr>
          <p:nvPr>
            <p:ph type="sldNum" sz="quarter" idx="11"/>
          </p:nvPr>
        </p:nvSpPr>
        <p:spPr>
          <a:ln/>
        </p:spPr>
        <p:txBody>
          <a:bodyPr/>
          <a:lstStyle>
            <a:lvl1pPr>
              <a:defRPr/>
            </a:lvl1pPr>
          </a:lstStyle>
          <a:p>
            <a:fld id="{D5FD5635-BCCD-45D2-B61E-320731E13B17}"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2439204901"/>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4" name="Rectangle 1030"/>
          <p:cNvSpPr>
            <a:spLocks noGrp="1" noChangeArrowheads="1"/>
          </p:cNvSpPr>
          <p:nvPr>
            <p:ph type="sldNum" sz="quarter" idx="11"/>
          </p:nvPr>
        </p:nvSpPr>
        <p:spPr>
          <a:ln/>
        </p:spPr>
        <p:txBody>
          <a:bodyPr/>
          <a:lstStyle>
            <a:lvl1pPr>
              <a:defRPr/>
            </a:lvl1pPr>
          </a:lstStyle>
          <a:p>
            <a:fld id="{018A7077-2B78-4FB5-8F56-24239751AEF0}"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1791634217"/>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3" name="Rectangle 1030"/>
          <p:cNvSpPr>
            <a:spLocks noGrp="1" noChangeArrowheads="1"/>
          </p:cNvSpPr>
          <p:nvPr>
            <p:ph type="sldNum" sz="quarter" idx="11"/>
          </p:nvPr>
        </p:nvSpPr>
        <p:spPr>
          <a:ln/>
        </p:spPr>
        <p:txBody>
          <a:bodyPr/>
          <a:lstStyle>
            <a:lvl1pPr>
              <a:defRPr/>
            </a:lvl1pPr>
          </a:lstStyle>
          <a:p>
            <a:fld id="{6E86574E-FA2E-425B-A84C-39F9592E9ECB}"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94237537"/>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148CFD0-6DDB-45F0-A989-9F5CE648BC1E}"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3187247826"/>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130" indent="0">
              <a:buNone/>
              <a:defRPr sz="2800"/>
            </a:lvl2pPr>
            <a:lvl3pPr marL="914259" indent="0">
              <a:buNone/>
              <a:defRPr sz="2400"/>
            </a:lvl3pPr>
            <a:lvl4pPr marL="1371390" indent="0">
              <a:buNone/>
              <a:defRPr sz="2000"/>
            </a:lvl4pPr>
            <a:lvl5pPr marL="1828519" indent="0">
              <a:buNone/>
              <a:defRPr sz="2000"/>
            </a:lvl5pPr>
            <a:lvl6pPr marL="2285649" indent="0">
              <a:buNone/>
              <a:defRPr sz="2000"/>
            </a:lvl6pPr>
            <a:lvl7pPr marL="2742780" indent="0">
              <a:buNone/>
              <a:defRPr sz="2000"/>
            </a:lvl7pPr>
            <a:lvl8pPr marL="3199908" indent="0">
              <a:buNone/>
              <a:defRPr sz="2000"/>
            </a:lvl8pPr>
            <a:lvl9pPr marL="3657039"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130" indent="0">
              <a:buNone/>
              <a:defRPr sz="1200"/>
            </a:lvl2pPr>
            <a:lvl3pPr marL="914259" indent="0">
              <a:buNone/>
              <a:defRPr sz="1000"/>
            </a:lvl3pPr>
            <a:lvl4pPr marL="1371390" indent="0">
              <a:buNone/>
              <a:defRPr sz="900"/>
            </a:lvl4pPr>
            <a:lvl5pPr marL="1828519" indent="0">
              <a:buNone/>
              <a:defRPr sz="900"/>
            </a:lvl5pPr>
            <a:lvl6pPr marL="2285649" indent="0">
              <a:buNone/>
              <a:defRPr sz="900"/>
            </a:lvl6pPr>
            <a:lvl7pPr marL="2742780" indent="0">
              <a:buNone/>
              <a:defRPr sz="900"/>
            </a:lvl7pPr>
            <a:lvl8pPr marL="3199908" indent="0">
              <a:buNone/>
              <a:defRPr sz="900"/>
            </a:lvl8pPr>
            <a:lvl9pPr marL="3657039" indent="0">
              <a:buNone/>
              <a:defRPr sz="900"/>
            </a:lvl9pPr>
          </a:lstStyle>
          <a:p>
            <a:pPr lvl="0"/>
            <a:r>
              <a:rPr lang="en-US"/>
              <a:t>Click to edit Master text styles</a:t>
            </a:r>
          </a:p>
        </p:txBody>
      </p:sp>
      <p:sp>
        <p:nvSpPr>
          <p:cNvPr id="5" name="Rectangle 1029"/>
          <p:cNvSpPr>
            <a:spLocks noGrp="1" noChangeArrowheads="1"/>
          </p:cNvSpPr>
          <p:nvPr>
            <p:ph type="ftr" sz="quarter" idx="10"/>
          </p:nvPr>
        </p:nvSpPr>
        <p:spPr>
          <a:ln/>
        </p:spPr>
        <p:txBody>
          <a:bodyPr/>
          <a:lstStyle>
            <a:lvl1pPr>
              <a:defRPr/>
            </a:lvl1pPr>
          </a:lstStyle>
          <a:p>
            <a:endParaRPr lang="en-US" altLang="en-US">
              <a:solidFill>
                <a:srgbClr val="000000"/>
              </a:solidFill>
            </a:endParaRPr>
          </a:p>
        </p:txBody>
      </p:sp>
      <p:sp>
        <p:nvSpPr>
          <p:cNvPr id="6" name="Rectangle 1030"/>
          <p:cNvSpPr>
            <a:spLocks noGrp="1" noChangeArrowheads="1"/>
          </p:cNvSpPr>
          <p:nvPr>
            <p:ph type="sldNum" sz="quarter" idx="11"/>
          </p:nvPr>
        </p:nvSpPr>
        <p:spPr>
          <a:ln/>
        </p:spPr>
        <p:txBody>
          <a:bodyPr/>
          <a:lstStyle>
            <a:lvl1pPr>
              <a:defRPr/>
            </a:lvl1pPr>
          </a:lstStyle>
          <a:p>
            <a:fld id="{9E97B092-8552-4BA4-B0E1-CE51B98A2A2D}" type="slidenum">
              <a:rPr lang="en-US" altLang="en-US">
                <a:solidFill>
                  <a:srgbClr val="000000"/>
                </a:solidFill>
              </a:rPr>
              <a:pPr/>
              <a:t>‹#›</a:t>
            </a:fld>
            <a:endParaRPr lang="en-US" altLang="en-US">
              <a:solidFill>
                <a:srgbClr val="000000"/>
              </a:solidFill>
            </a:endParaRPr>
          </a:p>
        </p:txBody>
      </p:sp>
    </p:spTree>
    <p:extLst>
      <p:ext uri="{BB962C8B-B14F-4D97-AF65-F5344CB8AC3E}">
        <p14:creationId xmlns:p14="http://schemas.microsoft.com/office/powerpoint/2010/main" val="974798383"/>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image" Target="../media/image1.png"/><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theme" Target="../theme/theme10.xml"/><Relationship Id="rId2" Type="http://schemas.openxmlformats.org/officeDocument/2006/relationships/slideLayout" Target="../slideLayouts/slideLayout92.xml"/><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image" Target="../media/image1.png"/><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theme" Target="../theme/theme11.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0.xml"/><Relationship Id="rId13" Type="http://schemas.openxmlformats.org/officeDocument/2006/relationships/image" Target="../media/image1.png"/><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2.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1.xml"/><Relationship Id="rId13" Type="http://schemas.openxmlformats.org/officeDocument/2006/relationships/image" Target="../media/image1.png"/><Relationship Id="rId3" Type="http://schemas.openxmlformats.org/officeDocument/2006/relationships/slideLayout" Target="../slideLayouts/slideLayout126.xml"/><Relationship Id="rId7" Type="http://schemas.openxmlformats.org/officeDocument/2006/relationships/slideLayout" Target="../slideLayouts/slideLayout130.xml"/><Relationship Id="rId12" Type="http://schemas.openxmlformats.org/officeDocument/2006/relationships/theme" Target="../theme/theme13.xml"/><Relationship Id="rId2" Type="http://schemas.openxmlformats.org/officeDocument/2006/relationships/slideLayout" Target="../slideLayouts/slideLayout125.xml"/><Relationship Id="rId1" Type="http://schemas.openxmlformats.org/officeDocument/2006/relationships/slideLayout" Target="../slideLayouts/slideLayout124.xml"/><Relationship Id="rId6" Type="http://schemas.openxmlformats.org/officeDocument/2006/relationships/slideLayout" Target="../slideLayouts/slideLayout129.xml"/><Relationship Id="rId11" Type="http://schemas.openxmlformats.org/officeDocument/2006/relationships/slideLayout" Target="../slideLayouts/slideLayout134.xml"/><Relationship Id="rId5" Type="http://schemas.openxmlformats.org/officeDocument/2006/relationships/slideLayout" Target="../slideLayouts/slideLayout128.xml"/><Relationship Id="rId10" Type="http://schemas.openxmlformats.org/officeDocument/2006/relationships/slideLayout" Target="../slideLayouts/slideLayout133.xml"/><Relationship Id="rId4" Type="http://schemas.openxmlformats.org/officeDocument/2006/relationships/slideLayout" Target="../slideLayouts/slideLayout127.xml"/><Relationship Id="rId9" Type="http://schemas.openxmlformats.org/officeDocument/2006/relationships/slideLayout" Target="../slideLayouts/slideLayout1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42.xml"/><Relationship Id="rId3" Type="http://schemas.openxmlformats.org/officeDocument/2006/relationships/slideLayout" Target="../slideLayouts/slideLayout137.xml"/><Relationship Id="rId7" Type="http://schemas.openxmlformats.org/officeDocument/2006/relationships/slideLayout" Target="../slideLayouts/slideLayout141.xml"/><Relationship Id="rId12" Type="http://schemas.openxmlformats.org/officeDocument/2006/relationships/theme" Target="../theme/theme14.xml"/><Relationship Id="rId2" Type="http://schemas.openxmlformats.org/officeDocument/2006/relationships/slideLayout" Target="../slideLayouts/slideLayout136.xml"/><Relationship Id="rId1" Type="http://schemas.openxmlformats.org/officeDocument/2006/relationships/slideLayout" Target="../slideLayouts/slideLayout135.xml"/><Relationship Id="rId6" Type="http://schemas.openxmlformats.org/officeDocument/2006/relationships/slideLayout" Target="../slideLayouts/slideLayout140.xml"/><Relationship Id="rId11" Type="http://schemas.openxmlformats.org/officeDocument/2006/relationships/slideLayout" Target="../slideLayouts/slideLayout145.xml"/><Relationship Id="rId5" Type="http://schemas.openxmlformats.org/officeDocument/2006/relationships/slideLayout" Target="../slideLayouts/slideLayout139.xml"/><Relationship Id="rId10" Type="http://schemas.openxmlformats.org/officeDocument/2006/relationships/slideLayout" Target="../slideLayouts/slideLayout144.xml"/><Relationship Id="rId4" Type="http://schemas.openxmlformats.org/officeDocument/2006/relationships/slideLayout" Target="../slideLayouts/slideLayout138.xml"/><Relationship Id="rId9" Type="http://schemas.openxmlformats.org/officeDocument/2006/relationships/slideLayout" Target="../slideLayouts/slideLayout14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53.xml"/><Relationship Id="rId13" Type="http://schemas.openxmlformats.org/officeDocument/2006/relationships/image" Target="../media/image1.png"/><Relationship Id="rId3" Type="http://schemas.openxmlformats.org/officeDocument/2006/relationships/slideLayout" Target="../slideLayouts/slideLayout148.xml"/><Relationship Id="rId7" Type="http://schemas.openxmlformats.org/officeDocument/2006/relationships/slideLayout" Target="../slideLayouts/slideLayout152.xml"/><Relationship Id="rId12" Type="http://schemas.openxmlformats.org/officeDocument/2006/relationships/theme" Target="../theme/theme15.xml"/><Relationship Id="rId2" Type="http://schemas.openxmlformats.org/officeDocument/2006/relationships/slideLayout" Target="../slideLayouts/slideLayout147.xml"/><Relationship Id="rId1" Type="http://schemas.openxmlformats.org/officeDocument/2006/relationships/slideLayout" Target="../slideLayouts/slideLayout146.xml"/><Relationship Id="rId6" Type="http://schemas.openxmlformats.org/officeDocument/2006/relationships/slideLayout" Target="../slideLayouts/slideLayout151.xml"/><Relationship Id="rId11" Type="http://schemas.openxmlformats.org/officeDocument/2006/relationships/slideLayout" Target="../slideLayouts/slideLayout156.xml"/><Relationship Id="rId5" Type="http://schemas.openxmlformats.org/officeDocument/2006/relationships/slideLayout" Target="../slideLayouts/slideLayout150.xml"/><Relationship Id="rId10" Type="http://schemas.openxmlformats.org/officeDocument/2006/relationships/slideLayout" Target="../slideLayouts/slideLayout155.xml"/><Relationship Id="rId4" Type="http://schemas.openxmlformats.org/officeDocument/2006/relationships/slideLayout" Target="../slideLayouts/slideLayout149.xml"/><Relationship Id="rId9" Type="http://schemas.openxmlformats.org/officeDocument/2006/relationships/slideLayout" Target="../slideLayouts/slideLayout15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6.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75.xml"/><Relationship Id="rId13" Type="http://schemas.openxmlformats.org/officeDocument/2006/relationships/image" Target="../media/image1.png"/><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7.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6.xml"/><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8.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9.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0.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pn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1.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2.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theme" Target="../theme/theme23.xml"/><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slideLayout" Target="../slideLayouts/slideLayout246.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54.xml"/><Relationship Id="rId13" Type="http://schemas.openxmlformats.org/officeDocument/2006/relationships/theme" Target="../theme/theme24.xml"/><Relationship Id="rId3" Type="http://schemas.openxmlformats.org/officeDocument/2006/relationships/slideLayout" Target="../slideLayouts/slideLayout249.xml"/><Relationship Id="rId7" Type="http://schemas.openxmlformats.org/officeDocument/2006/relationships/slideLayout" Target="../slideLayouts/slideLayout253.xml"/><Relationship Id="rId12" Type="http://schemas.openxmlformats.org/officeDocument/2006/relationships/slideLayout" Target="../slideLayouts/slideLayout258.xml"/><Relationship Id="rId2" Type="http://schemas.openxmlformats.org/officeDocument/2006/relationships/slideLayout" Target="../slideLayouts/slideLayout248.xml"/><Relationship Id="rId1" Type="http://schemas.openxmlformats.org/officeDocument/2006/relationships/slideLayout" Target="../slideLayouts/slideLayout247.xml"/><Relationship Id="rId6" Type="http://schemas.openxmlformats.org/officeDocument/2006/relationships/slideLayout" Target="../slideLayouts/slideLayout252.xml"/><Relationship Id="rId11" Type="http://schemas.openxmlformats.org/officeDocument/2006/relationships/slideLayout" Target="../slideLayouts/slideLayout257.xml"/><Relationship Id="rId5" Type="http://schemas.openxmlformats.org/officeDocument/2006/relationships/slideLayout" Target="../slideLayouts/slideLayout251.xml"/><Relationship Id="rId10" Type="http://schemas.openxmlformats.org/officeDocument/2006/relationships/slideLayout" Target="../slideLayouts/slideLayout256.xml"/><Relationship Id="rId4" Type="http://schemas.openxmlformats.org/officeDocument/2006/relationships/slideLayout" Target="../slideLayouts/slideLayout250.xml"/><Relationship Id="rId9" Type="http://schemas.openxmlformats.org/officeDocument/2006/relationships/slideLayout" Target="../slideLayouts/slideLayout255.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66.xml"/><Relationship Id="rId13" Type="http://schemas.openxmlformats.org/officeDocument/2006/relationships/theme" Target="../theme/theme25.xml"/><Relationship Id="rId3" Type="http://schemas.openxmlformats.org/officeDocument/2006/relationships/slideLayout" Target="../slideLayouts/slideLayout261.xml"/><Relationship Id="rId7" Type="http://schemas.openxmlformats.org/officeDocument/2006/relationships/slideLayout" Target="../slideLayouts/slideLayout265.xml"/><Relationship Id="rId12" Type="http://schemas.openxmlformats.org/officeDocument/2006/relationships/slideLayout" Target="../slideLayouts/slideLayout270.xml"/><Relationship Id="rId2" Type="http://schemas.openxmlformats.org/officeDocument/2006/relationships/slideLayout" Target="../slideLayouts/slideLayout260.xml"/><Relationship Id="rId1" Type="http://schemas.openxmlformats.org/officeDocument/2006/relationships/slideLayout" Target="../slideLayouts/slideLayout259.xml"/><Relationship Id="rId6" Type="http://schemas.openxmlformats.org/officeDocument/2006/relationships/slideLayout" Target="../slideLayouts/slideLayout264.xml"/><Relationship Id="rId11" Type="http://schemas.openxmlformats.org/officeDocument/2006/relationships/slideLayout" Target="../slideLayouts/slideLayout269.xml"/><Relationship Id="rId5" Type="http://schemas.openxmlformats.org/officeDocument/2006/relationships/slideLayout" Target="../slideLayouts/slideLayout263.xml"/><Relationship Id="rId10" Type="http://schemas.openxmlformats.org/officeDocument/2006/relationships/slideLayout" Target="../slideLayouts/slideLayout268.xml"/><Relationship Id="rId4" Type="http://schemas.openxmlformats.org/officeDocument/2006/relationships/slideLayout" Target="../slideLayouts/slideLayout262.xml"/><Relationship Id="rId9" Type="http://schemas.openxmlformats.org/officeDocument/2006/relationships/slideLayout" Target="../slideLayouts/slideLayout267.xml"/><Relationship Id="rId14" Type="http://schemas.openxmlformats.org/officeDocument/2006/relationships/image" Target="../media/image1.png"/></Relationships>
</file>

<file path=ppt/slideMasters/_rels/slideMaster26.xml.rels><?xml version="1.0" encoding="UTF-8" standalone="yes"?>
<Relationships xmlns="http://schemas.openxmlformats.org/package/2006/relationships"><Relationship Id="rId8" Type="http://schemas.openxmlformats.org/officeDocument/2006/relationships/theme" Target="../theme/theme26.xml"/><Relationship Id="rId3" Type="http://schemas.openxmlformats.org/officeDocument/2006/relationships/slideLayout" Target="../slideLayouts/slideLayout273.xml"/><Relationship Id="rId7" Type="http://schemas.openxmlformats.org/officeDocument/2006/relationships/slideLayout" Target="../slideLayouts/slideLayout277.xml"/><Relationship Id="rId2" Type="http://schemas.openxmlformats.org/officeDocument/2006/relationships/slideLayout" Target="../slideLayouts/slideLayout272.xml"/><Relationship Id="rId1" Type="http://schemas.openxmlformats.org/officeDocument/2006/relationships/slideLayout" Target="../slideLayouts/slideLayout271.xml"/><Relationship Id="rId6" Type="http://schemas.openxmlformats.org/officeDocument/2006/relationships/slideLayout" Target="../slideLayouts/slideLayout276.xml"/><Relationship Id="rId5" Type="http://schemas.openxmlformats.org/officeDocument/2006/relationships/slideLayout" Target="../slideLayouts/slideLayout275.xml"/><Relationship Id="rId4" Type="http://schemas.openxmlformats.org/officeDocument/2006/relationships/slideLayout" Target="../slideLayouts/slideLayout27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85.xml"/><Relationship Id="rId13" Type="http://schemas.openxmlformats.org/officeDocument/2006/relationships/image" Target="../media/image1.png"/><Relationship Id="rId3" Type="http://schemas.openxmlformats.org/officeDocument/2006/relationships/slideLayout" Target="../slideLayouts/slideLayout280.xml"/><Relationship Id="rId7" Type="http://schemas.openxmlformats.org/officeDocument/2006/relationships/slideLayout" Target="../slideLayouts/slideLayout284.xml"/><Relationship Id="rId12" Type="http://schemas.openxmlformats.org/officeDocument/2006/relationships/theme" Target="../theme/theme27.xml"/><Relationship Id="rId2" Type="http://schemas.openxmlformats.org/officeDocument/2006/relationships/slideLayout" Target="../slideLayouts/slideLayout279.xml"/><Relationship Id="rId1" Type="http://schemas.openxmlformats.org/officeDocument/2006/relationships/slideLayout" Target="../slideLayouts/slideLayout278.xml"/><Relationship Id="rId6" Type="http://schemas.openxmlformats.org/officeDocument/2006/relationships/slideLayout" Target="../slideLayouts/slideLayout283.xml"/><Relationship Id="rId11" Type="http://schemas.openxmlformats.org/officeDocument/2006/relationships/slideLayout" Target="../slideLayouts/slideLayout288.xml"/><Relationship Id="rId5" Type="http://schemas.openxmlformats.org/officeDocument/2006/relationships/slideLayout" Target="../slideLayouts/slideLayout282.xml"/><Relationship Id="rId10" Type="http://schemas.openxmlformats.org/officeDocument/2006/relationships/slideLayout" Target="../slideLayouts/slideLayout287.xml"/><Relationship Id="rId4" Type="http://schemas.openxmlformats.org/officeDocument/2006/relationships/slideLayout" Target="../slideLayouts/slideLayout281.xml"/><Relationship Id="rId9" Type="http://schemas.openxmlformats.org/officeDocument/2006/relationships/slideLayout" Target="../slideLayouts/slideLayout286.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96.xml"/><Relationship Id="rId13" Type="http://schemas.openxmlformats.org/officeDocument/2006/relationships/image" Target="../media/image1.png"/><Relationship Id="rId3" Type="http://schemas.openxmlformats.org/officeDocument/2006/relationships/slideLayout" Target="../slideLayouts/slideLayout291.xml"/><Relationship Id="rId7" Type="http://schemas.openxmlformats.org/officeDocument/2006/relationships/slideLayout" Target="../slideLayouts/slideLayout295.xml"/><Relationship Id="rId12" Type="http://schemas.openxmlformats.org/officeDocument/2006/relationships/theme" Target="../theme/theme28.xml"/><Relationship Id="rId2" Type="http://schemas.openxmlformats.org/officeDocument/2006/relationships/slideLayout" Target="../slideLayouts/slideLayout290.xml"/><Relationship Id="rId1" Type="http://schemas.openxmlformats.org/officeDocument/2006/relationships/slideLayout" Target="../slideLayouts/slideLayout289.xml"/><Relationship Id="rId6" Type="http://schemas.openxmlformats.org/officeDocument/2006/relationships/slideLayout" Target="../slideLayouts/slideLayout294.xml"/><Relationship Id="rId11" Type="http://schemas.openxmlformats.org/officeDocument/2006/relationships/slideLayout" Target="../slideLayouts/slideLayout299.xml"/><Relationship Id="rId5" Type="http://schemas.openxmlformats.org/officeDocument/2006/relationships/slideLayout" Target="../slideLayouts/slideLayout293.xml"/><Relationship Id="rId10" Type="http://schemas.openxmlformats.org/officeDocument/2006/relationships/slideLayout" Target="../slideLayouts/slideLayout298.xml"/><Relationship Id="rId4" Type="http://schemas.openxmlformats.org/officeDocument/2006/relationships/slideLayout" Target="../slideLayouts/slideLayout292.xml"/><Relationship Id="rId9" Type="http://schemas.openxmlformats.org/officeDocument/2006/relationships/slideLayout" Target="../slideLayouts/slideLayout297.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07.xml"/><Relationship Id="rId13" Type="http://schemas.openxmlformats.org/officeDocument/2006/relationships/image" Target="../media/image1.png"/><Relationship Id="rId3" Type="http://schemas.openxmlformats.org/officeDocument/2006/relationships/slideLayout" Target="../slideLayouts/slideLayout302.xml"/><Relationship Id="rId7" Type="http://schemas.openxmlformats.org/officeDocument/2006/relationships/slideLayout" Target="../slideLayouts/slideLayout306.xml"/><Relationship Id="rId12" Type="http://schemas.openxmlformats.org/officeDocument/2006/relationships/theme" Target="../theme/theme29.xml"/><Relationship Id="rId2" Type="http://schemas.openxmlformats.org/officeDocument/2006/relationships/slideLayout" Target="../slideLayouts/slideLayout301.xml"/><Relationship Id="rId1" Type="http://schemas.openxmlformats.org/officeDocument/2006/relationships/slideLayout" Target="../slideLayouts/slideLayout300.xml"/><Relationship Id="rId6" Type="http://schemas.openxmlformats.org/officeDocument/2006/relationships/slideLayout" Target="../slideLayouts/slideLayout305.xml"/><Relationship Id="rId11" Type="http://schemas.openxmlformats.org/officeDocument/2006/relationships/slideLayout" Target="../slideLayouts/slideLayout310.xml"/><Relationship Id="rId5" Type="http://schemas.openxmlformats.org/officeDocument/2006/relationships/slideLayout" Target="../slideLayouts/slideLayout304.xml"/><Relationship Id="rId10" Type="http://schemas.openxmlformats.org/officeDocument/2006/relationships/slideLayout" Target="../slideLayouts/slideLayout309.xml"/><Relationship Id="rId4" Type="http://schemas.openxmlformats.org/officeDocument/2006/relationships/slideLayout" Target="../slideLayouts/slideLayout303.xml"/><Relationship Id="rId9" Type="http://schemas.openxmlformats.org/officeDocument/2006/relationships/slideLayout" Target="../slideLayouts/slideLayout30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318.xml"/><Relationship Id="rId13" Type="http://schemas.openxmlformats.org/officeDocument/2006/relationships/theme" Target="../theme/theme30.xml"/><Relationship Id="rId3" Type="http://schemas.openxmlformats.org/officeDocument/2006/relationships/slideLayout" Target="../slideLayouts/slideLayout313.xml"/><Relationship Id="rId7" Type="http://schemas.openxmlformats.org/officeDocument/2006/relationships/slideLayout" Target="../slideLayouts/slideLayout317.xml"/><Relationship Id="rId12" Type="http://schemas.openxmlformats.org/officeDocument/2006/relationships/slideLayout" Target="../slideLayouts/slideLayout322.xml"/><Relationship Id="rId2" Type="http://schemas.openxmlformats.org/officeDocument/2006/relationships/slideLayout" Target="../slideLayouts/slideLayout312.xml"/><Relationship Id="rId1" Type="http://schemas.openxmlformats.org/officeDocument/2006/relationships/slideLayout" Target="../slideLayouts/slideLayout311.xml"/><Relationship Id="rId6" Type="http://schemas.openxmlformats.org/officeDocument/2006/relationships/slideLayout" Target="../slideLayouts/slideLayout316.xml"/><Relationship Id="rId11" Type="http://schemas.openxmlformats.org/officeDocument/2006/relationships/slideLayout" Target="../slideLayouts/slideLayout321.xml"/><Relationship Id="rId5" Type="http://schemas.openxmlformats.org/officeDocument/2006/relationships/slideLayout" Target="../slideLayouts/slideLayout315.xml"/><Relationship Id="rId10" Type="http://schemas.openxmlformats.org/officeDocument/2006/relationships/slideLayout" Target="../slideLayouts/slideLayout320.xml"/><Relationship Id="rId4" Type="http://schemas.openxmlformats.org/officeDocument/2006/relationships/slideLayout" Target="../slideLayouts/slideLayout314.xml"/><Relationship Id="rId9" Type="http://schemas.openxmlformats.org/officeDocument/2006/relationships/slideLayout" Target="../slideLayouts/slideLayout31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30.xml"/><Relationship Id="rId13" Type="http://schemas.openxmlformats.org/officeDocument/2006/relationships/image" Target="../media/image1.png"/><Relationship Id="rId3" Type="http://schemas.openxmlformats.org/officeDocument/2006/relationships/slideLayout" Target="../slideLayouts/slideLayout325.xml"/><Relationship Id="rId7" Type="http://schemas.openxmlformats.org/officeDocument/2006/relationships/slideLayout" Target="../slideLayouts/slideLayout329.xml"/><Relationship Id="rId12" Type="http://schemas.openxmlformats.org/officeDocument/2006/relationships/theme" Target="../theme/theme31.xml"/><Relationship Id="rId2" Type="http://schemas.openxmlformats.org/officeDocument/2006/relationships/slideLayout" Target="../slideLayouts/slideLayout324.xml"/><Relationship Id="rId1" Type="http://schemas.openxmlformats.org/officeDocument/2006/relationships/slideLayout" Target="../slideLayouts/slideLayout323.xml"/><Relationship Id="rId6" Type="http://schemas.openxmlformats.org/officeDocument/2006/relationships/slideLayout" Target="../slideLayouts/slideLayout328.xml"/><Relationship Id="rId11" Type="http://schemas.openxmlformats.org/officeDocument/2006/relationships/slideLayout" Target="../slideLayouts/slideLayout333.xml"/><Relationship Id="rId5" Type="http://schemas.openxmlformats.org/officeDocument/2006/relationships/slideLayout" Target="../slideLayouts/slideLayout327.xml"/><Relationship Id="rId10" Type="http://schemas.openxmlformats.org/officeDocument/2006/relationships/slideLayout" Target="../slideLayouts/slideLayout332.xml"/><Relationship Id="rId4" Type="http://schemas.openxmlformats.org/officeDocument/2006/relationships/slideLayout" Target="../slideLayouts/slideLayout326.xml"/><Relationship Id="rId9" Type="http://schemas.openxmlformats.org/officeDocument/2006/relationships/slideLayout" Target="../slideLayouts/slideLayout331.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41.xml"/><Relationship Id="rId3" Type="http://schemas.openxmlformats.org/officeDocument/2006/relationships/slideLayout" Target="../slideLayouts/slideLayout336.xml"/><Relationship Id="rId7" Type="http://schemas.openxmlformats.org/officeDocument/2006/relationships/slideLayout" Target="../slideLayouts/slideLayout340.xml"/><Relationship Id="rId12" Type="http://schemas.openxmlformats.org/officeDocument/2006/relationships/theme" Target="../theme/theme32.xml"/><Relationship Id="rId2" Type="http://schemas.openxmlformats.org/officeDocument/2006/relationships/slideLayout" Target="../slideLayouts/slideLayout335.xml"/><Relationship Id="rId1" Type="http://schemas.openxmlformats.org/officeDocument/2006/relationships/slideLayout" Target="../slideLayouts/slideLayout334.xml"/><Relationship Id="rId6" Type="http://schemas.openxmlformats.org/officeDocument/2006/relationships/slideLayout" Target="../slideLayouts/slideLayout339.xml"/><Relationship Id="rId11" Type="http://schemas.openxmlformats.org/officeDocument/2006/relationships/slideLayout" Target="../slideLayouts/slideLayout344.xml"/><Relationship Id="rId5" Type="http://schemas.openxmlformats.org/officeDocument/2006/relationships/slideLayout" Target="../slideLayouts/slideLayout338.xml"/><Relationship Id="rId10" Type="http://schemas.openxmlformats.org/officeDocument/2006/relationships/slideLayout" Target="../slideLayouts/slideLayout343.xml"/><Relationship Id="rId4" Type="http://schemas.openxmlformats.org/officeDocument/2006/relationships/slideLayout" Target="../slideLayouts/slideLayout337.xml"/><Relationship Id="rId9" Type="http://schemas.openxmlformats.org/officeDocument/2006/relationships/slideLayout" Target="../slideLayouts/slideLayout34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52.xml"/><Relationship Id="rId13" Type="http://schemas.openxmlformats.org/officeDocument/2006/relationships/image" Target="../media/image1.png"/><Relationship Id="rId3" Type="http://schemas.openxmlformats.org/officeDocument/2006/relationships/slideLayout" Target="../slideLayouts/slideLayout347.xml"/><Relationship Id="rId7" Type="http://schemas.openxmlformats.org/officeDocument/2006/relationships/slideLayout" Target="../slideLayouts/slideLayout351.xml"/><Relationship Id="rId12" Type="http://schemas.openxmlformats.org/officeDocument/2006/relationships/theme" Target="../theme/theme33.xml"/><Relationship Id="rId2" Type="http://schemas.openxmlformats.org/officeDocument/2006/relationships/slideLayout" Target="../slideLayouts/slideLayout346.xml"/><Relationship Id="rId1" Type="http://schemas.openxmlformats.org/officeDocument/2006/relationships/slideLayout" Target="../slideLayouts/slideLayout345.xml"/><Relationship Id="rId6" Type="http://schemas.openxmlformats.org/officeDocument/2006/relationships/slideLayout" Target="../slideLayouts/slideLayout350.xml"/><Relationship Id="rId11" Type="http://schemas.openxmlformats.org/officeDocument/2006/relationships/slideLayout" Target="../slideLayouts/slideLayout355.xml"/><Relationship Id="rId5" Type="http://schemas.openxmlformats.org/officeDocument/2006/relationships/slideLayout" Target="../slideLayouts/slideLayout349.xml"/><Relationship Id="rId10" Type="http://schemas.openxmlformats.org/officeDocument/2006/relationships/slideLayout" Target="../slideLayouts/slideLayout354.xml"/><Relationship Id="rId4" Type="http://schemas.openxmlformats.org/officeDocument/2006/relationships/slideLayout" Target="../slideLayouts/slideLayout348.xml"/><Relationship Id="rId9" Type="http://schemas.openxmlformats.org/officeDocument/2006/relationships/slideLayout" Target="../slideLayouts/slideLayout353.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63.xml"/><Relationship Id="rId13" Type="http://schemas.openxmlformats.org/officeDocument/2006/relationships/image" Target="../media/image1.png"/><Relationship Id="rId3" Type="http://schemas.openxmlformats.org/officeDocument/2006/relationships/slideLayout" Target="../slideLayouts/slideLayout358.xml"/><Relationship Id="rId7" Type="http://schemas.openxmlformats.org/officeDocument/2006/relationships/slideLayout" Target="../slideLayouts/slideLayout362.xml"/><Relationship Id="rId12" Type="http://schemas.openxmlformats.org/officeDocument/2006/relationships/theme" Target="../theme/theme34.xml"/><Relationship Id="rId2" Type="http://schemas.openxmlformats.org/officeDocument/2006/relationships/slideLayout" Target="../slideLayouts/slideLayout357.xml"/><Relationship Id="rId1" Type="http://schemas.openxmlformats.org/officeDocument/2006/relationships/slideLayout" Target="../slideLayouts/slideLayout356.xml"/><Relationship Id="rId6" Type="http://schemas.openxmlformats.org/officeDocument/2006/relationships/slideLayout" Target="../slideLayouts/slideLayout361.xml"/><Relationship Id="rId11" Type="http://schemas.openxmlformats.org/officeDocument/2006/relationships/slideLayout" Target="../slideLayouts/slideLayout366.xml"/><Relationship Id="rId5" Type="http://schemas.openxmlformats.org/officeDocument/2006/relationships/slideLayout" Target="../slideLayouts/slideLayout360.xml"/><Relationship Id="rId10" Type="http://schemas.openxmlformats.org/officeDocument/2006/relationships/slideLayout" Target="../slideLayouts/slideLayout365.xml"/><Relationship Id="rId4" Type="http://schemas.openxmlformats.org/officeDocument/2006/relationships/slideLayout" Target="../slideLayouts/slideLayout359.xml"/><Relationship Id="rId9" Type="http://schemas.openxmlformats.org/officeDocument/2006/relationships/slideLayout" Target="../slideLayouts/slideLayout364.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74.xml"/><Relationship Id="rId13" Type="http://schemas.openxmlformats.org/officeDocument/2006/relationships/image" Target="../media/image1.png"/><Relationship Id="rId3" Type="http://schemas.openxmlformats.org/officeDocument/2006/relationships/slideLayout" Target="../slideLayouts/slideLayout369.xml"/><Relationship Id="rId7" Type="http://schemas.openxmlformats.org/officeDocument/2006/relationships/slideLayout" Target="../slideLayouts/slideLayout373.xml"/><Relationship Id="rId12" Type="http://schemas.openxmlformats.org/officeDocument/2006/relationships/theme" Target="../theme/theme35.xml"/><Relationship Id="rId2" Type="http://schemas.openxmlformats.org/officeDocument/2006/relationships/slideLayout" Target="../slideLayouts/slideLayout368.xml"/><Relationship Id="rId1" Type="http://schemas.openxmlformats.org/officeDocument/2006/relationships/slideLayout" Target="../slideLayouts/slideLayout367.xml"/><Relationship Id="rId6" Type="http://schemas.openxmlformats.org/officeDocument/2006/relationships/slideLayout" Target="../slideLayouts/slideLayout372.xml"/><Relationship Id="rId11" Type="http://schemas.openxmlformats.org/officeDocument/2006/relationships/slideLayout" Target="../slideLayouts/slideLayout377.xml"/><Relationship Id="rId5" Type="http://schemas.openxmlformats.org/officeDocument/2006/relationships/slideLayout" Target="../slideLayouts/slideLayout371.xml"/><Relationship Id="rId10" Type="http://schemas.openxmlformats.org/officeDocument/2006/relationships/slideLayout" Target="../slideLayouts/slideLayout376.xml"/><Relationship Id="rId4" Type="http://schemas.openxmlformats.org/officeDocument/2006/relationships/slideLayout" Target="../slideLayouts/slideLayout370.xml"/><Relationship Id="rId9" Type="http://schemas.openxmlformats.org/officeDocument/2006/relationships/slideLayout" Target="../slideLayouts/slideLayout37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85.xml"/><Relationship Id="rId13" Type="http://schemas.openxmlformats.org/officeDocument/2006/relationships/image" Target="../media/image1.png"/><Relationship Id="rId3" Type="http://schemas.openxmlformats.org/officeDocument/2006/relationships/slideLayout" Target="../slideLayouts/slideLayout380.xml"/><Relationship Id="rId7" Type="http://schemas.openxmlformats.org/officeDocument/2006/relationships/slideLayout" Target="../slideLayouts/slideLayout384.xml"/><Relationship Id="rId12" Type="http://schemas.openxmlformats.org/officeDocument/2006/relationships/theme" Target="../theme/theme36.xml"/><Relationship Id="rId2" Type="http://schemas.openxmlformats.org/officeDocument/2006/relationships/slideLayout" Target="../slideLayouts/slideLayout379.xml"/><Relationship Id="rId1" Type="http://schemas.openxmlformats.org/officeDocument/2006/relationships/slideLayout" Target="../slideLayouts/slideLayout378.xml"/><Relationship Id="rId6" Type="http://schemas.openxmlformats.org/officeDocument/2006/relationships/slideLayout" Target="../slideLayouts/slideLayout383.xml"/><Relationship Id="rId11" Type="http://schemas.openxmlformats.org/officeDocument/2006/relationships/slideLayout" Target="../slideLayouts/slideLayout388.xml"/><Relationship Id="rId5" Type="http://schemas.openxmlformats.org/officeDocument/2006/relationships/slideLayout" Target="../slideLayouts/slideLayout382.xml"/><Relationship Id="rId10" Type="http://schemas.openxmlformats.org/officeDocument/2006/relationships/slideLayout" Target="../slideLayouts/slideLayout387.xml"/><Relationship Id="rId4" Type="http://schemas.openxmlformats.org/officeDocument/2006/relationships/slideLayout" Target="../slideLayouts/slideLayout381.xml"/><Relationship Id="rId9" Type="http://schemas.openxmlformats.org/officeDocument/2006/relationships/slideLayout" Target="../slideLayouts/slideLayout38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96.xml"/><Relationship Id="rId3" Type="http://schemas.openxmlformats.org/officeDocument/2006/relationships/slideLayout" Target="../slideLayouts/slideLayout391.xml"/><Relationship Id="rId7" Type="http://schemas.openxmlformats.org/officeDocument/2006/relationships/slideLayout" Target="../slideLayouts/slideLayout395.xml"/><Relationship Id="rId12" Type="http://schemas.openxmlformats.org/officeDocument/2006/relationships/theme" Target="../theme/theme37.xml"/><Relationship Id="rId2" Type="http://schemas.openxmlformats.org/officeDocument/2006/relationships/slideLayout" Target="../slideLayouts/slideLayout390.xml"/><Relationship Id="rId1" Type="http://schemas.openxmlformats.org/officeDocument/2006/relationships/slideLayout" Target="../slideLayouts/slideLayout389.xml"/><Relationship Id="rId6" Type="http://schemas.openxmlformats.org/officeDocument/2006/relationships/slideLayout" Target="../slideLayouts/slideLayout394.xml"/><Relationship Id="rId11" Type="http://schemas.openxmlformats.org/officeDocument/2006/relationships/slideLayout" Target="../slideLayouts/slideLayout399.xml"/><Relationship Id="rId5" Type="http://schemas.openxmlformats.org/officeDocument/2006/relationships/slideLayout" Target="../slideLayouts/slideLayout393.xml"/><Relationship Id="rId10" Type="http://schemas.openxmlformats.org/officeDocument/2006/relationships/slideLayout" Target="../slideLayouts/slideLayout398.xml"/><Relationship Id="rId4" Type="http://schemas.openxmlformats.org/officeDocument/2006/relationships/slideLayout" Target="../slideLayouts/slideLayout392.xml"/><Relationship Id="rId9" Type="http://schemas.openxmlformats.org/officeDocument/2006/relationships/slideLayout" Target="../slideLayouts/slideLayout397.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407.xml"/><Relationship Id="rId3" Type="http://schemas.openxmlformats.org/officeDocument/2006/relationships/slideLayout" Target="../slideLayouts/slideLayout402.xml"/><Relationship Id="rId7" Type="http://schemas.openxmlformats.org/officeDocument/2006/relationships/slideLayout" Target="../slideLayouts/slideLayout406.xml"/><Relationship Id="rId12" Type="http://schemas.openxmlformats.org/officeDocument/2006/relationships/theme" Target="../theme/theme38.xml"/><Relationship Id="rId2" Type="http://schemas.openxmlformats.org/officeDocument/2006/relationships/slideLayout" Target="../slideLayouts/slideLayout401.xml"/><Relationship Id="rId1" Type="http://schemas.openxmlformats.org/officeDocument/2006/relationships/slideLayout" Target="../slideLayouts/slideLayout400.xml"/><Relationship Id="rId6" Type="http://schemas.openxmlformats.org/officeDocument/2006/relationships/slideLayout" Target="../slideLayouts/slideLayout405.xml"/><Relationship Id="rId11" Type="http://schemas.openxmlformats.org/officeDocument/2006/relationships/slideLayout" Target="../slideLayouts/slideLayout410.xml"/><Relationship Id="rId5" Type="http://schemas.openxmlformats.org/officeDocument/2006/relationships/slideLayout" Target="../slideLayouts/slideLayout404.xml"/><Relationship Id="rId10" Type="http://schemas.openxmlformats.org/officeDocument/2006/relationships/slideLayout" Target="../slideLayouts/slideLayout409.xml"/><Relationship Id="rId4" Type="http://schemas.openxmlformats.org/officeDocument/2006/relationships/slideLayout" Target="../slideLayouts/slideLayout403.xml"/><Relationship Id="rId9" Type="http://schemas.openxmlformats.org/officeDocument/2006/relationships/slideLayout" Target="../slideLayouts/slideLayout408.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418.xml"/><Relationship Id="rId13" Type="http://schemas.openxmlformats.org/officeDocument/2006/relationships/image" Target="../media/image1.png"/><Relationship Id="rId3" Type="http://schemas.openxmlformats.org/officeDocument/2006/relationships/slideLayout" Target="../slideLayouts/slideLayout413.xml"/><Relationship Id="rId7" Type="http://schemas.openxmlformats.org/officeDocument/2006/relationships/slideLayout" Target="../slideLayouts/slideLayout417.xml"/><Relationship Id="rId12" Type="http://schemas.openxmlformats.org/officeDocument/2006/relationships/theme" Target="../theme/theme39.xml"/><Relationship Id="rId2" Type="http://schemas.openxmlformats.org/officeDocument/2006/relationships/slideLayout" Target="../slideLayouts/slideLayout412.xml"/><Relationship Id="rId1" Type="http://schemas.openxmlformats.org/officeDocument/2006/relationships/slideLayout" Target="../slideLayouts/slideLayout411.xml"/><Relationship Id="rId6" Type="http://schemas.openxmlformats.org/officeDocument/2006/relationships/slideLayout" Target="../slideLayouts/slideLayout416.xml"/><Relationship Id="rId11" Type="http://schemas.openxmlformats.org/officeDocument/2006/relationships/slideLayout" Target="../slideLayouts/slideLayout421.xml"/><Relationship Id="rId5" Type="http://schemas.openxmlformats.org/officeDocument/2006/relationships/slideLayout" Target="../slideLayouts/slideLayout415.xml"/><Relationship Id="rId10" Type="http://schemas.openxmlformats.org/officeDocument/2006/relationships/slideLayout" Target="../slideLayouts/slideLayout420.xml"/><Relationship Id="rId4" Type="http://schemas.openxmlformats.org/officeDocument/2006/relationships/slideLayout" Target="../slideLayouts/slideLayout414.xml"/><Relationship Id="rId9" Type="http://schemas.openxmlformats.org/officeDocument/2006/relationships/slideLayout" Target="../slideLayouts/slideLayout41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29.xml"/><Relationship Id="rId3" Type="http://schemas.openxmlformats.org/officeDocument/2006/relationships/slideLayout" Target="../slideLayouts/slideLayout424.xml"/><Relationship Id="rId7" Type="http://schemas.openxmlformats.org/officeDocument/2006/relationships/slideLayout" Target="../slideLayouts/slideLayout428.xml"/><Relationship Id="rId12" Type="http://schemas.openxmlformats.org/officeDocument/2006/relationships/theme" Target="../theme/theme40.xml"/><Relationship Id="rId2" Type="http://schemas.openxmlformats.org/officeDocument/2006/relationships/slideLayout" Target="../slideLayouts/slideLayout423.xml"/><Relationship Id="rId1" Type="http://schemas.openxmlformats.org/officeDocument/2006/relationships/slideLayout" Target="../slideLayouts/slideLayout422.xml"/><Relationship Id="rId6" Type="http://schemas.openxmlformats.org/officeDocument/2006/relationships/slideLayout" Target="../slideLayouts/slideLayout427.xml"/><Relationship Id="rId11" Type="http://schemas.openxmlformats.org/officeDocument/2006/relationships/slideLayout" Target="../slideLayouts/slideLayout432.xml"/><Relationship Id="rId5" Type="http://schemas.openxmlformats.org/officeDocument/2006/relationships/slideLayout" Target="../slideLayouts/slideLayout426.xml"/><Relationship Id="rId10" Type="http://schemas.openxmlformats.org/officeDocument/2006/relationships/slideLayout" Target="../slideLayouts/slideLayout431.xml"/><Relationship Id="rId4" Type="http://schemas.openxmlformats.org/officeDocument/2006/relationships/slideLayout" Target="../slideLayouts/slideLayout425.xml"/><Relationship Id="rId9" Type="http://schemas.openxmlformats.org/officeDocument/2006/relationships/slideLayout" Target="../slideLayouts/slideLayout430.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40.xml"/><Relationship Id="rId3" Type="http://schemas.openxmlformats.org/officeDocument/2006/relationships/slideLayout" Target="../slideLayouts/slideLayout435.xml"/><Relationship Id="rId7" Type="http://schemas.openxmlformats.org/officeDocument/2006/relationships/slideLayout" Target="../slideLayouts/slideLayout439.xml"/><Relationship Id="rId12" Type="http://schemas.openxmlformats.org/officeDocument/2006/relationships/theme" Target="../theme/theme41.xml"/><Relationship Id="rId2" Type="http://schemas.openxmlformats.org/officeDocument/2006/relationships/slideLayout" Target="../slideLayouts/slideLayout434.xml"/><Relationship Id="rId1" Type="http://schemas.openxmlformats.org/officeDocument/2006/relationships/slideLayout" Target="../slideLayouts/slideLayout433.xml"/><Relationship Id="rId6" Type="http://schemas.openxmlformats.org/officeDocument/2006/relationships/slideLayout" Target="../slideLayouts/slideLayout438.xml"/><Relationship Id="rId11" Type="http://schemas.openxmlformats.org/officeDocument/2006/relationships/slideLayout" Target="../slideLayouts/slideLayout443.xml"/><Relationship Id="rId5" Type="http://schemas.openxmlformats.org/officeDocument/2006/relationships/slideLayout" Target="../slideLayouts/slideLayout437.xml"/><Relationship Id="rId10" Type="http://schemas.openxmlformats.org/officeDocument/2006/relationships/slideLayout" Target="../slideLayouts/slideLayout442.xml"/><Relationship Id="rId4" Type="http://schemas.openxmlformats.org/officeDocument/2006/relationships/slideLayout" Target="../slideLayouts/slideLayout436.xml"/><Relationship Id="rId9" Type="http://schemas.openxmlformats.org/officeDocument/2006/relationships/slideLayout" Target="../slideLayouts/slideLayout441.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51.xml"/><Relationship Id="rId13" Type="http://schemas.openxmlformats.org/officeDocument/2006/relationships/image" Target="../media/image1.png"/><Relationship Id="rId3" Type="http://schemas.openxmlformats.org/officeDocument/2006/relationships/slideLayout" Target="../slideLayouts/slideLayout446.xml"/><Relationship Id="rId7" Type="http://schemas.openxmlformats.org/officeDocument/2006/relationships/slideLayout" Target="../slideLayouts/slideLayout450.xml"/><Relationship Id="rId12" Type="http://schemas.openxmlformats.org/officeDocument/2006/relationships/theme" Target="../theme/theme42.xml"/><Relationship Id="rId2" Type="http://schemas.openxmlformats.org/officeDocument/2006/relationships/slideLayout" Target="../slideLayouts/slideLayout445.xml"/><Relationship Id="rId1" Type="http://schemas.openxmlformats.org/officeDocument/2006/relationships/slideLayout" Target="../slideLayouts/slideLayout444.xml"/><Relationship Id="rId6" Type="http://schemas.openxmlformats.org/officeDocument/2006/relationships/slideLayout" Target="../slideLayouts/slideLayout449.xml"/><Relationship Id="rId11" Type="http://schemas.openxmlformats.org/officeDocument/2006/relationships/slideLayout" Target="../slideLayouts/slideLayout454.xml"/><Relationship Id="rId5" Type="http://schemas.openxmlformats.org/officeDocument/2006/relationships/slideLayout" Target="../slideLayouts/slideLayout448.xml"/><Relationship Id="rId10" Type="http://schemas.openxmlformats.org/officeDocument/2006/relationships/slideLayout" Target="../slideLayouts/slideLayout453.xml"/><Relationship Id="rId4" Type="http://schemas.openxmlformats.org/officeDocument/2006/relationships/slideLayout" Target="../slideLayouts/slideLayout447.xml"/><Relationship Id="rId9" Type="http://schemas.openxmlformats.org/officeDocument/2006/relationships/slideLayout" Target="../slideLayouts/slideLayout452.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62.xml"/><Relationship Id="rId13" Type="http://schemas.openxmlformats.org/officeDocument/2006/relationships/image" Target="../media/image1.png"/><Relationship Id="rId3" Type="http://schemas.openxmlformats.org/officeDocument/2006/relationships/slideLayout" Target="../slideLayouts/slideLayout457.xml"/><Relationship Id="rId7" Type="http://schemas.openxmlformats.org/officeDocument/2006/relationships/slideLayout" Target="../slideLayouts/slideLayout461.xml"/><Relationship Id="rId12" Type="http://schemas.openxmlformats.org/officeDocument/2006/relationships/theme" Target="../theme/theme43.xml"/><Relationship Id="rId2" Type="http://schemas.openxmlformats.org/officeDocument/2006/relationships/slideLayout" Target="../slideLayouts/slideLayout456.xml"/><Relationship Id="rId1" Type="http://schemas.openxmlformats.org/officeDocument/2006/relationships/slideLayout" Target="../slideLayouts/slideLayout455.xml"/><Relationship Id="rId6" Type="http://schemas.openxmlformats.org/officeDocument/2006/relationships/slideLayout" Target="../slideLayouts/slideLayout460.xml"/><Relationship Id="rId11" Type="http://schemas.openxmlformats.org/officeDocument/2006/relationships/slideLayout" Target="../slideLayouts/slideLayout465.xml"/><Relationship Id="rId5" Type="http://schemas.openxmlformats.org/officeDocument/2006/relationships/slideLayout" Target="../slideLayouts/slideLayout459.xml"/><Relationship Id="rId10" Type="http://schemas.openxmlformats.org/officeDocument/2006/relationships/slideLayout" Target="../slideLayouts/slideLayout464.xml"/><Relationship Id="rId4" Type="http://schemas.openxmlformats.org/officeDocument/2006/relationships/slideLayout" Target="../slideLayouts/slideLayout458.xml"/><Relationship Id="rId9" Type="http://schemas.openxmlformats.org/officeDocument/2006/relationships/slideLayout" Target="../slideLayouts/slideLayout463.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73.xml"/><Relationship Id="rId13" Type="http://schemas.openxmlformats.org/officeDocument/2006/relationships/slideLayout" Target="../slideLayouts/slideLayout478.xml"/><Relationship Id="rId3" Type="http://schemas.openxmlformats.org/officeDocument/2006/relationships/slideLayout" Target="../slideLayouts/slideLayout468.xml"/><Relationship Id="rId7" Type="http://schemas.openxmlformats.org/officeDocument/2006/relationships/slideLayout" Target="../slideLayouts/slideLayout472.xml"/><Relationship Id="rId12" Type="http://schemas.openxmlformats.org/officeDocument/2006/relationships/slideLayout" Target="../slideLayouts/slideLayout477.xml"/><Relationship Id="rId2" Type="http://schemas.openxmlformats.org/officeDocument/2006/relationships/slideLayout" Target="../slideLayouts/slideLayout467.xml"/><Relationship Id="rId1" Type="http://schemas.openxmlformats.org/officeDocument/2006/relationships/slideLayout" Target="../slideLayouts/slideLayout466.xml"/><Relationship Id="rId6" Type="http://schemas.openxmlformats.org/officeDocument/2006/relationships/slideLayout" Target="../slideLayouts/slideLayout471.xml"/><Relationship Id="rId11" Type="http://schemas.openxmlformats.org/officeDocument/2006/relationships/slideLayout" Target="../slideLayouts/slideLayout476.xml"/><Relationship Id="rId5" Type="http://schemas.openxmlformats.org/officeDocument/2006/relationships/slideLayout" Target="../slideLayouts/slideLayout470.xml"/><Relationship Id="rId10" Type="http://schemas.openxmlformats.org/officeDocument/2006/relationships/slideLayout" Target="../slideLayouts/slideLayout475.xml"/><Relationship Id="rId4" Type="http://schemas.openxmlformats.org/officeDocument/2006/relationships/slideLayout" Target="../slideLayouts/slideLayout469.xml"/><Relationship Id="rId9" Type="http://schemas.openxmlformats.org/officeDocument/2006/relationships/slideLayout" Target="../slideLayouts/slideLayout474.xml"/><Relationship Id="rId14" Type="http://schemas.openxmlformats.org/officeDocument/2006/relationships/theme" Target="../theme/theme44.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86.xml"/><Relationship Id="rId13" Type="http://schemas.openxmlformats.org/officeDocument/2006/relationships/image" Target="../media/image1.png"/><Relationship Id="rId3" Type="http://schemas.openxmlformats.org/officeDocument/2006/relationships/slideLayout" Target="../slideLayouts/slideLayout481.xml"/><Relationship Id="rId7" Type="http://schemas.openxmlformats.org/officeDocument/2006/relationships/slideLayout" Target="../slideLayouts/slideLayout485.xml"/><Relationship Id="rId12" Type="http://schemas.openxmlformats.org/officeDocument/2006/relationships/theme" Target="../theme/theme45.xml"/><Relationship Id="rId2" Type="http://schemas.openxmlformats.org/officeDocument/2006/relationships/slideLayout" Target="../slideLayouts/slideLayout480.xml"/><Relationship Id="rId1" Type="http://schemas.openxmlformats.org/officeDocument/2006/relationships/slideLayout" Target="../slideLayouts/slideLayout479.xml"/><Relationship Id="rId6" Type="http://schemas.openxmlformats.org/officeDocument/2006/relationships/slideLayout" Target="../slideLayouts/slideLayout484.xml"/><Relationship Id="rId11" Type="http://schemas.openxmlformats.org/officeDocument/2006/relationships/slideLayout" Target="../slideLayouts/slideLayout489.xml"/><Relationship Id="rId5" Type="http://schemas.openxmlformats.org/officeDocument/2006/relationships/slideLayout" Target="../slideLayouts/slideLayout483.xml"/><Relationship Id="rId10" Type="http://schemas.openxmlformats.org/officeDocument/2006/relationships/slideLayout" Target="../slideLayouts/slideLayout488.xml"/><Relationship Id="rId4" Type="http://schemas.openxmlformats.org/officeDocument/2006/relationships/slideLayout" Target="../slideLayouts/slideLayout482.xml"/><Relationship Id="rId9" Type="http://schemas.openxmlformats.org/officeDocument/2006/relationships/slideLayout" Target="../slideLayouts/slideLayout487.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97.xml"/><Relationship Id="rId13" Type="http://schemas.openxmlformats.org/officeDocument/2006/relationships/image" Target="../media/image1.png"/><Relationship Id="rId3" Type="http://schemas.openxmlformats.org/officeDocument/2006/relationships/slideLayout" Target="../slideLayouts/slideLayout492.xml"/><Relationship Id="rId7" Type="http://schemas.openxmlformats.org/officeDocument/2006/relationships/slideLayout" Target="../slideLayouts/slideLayout496.xml"/><Relationship Id="rId12" Type="http://schemas.openxmlformats.org/officeDocument/2006/relationships/theme" Target="../theme/theme46.xml"/><Relationship Id="rId2" Type="http://schemas.openxmlformats.org/officeDocument/2006/relationships/slideLayout" Target="../slideLayouts/slideLayout491.xml"/><Relationship Id="rId1" Type="http://schemas.openxmlformats.org/officeDocument/2006/relationships/slideLayout" Target="../slideLayouts/slideLayout490.xml"/><Relationship Id="rId6" Type="http://schemas.openxmlformats.org/officeDocument/2006/relationships/slideLayout" Target="../slideLayouts/slideLayout495.xml"/><Relationship Id="rId11" Type="http://schemas.openxmlformats.org/officeDocument/2006/relationships/slideLayout" Target="../slideLayouts/slideLayout500.xml"/><Relationship Id="rId5" Type="http://schemas.openxmlformats.org/officeDocument/2006/relationships/slideLayout" Target="../slideLayouts/slideLayout494.xml"/><Relationship Id="rId10" Type="http://schemas.openxmlformats.org/officeDocument/2006/relationships/slideLayout" Target="../slideLayouts/slideLayout499.xml"/><Relationship Id="rId4" Type="http://schemas.openxmlformats.org/officeDocument/2006/relationships/slideLayout" Target="../slideLayouts/slideLayout493.xml"/><Relationship Id="rId9" Type="http://schemas.openxmlformats.org/officeDocument/2006/relationships/slideLayout" Target="../slideLayouts/slideLayout498.xml"/></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508.xml"/><Relationship Id="rId13" Type="http://schemas.openxmlformats.org/officeDocument/2006/relationships/theme" Target="../theme/theme47.xml"/><Relationship Id="rId3" Type="http://schemas.openxmlformats.org/officeDocument/2006/relationships/slideLayout" Target="../slideLayouts/slideLayout503.xml"/><Relationship Id="rId7" Type="http://schemas.openxmlformats.org/officeDocument/2006/relationships/slideLayout" Target="../slideLayouts/slideLayout507.xml"/><Relationship Id="rId12" Type="http://schemas.openxmlformats.org/officeDocument/2006/relationships/slideLayout" Target="../slideLayouts/slideLayout512.xml"/><Relationship Id="rId2" Type="http://schemas.openxmlformats.org/officeDocument/2006/relationships/slideLayout" Target="../slideLayouts/slideLayout502.xml"/><Relationship Id="rId1" Type="http://schemas.openxmlformats.org/officeDocument/2006/relationships/slideLayout" Target="../slideLayouts/slideLayout501.xml"/><Relationship Id="rId6" Type="http://schemas.openxmlformats.org/officeDocument/2006/relationships/slideLayout" Target="../slideLayouts/slideLayout506.xml"/><Relationship Id="rId11" Type="http://schemas.openxmlformats.org/officeDocument/2006/relationships/slideLayout" Target="../slideLayouts/slideLayout511.xml"/><Relationship Id="rId5" Type="http://schemas.openxmlformats.org/officeDocument/2006/relationships/slideLayout" Target="../slideLayouts/slideLayout505.xml"/><Relationship Id="rId10" Type="http://schemas.openxmlformats.org/officeDocument/2006/relationships/slideLayout" Target="../slideLayouts/slideLayout510.xml"/><Relationship Id="rId4" Type="http://schemas.openxmlformats.org/officeDocument/2006/relationships/slideLayout" Target="../slideLayouts/slideLayout504.xml"/><Relationship Id="rId9" Type="http://schemas.openxmlformats.org/officeDocument/2006/relationships/slideLayout" Target="../slideLayouts/slideLayout509.xml"/><Relationship Id="rId14" Type="http://schemas.openxmlformats.org/officeDocument/2006/relationships/image" Target="../media/image1.png"/></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520.xml"/><Relationship Id="rId13" Type="http://schemas.openxmlformats.org/officeDocument/2006/relationships/image" Target="../media/image1.png"/><Relationship Id="rId3" Type="http://schemas.openxmlformats.org/officeDocument/2006/relationships/slideLayout" Target="../slideLayouts/slideLayout515.xml"/><Relationship Id="rId7" Type="http://schemas.openxmlformats.org/officeDocument/2006/relationships/slideLayout" Target="../slideLayouts/slideLayout519.xml"/><Relationship Id="rId12" Type="http://schemas.openxmlformats.org/officeDocument/2006/relationships/theme" Target="../theme/theme48.xml"/><Relationship Id="rId2" Type="http://schemas.openxmlformats.org/officeDocument/2006/relationships/slideLayout" Target="../slideLayouts/slideLayout514.xml"/><Relationship Id="rId1" Type="http://schemas.openxmlformats.org/officeDocument/2006/relationships/slideLayout" Target="../slideLayouts/slideLayout513.xml"/><Relationship Id="rId6" Type="http://schemas.openxmlformats.org/officeDocument/2006/relationships/slideLayout" Target="../slideLayouts/slideLayout518.xml"/><Relationship Id="rId11" Type="http://schemas.openxmlformats.org/officeDocument/2006/relationships/slideLayout" Target="../slideLayouts/slideLayout523.xml"/><Relationship Id="rId5" Type="http://schemas.openxmlformats.org/officeDocument/2006/relationships/slideLayout" Target="../slideLayouts/slideLayout517.xml"/><Relationship Id="rId10" Type="http://schemas.openxmlformats.org/officeDocument/2006/relationships/slideLayout" Target="../slideLayouts/slideLayout522.xml"/><Relationship Id="rId4" Type="http://schemas.openxmlformats.org/officeDocument/2006/relationships/slideLayout" Target="../slideLayouts/slideLayout516.xml"/><Relationship Id="rId9" Type="http://schemas.openxmlformats.org/officeDocument/2006/relationships/slideLayout" Target="../slideLayouts/slideLayout521.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31.xml"/><Relationship Id="rId13" Type="http://schemas.openxmlformats.org/officeDocument/2006/relationships/image" Target="../media/image1.png"/><Relationship Id="rId3" Type="http://schemas.openxmlformats.org/officeDocument/2006/relationships/slideLayout" Target="../slideLayouts/slideLayout526.xml"/><Relationship Id="rId7" Type="http://schemas.openxmlformats.org/officeDocument/2006/relationships/slideLayout" Target="../slideLayouts/slideLayout530.xml"/><Relationship Id="rId12" Type="http://schemas.openxmlformats.org/officeDocument/2006/relationships/theme" Target="../theme/theme49.xml"/><Relationship Id="rId2" Type="http://schemas.openxmlformats.org/officeDocument/2006/relationships/slideLayout" Target="../slideLayouts/slideLayout525.xml"/><Relationship Id="rId1" Type="http://schemas.openxmlformats.org/officeDocument/2006/relationships/slideLayout" Target="../slideLayouts/slideLayout524.xml"/><Relationship Id="rId6" Type="http://schemas.openxmlformats.org/officeDocument/2006/relationships/slideLayout" Target="../slideLayouts/slideLayout529.xml"/><Relationship Id="rId11" Type="http://schemas.openxmlformats.org/officeDocument/2006/relationships/slideLayout" Target="../slideLayouts/slideLayout534.xml"/><Relationship Id="rId5" Type="http://schemas.openxmlformats.org/officeDocument/2006/relationships/slideLayout" Target="../slideLayouts/slideLayout528.xml"/><Relationship Id="rId10" Type="http://schemas.openxmlformats.org/officeDocument/2006/relationships/slideLayout" Target="../slideLayouts/slideLayout533.xml"/><Relationship Id="rId4" Type="http://schemas.openxmlformats.org/officeDocument/2006/relationships/slideLayout" Target="../slideLayouts/slideLayout527.xml"/><Relationship Id="rId9" Type="http://schemas.openxmlformats.org/officeDocument/2006/relationships/slideLayout" Target="../slideLayouts/slideLayout53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42.xml"/><Relationship Id="rId13" Type="http://schemas.openxmlformats.org/officeDocument/2006/relationships/image" Target="../media/image1.png"/><Relationship Id="rId3" Type="http://schemas.openxmlformats.org/officeDocument/2006/relationships/slideLayout" Target="../slideLayouts/slideLayout537.xml"/><Relationship Id="rId7" Type="http://schemas.openxmlformats.org/officeDocument/2006/relationships/slideLayout" Target="../slideLayouts/slideLayout541.xml"/><Relationship Id="rId12" Type="http://schemas.openxmlformats.org/officeDocument/2006/relationships/theme" Target="../theme/theme50.xml"/><Relationship Id="rId2" Type="http://schemas.openxmlformats.org/officeDocument/2006/relationships/slideLayout" Target="../slideLayouts/slideLayout536.xml"/><Relationship Id="rId1" Type="http://schemas.openxmlformats.org/officeDocument/2006/relationships/slideLayout" Target="../slideLayouts/slideLayout535.xml"/><Relationship Id="rId6" Type="http://schemas.openxmlformats.org/officeDocument/2006/relationships/slideLayout" Target="../slideLayouts/slideLayout540.xml"/><Relationship Id="rId11" Type="http://schemas.openxmlformats.org/officeDocument/2006/relationships/slideLayout" Target="../slideLayouts/slideLayout545.xml"/><Relationship Id="rId5" Type="http://schemas.openxmlformats.org/officeDocument/2006/relationships/slideLayout" Target="../slideLayouts/slideLayout539.xml"/><Relationship Id="rId10" Type="http://schemas.openxmlformats.org/officeDocument/2006/relationships/slideLayout" Target="../slideLayouts/slideLayout544.xml"/><Relationship Id="rId4" Type="http://schemas.openxmlformats.org/officeDocument/2006/relationships/slideLayout" Target="../slideLayouts/slideLayout538.xml"/><Relationship Id="rId9" Type="http://schemas.openxmlformats.org/officeDocument/2006/relationships/slideLayout" Target="../slideLayouts/slideLayout543.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53.xml"/><Relationship Id="rId13" Type="http://schemas.openxmlformats.org/officeDocument/2006/relationships/image" Target="../media/image1.png"/><Relationship Id="rId3" Type="http://schemas.openxmlformats.org/officeDocument/2006/relationships/slideLayout" Target="../slideLayouts/slideLayout548.xml"/><Relationship Id="rId7" Type="http://schemas.openxmlformats.org/officeDocument/2006/relationships/slideLayout" Target="../slideLayouts/slideLayout552.xml"/><Relationship Id="rId12" Type="http://schemas.openxmlformats.org/officeDocument/2006/relationships/theme" Target="../theme/theme51.xml"/><Relationship Id="rId2" Type="http://schemas.openxmlformats.org/officeDocument/2006/relationships/slideLayout" Target="../slideLayouts/slideLayout547.xml"/><Relationship Id="rId1" Type="http://schemas.openxmlformats.org/officeDocument/2006/relationships/slideLayout" Target="../slideLayouts/slideLayout546.xml"/><Relationship Id="rId6" Type="http://schemas.openxmlformats.org/officeDocument/2006/relationships/slideLayout" Target="../slideLayouts/slideLayout551.xml"/><Relationship Id="rId11" Type="http://schemas.openxmlformats.org/officeDocument/2006/relationships/slideLayout" Target="../slideLayouts/slideLayout556.xml"/><Relationship Id="rId5" Type="http://schemas.openxmlformats.org/officeDocument/2006/relationships/slideLayout" Target="../slideLayouts/slideLayout550.xml"/><Relationship Id="rId10" Type="http://schemas.openxmlformats.org/officeDocument/2006/relationships/slideLayout" Target="../slideLayouts/slideLayout555.xml"/><Relationship Id="rId4" Type="http://schemas.openxmlformats.org/officeDocument/2006/relationships/slideLayout" Target="../slideLayouts/slideLayout549.xml"/><Relationship Id="rId9" Type="http://schemas.openxmlformats.org/officeDocument/2006/relationships/slideLayout" Target="../slideLayouts/slideLayout554.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64.xml"/><Relationship Id="rId13" Type="http://schemas.openxmlformats.org/officeDocument/2006/relationships/image" Target="../media/image1.png"/><Relationship Id="rId3" Type="http://schemas.openxmlformats.org/officeDocument/2006/relationships/slideLayout" Target="../slideLayouts/slideLayout559.xml"/><Relationship Id="rId7" Type="http://schemas.openxmlformats.org/officeDocument/2006/relationships/slideLayout" Target="../slideLayouts/slideLayout563.xml"/><Relationship Id="rId12" Type="http://schemas.openxmlformats.org/officeDocument/2006/relationships/theme" Target="../theme/theme52.xml"/><Relationship Id="rId2" Type="http://schemas.openxmlformats.org/officeDocument/2006/relationships/slideLayout" Target="../slideLayouts/slideLayout558.xml"/><Relationship Id="rId1" Type="http://schemas.openxmlformats.org/officeDocument/2006/relationships/slideLayout" Target="../slideLayouts/slideLayout557.xml"/><Relationship Id="rId6" Type="http://schemas.openxmlformats.org/officeDocument/2006/relationships/slideLayout" Target="../slideLayouts/slideLayout562.xml"/><Relationship Id="rId11" Type="http://schemas.openxmlformats.org/officeDocument/2006/relationships/slideLayout" Target="../slideLayouts/slideLayout567.xml"/><Relationship Id="rId5" Type="http://schemas.openxmlformats.org/officeDocument/2006/relationships/slideLayout" Target="../slideLayouts/slideLayout561.xml"/><Relationship Id="rId10" Type="http://schemas.openxmlformats.org/officeDocument/2006/relationships/slideLayout" Target="../slideLayouts/slideLayout566.xml"/><Relationship Id="rId4" Type="http://schemas.openxmlformats.org/officeDocument/2006/relationships/slideLayout" Target="../slideLayouts/slideLayout560.xml"/><Relationship Id="rId9" Type="http://schemas.openxmlformats.org/officeDocument/2006/relationships/slideLayout" Target="../slideLayouts/slideLayout565.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75.xml"/><Relationship Id="rId13" Type="http://schemas.openxmlformats.org/officeDocument/2006/relationships/theme" Target="../theme/theme53.xml"/><Relationship Id="rId3" Type="http://schemas.openxmlformats.org/officeDocument/2006/relationships/slideLayout" Target="../slideLayouts/slideLayout570.xml"/><Relationship Id="rId7" Type="http://schemas.openxmlformats.org/officeDocument/2006/relationships/slideLayout" Target="../slideLayouts/slideLayout574.xml"/><Relationship Id="rId12" Type="http://schemas.openxmlformats.org/officeDocument/2006/relationships/slideLayout" Target="../slideLayouts/slideLayout579.xml"/><Relationship Id="rId2" Type="http://schemas.openxmlformats.org/officeDocument/2006/relationships/slideLayout" Target="../slideLayouts/slideLayout569.xml"/><Relationship Id="rId1" Type="http://schemas.openxmlformats.org/officeDocument/2006/relationships/slideLayout" Target="../slideLayouts/slideLayout568.xml"/><Relationship Id="rId6" Type="http://schemas.openxmlformats.org/officeDocument/2006/relationships/slideLayout" Target="../slideLayouts/slideLayout573.xml"/><Relationship Id="rId11" Type="http://schemas.openxmlformats.org/officeDocument/2006/relationships/slideLayout" Target="../slideLayouts/slideLayout578.xml"/><Relationship Id="rId5" Type="http://schemas.openxmlformats.org/officeDocument/2006/relationships/slideLayout" Target="../slideLayouts/slideLayout572.xml"/><Relationship Id="rId10" Type="http://schemas.openxmlformats.org/officeDocument/2006/relationships/slideLayout" Target="../slideLayouts/slideLayout577.xml"/><Relationship Id="rId4" Type="http://schemas.openxmlformats.org/officeDocument/2006/relationships/slideLayout" Target="../slideLayouts/slideLayout571.xml"/><Relationship Id="rId9" Type="http://schemas.openxmlformats.org/officeDocument/2006/relationships/slideLayout" Target="../slideLayouts/slideLayout576.xml"/><Relationship Id="rId14" Type="http://schemas.openxmlformats.org/officeDocument/2006/relationships/image" Target="../media/image1.png"/></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87.xml"/><Relationship Id="rId13" Type="http://schemas.openxmlformats.org/officeDocument/2006/relationships/image" Target="../media/image1.png"/><Relationship Id="rId3" Type="http://schemas.openxmlformats.org/officeDocument/2006/relationships/slideLayout" Target="../slideLayouts/slideLayout582.xml"/><Relationship Id="rId7" Type="http://schemas.openxmlformats.org/officeDocument/2006/relationships/slideLayout" Target="../slideLayouts/slideLayout586.xml"/><Relationship Id="rId12" Type="http://schemas.openxmlformats.org/officeDocument/2006/relationships/theme" Target="../theme/theme54.xml"/><Relationship Id="rId2" Type="http://schemas.openxmlformats.org/officeDocument/2006/relationships/slideLayout" Target="../slideLayouts/slideLayout581.xml"/><Relationship Id="rId1" Type="http://schemas.openxmlformats.org/officeDocument/2006/relationships/slideLayout" Target="../slideLayouts/slideLayout580.xml"/><Relationship Id="rId6" Type="http://schemas.openxmlformats.org/officeDocument/2006/relationships/slideLayout" Target="../slideLayouts/slideLayout585.xml"/><Relationship Id="rId11" Type="http://schemas.openxmlformats.org/officeDocument/2006/relationships/slideLayout" Target="../slideLayouts/slideLayout590.xml"/><Relationship Id="rId5" Type="http://schemas.openxmlformats.org/officeDocument/2006/relationships/slideLayout" Target="../slideLayouts/slideLayout584.xml"/><Relationship Id="rId10" Type="http://schemas.openxmlformats.org/officeDocument/2006/relationships/slideLayout" Target="../slideLayouts/slideLayout589.xml"/><Relationship Id="rId4" Type="http://schemas.openxmlformats.org/officeDocument/2006/relationships/slideLayout" Target="../slideLayouts/slideLayout583.xml"/><Relationship Id="rId9" Type="http://schemas.openxmlformats.org/officeDocument/2006/relationships/slideLayout" Target="../slideLayouts/slideLayout588.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98.xml"/><Relationship Id="rId13" Type="http://schemas.openxmlformats.org/officeDocument/2006/relationships/image" Target="../media/image1.png"/><Relationship Id="rId3" Type="http://schemas.openxmlformats.org/officeDocument/2006/relationships/slideLayout" Target="../slideLayouts/slideLayout593.xml"/><Relationship Id="rId7" Type="http://schemas.openxmlformats.org/officeDocument/2006/relationships/slideLayout" Target="../slideLayouts/slideLayout597.xml"/><Relationship Id="rId12" Type="http://schemas.openxmlformats.org/officeDocument/2006/relationships/theme" Target="../theme/theme55.xml"/><Relationship Id="rId2" Type="http://schemas.openxmlformats.org/officeDocument/2006/relationships/slideLayout" Target="../slideLayouts/slideLayout592.xml"/><Relationship Id="rId1" Type="http://schemas.openxmlformats.org/officeDocument/2006/relationships/slideLayout" Target="../slideLayouts/slideLayout591.xml"/><Relationship Id="rId6" Type="http://schemas.openxmlformats.org/officeDocument/2006/relationships/slideLayout" Target="../slideLayouts/slideLayout596.xml"/><Relationship Id="rId11" Type="http://schemas.openxmlformats.org/officeDocument/2006/relationships/slideLayout" Target="../slideLayouts/slideLayout601.xml"/><Relationship Id="rId5" Type="http://schemas.openxmlformats.org/officeDocument/2006/relationships/slideLayout" Target="../slideLayouts/slideLayout595.xml"/><Relationship Id="rId10" Type="http://schemas.openxmlformats.org/officeDocument/2006/relationships/slideLayout" Target="../slideLayouts/slideLayout600.xml"/><Relationship Id="rId4" Type="http://schemas.openxmlformats.org/officeDocument/2006/relationships/slideLayout" Target="../slideLayouts/slideLayout594.xml"/><Relationship Id="rId9" Type="http://schemas.openxmlformats.org/officeDocument/2006/relationships/slideLayout" Target="../slideLayouts/slideLayout599.xml"/></Relationships>
</file>

<file path=ppt/slideMasters/_rels/slideMaster56.xml.rels><?xml version="1.0" encoding="UTF-8" standalone="yes"?>
<Relationships xmlns="http://schemas.openxmlformats.org/package/2006/relationships"><Relationship Id="rId8" Type="http://schemas.openxmlformats.org/officeDocument/2006/relationships/slideLayout" Target="../slideLayouts/slideLayout609.xml"/><Relationship Id="rId13" Type="http://schemas.openxmlformats.org/officeDocument/2006/relationships/theme" Target="../theme/theme56.xml"/><Relationship Id="rId3" Type="http://schemas.openxmlformats.org/officeDocument/2006/relationships/slideLayout" Target="../slideLayouts/slideLayout604.xml"/><Relationship Id="rId7" Type="http://schemas.openxmlformats.org/officeDocument/2006/relationships/slideLayout" Target="../slideLayouts/slideLayout608.xml"/><Relationship Id="rId12" Type="http://schemas.openxmlformats.org/officeDocument/2006/relationships/slideLayout" Target="../slideLayouts/slideLayout613.xml"/><Relationship Id="rId2" Type="http://schemas.openxmlformats.org/officeDocument/2006/relationships/slideLayout" Target="../slideLayouts/slideLayout603.xml"/><Relationship Id="rId1" Type="http://schemas.openxmlformats.org/officeDocument/2006/relationships/slideLayout" Target="../slideLayouts/slideLayout602.xml"/><Relationship Id="rId6" Type="http://schemas.openxmlformats.org/officeDocument/2006/relationships/slideLayout" Target="../slideLayouts/slideLayout607.xml"/><Relationship Id="rId11" Type="http://schemas.openxmlformats.org/officeDocument/2006/relationships/slideLayout" Target="../slideLayouts/slideLayout612.xml"/><Relationship Id="rId5" Type="http://schemas.openxmlformats.org/officeDocument/2006/relationships/slideLayout" Target="../slideLayouts/slideLayout606.xml"/><Relationship Id="rId10" Type="http://schemas.openxmlformats.org/officeDocument/2006/relationships/slideLayout" Target="../slideLayouts/slideLayout611.xml"/><Relationship Id="rId4" Type="http://schemas.openxmlformats.org/officeDocument/2006/relationships/slideLayout" Target="../slideLayouts/slideLayout605.xml"/><Relationship Id="rId9" Type="http://schemas.openxmlformats.org/officeDocument/2006/relationships/slideLayout" Target="../slideLayouts/slideLayout610.xml"/><Relationship Id="rId14" Type="http://schemas.openxmlformats.org/officeDocument/2006/relationships/image" Target="../media/image1.png"/></Relationships>
</file>

<file path=ppt/slideMasters/_rels/slideMaster57.xml.rels><?xml version="1.0" encoding="UTF-8" standalone="yes"?>
<Relationships xmlns="http://schemas.openxmlformats.org/package/2006/relationships"><Relationship Id="rId3" Type="http://schemas.openxmlformats.org/officeDocument/2006/relationships/theme" Target="../theme/theme57.xml"/><Relationship Id="rId2" Type="http://schemas.openxmlformats.org/officeDocument/2006/relationships/slideLayout" Target="../slideLayouts/slideLayout615.xml"/><Relationship Id="rId1" Type="http://schemas.openxmlformats.org/officeDocument/2006/relationships/slideLayout" Target="../slideLayouts/slideLayout614.xml"/></Relationships>
</file>

<file path=ppt/slideMasters/_rels/slideMaster58.xml.rels><?xml version="1.0" encoding="UTF-8" standalone="yes"?>
<Relationships xmlns="http://schemas.openxmlformats.org/package/2006/relationships"><Relationship Id="rId8" Type="http://schemas.openxmlformats.org/officeDocument/2006/relationships/slideLayout" Target="../slideLayouts/slideLayout623.xml"/><Relationship Id="rId13" Type="http://schemas.openxmlformats.org/officeDocument/2006/relationships/image" Target="../media/image1.png"/><Relationship Id="rId3" Type="http://schemas.openxmlformats.org/officeDocument/2006/relationships/slideLayout" Target="../slideLayouts/slideLayout618.xml"/><Relationship Id="rId7" Type="http://schemas.openxmlformats.org/officeDocument/2006/relationships/slideLayout" Target="../slideLayouts/slideLayout622.xml"/><Relationship Id="rId12" Type="http://schemas.openxmlformats.org/officeDocument/2006/relationships/theme" Target="../theme/theme58.xml"/><Relationship Id="rId2" Type="http://schemas.openxmlformats.org/officeDocument/2006/relationships/slideLayout" Target="../slideLayouts/slideLayout617.xml"/><Relationship Id="rId1" Type="http://schemas.openxmlformats.org/officeDocument/2006/relationships/slideLayout" Target="../slideLayouts/slideLayout616.xml"/><Relationship Id="rId6" Type="http://schemas.openxmlformats.org/officeDocument/2006/relationships/slideLayout" Target="../slideLayouts/slideLayout621.xml"/><Relationship Id="rId11" Type="http://schemas.openxmlformats.org/officeDocument/2006/relationships/slideLayout" Target="../slideLayouts/slideLayout626.xml"/><Relationship Id="rId5" Type="http://schemas.openxmlformats.org/officeDocument/2006/relationships/slideLayout" Target="../slideLayouts/slideLayout620.xml"/><Relationship Id="rId10" Type="http://schemas.openxmlformats.org/officeDocument/2006/relationships/slideLayout" Target="../slideLayouts/slideLayout625.xml"/><Relationship Id="rId4" Type="http://schemas.openxmlformats.org/officeDocument/2006/relationships/slideLayout" Target="../slideLayouts/slideLayout619.xml"/><Relationship Id="rId9" Type="http://schemas.openxmlformats.org/officeDocument/2006/relationships/slideLayout" Target="../slideLayouts/slideLayout624.xml"/></Relationships>
</file>

<file path=ppt/slideMasters/_rels/slideMaster59.xml.rels><?xml version="1.0" encoding="UTF-8" standalone="yes"?>
<Relationships xmlns="http://schemas.openxmlformats.org/package/2006/relationships"><Relationship Id="rId8" Type="http://schemas.openxmlformats.org/officeDocument/2006/relationships/slideLayout" Target="../slideLayouts/slideLayout634.xml"/><Relationship Id="rId13" Type="http://schemas.openxmlformats.org/officeDocument/2006/relationships/image" Target="../media/image1.png"/><Relationship Id="rId3" Type="http://schemas.openxmlformats.org/officeDocument/2006/relationships/slideLayout" Target="../slideLayouts/slideLayout629.xml"/><Relationship Id="rId7" Type="http://schemas.openxmlformats.org/officeDocument/2006/relationships/slideLayout" Target="../slideLayouts/slideLayout633.xml"/><Relationship Id="rId12" Type="http://schemas.openxmlformats.org/officeDocument/2006/relationships/theme" Target="../theme/theme59.xml"/><Relationship Id="rId2" Type="http://schemas.openxmlformats.org/officeDocument/2006/relationships/slideLayout" Target="../slideLayouts/slideLayout628.xml"/><Relationship Id="rId1" Type="http://schemas.openxmlformats.org/officeDocument/2006/relationships/slideLayout" Target="../slideLayouts/slideLayout627.xml"/><Relationship Id="rId6" Type="http://schemas.openxmlformats.org/officeDocument/2006/relationships/slideLayout" Target="../slideLayouts/slideLayout632.xml"/><Relationship Id="rId11" Type="http://schemas.openxmlformats.org/officeDocument/2006/relationships/slideLayout" Target="../slideLayouts/slideLayout637.xml"/><Relationship Id="rId5" Type="http://schemas.openxmlformats.org/officeDocument/2006/relationships/slideLayout" Target="../slideLayouts/slideLayout631.xml"/><Relationship Id="rId10" Type="http://schemas.openxmlformats.org/officeDocument/2006/relationships/slideLayout" Target="../slideLayouts/slideLayout636.xml"/><Relationship Id="rId4" Type="http://schemas.openxmlformats.org/officeDocument/2006/relationships/slideLayout" Target="../slideLayouts/slideLayout630.xml"/><Relationship Id="rId9" Type="http://schemas.openxmlformats.org/officeDocument/2006/relationships/slideLayout" Target="../slideLayouts/slideLayout63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0.xml.rels><?xml version="1.0" encoding="UTF-8" standalone="yes"?>
<Relationships xmlns="http://schemas.openxmlformats.org/package/2006/relationships"><Relationship Id="rId8" Type="http://schemas.openxmlformats.org/officeDocument/2006/relationships/slideLayout" Target="../slideLayouts/slideLayout645.xml"/><Relationship Id="rId13" Type="http://schemas.openxmlformats.org/officeDocument/2006/relationships/theme" Target="../theme/theme60.xml"/><Relationship Id="rId3" Type="http://schemas.openxmlformats.org/officeDocument/2006/relationships/slideLayout" Target="../slideLayouts/slideLayout640.xml"/><Relationship Id="rId7" Type="http://schemas.openxmlformats.org/officeDocument/2006/relationships/slideLayout" Target="../slideLayouts/slideLayout644.xml"/><Relationship Id="rId12" Type="http://schemas.openxmlformats.org/officeDocument/2006/relationships/slideLayout" Target="../slideLayouts/slideLayout649.xml"/><Relationship Id="rId2" Type="http://schemas.openxmlformats.org/officeDocument/2006/relationships/slideLayout" Target="../slideLayouts/slideLayout639.xml"/><Relationship Id="rId1" Type="http://schemas.openxmlformats.org/officeDocument/2006/relationships/slideLayout" Target="../slideLayouts/slideLayout638.xml"/><Relationship Id="rId6" Type="http://schemas.openxmlformats.org/officeDocument/2006/relationships/slideLayout" Target="../slideLayouts/slideLayout643.xml"/><Relationship Id="rId11" Type="http://schemas.openxmlformats.org/officeDocument/2006/relationships/slideLayout" Target="../slideLayouts/slideLayout648.xml"/><Relationship Id="rId5" Type="http://schemas.openxmlformats.org/officeDocument/2006/relationships/slideLayout" Target="../slideLayouts/slideLayout642.xml"/><Relationship Id="rId10" Type="http://schemas.openxmlformats.org/officeDocument/2006/relationships/slideLayout" Target="../slideLayouts/slideLayout647.xml"/><Relationship Id="rId4" Type="http://schemas.openxmlformats.org/officeDocument/2006/relationships/slideLayout" Target="../slideLayouts/slideLayout641.xml"/><Relationship Id="rId9" Type="http://schemas.openxmlformats.org/officeDocument/2006/relationships/slideLayout" Target="../slideLayouts/slideLayout646.xml"/></Relationships>
</file>

<file path=ppt/slideMasters/_rels/slideMaster61.xml.rels><?xml version="1.0" encoding="UTF-8" standalone="yes"?>
<Relationships xmlns="http://schemas.openxmlformats.org/package/2006/relationships"><Relationship Id="rId8" Type="http://schemas.openxmlformats.org/officeDocument/2006/relationships/slideLayout" Target="../slideLayouts/slideLayout657.xml"/><Relationship Id="rId13" Type="http://schemas.openxmlformats.org/officeDocument/2006/relationships/image" Target="../media/image1.png"/><Relationship Id="rId3" Type="http://schemas.openxmlformats.org/officeDocument/2006/relationships/slideLayout" Target="../slideLayouts/slideLayout652.xml"/><Relationship Id="rId7" Type="http://schemas.openxmlformats.org/officeDocument/2006/relationships/slideLayout" Target="../slideLayouts/slideLayout656.xml"/><Relationship Id="rId12" Type="http://schemas.openxmlformats.org/officeDocument/2006/relationships/theme" Target="../theme/theme61.xml"/><Relationship Id="rId2" Type="http://schemas.openxmlformats.org/officeDocument/2006/relationships/slideLayout" Target="../slideLayouts/slideLayout651.xml"/><Relationship Id="rId1" Type="http://schemas.openxmlformats.org/officeDocument/2006/relationships/slideLayout" Target="../slideLayouts/slideLayout650.xml"/><Relationship Id="rId6" Type="http://schemas.openxmlformats.org/officeDocument/2006/relationships/slideLayout" Target="../slideLayouts/slideLayout655.xml"/><Relationship Id="rId11" Type="http://schemas.openxmlformats.org/officeDocument/2006/relationships/slideLayout" Target="../slideLayouts/slideLayout660.xml"/><Relationship Id="rId5" Type="http://schemas.openxmlformats.org/officeDocument/2006/relationships/slideLayout" Target="../slideLayouts/slideLayout654.xml"/><Relationship Id="rId10" Type="http://schemas.openxmlformats.org/officeDocument/2006/relationships/slideLayout" Target="../slideLayouts/slideLayout659.xml"/><Relationship Id="rId4" Type="http://schemas.openxmlformats.org/officeDocument/2006/relationships/slideLayout" Target="../slideLayouts/slideLayout653.xml"/><Relationship Id="rId9" Type="http://schemas.openxmlformats.org/officeDocument/2006/relationships/slideLayout" Target="../slideLayouts/slideLayout658.xml"/></Relationships>
</file>

<file path=ppt/slideMasters/_rels/slideMaster62.xml.rels><?xml version="1.0" encoding="UTF-8" standalone="yes"?>
<Relationships xmlns="http://schemas.openxmlformats.org/package/2006/relationships"><Relationship Id="rId3" Type="http://schemas.openxmlformats.org/officeDocument/2006/relationships/theme" Target="../theme/theme62.xml"/><Relationship Id="rId2" Type="http://schemas.openxmlformats.org/officeDocument/2006/relationships/slideLayout" Target="../slideLayouts/slideLayout662.xml"/><Relationship Id="rId1" Type="http://schemas.openxmlformats.org/officeDocument/2006/relationships/slideLayout" Target="../slideLayouts/slideLayout661.xml"/></Relationships>
</file>

<file path=ppt/slideMasters/_rels/slideMaster63.xml.rels><?xml version="1.0" encoding="UTF-8" standalone="yes"?>
<Relationships xmlns="http://schemas.openxmlformats.org/package/2006/relationships"><Relationship Id="rId8" Type="http://schemas.openxmlformats.org/officeDocument/2006/relationships/slideLayout" Target="../slideLayouts/slideLayout670.xml"/><Relationship Id="rId13" Type="http://schemas.openxmlformats.org/officeDocument/2006/relationships/theme" Target="../theme/theme63.xml"/><Relationship Id="rId3" Type="http://schemas.openxmlformats.org/officeDocument/2006/relationships/slideLayout" Target="../slideLayouts/slideLayout665.xml"/><Relationship Id="rId7" Type="http://schemas.openxmlformats.org/officeDocument/2006/relationships/slideLayout" Target="../slideLayouts/slideLayout669.xml"/><Relationship Id="rId12" Type="http://schemas.openxmlformats.org/officeDocument/2006/relationships/slideLayout" Target="../slideLayouts/slideLayout674.xml"/><Relationship Id="rId2" Type="http://schemas.openxmlformats.org/officeDocument/2006/relationships/slideLayout" Target="../slideLayouts/slideLayout664.xml"/><Relationship Id="rId1" Type="http://schemas.openxmlformats.org/officeDocument/2006/relationships/slideLayout" Target="../slideLayouts/slideLayout663.xml"/><Relationship Id="rId6" Type="http://schemas.openxmlformats.org/officeDocument/2006/relationships/slideLayout" Target="../slideLayouts/slideLayout668.xml"/><Relationship Id="rId11" Type="http://schemas.openxmlformats.org/officeDocument/2006/relationships/slideLayout" Target="../slideLayouts/slideLayout673.xml"/><Relationship Id="rId5" Type="http://schemas.openxmlformats.org/officeDocument/2006/relationships/slideLayout" Target="../slideLayouts/slideLayout667.xml"/><Relationship Id="rId10" Type="http://schemas.openxmlformats.org/officeDocument/2006/relationships/slideLayout" Target="../slideLayouts/slideLayout672.xml"/><Relationship Id="rId4" Type="http://schemas.openxmlformats.org/officeDocument/2006/relationships/slideLayout" Target="../slideLayouts/slideLayout666.xml"/><Relationship Id="rId9" Type="http://schemas.openxmlformats.org/officeDocument/2006/relationships/slideLayout" Target="../slideLayouts/slideLayout671.xml"/><Relationship Id="rId14" Type="http://schemas.openxmlformats.org/officeDocument/2006/relationships/image" Target="../media/image1.png"/></Relationships>
</file>

<file path=ppt/slideMasters/_rels/slideMaster64.xml.rels><?xml version="1.0" encoding="UTF-8" standalone="yes"?>
<Relationships xmlns="http://schemas.openxmlformats.org/package/2006/relationships"><Relationship Id="rId3" Type="http://schemas.openxmlformats.org/officeDocument/2006/relationships/theme" Target="../theme/theme64.xml"/><Relationship Id="rId2" Type="http://schemas.openxmlformats.org/officeDocument/2006/relationships/slideLayout" Target="../slideLayouts/slideLayout676.xml"/><Relationship Id="rId1" Type="http://schemas.openxmlformats.org/officeDocument/2006/relationships/slideLayout" Target="../slideLayouts/slideLayout675.xml"/></Relationships>
</file>

<file path=ppt/slideMasters/_rels/slideMaster65.xml.rels><?xml version="1.0" encoding="UTF-8" standalone="yes"?>
<Relationships xmlns="http://schemas.openxmlformats.org/package/2006/relationships"><Relationship Id="rId8" Type="http://schemas.openxmlformats.org/officeDocument/2006/relationships/slideLayout" Target="../slideLayouts/slideLayout684.xml"/><Relationship Id="rId13" Type="http://schemas.openxmlformats.org/officeDocument/2006/relationships/theme" Target="../theme/theme65.xml"/><Relationship Id="rId3" Type="http://schemas.openxmlformats.org/officeDocument/2006/relationships/slideLayout" Target="../slideLayouts/slideLayout679.xml"/><Relationship Id="rId7" Type="http://schemas.openxmlformats.org/officeDocument/2006/relationships/slideLayout" Target="../slideLayouts/slideLayout683.xml"/><Relationship Id="rId12" Type="http://schemas.openxmlformats.org/officeDocument/2006/relationships/slideLayout" Target="../slideLayouts/slideLayout688.xml"/><Relationship Id="rId2" Type="http://schemas.openxmlformats.org/officeDocument/2006/relationships/slideLayout" Target="../slideLayouts/slideLayout678.xml"/><Relationship Id="rId1" Type="http://schemas.openxmlformats.org/officeDocument/2006/relationships/slideLayout" Target="../slideLayouts/slideLayout677.xml"/><Relationship Id="rId6" Type="http://schemas.openxmlformats.org/officeDocument/2006/relationships/slideLayout" Target="../slideLayouts/slideLayout682.xml"/><Relationship Id="rId11" Type="http://schemas.openxmlformats.org/officeDocument/2006/relationships/slideLayout" Target="../slideLayouts/slideLayout687.xml"/><Relationship Id="rId5" Type="http://schemas.openxmlformats.org/officeDocument/2006/relationships/slideLayout" Target="../slideLayouts/slideLayout681.xml"/><Relationship Id="rId10" Type="http://schemas.openxmlformats.org/officeDocument/2006/relationships/slideLayout" Target="../slideLayouts/slideLayout686.xml"/><Relationship Id="rId4" Type="http://schemas.openxmlformats.org/officeDocument/2006/relationships/slideLayout" Target="../slideLayouts/slideLayout680.xml"/><Relationship Id="rId9" Type="http://schemas.openxmlformats.org/officeDocument/2006/relationships/slideLayout" Target="../slideLayouts/slideLayout685.xml"/><Relationship Id="rId14" Type="http://schemas.openxmlformats.org/officeDocument/2006/relationships/image" Target="../media/image1.png"/></Relationships>
</file>

<file path=ppt/slideMasters/_rels/slideMaster66.xml.rels><?xml version="1.0" encoding="UTF-8" standalone="yes"?>
<Relationships xmlns="http://schemas.openxmlformats.org/package/2006/relationships"><Relationship Id="rId3" Type="http://schemas.openxmlformats.org/officeDocument/2006/relationships/slideLayout" Target="../slideLayouts/slideLayout691.xml"/><Relationship Id="rId2" Type="http://schemas.openxmlformats.org/officeDocument/2006/relationships/slideLayout" Target="../slideLayouts/slideLayout690.xml"/><Relationship Id="rId1" Type="http://schemas.openxmlformats.org/officeDocument/2006/relationships/slideLayout" Target="../slideLayouts/slideLayout689.xml"/><Relationship Id="rId5" Type="http://schemas.openxmlformats.org/officeDocument/2006/relationships/theme" Target="../theme/theme66.xml"/><Relationship Id="rId4" Type="http://schemas.openxmlformats.org/officeDocument/2006/relationships/slideLayout" Target="../slideLayouts/slideLayout692.xml"/></Relationships>
</file>

<file path=ppt/slideMasters/_rels/slideMaster67.xml.rels><?xml version="1.0" encoding="UTF-8" standalone="yes"?>
<Relationships xmlns="http://schemas.openxmlformats.org/package/2006/relationships"><Relationship Id="rId8" Type="http://schemas.openxmlformats.org/officeDocument/2006/relationships/slideLayout" Target="../slideLayouts/slideLayout700.xml"/><Relationship Id="rId3" Type="http://schemas.openxmlformats.org/officeDocument/2006/relationships/slideLayout" Target="../slideLayouts/slideLayout695.xml"/><Relationship Id="rId7" Type="http://schemas.openxmlformats.org/officeDocument/2006/relationships/slideLayout" Target="../slideLayouts/slideLayout699.xml"/><Relationship Id="rId12" Type="http://schemas.openxmlformats.org/officeDocument/2006/relationships/theme" Target="../theme/theme67.xml"/><Relationship Id="rId2" Type="http://schemas.openxmlformats.org/officeDocument/2006/relationships/slideLayout" Target="../slideLayouts/slideLayout694.xml"/><Relationship Id="rId1" Type="http://schemas.openxmlformats.org/officeDocument/2006/relationships/slideLayout" Target="../slideLayouts/slideLayout693.xml"/><Relationship Id="rId6" Type="http://schemas.openxmlformats.org/officeDocument/2006/relationships/slideLayout" Target="../slideLayouts/slideLayout698.xml"/><Relationship Id="rId11" Type="http://schemas.openxmlformats.org/officeDocument/2006/relationships/slideLayout" Target="../slideLayouts/slideLayout703.xml"/><Relationship Id="rId5" Type="http://schemas.openxmlformats.org/officeDocument/2006/relationships/slideLayout" Target="../slideLayouts/slideLayout697.xml"/><Relationship Id="rId10" Type="http://schemas.openxmlformats.org/officeDocument/2006/relationships/slideLayout" Target="../slideLayouts/slideLayout702.xml"/><Relationship Id="rId4" Type="http://schemas.openxmlformats.org/officeDocument/2006/relationships/slideLayout" Target="../slideLayouts/slideLayout696.xml"/><Relationship Id="rId9" Type="http://schemas.openxmlformats.org/officeDocument/2006/relationships/slideLayout" Target="../slideLayouts/slideLayout701.xml"/></Relationships>
</file>

<file path=ppt/slideMasters/_rels/slideMaster68.xml.rels><?xml version="1.0" encoding="UTF-8" standalone="yes"?>
<Relationships xmlns="http://schemas.openxmlformats.org/package/2006/relationships"><Relationship Id="rId3" Type="http://schemas.openxmlformats.org/officeDocument/2006/relationships/slideLayout" Target="../slideLayouts/slideLayout706.xml"/><Relationship Id="rId2" Type="http://schemas.openxmlformats.org/officeDocument/2006/relationships/slideLayout" Target="../slideLayouts/slideLayout705.xml"/><Relationship Id="rId1" Type="http://schemas.openxmlformats.org/officeDocument/2006/relationships/slideLayout" Target="../slideLayouts/slideLayout704.xml"/><Relationship Id="rId5" Type="http://schemas.openxmlformats.org/officeDocument/2006/relationships/theme" Target="../theme/theme68.xml"/><Relationship Id="rId4" Type="http://schemas.openxmlformats.org/officeDocument/2006/relationships/slideLayout" Target="../slideLayouts/slideLayout707.xml"/></Relationships>
</file>

<file path=ppt/slideMasters/_rels/slideMaster69.xml.rels><?xml version="1.0" encoding="UTF-8" standalone="yes"?>
<Relationships xmlns="http://schemas.openxmlformats.org/package/2006/relationships"><Relationship Id="rId8" Type="http://schemas.openxmlformats.org/officeDocument/2006/relationships/slideLayout" Target="../slideLayouts/slideLayout715.xml"/><Relationship Id="rId13" Type="http://schemas.openxmlformats.org/officeDocument/2006/relationships/image" Target="../media/image13.png"/><Relationship Id="rId3" Type="http://schemas.openxmlformats.org/officeDocument/2006/relationships/slideLayout" Target="../slideLayouts/slideLayout710.xml"/><Relationship Id="rId7" Type="http://schemas.openxmlformats.org/officeDocument/2006/relationships/slideLayout" Target="../slideLayouts/slideLayout714.xml"/><Relationship Id="rId12" Type="http://schemas.openxmlformats.org/officeDocument/2006/relationships/theme" Target="../theme/theme69.xml"/><Relationship Id="rId2" Type="http://schemas.openxmlformats.org/officeDocument/2006/relationships/slideLayout" Target="../slideLayouts/slideLayout709.xml"/><Relationship Id="rId1" Type="http://schemas.openxmlformats.org/officeDocument/2006/relationships/slideLayout" Target="../slideLayouts/slideLayout708.xml"/><Relationship Id="rId6" Type="http://schemas.openxmlformats.org/officeDocument/2006/relationships/slideLayout" Target="../slideLayouts/slideLayout713.xml"/><Relationship Id="rId11" Type="http://schemas.openxmlformats.org/officeDocument/2006/relationships/slideLayout" Target="../slideLayouts/slideLayout718.xml"/><Relationship Id="rId5" Type="http://schemas.openxmlformats.org/officeDocument/2006/relationships/slideLayout" Target="../slideLayouts/slideLayout712.xml"/><Relationship Id="rId10" Type="http://schemas.openxmlformats.org/officeDocument/2006/relationships/slideLayout" Target="../slideLayouts/slideLayout717.xml"/><Relationship Id="rId4" Type="http://schemas.openxmlformats.org/officeDocument/2006/relationships/slideLayout" Target="../slideLayouts/slideLayout711.xml"/><Relationship Id="rId9" Type="http://schemas.openxmlformats.org/officeDocument/2006/relationships/slideLayout" Target="../slideLayouts/slideLayout71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5.emf"/><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image" Target="../media/image4.png"/><Relationship Id="rId2" Type="http://schemas.openxmlformats.org/officeDocument/2006/relationships/slideLayout" Target="../slideLayouts/slideLayout57.xml"/><Relationship Id="rId16" Type="http://schemas.openxmlformats.org/officeDocument/2006/relationships/image" Target="../media/image3.pn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image" Target="../media/image2.png"/><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theme" Target="../theme/theme7.xml"/></Relationships>
</file>

<file path=ppt/slideMasters/_rels/slideMaster70.xml.rels><?xml version="1.0" encoding="UTF-8" standalone="yes"?>
<Relationships xmlns="http://schemas.openxmlformats.org/package/2006/relationships"><Relationship Id="rId3" Type="http://schemas.openxmlformats.org/officeDocument/2006/relationships/slideLayout" Target="../slideLayouts/slideLayout721.xml"/><Relationship Id="rId2" Type="http://schemas.openxmlformats.org/officeDocument/2006/relationships/slideLayout" Target="../slideLayouts/slideLayout720.xml"/><Relationship Id="rId1" Type="http://schemas.openxmlformats.org/officeDocument/2006/relationships/slideLayout" Target="../slideLayouts/slideLayout719.xml"/><Relationship Id="rId6" Type="http://schemas.openxmlformats.org/officeDocument/2006/relationships/theme" Target="../theme/theme70.xml"/><Relationship Id="rId5" Type="http://schemas.openxmlformats.org/officeDocument/2006/relationships/slideLayout" Target="../slideLayouts/slideLayout723.xml"/><Relationship Id="rId4" Type="http://schemas.openxmlformats.org/officeDocument/2006/relationships/slideLayout" Target="../slideLayouts/slideLayout722.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1.pn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8.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1.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9.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941076515"/>
      </p:ext>
    </p:extLst>
  </p:cSld>
  <p:clrMap bg1="lt1" tx1="dk1" bg2="lt2" tx2="dk2" accent1="accent1" accent2="accent2" accent3="accent3" accent4="accent4" accent5="accent5" accent6="accent6" hlink="hlink" folHlink="folHlink"/>
  <p:sldLayoutIdLst>
    <p:sldLayoutId id="2147484100" r:id="rId1"/>
    <p:sldLayoutId id="2147484101" r:id="rId2"/>
    <p:sldLayoutId id="2147484102" r:id="rId3"/>
    <p:sldLayoutId id="2147484103" r:id="rId4"/>
    <p:sldLayoutId id="2147484104" r:id="rId5"/>
    <p:sldLayoutId id="2147484105" r:id="rId6"/>
    <p:sldLayoutId id="2147484106" r:id="rId7"/>
    <p:sldLayoutId id="2147484107" r:id="rId8"/>
    <p:sldLayoutId id="2147484108" r:id="rId9"/>
    <p:sldLayoutId id="2147484109" r:id="rId10"/>
    <p:sldLayoutId id="214748411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25" tIns="45713" rIns="91425" bIns="45713"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ctr">
              <a:defRPr sz="1200">
                <a:latin typeface="Garamond" pitchFamily="18" charset="0"/>
              </a:defRPr>
            </a:lvl1pPr>
          </a:lstStyle>
          <a:p>
            <a:pPr defTabSz="914259"/>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25" tIns="45713" rIns="91425" bIns="45713" numCol="1" anchor="b" anchorCtr="0" compatLnSpc="1">
            <a:prstTxWarp prst="textNoShape">
              <a:avLst/>
            </a:prstTxWarp>
          </a:bodyPr>
          <a:lstStyle>
            <a:lvl1pPr algn="r">
              <a:defRPr sz="1600">
                <a:latin typeface="Garamond" pitchFamily="18" charset="0"/>
              </a:defRPr>
            </a:lvl1pPr>
          </a:lstStyle>
          <a:p>
            <a:pPr defTabSz="914259"/>
            <a:fld id="{6F400BD0-49BF-48FC-8114-37C1D4F5AB3D}" type="slidenum">
              <a:rPr lang="en-US" altLang="en-US">
                <a:solidFill>
                  <a:srgbClr val="000000"/>
                </a:solidFill>
              </a:rPr>
              <a:pPr defTabSz="914259"/>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25" tIns="45713" rIns="91425" bIns="45713"/>
          <a:lstStyle/>
          <a:p>
            <a:pPr defTabSz="914259">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4174514676"/>
      </p:ext>
    </p:extLst>
  </p:cSld>
  <p:clrMap bg1="lt1" tx1="dk1" bg2="lt2" tx2="dk2" accent1="accent1" accent2="accent2" accent3="accent3" accent4="accent4" accent5="accent5" accent6="accent6" hlink="hlink" folHlink="folHlink"/>
  <p:sldLayoutIdLst>
    <p:sldLayoutId id="2147484282" r:id="rId1"/>
    <p:sldLayoutId id="2147484283" r:id="rId2"/>
    <p:sldLayoutId id="2147484284" r:id="rId3"/>
    <p:sldLayoutId id="2147484285" r:id="rId4"/>
    <p:sldLayoutId id="2147484286" r:id="rId5"/>
    <p:sldLayoutId id="2147484287" r:id="rId6"/>
    <p:sldLayoutId id="2147484288" r:id="rId7"/>
    <p:sldLayoutId id="2147484289" r:id="rId8"/>
    <p:sldLayoutId id="2147484290" r:id="rId9"/>
    <p:sldLayoutId id="2147484291" r:id="rId10"/>
    <p:sldLayoutId id="214748429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130" algn="l" rtl="0" fontAlgn="base">
        <a:spcBef>
          <a:spcPct val="0"/>
        </a:spcBef>
        <a:spcAft>
          <a:spcPct val="0"/>
        </a:spcAft>
        <a:defRPr sz="4000">
          <a:solidFill>
            <a:schemeClr val="tx2"/>
          </a:solidFill>
          <a:latin typeface="Garamond" pitchFamily="18" charset="0"/>
        </a:defRPr>
      </a:lvl6pPr>
      <a:lvl7pPr marL="914259" algn="l" rtl="0" fontAlgn="base">
        <a:spcBef>
          <a:spcPct val="0"/>
        </a:spcBef>
        <a:spcAft>
          <a:spcPct val="0"/>
        </a:spcAft>
        <a:defRPr sz="4000">
          <a:solidFill>
            <a:schemeClr val="tx2"/>
          </a:solidFill>
          <a:latin typeface="Garamond" pitchFamily="18" charset="0"/>
        </a:defRPr>
      </a:lvl7pPr>
      <a:lvl8pPr marL="1371390" algn="l" rtl="0" fontAlgn="base">
        <a:spcBef>
          <a:spcPct val="0"/>
        </a:spcBef>
        <a:spcAft>
          <a:spcPct val="0"/>
        </a:spcAft>
        <a:defRPr sz="4000">
          <a:solidFill>
            <a:schemeClr val="tx2"/>
          </a:solidFill>
          <a:latin typeface="Garamond" pitchFamily="18" charset="0"/>
        </a:defRPr>
      </a:lvl8pPr>
      <a:lvl9pPr marL="1828519" algn="l" rtl="0" fontAlgn="base">
        <a:spcBef>
          <a:spcPct val="0"/>
        </a:spcBef>
        <a:spcAft>
          <a:spcPct val="0"/>
        </a:spcAft>
        <a:defRPr sz="4000">
          <a:solidFill>
            <a:schemeClr val="tx2"/>
          </a:solidFill>
          <a:latin typeface="Garamond" pitchFamily="18" charset="0"/>
        </a:defRPr>
      </a:lvl9pPr>
    </p:titleStyle>
    <p:bodyStyle>
      <a:lvl1pPr marL="342848" indent="-342848"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822" indent="-32538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193" indent="-35078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645" indent="-31586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905" indent="-339674"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036"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164"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295"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423" indent="-339674"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259" rtl="0" eaLnBrk="1" latinLnBrk="0" hangingPunct="1">
        <a:defRPr sz="1800" kern="1200">
          <a:solidFill>
            <a:schemeClr val="tx1"/>
          </a:solidFill>
          <a:latin typeface="+mn-lt"/>
          <a:ea typeface="+mn-ea"/>
          <a:cs typeface="+mn-cs"/>
        </a:defRPr>
      </a:lvl1pPr>
      <a:lvl2pPr marL="457130" algn="l" defTabSz="914259" rtl="0" eaLnBrk="1" latinLnBrk="0" hangingPunct="1">
        <a:defRPr sz="1800" kern="1200">
          <a:solidFill>
            <a:schemeClr val="tx1"/>
          </a:solidFill>
          <a:latin typeface="+mn-lt"/>
          <a:ea typeface="+mn-ea"/>
          <a:cs typeface="+mn-cs"/>
        </a:defRPr>
      </a:lvl2pPr>
      <a:lvl3pPr marL="914259" algn="l" defTabSz="914259" rtl="0" eaLnBrk="1" latinLnBrk="0" hangingPunct="1">
        <a:defRPr sz="1800" kern="1200">
          <a:solidFill>
            <a:schemeClr val="tx1"/>
          </a:solidFill>
          <a:latin typeface="+mn-lt"/>
          <a:ea typeface="+mn-ea"/>
          <a:cs typeface="+mn-cs"/>
        </a:defRPr>
      </a:lvl3pPr>
      <a:lvl4pPr marL="1371390" algn="l" defTabSz="914259" rtl="0" eaLnBrk="1" latinLnBrk="0" hangingPunct="1">
        <a:defRPr sz="1800" kern="1200">
          <a:solidFill>
            <a:schemeClr val="tx1"/>
          </a:solidFill>
          <a:latin typeface="+mn-lt"/>
          <a:ea typeface="+mn-ea"/>
          <a:cs typeface="+mn-cs"/>
        </a:defRPr>
      </a:lvl4pPr>
      <a:lvl5pPr marL="1828519" algn="l" defTabSz="914259" rtl="0" eaLnBrk="1" latinLnBrk="0" hangingPunct="1">
        <a:defRPr sz="1800" kern="1200">
          <a:solidFill>
            <a:schemeClr val="tx1"/>
          </a:solidFill>
          <a:latin typeface="+mn-lt"/>
          <a:ea typeface="+mn-ea"/>
          <a:cs typeface="+mn-cs"/>
        </a:defRPr>
      </a:lvl5pPr>
      <a:lvl6pPr marL="2285649" algn="l" defTabSz="914259" rtl="0" eaLnBrk="1" latinLnBrk="0" hangingPunct="1">
        <a:defRPr sz="1800" kern="1200">
          <a:solidFill>
            <a:schemeClr val="tx1"/>
          </a:solidFill>
          <a:latin typeface="+mn-lt"/>
          <a:ea typeface="+mn-ea"/>
          <a:cs typeface="+mn-cs"/>
        </a:defRPr>
      </a:lvl6pPr>
      <a:lvl7pPr marL="2742780" algn="l" defTabSz="914259" rtl="0" eaLnBrk="1" latinLnBrk="0" hangingPunct="1">
        <a:defRPr sz="1800" kern="1200">
          <a:solidFill>
            <a:schemeClr val="tx1"/>
          </a:solidFill>
          <a:latin typeface="+mn-lt"/>
          <a:ea typeface="+mn-ea"/>
          <a:cs typeface="+mn-cs"/>
        </a:defRPr>
      </a:lvl7pPr>
      <a:lvl8pPr marL="3199908" algn="l" defTabSz="914259" rtl="0" eaLnBrk="1" latinLnBrk="0" hangingPunct="1">
        <a:defRPr sz="1800" kern="1200">
          <a:solidFill>
            <a:schemeClr val="tx1"/>
          </a:solidFill>
          <a:latin typeface="+mn-lt"/>
          <a:ea typeface="+mn-ea"/>
          <a:cs typeface="+mn-cs"/>
        </a:defRPr>
      </a:lvl8pPr>
      <a:lvl9pPr marL="3657039" algn="l" defTabSz="914259"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r>
              <a:rPr lang="en-US" altLang="en-US" dirty="0">
                <a:solidFill>
                  <a:srgbClr val="000000"/>
                </a:solidFill>
              </a:rPr>
              <a:t>CHIPPER: HPCA 2011</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print"/>
          <a:stretch>
            <a:fillRect/>
          </a:stretch>
        </p:blipFill>
        <p:spPr>
          <a:xfrm>
            <a:off x="285720" y="6357958"/>
            <a:ext cx="1347679" cy="389938"/>
          </a:xfrm>
          <a:prstGeom prst="rect">
            <a:avLst/>
          </a:prstGeom>
        </p:spPr>
      </p:pic>
    </p:spTree>
    <p:extLst>
      <p:ext uri="{BB962C8B-B14F-4D97-AF65-F5344CB8AC3E}">
        <p14:creationId xmlns:p14="http://schemas.microsoft.com/office/powerpoint/2010/main" val="2503778565"/>
      </p:ext>
    </p:extLst>
  </p:cSld>
  <p:clrMap bg1="lt1" tx1="dk1" bg2="lt2" tx2="dk2" accent1="accent1" accent2="accent2" accent3="accent3" accent4="accent4" accent5="accent5" accent6="accent6" hlink="hlink" folHlink="folHlink"/>
  <p:sldLayoutIdLst>
    <p:sldLayoutId id="2147484523" r:id="rId1"/>
    <p:sldLayoutId id="2147484524" r:id="rId2"/>
    <p:sldLayoutId id="2147484525" r:id="rId3"/>
    <p:sldLayoutId id="2147484526" r:id="rId4"/>
    <p:sldLayoutId id="2147484527" r:id="rId5"/>
    <p:sldLayoutId id="2147484528" r:id="rId6"/>
    <p:sldLayoutId id="2147484529" r:id="rId7"/>
    <p:sldLayoutId id="2147484530" r:id="rId8"/>
    <p:sldLayoutId id="2147484531" r:id="rId9"/>
    <p:sldLayoutId id="2147484532" r:id="rId10"/>
    <p:sldLayoutId id="214748453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2586202913"/>
      </p:ext>
    </p:extLst>
  </p:cSld>
  <p:clrMap bg1="lt1" tx1="dk1" bg2="lt2" tx2="dk2" accent1="accent1" accent2="accent2" accent3="accent3" accent4="accent4" accent5="accent5" accent6="accent6" hlink="hlink" folHlink="folHlink"/>
  <p:sldLayoutIdLst>
    <p:sldLayoutId id="2147484572" r:id="rId1"/>
    <p:sldLayoutId id="2147484573" r:id="rId2"/>
    <p:sldLayoutId id="2147484574" r:id="rId3"/>
    <p:sldLayoutId id="2147484575" r:id="rId4"/>
    <p:sldLayoutId id="2147484576" r:id="rId5"/>
    <p:sldLayoutId id="2147484577" r:id="rId6"/>
    <p:sldLayoutId id="2147484578" r:id="rId7"/>
    <p:sldLayoutId id="2147484579" r:id="rId8"/>
    <p:sldLayoutId id="2147484580" r:id="rId9"/>
    <p:sldLayoutId id="2147484581" r:id="rId10"/>
    <p:sldLayoutId id="214748458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4726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614864" y="6356176"/>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dirty="0">
              <a:solidFill>
                <a:srgbClr val="000000"/>
              </a:solidFill>
            </a:endParaRPr>
          </a:p>
        </p:txBody>
      </p:sp>
      <p:sp>
        <p:nvSpPr>
          <p:cNvPr id="100360" name="Line 1032"/>
          <p:cNvSpPr>
            <a:spLocks noChangeShapeType="1"/>
          </p:cNvSpPr>
          <p:nvPr/>
        </p:nvSpPr>
        <p:spPr bwMode="auto">
          <a:xfrm>
            <a:off x="228600" y="6453336"/>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4272753442"/>
      </p:ext>
    </p:extLst>
  </p:cSld>
  <p:clrMap bg1="lt1" tx1="dk1" bg2="lt2" tx2="dk2" accent1="accent1" accent2="accent2" accent3="accent3" accent4="accent4" accent5="accent5" accent6="accent6" hlink="hlink" folHlink="folHlink"/>
  <p:sldLayoutIdLst>
    <p:sldLayoutId id="2147484778" r:id="rId1"/>
    <p:sldLayoutId id="2147484779" r:id="rId2"/>
    <p:sldLayoutId id="2147484780" r:id="rId3"/>
    <p:sldLayoutId id="2147484781" r:id="rId4"/>
    <p:sldLayoutId id="2147484782" r:id="rId5"/>
    <p:sldLayoutId id="2147484783" r:id="rId6"/>
    <p:sldLayoutId id="2147484784" r:id="rId7"/>
    <p:sldLayoutId id="2147484785" r:id="rId8"/>
    <p:sldLayoutId id="2147484786" r:id="rId9"/>
    <p:sldLayoutId id="2147484787" r:id="rId10"/>
    <p:sldLayoutId id="21474847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27860052"/>
      </p:ext>
    </p:extLst>
  </p:cSld>
  <p:clrMap bg1="lt1" tx1="dk1" bg2="lt2" tx2="dk2" accent1="accent1" accent2="accent2" accent3="accent3" accent4="accent4" accent5="accent5" accent6="accent6" hlink="hlink" folHlink="folHlink"/>
  <p:sldLayoutIdLst>
    <p:sldLayoutId id="2147484838" r:id="rId1"/>
    <p:sldLayoutId id="2147484839" r:id="rId2"/>
    <p:sldLayoutId id="2147484840" r:id="rId3"/>
    <p:sldLayoutId id="2147484841" r:id="rId4"/>
    <p:sldLayoutId id="2147484842" r:id="rId5"/>
    <p:sldLayoutId id="2147484843" r:id="rId6"/>
    <p:sldLayoutId id="2147484844" r:id="rId7"/>
    <p:sldLayoutId id="2147484845" r:id="rId8"/>
    <p:sldLayoutId id="2147484846" r:id="rId9"/>
    <p:sldLayoutId id="2147484847" r:id="rId10"/>
    <p:sldLayoutId id="214748484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2151711694"/>
      </p:ext>
    </p:extLst>
  </p:cSld>
  <p:clrMap bg1="lt1" tx1="dk1" bg2="lt2" tx2="dk2" accent1="accent1" accent2="accent2" accent3="accent3" accent4="accent4" accent5="accent5" accent6="accent6" hlink="hlink" folHlink="folHlink"/>
  <p:sldLayoutIdLst>
    <p:sldLayoutId id="2147484850" r:id="rId1"/>
    <p:sldLayoutId id="2147484851" r:id="rId2"/>
    <p:sldLayoutId id="2147484852" r:id="rId3"/>
    <p:sldLayoutId id="2147484853" r:id="rId4"/>
    <p:sldLayoutId id="2147484854" r:id="rId5"/>
    <p:sldLayoutId id="2147484855" r:id="rId6"/>
    <p:sldLayoutId id="2147484856" r:id="rId7"/>
    <p:sldLayoutId id="2147484857" r:id="rId8"/>
    <p:sldLayoutId id="2147484858" r:id="rId9"/>
    <p:sldLayoutId id="2147484859" r:id="rId10"/>
    <p:sldLayoutId id="214748486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3691673417"/>
      </p:ext>
    </p:extLst>
  </p:cSld>
  <p:clrMap bg1="lt1" tx1="dk1" bg2="lt2" tx2="dk2" accent1="accent1" accent2="accent2" accent3="accent3" accent4="accent4" accent5="accent5" accent6="accent6" hlink="hlink" folHlink="folHlink"/>
  <p:sldLayoutIdLst>
    <p:sldLayoutId id="2147484862" r:id="rId1"/>
    <p:sldLayoutId id="2147484863" r:id="rId2"/>
    <p:sldLayoutId id="2147484864" r:id="rId3"/>
    <p:sldLayoutId id="2147484865" r:id="rId4"/>
    <p:sldLayoutId id="2147484866" r:id="rId5"/>
    <p:sldLayoutId id="2147484867" r:id="rId6"/>
    <p:sldLayoutId id="2147484868" r:id="rId7"/>
    <p:sldLayoutId id="2147484869" r:id="rId8"/>
    <p:sldLayoutId id="2147484870" r:id="rId9"/>
    <p:sldLayoutId id="2147484871" r:id="rId10"/>
    <p:sldLayoutId id="214748487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1079760595"/>
      </p:ext>
    </p:extLst>
  </p:cSld>
  <p:clrMap bg1="lt1" tx1="dk1" bg2="lt2" tx2="dk2" accent1="accent1" accent2="accent2" accent3="accent3" accent4="accent4" accent5="accent5" accent6="accent6" hlink="hlink" folHlink="folHlink"/>
  <p:sldLayoutIdLst>
    <p:sldLayoutId id="2147484874" r:id="rId1"/>
    <p:sldLayoutId id="2147484875" r:id="rId2"/>
    <p:sldLayoutId id="2147484876" r:id="rId3"/>
    <p:sldLayoutId id="2147484877" r:id="rId4"/>
    <p:sldLayoutId id="2147484878" r:id="rId5"/>
    <p:sldLayoutId id="2147484879" r:id="rId6"/>
    <p:sldLayoutId id="2147484880" r:id="rId7"/>
    <p:sldLayoutId id="2147484881" r:id="rId8"/>
    <p:sldLayoutId id="2147484882" r:id="rId9"/>
    <p:sldLayoutId id="2147484883" r:id="rId10"/>
    <p:sldLayoutId id="214748488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43362"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63"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charset="0"/>
              </a:defRPr>
            </a:lvl1pPr>
          </a:lstStyle>
          <a:p>
            <a:pPr fontAlgn="base">
              <a:spcBef>
                <a:spcPct val="0"/>
              </a:spcBef>
              <a:spcAft>
                <a:spcPct val="0"/>
              </a:spcAft>
              <a:defRPr/>
            </a:pPr>
            <a:endParaRPr lang="en-US">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defRPr>
            </a:lvl1pPr>
          </a:lstStyle>
          <a:p>
            <a:pPr fontAlgn="base">
              <a:spcBef>
                <a:spcPct val="0"/>
              </a:spcBef>
              <a:spcAft>
                <a:spcPct val="0"/>
              </a:spcAft>
              <a:defRPr/>
            </a:pPr>
            <a:fld id="{12B59C95-9F24-CC4B-832C-1D8C21792A43}" type="slidenum">
              <a:rPr lang="en-US">
                <a:ea typeface="ＭＳ Ｐゴシック" charset="0"/>
                <a:cs typeface="ＭＳ Ｐゴシック" charset="0"/>
              </a:rPr>
              <a:pPr fontAlgn="base">
                <a:spcBef>
                  <a:spcPct val="0"/>
                </a:spcBef>
                <a:spcAft>
                  <a:spcPct val="0"/>
                </a:spcAft>
                <a:defRPr/>
              </a:pPr>
              <a:t>‹#›</a:t>
            </a:fld>
            <a:endParaRPr lang="en-US">
              <a:ea typeface="ＭＳ Ｐゴシック" charset="0"/>
              <a:cs typeface="ＭＳ Ｐゴシック" charset="0"/>
            </a:endParaRPr>
          </a:p>
        </p:txBody>
      </p:sp>
      <p:sp>
        <p:nvSpPr>
          <p:cNvPr id="143366"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367"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43368"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55159085"/>
      </p:ext>
    </p:extLst>
  </p:cSld>
  <p:clrMap bg1="lt1" tx1="dk1" bg2="lt2" tx2="dk2" accent1="accent1" accent2="accent2" accent3="accent3" accent4="accent4" accent5="accent5" accent6="accent6" hlink="hlink" folHlink="folHlink"/>
  <p:sldLayoutIdLst>
    <p:sldLayoutId id="2147484970" r:id="rId1"/>
    <p:sldLayoutId id="2147484971" r:id="rId2"/>
    <p:sldLayoutId id="2147484972" r:id="rId3"/>
    <p:sldLayoutId id="2147484973" r:id="rId4"/>
    <p:sldLayoutId id="2147484974" r:id="rId5"/>
    <p:sldLayoutId id="2147484975" r:id="rId6"/>
    <p:sldLayoutId id="2147484976" r:id="rId7"/>
    <p:sldLayoutId id="2147484977" r:id="rId8"/>
    <p:sldLayoutId id="2147484978" r:id="rId9"/>
    <p:sldLayoutId id="2147484979" r:id="rId10"/>
    <p:sldLayoutId id="2147484980" r:id="rId11"/>
    <p:sldLayoutId id="2147484981"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cSld>
  <p:clrMap bg1="lt1" tx1="dk1" bg2="lt2" tx2="dk2" accent1="accent1" accent2="accent2" accent3="accent3" accent4="accent4" accent5="accent5" accent6="accent6" hlink="hlink" folHlink="folHlink"/>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858009255"/>
      </p:ext>
    </p:extLst>
  </p:cSld>
  <p:clrMap bg1="lt1" tx1="dk1" bg2="lt2" tx2="dk2" accent1="accent1" accent2="accent2" accent3="accent3" accent4="accent4" accent5="accent5" accent6="accent6" hlink="hlink" folHlink="folHlink"/>
  <p:sldLayoutIdLst>
    <p:sldLayoutId id="2147485411" r:id="rId1"/>
    <p:sldLayoutId id="2147485412" r:id="rId2"/>
    <p:sldLayoutId id="2147485413" r:id="rId3"/>
    <p:sldLayoutId id="2147485414" r:id="rId4"/>
    <p:sldLayoutId id="2147485415" r:id="rId5"/>
    <p:sldLayoutId id="2147485416" r:id="rId6"/>
    <p:sldLayoutId id="2147485417" r:id="rId7"/>
    <p:sldLayoutId id="2147485418" r:id="rId8"/>
    <p:sldLayoutId id="2147485419" r:id="rId9"/>
    <p:sldLayoutId id="2147485420" r:id="rId10"/>
    <p:sldLayoutId id="214748542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a:fld id="{6F400BD0-49BF-48FC-8114-37C1D4F5AB3D}" type="slidenum">
              <a:rPr lang="en-US" altLang="en-US">
                <a:solidFill>
                  <a:srgbClr val="000000"/>
                </a:solidFill>
              </a:rPr>
              <a:pPr defTabSz="914024"/>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5848122"/>
      </p:ext>
    </p:extLst>
  </p:cSld>
  <p:clrMap bg1="lt1" tx1="dk1" bg2="lt2" tx2="dk2" accent1="accent1" accent2="accent2" accent3="accent3" accent4="accent4" accent5="accent5" accent6="accent6" hlink="hlink" folHlink="folHlink"/>
  <p:sldLayoutIdLst>
    <p:sldLayoutId id="2147485521" r:id="rId1"/>
    <p:sldLayoutId id="2147485522" r:id="rId2"/>
    <p:sldLayoutId id="2147485523" r:id="rId3"/>
    <p:sldLayoutId id="2147485524" r:id="rId4"/>
    <p:sldLayoutId id="2147485525" r:id="rId5"/>
    <p:sldLayoutId id="2147485526" r:id="rId6"/>
    <p:sldLayoutId id="2147485527" r:id="rId7"/>
    <p:sldLayoutId id="2147485528" r:id="rId8"/>
    <p:sldLayoutId id="2147485529" r:id="rId9"/>
    <p:sldLayoutId id="2147485530" r:id="rId10"/>
    <p:sldLayoutId id="21474855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75632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ctr">
              <a:defRPr sz="1200">
                <a:latin typeface="Garamond" pitchFamily="18" charset="0"/>
              </a:defRPr>
            </a:lvl1pPr>
          </a:lstStyle>
          <a:p>
            <a:pPr defTabSz="914165"/>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16" tIns="45709" rIns="91416" bIns="45709" numCol="1" anchor="b" anchorCtr="0" compatLnSpc="1">
            <a:prstTxWarp prst="textNoShape">
              <a:avLst/>
            </a:prstTxWarp>
          </a:bodyPr>
          <a:lstStyle>
            <a:lvl1pPr algn="r">
              <a:defRPr sz="1600">
                <a:latin typeface="Garamond" pitchFamily="18" charset="0"/>
              </a:defRPr>
            </a:lvl1pPr>
          </a:lstStyle>
          <a:p>
            <a:pPr defTabSz="914165"/>
            <a:fld id="{6F400BD0-49BF-48FC-8114-37C1D4F5AB3D}" type="slidenum">
              <a:rPr lang="en-US" altLang="en-US" smtClean="0">
                <a:solidFill>
                  <a:srgbClr val="000000"/>
                </a:solidFill>
              </a:rPr>
              <a:pPr defTabSz="914165"/>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16" tIns="45709" rIns="91416" bIns="45709"/>
          <a:lstStyle/>
          <a:p>
            <a:pPr defTabSz="914165">
              <a:defRPr/>
            </a:pPr>
            <a:endParaRPr lang="en-US">
              <a:solidFill>
                <a:srgbClr val="000000"/>
              </a:solidFill>
              <a:latin typeface="Tahoma"/>
            </a:endParaRPr>
          </a:p>
        </p:txBody>
      </p:sp>
    </p:spTree>
    <p:extLst>
      <p:ext uri="{BB962C8B-B14F-4D97-AF65-F5344CB8AC3E}">
        <p14:creationId xmlns:p14="http://schemas.microsoft.com/office/powerpoint/2010/main" val="1921638257"/>
      </p:ext>
    </p:extLst>
  </p:cSld>
  <p:clrMap bg1="lt1" tx1="dk1" bg2="lt2" tx2="dk2" accent1="accent1" accent2="accent2" accent3="accent3" accent4="accent4" accent5="accent5" accent6="accent6" hlink="hlink" folHlink="folHlink"/>
  <p:sldLayoutIdLst>
    <p:sldLayoutId id="2147485533" r:id="rId1"/>
    <p:sldLayoutId id="2147485534" r:id="rId2"/>
    <p:sldLayoutId id="2147485535" r:id="rId3"/>
    <p:sldLayoutId id="2147485536" r:id="rId4"/>
    <p:sldLayoutId id="2147485537" r:id="rId5"/>
    <p:sldLayoutId id="2147485538" r:id="rId6"/>
    <p:sldLayoutId id="2147485539" r:id="rId7"/>
    <p:sldLayoutId id="2147485540" r:id="rId8"/>
    <p:sldLayoutId id="2147485541" r:id="rId9"/>
    <p:sldLayoutId id="2147485542" r:id="rId10"/>
    <p:sldLayoutId id="214748554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82" algn="l" rtl="0" fontAlgn="base">
        <a:spcBef>
          <a:spcPct val="0"/>
        </a:spcBef>
        <a:spcAft>
          <a:spcPct val="0"/>
        </a:spcAft>
        <a:defRPr sz="4000">
          <a:solidFill>
            <a:schemeClr val="tx2"/>
          </a:solidFill>
          <a:latin typeface="Garamond" pitchFamily="18" charset="0"/>
        </a:defRPr>
      </a:lvl6pPr>
      <a:lvl7pPr marL="914165" algn="l" rtl="0" fontAlgn="base">
        <a:spcBef>
          <a:spcPct val="0"/>
        </a:spcBef>
        <a:spcAft>
          <a:spcPct val="0"/>
        </a:spcAft>
        <a:defRPr sz="4000">
          <a:solidFill>
            <a:schemeClr val="tx2"/>
          </a:solidFill>
          <a:latin typeface="Garamond" pitchFamily="18" charset="0"/>
        </a:defRPr>
      </a:lvl7pPr>
      <a:lvl8pPr marL="1371250" algn="l" rtl="0" fontAlgn="base">
        <a:spcBef>
          <a:spcPct val="0"/>
        </a:spcBef>
        <a:spcAft>
          <a:spcPct val="0"/>
        </a:spcAft>
        <a:defRPr sz="4000">
          <a:solidFill>
            <a:schemeClr val="tx2"/>
          </a:solidFill>
          <a:latin typeface="Garamond" pitchFamily="18" charset="0"/>
        </a:defRPr>
      </a:lvl8pPr>
      <a:lvl9pPr marL="1828332" algn="l" rtl="0" fontAlgn="base">
        <a:spcBef>
          <a:spcPct val="0"/>
        </a:spcBef>
        <a:spcAft>
          <a:spcPct val="0"/>
        </a:spcAft>
        <a:defRPr sz="4000">
          <a:solidFill>
            <a:schemeClr val="tx2"/>
          </a:solidFill>
          <a:latin typeface="Garamond" pitchFamily="18" charset="0"/>
        </a:defRPr>
      </a:lvl9pPr>
    </p:titleStyle>
    <p:bodyStyle>
      <a:lvl1pPr marL="342813" indent="-342813"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753" indent="-32535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089" indent="-35074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507" indent="-31583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733" indent="-339639"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81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898"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98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063" indent="-339639"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8"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4339" name="Rectangle 1027"/>
          <p:cNvSpPr>
            <a:spLocks noGrp="1" noChangeArrowheads="1"/>
          </p:cNvSpPr>
          <p:nvPr>
            <p:ph type="body" idx="1"/>
          </p:nvPr>
        </p:nvSpPr>
        <p:spPr bwMode="auto">
          <a:xfrm>
            <a:off x="228600" y="898525"/>
            <a:ext cx="8610600" cy="523557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000000"/>
                </a:solidFill>
                <a:latin typeface="Garamond"/>
                <a:ea typeface="+mn-ea"/>
                <a:cs typeface="+mn-cs"/>
              </a:defRPr>
            </a:lvl1pPr>
          </a:lstStyle>
          <a:p>
            <a:pPr fontAlgn="base">
              <a:spcBef>
                <a:spcPct val="0"/>
              </a:spcBef>
              <a:spcAft>
                <a:spcPct val="0"/>
              </a:spcAft>
              <a:defRPr/>
            </a:pPr>
            <a:endParaRPr lang="en-US" altLang="en-US"/>
          </a:p>
        </p:txBody>
      </p:sp>
      <p:sp>
        <p:nvSpPr>
          <p:cNvPr id="100358" name="Rectangle 1030"/>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solidFill>
                  <a:srgbClr val="000000"/>
                </a:solidFill>
                <a:latin typeface="Garamond" charset="0"/>
                <a:cs typeface="Arial" charset="0"/>
              </a:defRPr>
            </a:lvl1pPr>
          </a:lstStyle>
          <a:p>
            <a:pPr fontAlgn="base">
              <a:spcBef>
                <a:spcPct val="0"/>
              </a:spcBef>
              <a:spcAft>
                <a:spcPct val="0"/>
              </a:spcAft>
              <a:defRPr/>
            </a:pPr>
            <a:fld id="{227335F6-6954-3C40-A4A8-B5A9BB3542FD}" type="slidenum">
              <a:rPr lang="en-US">
                <a:ea typeface="ＭＳ Ｐゴシック" charset="0"/>
              </a:rPr>
              <a:pPr fontAlgn="base">
                <a:spcBef>
                  <a:spcPct val="0"/>
                </a:spcBef>
                <a:spcAft>
                  <a:spcPct val="0"/>
                </a:spcAft>
                <a:defRPr/>
              </a:pPr>
              <a:t>‹#›</a:t>
            </a:fld>
            <a:endParaRPr lang="en-US">
              <a:ea typeface="ＭＳ Ｐゴシック" charset="0"/>
            </a:endParaRPr>
          </a:p>
        </p:txBody>
      </p:sp>
      <p:sp>
        <p:nvSpPr>
          <p:cNvPr id="14342" name="Line 1032"/>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4343" name="Line 1033"/>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858000284"/>
      </p:ext>
    </p:extLst>
  </p:cSld>
  <p:clrMap bg1="lt1" tx1="dk1" bg2="lt2" tx2="dk2" accent1="accent1" accent2="accent2" accent3="accent3" accent4="accent4" accent5="accent5" accent6="accent6" hlink="hlink" folHlink="folHlink"/>
  <p:sldLayoutIdLst>
    <p:sldLayoutId id="2147485653" r:id="rId1"/>
    <p:sldLayoutId id="2147485654" r:id="rId2"/>
    <p:sldLayoutId id="2147485655" r:id="rId3"/>
    <p:sldLayoutId id="2147485656" r:id="rId4"/>
    <p:sldLayoutId id="2147485657" r:id="rId5"/>
    <p:sldLayoutId id="2147485658" r:id="rId6"/>
    <p:sldLayoutId id="2147485659" r:id="rId7"/>
    <p:sldLayoutId id="2147485660" r:id="rId8"/>
    <p:sldLayoutId id="2147485661" r:id="rId9"/>
    <p:sldLayoutId id="2147485662" r:id="rId10"/>
    <p:sldLayoutId id="2147485663" r:id="rId11"/>
    <p:sldLayoutId id="21474856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8"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2072826778"/>
      </p:ext>
    </p:extLst>
  </p:cSld>
  <p:clrMap bg1="lt1" tx1="dk1" bg2="lt2" tx2="dk2" accent1="accent1" accent2="accent2" accent3="accent3" accent4="accent4" accent5="accent5" accent6="accent6" hlink="hlink" folHlink="folHlink"/>
  <p:sldLayoutIdLst>
    <p:sldLayoutId id="2147485666" r:id="rId1"/>
    <p:sldLayoutId id="2147485667" r:id="rId2"/>
    <p:sldLayoutId id="2147485668" r:id="rId3"/>
    <p:sldLayoutId id="2147485669" r:id="rId4"/>
    <p:sldLayoutId id="2147485670" r:id="rId5"/>
    <p:sldLayoutId id="2147485671" r:id="rId6"/>
    <p:sldLayoutId id="2147485672" r:id="rId7"/>
    <p:sldLayoutId id="2147485673" r:id="rId8"/>
    <p:sldLayoutId id="2147485674" r:id="rId9"/>
    <p:sldLayoutId id="2147485675" r:id="rId10"/>
    <p:sldLayoutId id="2147485676" r:id="rId11"/>
    <p:sldLayoutId id="2147485677"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8738813"/>
      </p:ext>
    </p:extLst>
  </p:cSld>
  <p:clrMap bg1="lt1" tx1="dk1" bg2="lt2" tx2="dk2" accent1="accent1" accent2="accent2" accent3="accent3" accent4="accent4" accent5="accent5" accent6="accent6" hlink="hlink" folHlink="folHlink"/>
  <p:sldLayoutIdLst>
    <p:sldLayoutId id="2147485715" r:id="rId1"/>
    <p:sldLayoutId id="2147485716" r:id="rId2"/>
    <p:sldLayoutId id="2147485717" r:id="rId3"/>
    <p:sldLayoutId id="2147485718" r:id="rId4"/>
    <p:sldLayoutId id="2147485719" r:id="rId5"/>
    <p:sldLayoutId id="2147485720" r:id="rId6"/>
    <p:sldLayoutId id="2147485721" r:id="rId7"/>
    <p:sldLayoutId id="2147485722" r:id="rId8"/>
    <p:sldLayoutId id="2147485723" r:id="rId9"/>
    <p:sldLayoutId id="2147485724" r:id="rId10"/>
    <p:sldLayoutId id="2147485725" r:id="rId11"/>
    <p:sldLayoutId id="2147485726"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제목 개체 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ko-KR" altLang="en-US" dirty="0"/>
              <a:t>마스터 제목 스타일 편집</a:t>
            </a:r>
          </a:p>
        </p:txBody>
      </p:sp>
      <p:sp>
        <p:nvSpPr>
          <p:cNvPr id="3" name="텍스트 개체 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ko-KR" altLang="en-US" dirty="0"/>
              <a:t>마스터 텍스트 스타일을 편집합니다</a:t>
            </a:r>
          </a:p>
          <a:p>
            <a:pPr lvl="1"/>
            <a:r>
              <a:rPr lang="ko-KR" altLang="en-US" dirty="0"/>
              <a:t>둘째 수준</a:t>
            </a:r>
          </a:p>
          <a:p>
            <a:pPr lvl="2"/>
            <a:r>
              <a:rPr lang="ko-KR" altLang="en-US" dirty="0"/>
              <a:t>셋째 수준</a:t>
            </a:r>
          </a:p>
          <a:p>
            <a:pPr lvl="3"/>
            <a:r>
              <a:rPr lang="ko-KR" altLang="en-US" dirty="0"/>
              <a:t>넷째 수준</a:t>
            </a:r>
          </a:p>
          <a:p>
            <a:pPr lvl="4"/>
            <a:r>
              <a:rPr lang="ko-KR" altLang="en-US" dirty="0"/>
              <a:t>다섯째 수준</a:t>
            </a:r>
          </a:p>
        </p:txBody>
      </p:sp>
      <p:sp>
        <p:nvSpPr>
          <p:cNvPr id="4" name="날짜 개체 틀 3"/>
          <p:cNvSpPr>
            <a:spLocks noGrp="1"/>
          </p:cNvSpPr>
          <p:nvPr>
            <p:ph type="dt" sz="half" idx="2"/>
          </p:nvPr>
        </p:nvSpPr>
        <p:spPr>
          <a:xfrm>
            <a:off x="457200" y="6453336"/>
            <a:ext cx="2133600" cy="268139"/>
          </a:xfrm>
          <a:prstGeom prst="rect">
            <a:avLst/>
          </a:prstGeom>
        </p:spPr>
        <p:txBody>
          <a:bodyPr vert="horz" lIns="91440" tIns="45720" rIns="91440" bIns="45720" rtlCol="0" anchor="ctr"/>
          <a:lstStyle>
            <a:lvl1pPr algn="l">
              <a:defRPr sz="1200">
                <a:solidFill>
                  <a:schemeClr val="tx1">
                    <a:tint val="75000"/>
                  </a:schemeClr>
                </a:solidFill>
              </a:defRPr>
            </a:lvl1pPr>
          </a:lstStyle>
          <a:p>
            <a:pPr latinLnBrk="1"/>
            <a:fld id="{FB30EDBD-1C2D-4C1E-B459-B60219FAB484}" type="datetimeFigureOut">
              <a:rPr lang="ko-KR" altLang="en-US" smtClean="0">
                <a:solidFill>
                  <a:prstClr val="black">
                    <a:tint val="75000"/>
                  </a:prstClr>
                </a:solidFill>
                <a:latin typeface="Calibri"/>
                <a:ea typeface="나눔고딕"/>
              </a:rPr>
              <a:pPr latinLnBrk="1"/>
              <a:t>2024. 6. 28.</a:t>
            </a:fld>
            <a:endParaRPr lang="ko-KR" altLang="en-US">
              <a:solidFill>
                <a:prstClr val="black">
                  <a:tint val="75000"/>
                </a:prstClr>
              </a:solidFill>
              <a:latin typeface="Calibri"/>
              <a:ea typeface="나눔고딕"/>
            </a:endParaRPr>
          </a:p>
        </p:txBody>
      </p:sp>
      <p:sp>
        <p:nvSpPr>
          <p:cNvPr id="5" name="바닥글 개체 틀 4"/>
          <p:cNvSpPr>
            <a:spLocks noGrp="1"/>
          </p:cNvSpPr>
          <p:nvPr>
            <p:ph type="ftr" sz="quarter" idx="3"/>
          </p:nvPr>
        </p:nvSpPr>
        <p:spPr>
          <a:xfrm>
            <a:off x="3124200" y="6453336"/>
            <a:ext cx="2895600" cy="268139"/>
          </a:xfrm>
          <a:prstGeom prst="rect">
            <a:avLst/>
          </a:prstGeom>
        </p:spPr>
        <p:txBody>
          <a:bodyPr vert="horz" lIns="91440" tIns="45720" rIns="91440" bIns="45720" rtlCol="0" anchor="ctr"/>
          <a:lstStyle>
            <a:lvl1pPr algn="ctr">
              <a:defRPr sz="1200">
                <a:solidFill>
                  <a:schemeClr val="tx1">
                    <a:tint val="75000"/>
                  </a:schemeClr>
                </a:solidFill>
              </a:defRPr>
            </a:lvl1pPr>
          </a:lstStyle>
          <a:p>
            <a:pPr latinLnBrk="1"/>
            <a:endParaRPr lang="ko-KR" altLang="en-US">
              <a:solidFill>
                <a:prstClr val="black">
                  <a:tint val="75000"/>
                </a:prstClr>
              </a:solidFill>
              <a:latin typeface="Calibri"/>
              <a:ea typeface="나눔고딕"/>
            </a:endParaRPr>
          </a:p>
        </p:txBody>
      </p:sp>
      <p:sp>
        <p:nvSpPr>
          <p:cNvPr id="6" name="슬라이드 번호 개체 틀 5"/>
          <p:cNvSpPr>
            <a:spLocks noGrp="1"/>
          </p:cNvSpPr>
          <p:nvPr>
            <p:ph type="sldNum" sz="quarter" idx="4"/>
          </p:nvPr>
        </p:nvSpPr>
        <p:spPr>
          <a:xfrm>
            <a:off x="6553200" y="6453336"/>
            <a:ext cx="2133600" cy="268139"/>
          </a:xfrm>
          <a:prstGeom prst="rect">
            <a:avLst/>
          </a:prstGeom>
        </p:spPr>
        <p:txBody>
          <a:bodyPr vert="horz" lIns="91440" tIns="45720" rIns="91440" bIns="45720" rtlCol="0" anchor="ctr"/>
          <a:lstStyle>
            <a:lvl1pPr algn="r">
              <a:defRPr sz="1200">
                <a:solidFill>
                  <a:schemeClr val="tx1">
                    <a:tint val="75000"/>
                  </a:schemeClr>
                </a:solidFill>
              </a:defRPr>
            </a:lvl1pPr>
          </a:lstStyle>
          <a:p>
            <a:pPr latinLnBrk="1"/>
            <a:fld id="{4BEDD84E-25D4-4983-8AA1-2863C96F08D9}" type="slidenum">
              <a:rPr lang="ko-KR" altLang="en-US" smtClean="0">
                <a:solidFill>
                  <a:prstClr val="black">
                    <a:tint val="75000"/>
                  </a:prstClr>
                </a:solidFill>
                <a:latin typeface="Calibri"/>
                <a:ea typeface="나눔고딕"/>
              </a:rPr>
              <a:pPr latinLnBrk="1"/>
              <a:t>‹#›</a:t>
            </a:fld>
            <a:endParaRPr lang="ko-KR" altLang="en-US">
              <a:solidFill>
                <a:prstClr val="black">
                  <a:tint val="75000"/>
                </a:prstClr>
              </a:solidFill>
              <a:latin typeface="Calibri"/>
              <a:ea typeface="나눔고딕"/>
            </a:endParaRPr>
          </a:p>
        </p:txBody>
      </p:sp>
    </p:spTree>
    <p:extLst>
      <p:ext uri="{BB962C8B-B14F-4D97-AF65-F5344CB8AC3E}">
        <p14:creationId xmlns:p14="http://schemas.microsoft.com/office/powerpoint/2010/main" val="1377926446"/>
      </p:ext>
    </p:extLst>
  </p:cSld>
  <p:clrMap bg1="lt1" tx1="dk1" bg2="lt2" tx2="dk2" accent1="accent1" accent2="accent2" accent3="accent3" accent4="accent4" accent5="accent5" accent6="accent6" hlink="hlink" folHlink="folHlink"/>
  <p:sldLayoutIdLst>
    <p:sldLayoutId id="2147486473" r:id="rId1"/>
    <p:sldLayoutId id="2147486474" r:id="rId2"/>
    <p:sldLayoutId id="2147486475" r:id="rId3"/>
    <p:sldLayoutId id="2147486476" r:id="rId4"/>
    <p:sldLayoutId id="2147486477" r:id="rId5"/>
    <p:sldLayoutId id="2147486478" r:id="rId6"/>
    <p:sldLayoutId id="2147486479" r:id="rId7"/>
  </p:sldLayoutIdLst>
  <p:txStyles>
    <p:titleStyle>
      <a:lvl1pPr algn="ctr" defTabSz="914400" rtl="0" eaLnBrk="1" latinLnBrk="1" hangingPunct="1">
        <a:spcBef>
          <a:spcPct val="0"/>
        </a:spcBef>
        <a:buNone/>
        <a:defRPr sz="4000" b="1" kern="1200">
          <a:solidFill>
            <a:schemeClr val="tx1"/>
          </a:solidFill>
          <a:latin typeface="+mj-lt"/>
          <a:ea typeface="+mj-ea"/>
          <a:cs typeface="+mj-cs"/>
        </a:defRPr>
      </a:lvl1pPr>
    </p:titleStyle>
    <p:body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218258153"/>
      </p:ext>
    </p:extLst>
  </p:cSld>
  <p:clrMap bg1="lt1" tx1="dk1" bg2="lt2" tx2="dk2" accent1="accent1" accent2="accent2" accent3="accent3" accent4="accent4" accent5="accent5" accent6="accent6" hlink="hlink" folHlink="folHlink"/>
  <p:sldLayoutIdLst>
    <p:sldLayoutId id="2147486595" r:id="rId1"/>
    <p:sldLayoutId id="2147486596" r:id="rId2"/>
    <p:sldLayoutId id="2147486597" r:id="rId3"/>
    <p:sldLayoutId id="2147486598" r:id="rId4"/>
    <p:sldLayoutId id="2147486599" r:id="rId5"/>
    <p:sldLayoutId id="2147486600" r:id="rId6"/>
    <p:sldLayoutId id="2147486601" r:id="rId7"/>
    <p:sldLayoutId id="2147486602" r:id="rId8"/>
    <p:sldLayoutId id="2147486603" r:id="rId9"/>
    <p:sldLayoutId id="2147486604" r:id="rId10"/>
    <p:sldLayoutId id="214748660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96494495"/>
      </p:ext>
    </p:extLst>
  </p:cSld>
  <p:clrMap bg1="lt1" tx1="dk1" bg2="lt2" tx2="dk2" accent1="accent1" accent2="accent2" accent3="accent3" accent4="accent4" accent5="accent5" accent6="accent6" hlink="hlink" folHlink="folHlink"/>
  <p:sldLayoutIdLst>
    <p:sldLayoutId id="2147486872" r:id="rId1"/>
    <p:sldLayoutId id="2147486873" r:id="rId2"/>
    <p:sldLayoutId id="2147486874" r:id="rId3"/>
    <p:sldLayoutId id="2147486875" r:id="rId4"/>
    <p:sldLayoutId id="2147486876" r:id="rId5"/>
    <p:sldLayoutId id="2147486877" r:id="rId6"/>
    <p:sldLayoutId id="2147486878" r:id="rId7"/>
    <p:sldLayoutId id="2147486879" r:id="rId8"/>
    <p:sldLayoutId id="2147486880" r:id="rId9"/>
    <p:sldLayoutId id="2147486881" r:id="rId10"/>
    <p:sldLayoutId id="2147486882"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B223C560-0E5F-EA4E-BC8F-576A57968152}" type="slidenum">
              <a:rPr lang="en-US" altLang="en-US"/>
              <a:pPr>
                <a:defRPr/>
              </a:pPr>
              <a:t>‹#›</a:t>
            </a:fld>
            <a:endParaRPr lang="en-US" altLang="en-US"/>
          </a:p>
        </p:txBody>
      </p:sp>
      <p:sp>
        <p:nvSpPr>
          <p:cNvPr id="13107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3107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31080"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3472234"/>
      </p:ext>
    </p:extLst>
  </p:cSld>
  <p:clrMap bg1="lt1" tx1="dk1" bg2="lt2" tx2="dk2" accent1="accent1" accent2="accent2" accent3="accent3" accent4="accent4" accent5="accent5" accent6="accent6" hlink="hlink" folHlink="folHlink"/>
  <p:sldLayoutIdLst>
    <p:sldLayoutId id="2147487121" r:id="rId1"/>
    <p:sldLayoutId id="2147487122" r:id="rId2"/>
    <p:sldLayoutId id="2147487123" r:id="rId3"/>
    <p:sldLayoutId id="2147487124" r:id="rId4"/>
    <p:sldLayoutId id="2147487125" r:id="rId5"/>
    <p:sldLayoutId id="2147487126" r:id="rId6"/>
    <p:sldLayoutId id="2147487127" r:id="rId7"/>
    <p:sldLayoutId id="2147487128" r:id="rId8"/>
    <p:sldLayoutId id="2147487129" r:id="rId9"/>
    <p:sldLayoutId id="2147487130" r:id="rId10"/>
    <p:sldLayoutId id="214748713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4831965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solidFill>
                  <a:prstClr val="black">
                    <a:alpha val="75000"/>
                  </a:prstClr>
                </a:solidFill>
                <a:latin typeface="Calibri"/>
              </a:rPr>
              <a:pPr/>
              <a:t>6/28/24</a:t>
            </a:fld>
            <a:endParaRPr lang="en-US">
              <a:solidFill>
                <a:prstClr val="black">
                  <a:alpha val="75000"/>
                </a:prstClr>
              </a:solidFill>
              <a:latin typeface="Calibri"/>
            </a:endParaRPr>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solidFill>
                <a:prstClr val="black">
                  <a:alpha val="75000"/>
                </a:prstClr>
              </a:solidFill>
              <a:latin typeface="Calibri"/>
            </a:endParaRPr>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solidFill>
                  <a:prstClr val="black"/>
                </a:solidFill>
                <a:latin typeface="Calibri"/>
              </a:rPr>
              <a:pPr/>
              <a:t>‹#›</a:t>
            </a:fld>
            <a:endParaRPr lang="en-US" dirty="0">
              <a:solidFill>
                <a:prstClr val="black"/>
              </a:solidFill>
              <a:latin typeface="Calibri"/>
            </a:endParaRPr>
          </a:p>
        </p:txBody>
      </p:sp>
    </p:spTree>
    <p:extLst>
      <p:ext uri="{BB962C8B-B14F-4D97-AF65-F5344CB8AC3E}">
        <p14:creationId xmlns:p14="http://schemas.microsoft.com/office/powerpoint/2010/main" val="3929406329"/>
      </p:ext>
    </p:extLst>
  </p:cSld>
  <p:clrMap bg1="lt1" tx1="dk1" bg2="lt2" tx2="dk2" accent1="accent1" accent2="accent2" accent3="accent3" accent4="accent4" accent5="accent5" accent6="accent6" hlink="hlink" folHlink="folHlink"/>
  <p:sldLayoutIdLst>
    <p:sldLayoutId id="2147487145" r:id="rId1"/>
    <p:sldLayoutId id="2147487146" r:id="rId2"/>
    <p:sldLayoutId id="2147487147" r:id="rId3"/>
    <p:sldLayoutId id="2147487148" r:id="rId4"/>
    <p:sldLayoutId id="2147487149" r:id="rId5"/>
    <p:sldLayoutId id="2147487150" r:id="rId6"/>
    <p:sldLayoutId id="2147487151" r:id="rId7"/>
    <p:sldLayoutId id="2147487152" r:id="rId8"/>
    <p:sldLayoutId id="2147487153" r:id="rId9"/>
    <p:sldLayoutId id="2147487154" r:id="rId10"/>
    <p:sldLayoutId id="2147487155" r:id="rId11"/>
    <p:sldLayoutId id="2147487156" r:id="rId12"/>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69986"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69987"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EFC36330-171D-874A-B302-CA3D70443983}" type="slidenum">
              <a:rPr lang="en-US" altLang="en-US"/>
              <a:pPr>
                <a:defRPr/>
              </a:pPr>
              <a:t>‹#›</a:t>
            </a:fld>
            <a:endParaRPr lang="en-US" altLang="en-US"/>
          </a:p>
        </p:txBody>
      </p:sp>
      <p:sp>
        <p:nvSpPr>
          <p:cNvPr id="169990"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69991"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69992"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rcRect/>
          <a:stretch>
            <a:fillRect/>
          </a:stretch>
        </p:blipFill>
        <p:spPr bwMode="auto">
          <a:xfrm>
            <a:off x="179388" y="6453188"/>
            <a:ext cx="1079500" cy="3127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560839"/>
      </p:ext>
    </p:extLst>
  </p:cSld>
  <p:clrMap bg1="lt1" tx1="dk1" bg2="lt2" tx2="dk2" accent1="accent1" accent2="accent2" accent3="accent3" accent4="accent4" accent5="accent5" accent6="accent6" hlink="hlink" folHlink="folHlink"/>
  <p:sldLayoutIdLst>
    <p:sldLayoutId id="2147487195" r:id="rId1"/>
    <p:sldLayoutId id="2147487196" r:id="rId2"/>
    <p:sldLayoutId id="2147487197" r:id="rId3"/>
    <p:sldLayoutId id="2147487198" r:id="rId4"/>
    <p:sldLayoutId id="2147487199" r:id="rId5"/>
    <p:sldLayoutId id="2147487200" r:id="rId6"/>
    <p:sldLayoutId id="2147487201" r:id="rId7"/>
    <p:sldLayoutId id="2147487202" r:id="rId8"/>
    <p:sldLayoutId id="2147487203" r:id="rId9"/>
    <p:sldLayoutId id="2147487204" r:id="rId10"/>
    <p:sldLayoutId id="214748720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a:defRPr/>
            </a:pPr>
            <a:fld id="{72694B9D-8BFE-654E-8D86-2D1B27ECA5D0}" type="slidenum">
              <a:rPr lang="en-US" altLang="en-US"/>
              <a:pPr>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237550987"/>
      </p:ext>
    </p:extLst>
  </p:cSld>
  <p:clrMap bg1="lt1" tx1="dk1" bg2="lt2" tx2="dk2" accent1="accent1" accent2="accent2" accent3="accent3" accent4="accent4" accent5="accent5" accent6="accent6" hlink="hlink" folHlink="folHlink"/>
  <p:sldLayoutIdLst>
    <p:sldLayoutId id="2147487207" r:id="rId1"/>
    <p:sldLayoutId id="2147487208" r:id="rId2"/>
    <p:sldLayoutId id="2147487209" r:id="rId3"/>
    <p:sldLayoutId id="2147487210" r:id="rId4"/>
    <p:sldLayoutId id="2147487211" r:id="rId5"/>
    <p:sldLayoutId id="2147487212" r:id="rId6"/>
    <p:sldLayoutId id="2147487213" r:id="rId7"/>
    <p:sldLayoutId id="2147487214" r:id="rId8"/>
    <p:sldLayoutId id="2147487215" r:id="rId9"/>
    <p:sldLayoutId id="2147487216" r:id="rId10"/>
    <p:sldLayoutId id="2147487217"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94431041"/>
      </p:ext>
    </p:extLst>
  </p:cSld>
  <p:clrMap bg1="lt1" tx1="dk1" bg2="lt2" tx2="dk2" accent1="accent1" accent2="accent2" accent3="accent3" accent4="accent4" accent5="accent5" accent6="accent6" hlink="hlink" folHlink="folHlink"/>
  <p:sldLayoutIdLst>
    <p:sldLayoutId id="2147487259" r:id="rId1"/>
    <p:sldLayoutId id="2147487260" r:id="rId2"/>
    <p:sldLayoutId id="2147487261" r:id="rId3"/>
    <p:sldLayoutId id="2147487262" r:id="rId4"/>
    <p:sldLayoutId id="2147487263" r:id="rId5"/>
    <p:sldLayoutId id="2147487264" r:id="rId6"/>
    <p:sldLayoutId id="2147487265" r:id="rId7"/>
    <p:sldLayoutId id="2147487266" r:id="rId8"/>
    <p:sldLayoutId id="2147487267" r:id="rId9"/>
    <p:sldLayoutId id="2147487268" r:id="rId10"/>
    <p:sldLayoutId id="214748726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07527537"/>
      </p:ext>
    </p:extLst>
  </p:cSld>
  <p:clrMap bg1="lt1" tx1="dk1" bg2="lt2" tx2="dk2" accent1="accent1" accent2="accent2" accent3="accent3" accent4="accent4" accent5="accent5" accent6="accent6" hlink="hlink" folHlink="folHlink"/>
  <p:sldLayoutIdLst>
    <p:sldLayoutId id="2147487575" r:id="rId1"/>
    <p:sldLayoutId id="2147487576" r:id="rId2"/>
    <p:sldLayoutId id="2147487577" r:id="rId3"/>
    <p:sldLayoutId id="2147487578" r:id="rId4"/>
    <p:sldLayoutId id="2147487579" r:id="rId5"/>
    <p:sldLayoutId id="2147487580" r:id="rId6"/>
    <p:sldLayoutId id="2147487581" r:id="rId7"/>
    <p:sldLayoutId id="2147487582" r:id="rId8"/>
    <p:sldLayoutId id="2147487583" r:id="rId9"/>
    <p:sldLayoutId id="2147487584" r:id="rId10"/>
    <p:sldLayoutId id="2147487585" r:id="rId11"/>
  </p:sldLayoutIdLst>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024069023"/>
      </p:ext>
    </p:extLst>
  </p:cSld>
  <p:clrMap bg1="lt1" tx1="dk1" bg2="lt2" tx2="dk2" accent1="accent1" accent2="accent2" accent3="accent3" accent4="accent4" accent5="accent5" accent6="accent6" hlink="hlink" folHlink="folHlink"/>
  <p:sldLayoutIdLst>
    <p:sldLayoutId id="2147487624" r:id="rId1"/>
    <p:sldLayoutId id="2147487625" r:id="rId2"/>
    <p:sldLayoutId id="2147487626" r:id="rId3"/>
    <p:sldLayoutId id="2147487627" r:id="rId4"/>
    <p:sldLayoutId id="2147487628" r:id="rId5"/>
    <p:sldLayoutId id="2147487629" r:id="rId6"/>
    <p:sldLayoutId id="2147487630" r:id="rId7"/>
    <p:sldLayoutId id="2147487631" r:id="rId8"/>
    <p:sldLayoutId id="2147487632" r:id="rId9"/>
    <p:sldLayoutId id="2147487633" r:id="rId10"/>
    <p:sldLayoutId id="214748763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按一下以編輯母片標題樣式</a:t>
            </a:r>
            <a:endParaRPr lang="en-US" altLang="en-US"/>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endParaRPr lang="en-US" altLang="en-US"/>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900">
                <a:latin typeface="Garamond" pitchFamily="18" charset="0"/>
              </a:defRPr>
            </a:lvl1pPr>
          </a:lstStyle>
          <a:p>
            <a:endParaRPr 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Garamond" pitchFamily="18" charset="0"/>
              </a:defRPr>
            </a:lvl1pPr>
          </a:lstStyle>
          <a:p>
            <a:fld id="{4CAE9295-42F8-0747-9AE1-33958E89C374}" type="slidenum">
              <a:rPr lang="en-US" smtClean="0">
                <a:solidFill>
                  <a:srgbClr val="000000"/>
                </a:solidFill>
              </a:rPr>
              <a:pPr/>
              <a:t>‹#›</a:t>
            </a:fld>
            <a:endParaRPr 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sz="1350">
              <a:solidFill>
                <a:srgbClr val="000000"/>
              </a:solidFill>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826463370"/>
      </p:ext>
    </p:extLst>
  </p:cSld>
  <p:clrMap bg1="lt1" tx1="dk1" bg2="lt2" tx2="dk2" accent1="accent1" accent2="accent2" accent3="accent3" accent4="accent4" accent5="accent5" accent6="accent6" hlink="hlink" folHlink="folHlink"/>
  <p:sldLayoutIdLst>
    <p:sldLayoutId id="2147487744" r:id="rId1"/>
    <p:sldLayoutId id="2147487745" r:id="rId2"/>
    <p:sldLayoutId id="2147487746" r:id="rId3"/>
    <p:sldLayoutId id="2147487747" r:id="rId4"/>
    <p:sldLayoutId id="2147487748" r:id="rId5"/>
    <p:sldLayoutId id="2147487749" r:id="rId6"/>
    <p:sldLayoutId id="2147487750" r:id="rId7"/>
    <p:sldLayoutId id="2147487751" r:id="rId8"/>
    <p:sldLayoutId id="2147487752" r:id="rId9"/>
    <p:sldLayoutId id="2147487753" r:id="rId10"/>
    <p:sldLayoutId id="2147487754" r:id="rId11"/>
  </p:sldLayoutIdLst>
  <p:transition/>
  <p:hf hdr="0" ftr="0" dt="0"/>
  <p:txStyles>
    <p:titleStyle>
      <a:lvl1pPr algn="l" rtl="0" eaLnBrk="1" fontAlgn="base" hangingPunct="1">
        <a:spcBef>
          <a:spcPct val="0"/>
        </a:spcBef>
        <a:spcAft>
          <a:spcPct val="0"/>
        </a:spcAft>
        <a:defRPr sz="3000">
          <a:solidFill>
            <a:schemeClr val="tx2"/>
          </a:solidFill>
          <a:latin typeface="+mj-lt"/>
          <a:ea typeface="+mj-ea"/>
          <a:cs typeface="+mj-cs"/>
        </a:defRPr>
      </a:lvl1pPr>
      <a:lvl2pPr algn="l" rtl="0" eaLnBrk="1" fontAlgn="base" hangingPunct="1">
        <a:spcBef>
          <a:spcPct val="0"/>
        </a:spcBef>
        <a:spcAft>
          <a:spcPct val="0"/>
        </a:spcAft>
        <a:defRPr sz="3000">
          <a:solidFill>
            <a:schemeClr val="tx2"/>
          </a:solidFill>
          <a:latin typeface="Garamond" pitchFamily="18" charset="0"/>
        </a:defRPr>
      </a:lvl2pPr>
      <a:lvl3pPr algn="l" rtl="0" eaLnBrk="1" fontAlgn="base" hangingPunct="1">
        <a:spcBef>
          <a:spcPct val="0"/>
        </a:spcBef>
        <a:spcAft>
          <a:spcPct val="0"/>
        </a:spcAft>
        <a:defRPr sz="3000">
          <a:solidFill>
            <a:schemeClr val="tx2"/>
          </a:solidFill>
          <a:latin typeface="Garamond" pitchFamily="18" charset="0"/>
        </a:defRPr>
      </a:lvl3pPr>
      <a:lvl4pPr algn="l" rtl="0" eaLnBrk="1" fontAlgn="base" hangingPunct="1">
        <a:spcBef>
          <a:spcPct val="0"/>
        </a:spcBef>
        <a:spcAft>
          <a:spcPct val="0"/>
        </a:spcAft>
        <a:defRPr sz="3000">
          <a:solidFill>
            <a:schemeClr val="tx2"/>
          </a:solidFill>
          <a:latin typeface="Garamond" pitchFamily="18" charset="0"/>
        </a:defRPr>
      </a:lvl4pPr>
      <a:lvl5pPr algn="l" rtl="0" eaLnBrk="1" fontAlgn="base" hangingPunct="1">
        <a:spcBef>
          <a:spcPct val="0"/>
        </a:spcBef>
        <a:spcAft>
          <a:spcPct val="0"/>
        </a:spcAft>
        <a:defRPr sz="3000">
          <a:solidFill>
            <a:schemeClr val="tx2"/>
          </a:solidFill>
          <a:latin typeface="Garamond" pitchFamily="18" charset="0"/>
        </a:defRPr>
      </a:lvl5pPr>
      <a:lvl6pPr marL="342900" algn="l" rtl="0" eaLnBrk="1" fontAlgn="base" hangingPunct="1">
        <a:spcBef>
          <a:spcPct val="0"/>
        </a:spcBef>
        <a:spcAft>
          <a:spcPct val="0"/>
        </a:spcAft>
        <a:defRPr sz="3000">
          <a:solidFill>
            <a:schemeClr val="tx2"/>
          </a:solidFill>
          <a:latin typeface="Garamond" pitchFamily="18" charset="0"/>
        </a:defRPr>
      </a:lvl6pPr>
      <a:lvl7pPr marL="685800" algn="l" rtl="0" eaLnBrk="1" fontAlgn="base" hangingPunct="1">
        <a:spcBef>
          <a:spcPct val="0"/>
        </a:spcBef>
        <a:spcAft>
          <a:spcPct val="0"/>
        </a:spcAft>
        <a:defRPr sz="3000">
          <a:solidFill>
            <a:schemeClr val="tx2"/>
          </a:solidFill>
          <a:latin typeface="Garamond" pitchFamily="18" charset="0"/>
        </a:defRPr>
      </a:lvl7pPr>
      <a:lvl8pPr marL="1028700" algn="l" rtl="0" eaLnBrk="1" fontAlgn="base" hangingPunct="1">
        <a:spcBef>
          <a:spcPct val="0"/>
        </a:spcBef>
        <a:spcAft>
          <a:spcPct val="0"/>
        </a:spcAft>
        <a:defRPr sz="3000">
          <a:solidFill>
            <a:schemeClr val="tx2"/>
          </a:solidFill>
          <a:latin typeface="Garamond" pitchFamily="18" charset="0"/>
        </a:defRPr>
      </a:lvl8pPr>
      <a:lvl9pPr marL="1371600" algn="l" rtl="0" eaLnBrk="1" fontAlgn="base" hangingPunct="1">
        <a:spcBef>
          <a:spcPct val="0"/>
        </a:spcBef>
        <a:spcAft>
          <a:spcPct val="0"/>
        </a:spcAft>
        <a:defRPr sz="3000">
          <a:solidFill>
            <a:schemeClr val="tx2"/>
          </a:solidFill>
          <a:latin typeface="Garamond" pitchFamily="18" charset="0"/>
        </a:defRPr>
      </a:lvl9pPr>
    </p:titleStyle>
    <p:bodyStyle>
      <a:lvl1pPr marL="257175" indent="-257175" algn="l" rtl="0" eaLnBrk="1" fontAlgn="base" hangingPunct="1">
        <a:spcBef>
          <a:spcPct val="20000"/>
        </a:spcBef>
        <a:spcAft>
          <a:spcPct val="0"/>
        </a:spcAft>
        <a:buClr>
          <a:schemeClr val="accent1"/>
        </a:buClr>
        <a:buSzPct val="65000"/>
        <a:buFont typeface="Wingdings" pitchFamily="2" charset="2"/>
        <a:buChar char="n"/>
        <a:defRPr sz="1800">
          <a:solidFill>
            <a:schemeClr val="tx1"/>
          </a:solidFill>
          <a:latin typeface="+mn-lt"/>
          <a:ea typeface="+mn-ea"/>
          <a:cs typeface="+mn-cs"/>
        </a:defRPr>
      </a:lvl1pPr>
      <a:lvl2pPr marL="502444" indent="-244079" algn="l" rtl="0" eaLnBrk="1" fontAlgn="base" hangingPunct="1">
        <a:spcBef>
          <a:spcPct val="20000"/>
        </a:spcBef>
        <a:spcAft>
          <a:spcPct val="0"/>
        </a:spcAft>
        <a:buClr>
          <a:schemeClr val="accent2"/>
        </a:buClr>
        <a:buSzPct val="60000"/>
        <a:buFont typeface="Wingdings" pitchFamily="2" charset="2"/>
        <a:buChar char="q"/>
        <a:defRPr sz="1650">
          <a:solidFill>
            <a:schemeClr val="tx1"/>
          </a:solidFill>
          <a:latin typeface="+mn-lt"/>
        </a:defRPr>
      </a:lvl2pPr>
      <a:lvl3pPr marL="766763" indent="-263129" algn="l" rtl="0" eaLnBrk="1" fontAlgn="base" hangingPunct="1">
        <a:spcBef>
          <a:spcPct val="20000"/>
        </a:spcBef>
        <a:spcAft>
          <a:spcPct val="0"/>
        </a:spcAft>
        <a:buClr>
          <a:schemeClr val="accent1"/>
        </a:buClr>
        <a:buSzPct val="65000"/>
        <a:buFont typeface="Wingdings" pitchFamily="2" charset="2"/>
        <a:buChar char="n"/>
        <a:defRPr sz="1500">
          <a:solidFill>
            <a:schemeClr val="tx1"/>
          </a:solidFill>
          <a:latin typeface="+mn-lt"/>
        </a:defRPr>
      </a:lvl3pPr>
      <a:lvl4pPr marL="1004888" indent="-236935" algn="l" rtl="0" eaLnBrk="1" fontAlgn="base" hangingPunct="1">
        <a:spcBef>
          <a:spcPct val="20000"/>
        </a:spcBef>
        <a:spcAft>
          <a:spcPct val="0"/>
        </a:spcAft>
        <a:buClr>
          <a:schemeClr val="accent2"/>
        </a:buClr>
        <a:buSzPct val="70000"/>
        <a:buFont typeface="Wingdings" pitchFamily="2" charset="2"/>
        <a:buChar char="q"/>
        <a:defRPr>
          <a:solidFill>
            <a:schemeClr val="tx1"/>
          </a:solidFill>
          <a:latin typeface="+mn-lt"/>
        </a:defRPr>
      </a:lvl4pPr>
      <a:lvl5pPr marL="12608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5pPr>
      <a:lvl6pPr marL="16037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6pPr>
      <a:lvl7pPr marL="19466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7pPr>
      <a:lvl8pPr marL="22895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8pPr>
      <a:lvl9pPr marL="2632472" indent="-254794" algn="l" rtl="0" eaLnBrk="1" fontAlgn="base" hangingPunct="1">
        <a:spcBef>
          <a:spcPct val="20000"/>
        </a:spcBef>
        <a:spcAft>
          <a:spcPct val="0"/>
        </a:spcAft>
        <a:buClr>
          <a:schemeClr val="accent1"/>
        </a:buClr>
        <a:buSzPct val="75000"/>
        <a:buFont typeface="Wingdings" pitchFamily="2" charset="2"/>
        <a:buChar char="§"/>
        <a:defRPr sz="1200">
          <a:solidFill>
            <a:schemeClr val="tx1"/>
          </a:solidFill>
          <a:latin typeface="+mn-lt"/>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prstClr val="black"/>
              </a:solidFill>
            </a:endParaRPr>
          </a:p>
        </p:txBody>
      </p:sp>
    </p:spTree>
    <p:extLst>
      <p:ext uri="{BB962C8B-B14F-4D97-AF65-F5344CB8AC3E}">
        <p14:creationId xmlns:p14="http://schemas.microsoft.com/office/powerpoint/2010/main" val="230368275"/>
      </p:ext>
    </p:extLst>
  </p:cSld>
  <p:clrMap bg1="lt1" tx1="dk1" bg2="lt2" tx2="dk2" accent1="accent1" accent2="accent2" accent3="accent3" accent4="accent4" accent5="accent5" accent6="accent6" hlink="hlink" folHlink="folHlink"/>
  <p:sldLayoutIdLst>
    <p:sldLayoutId id="2147488086" r:id="rId1"/>
    <p:sldLayoutId id="2147488087" r:id="rId2"/>
    <p:sldLayoutId id="2147488088" r:id="rId3"/>
    <p:sldLayoutId id="2147488089" r:id="rId4"/>
    <p:sldLayoutId id="2147488090" r:id="rId5"/>
    <p:sldLayoutId id="2147488091" r:id="rId6"/>
    <p:sldLayoutId id="2147488092" r:id="rId7"/>
    <p:sldLayoutId id="2147488093" r:id="rId8"/>
    <p:sldLayoutId id="2147488094" r:id="rId9"/>
    <p:sldLayoutId id="2147488095" r:id="rId10"/>
    <p:sldLayoutId id="214748809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spTree>
    <p:extLst>
      <p:ext uri="{BB962C8B-B14F-4D97-AF65-F5344CB8AC3E}">
        <p14:creationId xmlns:p14="http://schemas.microsoft.com/office/powerpoint/2010/main" val="1573160285"/>
      </p:ext>
    </p:extLst>
  </p:cSld>
  <p:clrMap bg1="lt1" tx1="dk1" bg2="lt2" tx2="dk2" accent1="accent1" accent2="accent2" accent3="accent3" accent4="accent4" accent5="accent5" accent6="accent6" hlink="hlink" folHlink="folHlink"/>
  <p:sldLayoutIdLst>
    <p:sldLayoutId id="2147488098" r:id="rId1"/>
    <p:sldLayoutId id="2147488099" r:id="rId2"/>
    <p:sldLayoutId id="2147488100" r:id="rId3"/>
    <p:sldLayoutId id="2147488101" r:id="rId4"/>
    <p:sldLayoutId id="2147488102" r:id="rId5"/>
    <p:sldLayoutId id="2147488103" r:id="rId6"/>
    <p:sldLayoutId id="2147488104" r:id="rId7"/>
    <p:sldLayoutId id="2147488105" r:id="rId8"/>
    <p:sldLayoutId id="2147488106" r:id="rId9"/>
    <p:sldLayoutId id="2147488107" r:id="rId10"/>
    <p:sldLayoutId id="214748810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626765284"/>
      </p:ext>
    </p:extLst>
  </p:cSld>
  <p:clrMap bg1="lt1" tx1="dk1" bg2="lt2" tx2="dk2" accent1="accent1" accent2="accent2" accent3="accent3" accent4="accent4" accent5="accent5" accent6="accent6" hlink="hlink" folHlink="folHlink"/>
  <p:sldLayoutIdLst>
    <p:sldLayoutId id="2147488266" r:id="rId1"/>
    <p:sldLayoutId id="2147488267" r:id="rId2"/>
    <p:sldLayoutId id="2147488268" r:id="rId3"/>
    <p:sldLayoutId id="2147488269" r:id="rId4"/>
    <p:sldLayoutId id="2147488270" r:id="rId5"/>
    <p:sldLayoutId id="2147488271" r:id="rId6"/>
    <p:sldLayoutId id="2147488272" r:id="rId7"/>
    <p:sldLayoutId id="2147488273" r:id="rId8"/>
    <p:sldLayoutId id="2147488274" r:id="rId9"/>
    <p:sldLayoutId id="2147488275" r:id="rId10"/>
    <p:sldLayoutId id="2147488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Tree>
    <p:extLst>
      <p:ext uri="{BB962C8B-B14F-4D97-AF65-F5344CB8AC3E}">
        <p14:creationId xmlns:p14="http://schemas.microsoft.com/office/powerpoint/2010/main" val="3951778093"/>
      </p:ext>
    </p:extLst>
  </p:cSld>
  <p:clrMap bg1="lt1" tx1="dk1" bg2="lt2" tx2="dk2" accent1="accent1" accent2="accent2" accent3="accent3" accent4="accent4" accent5="accent5" accent6="accent6" hlink="hlink" folHlink="folHlink"/>
  <p:sldLayoutIdLst>
    <p:sldLayoutId id="2147483825" r:id="rId1"/>
    <p:sldLayoutId id="2147483826" r:id="rId2"/>
    <p:sldLayoutId id="2147483827" r:id="rId3"/>
    <p:sldLayoutId id="2147483828" r:id="rId4"/>
    <p:sldLayoutId id="2147483829" r:id="rId5"/>
    <p:sldLayoutId id="2147483830" r:id="rId6"/>
    <p:sldLayoutId id="2147483831" r:id="rId7"/>
    <p:sldLayoutId id="2147483832" r:id="rId8"/>
    <p:sldLayoutId id="2147483833" r:id="rId9"/>
    <p:sldLayoutId id="2147483834" r:id="rId10"/>
    <p:sldLayoutId id="2147483835"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268858751"/>
      </p:ext>
    </p:extLst>
  </p:cSld>
  <p:clrMap bg1="lt1" tx1="dk1" bg2="lt2" tx2="dk2" accent1="accent1" accent2="accent2" accent3="accent3" accent4="accent4" accent5="accent5" accent6="accent6" hlink="hlink" folHlink="folHlink"/>
  <p:sldLayoutIdLst>
    <p:sldLayoutId id="2147488317" r:id="rId1"/>
    <p:sldLayoutId id="2147488318" r:id="rId2"/>
    <p:sldLayoutId id="2147488319" r:id="rId3"/>
    <p:sldLayoutId id="2147488320" r:id="rId4"/>
    <p:sldLayoutId id="2147488321" r:id="rId5"/>
    <p:sldLayoutId id="2147488322" r:id="rId6"/>
    <p:sldLayoutId id="2147488323" r:id="rId7"/>
    <p:sldLayoutId id="2147488324" r:id="rId8"/>
    <p:sldLayoutId id="2147488325" r:id="rId9"/>
    <p:sldLayoutId id="2147488326" r:id="rId10"/>
    <p:sldLayoutId id="214748832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8914" name="Rectangle 1026"/>
          <p:cNvSpPr>
            <a:spLocks noGrp="1" noChangeArrowheads="1"/>
          </p:cNvSpPr>
          <p:nvPr>
            <p:ph type="title"/>
          </p:nvPr>
        </p:nvSpPr>
        <p:spPr bwMode="auto">
          <a:xfrm>
            <a:off x="228600" y="152400"/>
            <a:ext cx="8610600" cy="106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38915" name="Rectangle 1027"/>
          <p:cNvSpPr>
            <a:spLocks noGrp="1" noChangeArrowheads="1"/>
          </p:cNvSpPr>
          <p:nvPr>
            <p:ph type="body" idx="1"/>
          </p:nvPr>
        </p:nvSpPr>
        <p:spPr bwMode="auto">
          <a:xfrm>
            <a:off x="228600" y="1371600"/>
            <a:ext cx="8610600" cy="4876800"/>
          </a:xfrm>
          <a:prstGeom prst="rect">
            <a:avLst/>
          </a:prstGeom>
          <a:noFill/>
          <a:ln>
            <a:noFill/>
          </a:ln>
          <a:extLst>
            <a:ext uri="{FAA26D3D-D897-4be2-8F04-BA451C77F1D7}">
              <ma14:placeholderFlag xmlns=""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fontAlgn="auto">
              <a:spcBef>
                <a:spcPts val="0"/>
              </a:spcBef>
              <a:spcAft>
                <a:spcPts val="0"/>
              </a:spcAft>
              <a:defRPr sz="1200">
                <a:solidFill>
                  <a:srgbClr val="000000"/>
                </a:solidFill>
                <a:latin typeface="Garamond" pitchFamily="18" charset="0"/>
                <a:ea typeface="+mn-ea"/>
                <a:cs typeface="+mn-cs"/>
              </a:defRPr>
            </a:lvl1pPr>
          </a:lstStyle>
          <a:p>
            <a:pPr eaLnBrk="1" hangingPunct="1">
              <a:defRPr/>
            </a:pPr>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fontAlgn="auto">
              <a:spcBef>
                <a:spcPts val="0"/>
              </a:spcBef>
              <a:spcAft>
                <a:spcPts val="0"/>
              </a:spcAft>
              <a:defRPr sz="1600">
                <a:solidFill>
                  <a:srgbClr val="000000"/>
                </a:solidFill>
                <a:latin typeface="Garamond" pitchFamily="18" charset="0"/>
                <a:ea typeface="+mn-ea"/>
                <a:cs typeface="+mn-cs"/>
              </a:defRPr>
            </a:lvl1pPr>
          </a:lstStyle>
          <a:p>
            <a:pPr eaLnBrk="1" hangingPunct="1">
              <a:defRPr/>
            </a:pPr>
            <a:fld id="{72694B9D-8BFE-654E-8D86-2D1B27ECA5D0}" type="slidenum">
              <a:rPr lang="en-US" altLang="en-US"/>
              <a:pPr eaLnBrk="1" hangingPunct="1">
                <a:defRPr/>
              </a:pPr>
              <a:t>‹#›</a:t>
            </a:fld>
            <a:endParaRPr lang="en-US" altLang="en-US"/>
          </a:p>
        </p:txBody>
      </p:sp>
      <p:sp>
        <p:nvSpPr>
          <p:cNvPr id="38918" name="Line 1032"/>
          <p:cNvSpPr>
            <a:spLocks noChangeShapeType="1"/>
          </p:cNvSpPr>
          <p:nvPr/>
        </p:nvSpPr>
        <p:spPr bwMode="auto">
          <a:xfrm>
            <a:off x="228600" y="638175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
        <p:nvSpPr>
          <p:cNvPr id="38919" name="Line 1033"/>
          <p:cNvSpPr>
            <a:spLocks noChangeShapeType="1"/>
          </p:cNvSpPr>
          <p:nvPr/>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eaLnBrk="1" hangingPunct="1"/>
            <a:endParaRPr lang="en-US">
              <a:solidFill>
                <a:srgbClr val="000000"/>
              </a:solidFill>
              <a:ea typeface="ＭＳ Ｐゴシック" charset="0"/>
              <a:cs typeface="ＭＳ Ｐゴシック" charset="0"/>
            </a:endParaRPr>
          </a:p>
        </p:txBody>
      </p:sp>
    </p:spTree>
    <p:extLst>
      <p:ext uri="{BB962C8B-B14F-4D97-AF65-F5344CB8AC3E}">
        <p14:creationId xmlns:p14="http://schemas.microsoft.com/office/powerpoint/2010/main" val="2483791172"/>
      </p:ext>
    </p:extLst>
  </p:cSld>
  <p:clrMap bg1="lt1" tx1="dk1" bg2="lt2" tx2="dk2" accent1="accent1" accent2="accent2" accent3="accent3" accent4="accent4" accent5="accent5" accent6="accent6" hlink="hlink" folHlink="folHlink"/>
  <p:sldLayoutIdLst>
    <p:sldLayoutId id="2147488341" r:id="rId1"/>
    <p:sldLayoutId id="2147488342" r:id="rId2"/>
    <p:sldLayoutId id="2147488343" r:id="rId3"/>
    <p:sldLayoutId id="2147488344" r:id="rId4"/>
    <p:sldLayoutId id="2147488345" r:id="rId5"/>
    <p:sldLayoutId id="2147488346" r:id="rId6"/>
    <p:sldLayoutId id="2147488347" r:id="rId7"/>
    <p:sldLayoutId id="2147488348" r:id="rId8"/>
    <p:sldLayoutId id="2147488349" r:id="rId9"/>
    <p:sldLayoutId id="2147488350" r:id="rId10"/>
    <p:sldLayoutId id="214748835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charset="0"/>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charset="0"/>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charset="0"/>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charset="0"/>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1"/>
            <a:ext cx="8610600" cy="106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02" tIns="45702" rIns="91402" bIns="45702"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ctr">
              <a:defRPr sz="1200">
                <a:latin typeface="Garamond" pitchFamily="18" charset="0"/>
              </a:defRPr>
            </a:lvl1pPr>
          </a:lstStyle>
          <a:p>
            <a:pPr defTabSz="914024"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02" tIns="45702" rIns="91402" bIns="45702" numCol="1" anchor="b" anchorCtr="0" compatLnSpc="1">
            <a:prstTxWarp prst="textNoShape">
              <a:avLst/>
            </a:prstTxWarp>
          </a:bodyPr>
          <a:lstStyle>
            <a:lvl1pPr algn="r">
              <a:defRPr sz="1600">
                <a:latin typeface="Garamond" pitchFamily="18" charset="0"/>
              </a:defRPr>
            </a:lvl1pPr>
          </a:lstStyle>
          <a:p>
            <a:pPr defTabSz="914024" eaLnBrk="1" fontAlgn="auto" hangingPunct="1">
              <a:spcBef>
                <a:spcPts val="0"/>
              </a:spcBef>
              <a:spcAft>
                <a:spcPts val="0"/>
              </a:spcAft>
            </a:pPr>
            <a:fld id="{6F400BD0-49BF-48FC-8114-37C1D4F5AB3D}" type="slidenum">
              <a:rPr lang="en-US" altLang="en-US">
                <a:solidFill>
                  <a:srgbClr val="000000"/>
                </a:solidFill>
                <a:ea typeface=""/>
              </a:rPr>
              <a:pPr defTabSz="914024"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lIns="91402" tIns="45702" rIns="91402" bIns="45702"/>
          <a:lstStyle/>
          <a:p>
            <a:pPr defTabSz="914024"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3" y="6453336"/>
            <a:ext cx="1080120" cy="312522"/>
          </a:xfrm>
          <a:prstGeom prst="rect">
            <a:avLst/>
          </a:prstGeom>
        </p:spPr>
      </p:pic>
    </p:spTree>
    <p:extLst>
      <p:ext uri="{BB962C8B-B14F-4D97-AF65-F5344CB8AC3E}">
        <p14:creationId xmlns:p14="http://schemas.microsoft.com/office/powerpoint/2010/main" val="1141121451"/>
      </p:ext>
    </p:extLst>
  </p:cSld>
  <p:clrMap bg1="lt1" tx1="dk1" bg2="lt2" tx2="dk2" accent1="accent1" accent2="accent2" accent3="accent3" accent4="accent4" accent5="accent5" accent6="accent6" hlink="hlink" folHlink="folHlink"/>
  <p:sldLayoutIdLst>
    <p:sldLayoutId id="2147488379" r:id="rId1"/>
    <p:sldLayoutId id="2147488380" r:id="rId2"/>
    <p:sldLayoutId id="2147488381" r:id="rId3"/>
    <p:sldLayoutId id="2147488382" r:id="rId4"/>
    <p:sldLayoutId id="2147488383" r:id="rId5"/>
    <p:sldLayoutId id="2147488384" r:id="rId6"/>
    <p:sldLayoutId id="2147488385" r:id="rId7"/>
    <p:sldLayoutId id="2147488386" r:id="rId8"/>
    <p:sldLayoutId id="2147488387" r:id="rId9"/>
    <p:sldLayoutId id="2147488388" r:id="rId10"/>
    <p:sldLayoutId id="214748838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011" algn="l" rtl="0" fontAlgn="base">
        <a:spcBef>
          <a:spcPct val="0"/>
        </a:spcBef>
        <a:spcAft>
          <a:spcPct val="0"/>
        </a:spcAft>
        <a:defRPr sz="4000">
          <a:solidFill>
            <a:schemeClr val="tx2"/>
          </a:solidFill>
          <a:latin typeface="Garamond" pitchFamily="18" charset="0"/>
        </a:defRPr>
      </a:lvl6pPr>
      <a:lvl7pPr marL="914024" algn="l" rtl="0" fontAlgn="base">
        <a:spcBef>
          <a:spcPct val="0"/>
        </a:spcBef>
        <a:spcAft>
          <a:spcPct val="0"/>
        </a:spcAft>
        <a:defRPr sz="4000">
          <a:solidFill>
            <a:schemeClr val="tx2"/>
          </a:solidFill>
          <a:latin typeface="Garamond" pitchFamily="18" charset="0"/>
        </a:defRPr>
      </a:lvl7pPr>
      <a:lvl8pPr marL="1371040" algn="l" rtl="0" fontAlgn="base">
        <a:spcBef>
          <a:spcPct val="0"/>
        </a:spcBef>
        <a:spcAft>
          <a:spcPct val="0"/>
        </a:spcAft>
        <a:defRPr sz="4000">
          <a:solidFill>
            <a:schemeClr val="tx2"/>
          </a:solidFill>
          <a:latin typeface="Garamond" pitchFamily="18" charset="0"/>
        </a:defRPr>
      </a:lvl8pPr>
      <a:lvl9pPr marL="1828052" algn="l" rtl="0" fontAlgn="base">
        <a:spcBef>
          <a:spcPct val="0"/>
        </a:spcBef>
        <a:spcAft>
          <a:spcPct val="0"/>
        </a:spcAft>
        <a:defRPr sz="4000">
          <a:solidFill>
            <a:schemeClr val="tx2"/>
          </a:solidFill>
          <a:latin typeface="Garamond" pitchFamily="18" charset="0"/>
        </a:defRPr>
      </a:lvl9pPr>
    </p:titleStyle>
    <p:bodyStyle>
      <a:lvl1pPr marL="342761" indent="-342761"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650" indent="-325305"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1933" indent="-350694"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301" indent="-315785"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0475" indent="-339587"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7491"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4499"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1514"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8523" indent="-339587"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024" rtl="0" eaLnBrk="1" latinLnBrk="0" hangingPunct="1">
        <a:defRPr sz="1800" kern="1200">
          <a:solidFill>
            <a:schemeClr val="tx1"/>
          </a:solidFill>
          <a:latin typeface="+mn-lt"/>
          <a:ea typeface="+mn-ea"/>
          <a:cs typeface="+mn-cs"/>
        </a:defRPr>
      </a:lvl1pPr>
      <a:lvl2pPr marL="457011" algn="l" defTabSz="914024" rtl="0" eaLnBrk="1" latinLnBrk="0" hangingPunct="1">
        <a:defRPr sz="1800" kern="1200">
          <a:solidFill>
            <a:schemeClr val="tx1"/>
          </a:solidFill>
          <a:latin typeface="+mn-lt"/>
          <a:ea typeface="+mn-ea"/>
          <a:cs typeface="+mn-cs"/>
        </a:defRPr>
      </a:lvl2pPr>
      <a:lvl3pPr marL="914024" algn="l" defTabSz="914024" rtl="0" eaLnBrk="1" latinLnBrk="0" hangingPunct="1">
        <a:defRPr sz="1800" kern="1200">
          <a:solidFill>
            <a:schemeClr val="tx1"/>
          </a:solidFill>
          <a:latin typeface="+mn-lt"/>
          <a:ea typeface="+mn-ea"/>
          <a:cs typeface="+mn-cs"/>
        </a:defRPr>
      </a:lvl3pPr>
      <a:lvl4pPr marL="1371040" algn="l" defTabSz="914024" rtl="0" eaLnBrk="1" latinLnBrk="0" hangingPunct="1">
        <a:defRPr sz="1800" kern="1200">
          <a:solidFill>
            <a:schemeClr val="tx1"/>
          </a:solidFill>
          <a:latin typeface="+mn-lt"/>
          <a:ea typeface="+mn-ea"/>
          <a:cs typeface="+mn-cs"/>
        </a:defRPr>
      </a:lvl4pPr>
      <a:lvl5pPr marL="1828052" algn="l" defTabSz="914024" rtl="0" eaLnBrk="1" latinLnBrk="0" hangingPunct="1">
        <a:defRPr sz="1800" kern="1200">
          <a:solidFill>
            <a:schemeClr val="tx1"/>
          </a:solidFill>
          <a:latin typeface="+mn-lt"/>
          <a:ea typeface="+mn-ea"/>
          <a:cs typeface="+mn-cs"/>
        </a:defRPr>
      </a:lvl5pPr>
      <a:lvl6pPr marL="2285064" algn="l" defTabSz="914024" rtl="0" eaLnBrk="1" latinLnBrk="0" hangingPunct="1">
        <a:defRPr sz="1800" kern="1200">
          <a:solidFill>
            <a:schemeClr val="tx1"/>
          </a:solidFill>
          <a:latin typeface="+mn-lt"/>
          <a:ea typeface="+mn-ea"/>
          <a:cs typeface="+mn-cs"/>
        </a:defRPr>
      </a:lvl6pPr>
      <a:lvl7pPr marL="2742079" algn="l" defTabSz="914024" rtl="0" eaLnBrk="1" latinLnBrk="0" hangingPunct="1">
        <a:defRPr sz="1800" kern="1200">
          <a:solidFill>
            <a:schemeClr val="tx1"/>
          </a:solidFill>
          <a:latin typeface="+mn-lt"/>
          <a:ea typeface="+mn-ea"/>
          <a:cs typeface="+mn-cs"/>
        </a:defRPr>
      </a:lvl7pPr>
      <a:lvl8pPr marL="3199088" algn="l" defTabSz="914024" rtl="0" eaLnBrk="1" latinLnBrk="0" hangingPunct="1">
        <a:defRPr sz="1800" kern="1200">
          <a:solidFill>
            <a:schemeClr val="tx1"/>
          </a:solidFill>
          <a:latin typeface="+mn-lt"/>
          <a:ea typeface="+mn-ea"/>
          <a:cs typeface="+mn-cs"/>
        </a:defRPr>
      </a:lvl8pPr>
      <a:lvl9pPr marL="3656104" algn="l" defTabSz="914024"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72707315"/>
      </p:ext>
    </p:extLst>
  </p:cSld>
  <p:clrMap bg1="lt1" tx1="dk1" bg2="lt2" tx2="dk2" accent1="accent1" accent2="accent2" accent3="accent3" accent4="accent4" accent5="accent5" accent6="accent6" hlink="hlink" folHlink="folHlink"/>
  <p:sldLayoutIdLst>
    <p:sldLayoutId id="2147488560" r:id="rId1"/>
    <p:sldLayoutId id="2147488561" r:id="rId2"/>
    <p:sldLayoutId id="2147488562" r:id="rId3"/>
    <p:sldLayoutId id="2147488563" r:id="rId4"/>
    <p:sldLayoutId id="2147488564" r:id="rId5"/>
    <p:sldLayoutId id="2147488565" r:id="rId6"/>
    <p:sldLayoutId id="2147488566" r:id="rId7"/>
    <p:sldLayoutId id="2147488567" r:id="rId8"/>
    <p:sldLayoutId id="2147488568" r:id="rId9"/>
    <p:sldLayoutId id="2147488569" r:id="rId10"/>
    <p:sldLayoutId id="2147488570"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026">
            <a:extLst>
              <a:ext uri="{FF2B5EF4-FFF2-40B4-BE49-F238E27FC236}">
                <a16:creationId xmlns:a16="http://schemas.microsoft.com/office/drawing/2014/main" id="{50C7FBDD-E441-CD4F-8D0B-986DA964BE68}"/>
              </a:ext>
            </a:extLst>
          </p:cNvPr>
          <p:cNvSpPr>
            <a:spLocks noGrp="1" noChangeArrowheads="1"/>
          </p:cNvSpPr>
          <p:nvPr>
            <p:ph type="title"/>
          </p:nvPr>
        </p:nvSpPr>
        <p:spPr bwMode="auto">
          <a:xfrm>
            <a:off x="228600" y="152400"/>
            <a:ext cx="8610600"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1027" name="Rectangle 1027">
            <a:extLst>
              <a:ext uri="{FF2B5EF4-FFF2-40B4-BE49-F238E27FC236}">
                <a16:creationId xmlns:a16="http://schemas.microsoft.com/office/drawing/2014/main" id="{4C961336-C8C0-B349-AA8E-7AF2E55425BE}"/>
              </a:ext>
            </a:extLst>
          </p:cNvPr>
          <p:cNvSpPr>
            <a:spLocks noGrp="1" noChangeArrowheads="1"/>
          </p:cNvSpPr>
          <p:nvPr>
            <p:ph type="body" idx="1"/>
          </p:nvPr>
        </p:nvSpPr>
        <p:spPr bwMode="auto">
          <a:xfrm>
            <a:off x="228600" y="898525"/>
            <a:ext cx="8610600" cy="523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359B2321-3A35-4A4F-B784-F9EB82CDF06A}"/>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mj-lt"/>
                <a:ea typeface="+mn-ea"/>
                <a:cs typeface="+mn-cs"/>
              </a:defRPr>
            </a:lvl1pPr>
          </a:lstStyle>
          <a:p>
            <a:pPr>
              <a:defRPr/>
            </a:pPr>
            <a:endParaRPr lang="en-US" altLang="en-US"/>
          </a:p>
        </p:txBody>
      </p:sp>
      <p:sp>
        <p:nvSpPr>
          <p:cNvPr id="100358" name="Rectangle 1030">
            <a:extLst>
              <a:ext uri="{FF2B5EF4-FFF2-40B4-BE49-F238E27FC236}">
                <a16:creationId xmlns:a16="http://schemas.microsoft.com/office/drawing/2014/main" id="{803C6AB3-8E66-0C47-9AFC-E6BBCC85987C}"/>
              </a:ext>
            </a:extLst>
          </p:cNvPr>
          <p:cNvSpPr>
            <a:spLocks noGrp="1" noChangeArrowheads="1"/>
          </p:cNvSpPr>
          <p:nvPr>
            <p:ph type="sldNum" sz="quarter" idx="4"/>
          </p:nvPr>
        </p:nvSpPr>
        <p:spPr bwMode="auto">
          <a:xfrm>
            <a:off x="6777038" y="631825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charset="0"/>
                <a:ea typeface="ＭＳ Ｐゴシック" charset="-128"/>
              </a:defRPr>
            </a:lvl1pPr>
          </a:lstStyle>
          <a:p>
            <a:pPr>
              <a:defRPr/>
            </a:pPr>
            <a:fld id="{1D4941C2-832B-CE44-A6CD-6ECEF1806624}" type="slidenum">
              <a:rPr lang="en-US" altLang="en-US"/>
              <a:pPr>
                <a:defRPr/>
              </a:pPr>
              <a:t>‹#›</a:t>
            </a:fld>
            <a:endParaRPr lang="en-US" altLang="en-US"/>
          </a:p>
        </p:txBody>
      </p:sp>
      <p:sp>
        <p:nvSpPr>
          <p:cNvPr id="1030" name="Line 1032">
            <a:extLst>
              <a:ext uri="{FF2B5EF4-FFF2-40B4-BE49-F238E27FC236}">
                <a16:creationId xmlns:a16="http://schemas.microsoft.com/office/drawing/2014/main" id="{84905974-26AA-1845-8C01-E86327ED24C4}"/>
              </a:ext>
            </a:extLst>
          </p:cNvPr>
          <p:cNvSpPr>
            <a:spLocks noChangeShapeType="1"/>
          </p:cNvSpPr>
          <p:nvPr/>
        </p:nvSpPr>
        <p:spPr bwMode="auto">
          <a:xfrm>
            <a:off x="228600" y="6481763"/>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1" name="Line 1033">
            <a:extLst>
              <a:ext uri="{FF2B5EF4-FFF2-40B4-BE49-F238E27FC236}">
                <a16:creationId xmlns:a16="http://schemas.microsoft.com/office/drawing/2014/main" id="{E18BF5C3-4749-A240-A740-B0558883607B}"/>
              </a:ext>
            </a:extLst>
          </p:cNvPr>
          <p:cNvSpPr>
            <a:spLocks noChangeShapeType="1"/>
          </p:cNvSpPr>
          <p:nvPr userDrawn="1"/>
        </p:nvSpPr>
        <p:spPr bwMode="auto">
          <a:xfrm>
            <a:off x="228600" y="898525"/>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Tree>
    <p:extLst>
      <p:ext uri="{BB962C8B-B14F-4D97-AF65-F5344CB8AC3E}">
        <p14:creationId xmlns:p14="http://schemas.microsoft.com/office/powerpoint/2010/main" val="172272598"/>
      </p:ext>
    </p:extLst>
  </p:cSld>
  <p:clrMap bg1="lt1" tx1="dk1" bg2="lt2" tx2="dk2" accent1="accent1" accent2="accent2" accent3="accent3" accent4="accent4" accent5="accent5" accent6="accent6" hlink="hlink" folHlink="folHlink"/>
  <p:sldLayoutIdLst>
    <p:sldLayoutId id="2147488625" r:id="rId1"/>
    <p:sldLayoutId id="2147488626" r:id="rId2"/>
    <p:sldLayoutId id="2147488627" r:id="rId3"/>
    <p:sldLayoutId id="2147488628" r:id="rId4"/>
    <p:sldLayoutId id="2147488629" r:id="rId5"/>
    <p:sldLayoutId id="2147488630" r:id="rId6"/>
    <p:sldLayoutId id="2147488631" r:id="rId7"/>
    <p:sldLayoutId id="2147488632" r:id="rId8"/>
    <p:sldLayoutId id="2147488633" r:id="rId9"/>
    <p:sldLayoutId id="2147488634" r:id="rId10"/>
    <p:sldLayoutId id="2147488635" r:id="rId11"/>
    <p:sldLayoutId id="2147488636" r:id="rId12"/>
    <p:sldLayoutId id="2147490069" r:id="rId13"/>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Garamond" pitchFamily="18"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4223090201"/>
      </p:ext>
    </p:extLst>
  </p:cSld>
  <p:clrMap bg1="lt1" tx1="dk1" bg2="lt2" tx2="dk2" accent1="accent1" accent2="accent2" accent3="accent3" accent4="accent4" accent5="accent5" accent6="accent6" hlink="hlink" folHlink="folHlink"/>
  <p:sldLayoutIdLst>
    <p:sldLayoutId id="2147488638" r:id="rId1"/>
    <p:sldLayoutId id="2147488639" r:id="rId2"/>
    <p:sldLayoutId id="2147488640" r:id="rId3"/>
    <p:sldLayoutId id="2147488641" r:id="rId4"/>
    <p:sldLayoutId id="2147488642" r:id="rId5"/>
    <p:sldLayoutId id="2147488643" r:id="rId6"/>
    <p:sldLayoutId id="2147488644" r:id="rId7"/>
    <p:sldLayoutId id="2147488645" r:id="rId8"/>
    <p:sldLayoutId id="2147488646" r:id="rId9"/>
    <p:sldLayoutId id="2147488647" r:id="rId10"/>
    <p:sldLayoutId id="214748864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605458997"/>
      </p:ext>
    </p:extLst>
  </p:cSld>
  <p:clrMap bg1="lt1" tx1="dk1" bg2="lt2" tx2="dk2" accent1="accent1" accent2="accent2" accent3="accent3" accent4="accent4" accent5="accent5" accent6="accent6" hlink="hlink" folHlink="folHlink"/>
  <p:sldLayoutIdLst>
    <p:sldLayoutId id="2147488748" r:id="rId1"/>
    <p:sldLayoutId id="2147488749" r:id="rId2"/>
    <p:sldLayoutId id="2147488750" r:id="rId3"/>
    <p:sldLayoutId id="2147488751" r:id="rId4"/>
    <p:sldLayoutId id="2147488752" r:id="rId5"/>
    <p:sldLayoutId id="2147488753" r:id="rId6"/>
    <p:sldLayoutId id="2147488754" r:id="rId7"/>
    <p:sldLayoutId id="2147488755" r:id="rId8"/>
    <p:sldLayoutId id="2147488756" r:id="rId9"/>
    <p:sldLayoutId id="2147488757" r:id="rId10"/>
    <p:sldLayoutId id="2147488758"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68926065"/>
      </p:ext>
    </p:extLst>
  </p:cSld>
  <p:clrMap bg1="lt1" tx1="dk1" bg2="lt2" tx2="dk2" accent1="accent1" accent2="accent2" accent3="accent3" accent4="accent4" accent5="accent5" accent6="accent6" hlink="hlink" folHlink="folHlink"/>
  <p:sldLayoutIdLst>
    <p:sldLayoutId id="2147488979" r:id="rId1"/>
    <p:sldLayoutId id="2147488980" r:id="rId2"/>
    <p:sldLayoutId id="2147488981" r:id="rId3"/>
    <p:sldLayoutId id="2147488982" r:id="rId4"/>
    <p:sldLayoutId id="2147488983" r:id="rId5"/>
    <p:sldLayoutId id="2147488984" r:id="rId6"/>
    <p:sldLayoutId id="2147488985" r:id="rId7"/>
    <p:sldLayoutId id="2147488986" r:id="rId8"/>
    <p:sldLayoutId id="2147488987" r:id="rId9"/>
    <p:sldLayoutId id="2147488988" r:id="rId10"/>
    <p:sldLayoutId id="2147488989" r:id="rId11"/>
    <p:sldLayoutId id="2147488990"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632983355"/>
      </p:ext>
    </p:extLst>
  </p:cSld>
  <p:clrMap bg1="lt1" tx1="dk1" bg2="lt2" tx2="dk2" accent1="accent1" accent2="accent2" accent3="accent3" accent4="accent4" accent5="accent5" accent6="accent6" hlink="hlink" folHlink="folHlink"/>
  <p:sldLayoutIdLst>
    <p:sldLayoutId id="2147488992" r:id="rId1"/>
    <p:sldLayoutId id="2147488993" r:id="rId2"/>
    <p:sldLayoutId id="2147488994" r:id="rId3"/>
    <p:sldLayoutId id="2147488995" r:id="rId4"/>
    <p:sldLayoutId id="2147488996" r:id="rId5"/>
    <p:sldLayoutId id="2147488997" r:id="rId6"/>
    <p:sldLayoutId id="2147488998" r:id="rId7"/>
    <p:sldLayoutId id="2147488999" r:id="rId8"/>
    <p:sldLayoutId id="2147489000" r:id="rId9"/>
    <p:sldLayoutId id="2147489001" r:id="rId10"/>
    <p:sldLayoutId id="2147489002"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945773964"/>
      </p:ext>
    </p:extLst>
  </p:cSld>
  <p:clrMap bg1="lt1" tx1="dk1" bg2="lt2" tx2="dk2" accent1="accent1" accent2="accent2" accent3="accent3" accent4="accent4" accent5="accent5" accent6="accent6" hlink="hlink" folHlink="folHlink"/>
  <p:sldLayoutIdLst>
    <p:sldLayoutId id="2147489017" r:id="rId1"/>
    <p:sldLayoutId id="2147489018" r:id="rId2"/>
    <p:sldLayoutId id="2147489019" r:id="rId3"/>
    <p:sldLayoutId id="2147489020" r:id="rId4"/>
    <p:sldLayoutId id="2147489021" r:id="rId5"/>
    <p:sldLayoutId id="2147489022" r:id="rId6"/>
    <p:sldLayoutId id="2147489023" r:id="rId7"/>
    <p:sldLayoutId id="2147489024" r:id="rId8"/>
    <p:sldLayoutId id="2147489025" r:id="rId9"/>
    <p:sldLayoutId id="2147489026" r:id="rId10"/>
    <p:sldLayoutId id="2147489027"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1888125"/>
      </p:ext>
    </p:extLst>
  </p:cSld>
  <p:clrMap bg1="lt1" tx1="dk1" bg2="lt2" tx2="dk2" accent1="accent1" accent2="accent2" accent3="accent3" accent4="accent4" accent5="accent5" accent6="accent6" hlink="hlink" folHlink="folHlink"/>
  <p:sldLayoutIdLst>
    <p:sldLayoutId id="2147483849" r:id="rId1"/>
    <p:sldLayoutId id="2147483850" r:id="rId2"/>
    <p:sldLayoutId id="2147483851" r:id="rId3"/>
    <p:sldLayoutId id="2147483852" r:id="rId4"/>
    <p:sldLayoutId id="2147483853" r:id="rId5"/>
    <p:sldLayoutId id="2147483854" r:id="rId6"/>
    <p:sldLayoutId id="2147483855" r:id="rId7"/>
    <p:sldLayoutId id="2147483856" r:id="rId8"/>
    <p:sldLayoutId id="2147483857" r:id="rId9"/>
    <p:sldLayoutId id="2147483858" r:id="rId10"/>
    <p:sldLayoutId id="214748385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3575735985"/>
      </p:ext>
    </p:extLst>
  </p:cSld>
  <p:clrMap bg1="lt1" tx1="dk1" bg2="lt2" tx2="dk2" accent1="accent1" accent2="accent2" accent3="accent3" accent4="accent4" accent5="accent5" accent6="accent6" hlink="hlink" folHlink="folHlink"/>
  <p:sldLayoutIdLst>
    <p:sldLayoutId id="2147489029" r:id="rId1"/>
    <p:sldLayoutId id="2147489030" r:id="rId2"/>
    <p:sldLayoutId id="2147489031" r:id="rId3"/>
    <p:sldLayoutId id="2147489032" r:id="rId4"/>
    <p:sldLayoutId id="2147489033" r:id="rId5"/>
    <p:sldLayoutId id="2147489034" r:id="rId6"/>
    <p:sldLayoutId id="2147489035" r:id="rId7"/>
    <p:sldLayoutId id="2147489036" r:id="rId8"/>
    <p:sldLayoutId id="2147489037" r:id="rId9"/>
    <p:sldLayoutId id="2147489038" r:id="rId10"/>
    <p:sldLayoutId id="2147489039"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pPr eaLnBrk="1" fontAlgn="auto" hangingPunct="1">
              <a:spcBef>
                <a:spcPts val="0"/>
              </a:spcBef>
              <a:spcAft>
                <a:spcPts val="0"/>
              </a:spcAft>
            </a:pPr>
            <a:endParaRPr lang="en-US" altLang="en-US">
              <a:solidFill>
                <a:srgbClr val="000000"/>
              </a:solidFill>
              <a:ea typeface=""/>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pPr eaLnBrk="1" fontAlgn="auto" hangingPunct="1">
              <a:spcBef>
                <a:spcPts val="0"/>
              </a:spcBef>
              <a:spcAft>
                <a:spcPts val="0"/>
              </a:spcAft>
            </a:pPr>
            <a:fld id="{6F400BD0-49BF-48FC-8114-37C1D4F5AB3D}" type="slidenum">
              <a:rPr lang="en-US" altLang="en-US">
                <a:solidFill>
                  <a:srgbClr val="000000"/>
                </a:solidFill>
                <a:ea typeface=""/>
              </a:rPr>
              <a:pPr eaLnBrk="1" fontAlgn="auto" hangingPunct="1">
                <a:spcBef>
                  <a:spcPts val="0"/>
                </a:spcBef>
                <a:spcAft>
                  <a:spcPts val="0"/>
                </a:spcAft>
              </a:pPr>
              <a:t>‹#›</a:t>
            </a:fld>
            <a:endParaRPr lang="en-US" altLang="en-US">
              <a:solidFill>
                <a:srgbClr val="000000"/>
              </a:solidFill>
              <a:ea typeface=""/>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eaLnBrk="1" fontAlgn="auto" hangingPunct="1">
              <a:spcBef>
                <a:spcPts val="0"/>
              </a:spcBef>
              <a:spcAft>
                <a:spcPts val="0"/>
              </a:spcAft>
              <a:defRPr/>
            </a:pPr>
            <a:endParaRPr lang="en-US">
              <a:solidFill>
                <a:srgbClr val="000000"/>
              </a:solidFill>
              <a:latin typeface="Tahoma"/>
              <a:ea typeface=""/>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175654414"/>
      </p:ext>
    </p:extLst>
  </p:cSld>
  <p:clrMap bg1="lt1" tx1="dk1" bg2="lt2" tx2="dk2" accent1="accent1" accent2="accent2" accent3="accent3" accent4="accent4" accent5="accent5" accent6="accent6" hlink="hlink" folHlink="folHlink"/>
  <p:sldLayoutIdLst>
    <p:sldLayoutId id="2147489217" r:id="rId1"/>
    <p:sldLayoutId id="2147489218" r:id="rId2"/>
    <p:sldLayoutId id="2147489219" r:id="rId3"/>
    <p:sldLayoutId id="2147489220" r:id="rId4"/>
    <p:sldLayoutId id="2147489221" r:id="rId5"/>
    <p:sldLayoutId id="2147489222" r:id="rId6"/>
    <p:sldLayoutId id="2147489223" r:id="rId7"/>
    <p:sldLayoutId id="2147489224" r:id="rId8"/>
    <p:sldLayoutId id="2147489225" r:id="rId9"/>
    <p:sldLayoutId id="2147489226" r:id="rId10"/>
    <p:sldLayoutId id="214748922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724132488"/>
      </p:ext>
    </p:extLst>
  </p:cSld>
  <p:clrMap bg1="lt1" tx1="dk1" bg2="lt2" tx2="dk2" accent1="accent1" accent2="accent2" accent3="accent3" accent4="accent4" accent5="accent5" accent6="accent6" hlink="hlink" folHlink="folHlink"/>
  <p:sldLayoutIdLst>
    <p:sldLayoutId id="2147489229" r:id="rId1"/>
    <p:sldLayoutId id="2147489230" r:id="rId2"/>
    <p:sldLayoutId id="2147489231" r:id="rId3"/>
    <p:sldLayoutId id="2147489232" r:id="rId4"/>
    <p:sldLayoutId id="2147489233" r:id="rId5"/>
    <p:sldLayoutId id="2147489234" r:id="rId6"/>
    <p:sldLayoutId id="2147489235" r:id="rId7"/>
    <p:sldLayoutId id="2147489236" r:id="rId8"/>
    <p:sldLayoutId id="2147489237" r:id="rId9"/>
    <p:sldLayoutId id="2147489238" r:id="rId10"/>
    <p:sldLayoutId id="2147489239"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 xmlns:a14="http://schemas.microsoft.com/office/drawing/2010/main">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25920399"/>
      </p:ext>
    </p:extLst>
  </p:cSld>
  <p:clrMap bg1="lt1" tx1="dk1" bg2="lt2" tx2="dk2" accent1="accent1" accent2="accent2" accent3="accent3" accent4="accent4" accent5="accent5" accent6="accent6" hlink="hlink" folHlink="folHlink"/>
  <p:sldLayoutIdLst>
    <p:sldLayoutId id="2147489253" r:id="rId1"/>
    <p:sldLayoutId id="2147489254" r:id="rId2"/>
    <p:sldLayoutId id="2147489255" r:id="rId3"/>
    <p:sldLayoutId id="2147489256" r:id="rId4"/>
    <p:sldLayoutId id="2147489257" r:id="rId5"/>
    <p:sldLayoutId id="2147489258" r:id="rId6"/>
    <p:sldLayoutId id="2147489259" r:id="rId7"/>
    <p:sldLayoutId id="2147489260" r:id="rId8"/>
    <p:sldLayoutId id="2147489261" r:id="rId9"/>
    <p:sldLayoutId id="2147489262" r:id="rId10"/>
    <p:sldLayoutId id="2147489263" r:id="rId11"/>
    <p:sldLayoutId id="2147489264"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63842944"/>
      </p:ext>
    </p:extLst>
  </p:cSld>
  <p:clrMap bg1="lt1" tx1="dk1" bg2="lt2" tx2="dk2" accent1="accent1" accent2="accent2" accent3="accent3" accent4="accent4" accent5="accent5" accent6="accent6" hlink="hlink" folHlink="folHlink"/>
  <p:sldLayoutIdLst>
    <p:sldLayoutId id="2147489266" r:id="rId1"/>
    <p:sldLayoutId id="2147489267" r:id="rId2"/>
    <p:sldLayoutId id="2147489268" r:id="rId3"/>
    <p:sldLayoutId id="2147489269" r:id="rId4"/>
    <p:sldLayoutId id="2147489270" r:id="rId5"/>
    <p:sldLayoutId id="2147489271" r:id="rId6"/>
    <p:sldLayoutId id="2147489272" r:id="rId7"/>
    <p:sldLayoutId id="2147489273" r:id="rId8"/>
    <p:sldLayoutId id="2147489274" r:id="rId9"/>
    <p:sldLayoutId id="2147489275" r:id="rId10"/>
    <p:sldLayoutId id="2147489276"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367926"/>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363164"/>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500854"/>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print"/>
          <a:stretch>
            <a:fillRect/>
          </a:stretch>
        </p:blipFill>
        <p:spPr>
          <a:xfrm>
            <a:off x="179512" y="6572862"/>
            <a:ext cx="1080120" cy="312522"/>
          </a:xfrm>
          <a:prstGeom prst="rect">
            <a:avLst/>
          </a:prstGeom>
        </p:spPr>
      </p:pic>
    </p:spTree>
    <p:extLst>
      <p:ext uri="{BB962C8B-B14F-4D97-AF65-F5344CB8AC3E}">
        <p14:creationId xmlns:p14="http://schemas.microsoft.com/office/powerpoint/2010/main" val="3724846254"/>
      </p:ext>
    </p:extLst>
  </p:cSld>
  <p:clrMap bg1="lt1" tx1="dk1" bg2="lt2" tx2="dk2" accent1="accent1" accent2="accent2" accent3="accent3" accent4="accent4" accent5="accent5" accent6="accent6" hlink="hlink" folHlink="folHlink"/>
  <p:sldLayoutIdLst>
    <p:sldLayoutId id="2147489278" r:id="rId1"/>
    <p:sldLayoutId id="2147489279" r:id="rId2"/>
    <p:sldLayoutId id="2147489280" r:id="rId3"/>
    <p:sldLayoutId id="2147489281" r:id="rId4"/>
    <p:sldLayoutId id="2147489282" r:id="rId5"/>
    <p:sldLayoutId id="2147489283" r:id="rId6"/>
    <p:sldLayoutId id="2147489284" r:id="rId7"/>
    <p:sldLayoutId id="2147489285" r:id="rId8"/>
    <p:sldLayoutId id="2147489286" r:id="rId9"/>
    <p:sldLayoutId id="2147489287" r:id="rId10"/>
    <p:sldLayoutId id="214748928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1026"/>
          <p:cNvSpPr>
            <a:spLocks noGrp="1" noChangeArrowheads="1"/>
          </p:cNvSpPr>
          <p:nvPr>
            <p:ph type="title"/>
          </p:nvPr>
        </p:nvSpPr>
        <p:spPr bwMode="auto">
          <a:xfrm>
            <a:off x="228600" y="152400"/>
            <a:ext cx="8610600" cy="884238"/>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title style</a:t>
            </a:r>
          </a:p>
        </p:txBody>
      </p:sp>
      <p:sp>
        <p:nvSpPr>
          <p:cNvPr id="1027" name="Rectangle 1027"/>
          <p:cNvSpPr>
            <a:spLocks noGrp="1" noChangeArrowheads="1"/>
          </p:cNvSpPr>
          <p:nvPr>
            <p:ph type="body" idx="1"/>
          </p:nvPr>
        </p:nvSpPr>
        <p:spPr bwMode="auto">
          <a:xfrm>
            <a:off x="228600" y="1095375"/>
            <a:ext cx="8610600" cy="5153025"/>
          </a:xfrm>
          <a:prstGeom prst="rect">
            <a:avLst/>
          </a:prstGeom>
          <a:noFill/>
          <a:ln>
            <a:noFill/>
          </a:ln>
          <a:extLst>
            <a:ext uri="{FAA26D3D-D897-4be2-8F04-BA451C77F1D7}">
              <ma14:placeholderFlag xmlns="" xmlns:ma14="http://schemas.microsoft.com/office/mac/drawingml/2011/main"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charset="0"/>
              </a:defRPr>
            </a:lvl1pPr>
          </a:lstStyle>
          <a:p>
            <a:pPr fontAlgn="base">
              <a:spcBef>
                <a:spcPct val="0"/>
              </a:spcBef>
              <a:spcAft>
                <a:spcPct val="0"/>
              </a:spcAft>
              <a:defRPr/>
            </a:pPr>
            <a:endParaRPr lang="en-US">
              <a:solidFill>
                <a:srgbClr val="000000"/>
              </a:solidFill>
              <a:ea typeface="ＭＳ Ｐゴシック" charset="0"/>
              <a:cs typeface="ＭＳ Ｐゴシック" charset="0"/>
            </a:endParaRPr>
          </a:p>
        </p:txBody>
      </p:sp>
      <p:sp>
        <p:nvSpPr>
          <p:cNvPr id="100358" name="Rectangle 1030"/>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charset="0"/>
              </a:defRPr>
            </a:lvl1pPr>
          </a:lstStyle>
          <a:p>
            <a:pPr fontAlgn="base">
              <a:spcBef>
                <a:spcPct val="0"/>
              </a:spcBef>
              <a:spcAft>
                <a:spcPct val="0"/>
              </a:spcAft>
              <a:defRPr/>
            </a:pPr>
            <a:fld id="{FB5C1105-7C02-0A4A-BBB4-558A73CD3ACF}" type="slidenum">
              <a:rPr lang="en-US">
                <a:solidFill>
                  <a:srgbClr val="000000"/>
                </a:solidFill>
                <a:ea typeface="ＭＳ Ｐゴシック" charset="0"/>
                <a:cs typeface="ＭＳ Ｐゴシック" charset="0"/>
              </a:rPr>
              <a:pPr fontAlgn="base">
                <a:spcBef>
                  <a:spcPct val="0"/>
                </a:spcBef>
                <a:spcAft>
                  <a:spcPct val="0"/>
                </a:spcAft>
                <a:defRPr/>
              </a:pPr>
              <a:t>‹#›</a:t>
            </a:fld>
            <a:endParaRPr lang="en-US">
              <a:solidFill>
                <a:srgbClr val="000000"/>
              </a:solidFill>
              <a:ea typeface="ＭＳ Ｐゴシック" charset="0"/>
              <a:cs typeface="ＭＳ Ｐゴシック" charset="0"/>
            </a:endParaRPr>
          </a:p>
        </p:txBody>
      </p:sp>
      <p:sp>
        <p:nvSpPr>
          <p:cNvPr id="1030" name="Line 1032"/>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
        <p:nvSpPr>
          <p:cNvPr id="1031" name="Line 1033"/>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xmlns="">
                <a:noFill/>
              </a14:hiddenFill>
            </a:ext>
          </a:extLst>
        </p:spPr>
        <p:txBody>
          <a:bodyPr/>
          <a:lstStyle/>
          <a:p>
            <a:pP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pic>
        <p:nvPicPr>
          <p:cNvPr id="1032" name="Picture 7" descr="safari.png"/>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43515937"/>
      </p:ext>
    </p:extLst>
  </p:cSld>
  <p:clrMap bg1="lt1" tx1="dk1" bg2="lt2" tx2="dk2" accent1="accent1" accent2="accent2" accent3="accent3" accent4="accent4" accent5="accent5" accent6="accent6" hlink="hlink" folHlink="folHlink"/>
  <p:sldLayoutIdLst>
    <p:sldLayoutId id="2147489290" r:id="rId1"/>
    <p:sldLayoutId id="2147489291" r:id="rId2"/>
    <p:sldLayoutId id="2147489292" r:id="rId3"/>
    <p:sldLayoutId id="2147489293" r:id="rId4"/>
    <p:sldLayoutId id="2147489294" r:id="rId5"/>
    <p:sldLayoutId id="2147489295" r:id="rId6"/>
    <p:sldLayoutId id="2147489296" r:id="rId7"/>
    <p:sldLayoutId id="2147489297" r:id="rId8"/>
    <p:sldLayoutId id="2147489298" r:id="rId9"/>
    <p:sldLayoutId id="2147489299" r:id="rId10"/>
    <p:sldLayoutId id="2147489300" r:id="rId11"/>
    <p:sldLayoutId id="2147489301" r:id="rId12"/>
  </p:sldLayoutIdLst>
  <p:transition/>
  <p:hf sldNum="0"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6/28/24</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3497416351"/>
      </p:ext>
    </p:extLst>
  </p:cSld>
  <p:clrMap bg1="lt1" tx1="dk1" bg2="lt2" tx2="dk2" accent1="accent1" accent2="accent2" accent3="accent3" accent4="accent4" accent5="accent5" accent6="accent6" hlink="hlink" folHlink="folHlink"/>
  <p:sldLayoutIdLst>
    <p:sldLayoutId id="2147489548" r:id="rId1"/>
    <p:sldLayoutId id="2147489549" r:id="rId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dirty="0"/>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4020717180"/>
      </p:ext>
    </p:extLst>
  </p:cSld>
  <p:clrMap bg1="lt1" tx1="dk1" bg2="lt2" tx2="dk2" accent1="accent1" accent2="accent2" accent3="accent3" accent4="accent4" accent5="accent5" accent6="accent6" hlink="hlink" folHlink="folHlink"/>
  <p:sldLayoutIdLst>
    <p:sldLayoutId id="2147489551" r:id="rId1"/>
    <p:sldLayoutId id="2147489552" r:id="rId2"/>
    <p:sldLayoutId id="2147489553" r:id="rId3"/>
    <p:sldLayoutId id="2147489554" r:id="rId4"/>
    <p:sldLayoutId id="2147489555" r:id="rId5"/>
    <p:sldLayoutId id="2147489556" r:id="rId6"/>
    <p:sldLayoutId id="2147489557" r:id="rId7"/>
    <p:sldLayoutId id="2147489558" r:id="rId8"/>
    <p:sldLayoutId id="2147489559" r:id="rId9"/>
    <p:sldLayoutId id="2147489560" r:id="rId10"/>
    <p:sldLayoutId id="2147489561"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73550971"/>
      </p:ext>
    </p:extLst>
  </p:cSld>
  <p:clrMap bg1="lt1" tx1="dk1" bg2="lt2" tx2="dk2" accent1="accent1" accent2="accent2" accent3="accent3" accent4="accent4" accent5="accent5" accent6="accent6" hlink="hlink" folHlink="folHlink"/>
  <p:sldLayoutIdLst>
    <p:sldLayoutId id="2147489563" r:id="rId1"/>
    <p:sldLayoutId id="2147489564" r:id="rId2"/>
    <p:sldLayoutId id="2147489565" r:id="rId3"/>
    <p:sldLayoutId id="2147489566" r:id="rId4"/>
    <p:sldLayoutId id="2147489567" r:id="rId5"/>
    <p:sldLayoutId id="2147489568" r:id="rId6"/>
    <p:sldLayoutId id="2147489569" r:id="rId7"/>
    <p:sldLayoutId id="2147489570" r:id="rId8"/>
    <p:sldLayoutId id="2147489571" r:id="rId9"/>
    <p:sldLayoutId id="2147489572" r:id="rId10"/>
    <p:sldLayoutId id="2147489573" r:id="rId11"/>
  </p:sldLayoutIdLst>
  <p:transition/>
  <p:hf sldNum="0"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prstClr val="black"/>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prstClr val="black"/>
                </a:solidFill>
              </a:rPr>
              <a:pPr/>
              <a:t>‹#›</a:t>
            </a:fld>
            <a:endParaRPr lang="en-US" altLang="en-US">
              <a:solidFill>
                <a:prstClr val="black"/>
              </a:solidFill>
            </a:endParaRPr>
          </a:p>
        </p:txBody>
      </p:sp>
      <p:pic>
        <p:nvPicPr>
          <p:cNvPr id="6" name="Picture 5"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577287076"/>
      </p:ext>
    </p:extLst>
  </p:cSld>
  <p:clrMap bg1="lt1" tx1="dk1" bg2="lt2" tx2="dk2" accent1="accent1" accent2="accent2" accent3="accent3" accent4="accent4" accent5="accent5" accent6="accent6" hlink="hlink" folHlink="folHlink"/>
  <p:sldLayoutIdLst>
    <p:sldLayoutId id="2147483873" r:id="rId1"/>
    <p:sldLayoutId id="2147483874" r:id="rId2"/>
    <p:sldLayoutId id="2147483875" r:id="rId3"/>
    <p:sldLayoutId id="2147483876" r:id="rId4"/>
    <p:sldLayoutId id="2147483877" r:id="rId5"/>
    <p:sldLayoutId id="2147483878" r:id="rId6"/>
    <p:sldLayoutId id="2147483879" r:id="rId7"/>
    <p:sldLayoutId id="2147483880" r:id="rId8"/>
    <p:sldLayoutId id="2147483881" r:id="rId9"/>
    <p:sldLayoutId id="2147483882" r:id="rId10"/>
    <p:sldLayoutId id="2147483883" r:id="rId11"/>
  </p:sldLayoutIdLst>
  <p:transition/>
  <p:hf hdr="0" ftr="0" dt="0"/>
  <p:txStyles>
    <p:titleStyle>
      <a:lvl1pPr algn="l" rtl="0" eaLnBrk="0" fontAlgn="base" hangingPunct="0">
        <a:spcBef>
          <a:spcPct val="0"/>
        </a:spcBef>
        <a:spcAft>
          <a:spcPct val="0"/>
        </a:spcAft>
        <a:defRPr sz="4000">
          <a:solidFill>
            <a:schemeClr val="tx1"/>
          </a:solidFill>
          <a:latin typeface="Times New Roman"/>
          <a:ea typeface="+mj-ea"/>
          <a:cs typeface="Times New Roman"/>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1085850"/>
          </a:xfrm>
          <a:prstGeom prst="rect">
            <a:avLst/>
          </a:prstGeom>
          <a:solidFill>
            <a:schemeClr val="accent1"/>
          </a:solidFill>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124033" y="1250443"/>
            <a:ext cx="8897503" cy="5223836"/>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24033" y="6544372"/>
            <a:ext cx="1820636" cy="228600"/>
          </a:xfrm>
          <a:prstGeom prst="rect">
            <a:avLst/>
          </a:prstGeom>
        </p:spPr>
        <p:txBody>
          <a:bodyPr vert="horz" lIns="91440" tIns="45720" rIns="91440" bIns="45720" rtlCol="0" anchor="ctr"/>
          <a:lstStyle>
            <a:lvl1pPr algn="l">
              <a:defRPr sz="950">
                <a:solidFill>
                  <a:schemeClr val="tx1">
                    <a:alpha val="75000"/>
                  </a:schemeClr>
                </a:solidFill>
              </a:defRPr>
            </a:lvl1pPr>
          </a:lstStyle>
          <a:p>
            <a:fld id="{9FD9DB3E-E709-42CF-B11F-1DFE1D210A82}" type="datetime1">
              <a:rPr lang="en-US" smtClean="0"/>
              <a:t>6/28/24</a:t>
            </a:fld>
            <a:endParaRPr lang="en-US"/>
          </a:p>
        </p:txBody>
      </p:sp>
      <p:sp>
        <p:nvSpPr>
          <p:cNvPr id="5" name="Footer Placeholder 4"/>
          <p:cNvSpPr>
            <a:spLocks noGrp="1"/>
          </p:cNvSpPr>
          <p:nvPr>
            <p:ph type="ftr" sz="quarter" idx="3"/>
          </p:nvPr>
        </p:nvSpPr>
        <p:spPr>
          <a:xfrm>
            <a:off x="2548826" y="6544372"/>
            <a:ext cx="3771900" cy="228600"/>
          </a:xfrm>
          <a:prstGeom prst="rect">
            <a:avLst/>
          </a:prstGeom>
        </p:spPr>
        <p:txBody>
          <a:bodyPr vert="horz" lIns="91440" tIns="45720" rIns="91440" bIns="45720" rtlCol="0" anchor="ctr"/>
          <a:lstStyle>
            <a:lvl1pPr algn="l">
              <a:defRPr sz="950" cap="all" baseline="0">
                <a:solidFill>
                  <a:schemeClr val="tx1">
                    <a:alpha val="75000"/>
                  </a:schemeClr>
                </a:solidFill>
              </a:defRPr>
            </a:lvl1pPr>
          </a:lstStyle>
          <a:p>
            <a:endParaRPr lang="en-US" dirty="0"/>
          </a:p>
        </p:txBody>
      </p:sp>
      <p:sp>
        <p:nvSpPr>
          <p:cNvPr id="8" name="Slide Number Placeholder 7"/>
          <p:cNvSpPr>
            <a:spLocks noGrp="1"/>
          </p:cNvSpPr>
          <p:nvPr>
            <p:ph type="sldNum" sz="quarter" idx="4"/>
          </p:nvPr>
        </p:nvSpPr>
        <p:spPr>
          <a:xfrm>
            <a:off x="6924883" y="6456309"/>
            <a:ext cx="2057400" cy="365125"/>
          </a:xfrm>
          <a:prstGeom prst="rect">
            <a:avLst/>
          </a:prstGeom>
        </p:spPr>
        <p:txBody>
          <a:bodyPr vert="horz" lIns="91440" tIns="45720" rIns="91440" bIns="45720" rtlCol="0" anchor="ctr"/>
          <a:lstStyle>
            <a:lvl1pPr algn="r">
              <a:defRPr sz="1600">
                <a:solidFill>
                  <a:schemeClr val="tx1"/>
                </a:solidFill>
              </a:defRPr>
            </a:lvl1pPr>
          </a:lstStyle>
          <a:p>
            <a:fld id="{659951FD-F195-4FF4-B5D0-ABFF8986B8DF}" type="slidenum">
              <a:rPr lang="en-US" smtClean="0"/>
              <a:pPr/>
              <a:t>‹#›</a:t>
            </a:fld>
            <a:endParaRPr lang="en-US" dirty="0"/>
          </a:p>
        </p:txBody>
      </p:sp>
    </p:spTree>
    <p:extLst>
      <p:ext uri="{BB962C8B-B14F-4D97-AF65-F5344CB8AC3E}">
        <p14:creationId xmlns:p14="http://schemas.microsoft.com/office/powerpoint/2010/main" val="1781373689"/>
      </p:ext>
    </p:extLst>
  </p:cSld>
  <p:clrMap bg1="lt1" tx1="dk1" bg2="lt2" tx2="dk2" accent1="accent1" accent2="accent2" accent3="accent3" accent4="accent4" accent5="accent5" accent6="accent6" hlink="hlink" folHlink="folHlink"/>
  <p:sldLayoutIdLst>
    <p:sldLayoutId id="2147489588" r:id="rId1"/>
    <p:sldLayoutId id="2147489589" r:id="rId2"/>
    <p:sldLayoutId id="2147489590" r:id="rId3"/>
    <p:sldLayoutId id="2147489591" r:id="rId4"/>
    <p:sldLayoutId id="2147489592" r:id="rId5"/>
    <p:sldLayoutId id="2147489593" r:id="rId6"/>
    <p:sldLayoutId id="2147489594" r:id="rId7"/>
    <p:sldLayoutId id="2147489595" r:id="rId8"/>
    <p:sldLayoutId id="2147489596" r:id="rId9"/>
    <p:sldLayoutId id="2147489597" r:id="rId10"/>
    <p:sldLayoutId id="2147489598" r:id="rId11"/>
    <p:sldLayoutId id="2147489599" r:id="rId12"/>
  </p:sldLayoutIdLst>
  <p:hf hdr="0" ftr="0" dt="0"/>
  <p:txStyles>
    <p:titleStyle>
      <a:lvl1pPr marL="0" algn="ctr" defTabSz="914400" rtl="0" eaLnBrk="1" latinLnBrk="0" hangingPunct="1">
        <a:lnSpc>
          <a:spcPct val="90000"/>
        </a:lnSpc>
        <a:spcBef>
          <a:spcPct val="0"/>
        </a:spcBef>
        <a:buNone/>
        <a:defRPr sz="4800" kern="1200" spc="-120" baseline="0">
          <a:solidFill>
            <a:schemeClr val="bg1"/>
          </a:solidFill>
          <a:latin typeface="+mj-lt"/>
          <a:ea typeface="+mj-ea"/>
          <a:cs typeface="+mj-cs"/>
        </a:defRPr>
      </a:lvl1pPr>
    </p:titleStyle>
    <p:bodyStyle>
      <a:lvl1pPr marL="182880" indent="-182880" algn="l" defTabSz="914400" rtl="0" eaLnBrk="1" latinLnBrk="0" hangingPunct="1">
        <a:lnSpc>
          <a:spcPct val="85000"/>
        </a:lnSpc>
        <a:spcBef>
          <a:spcPts val="1300"/>
        </a:spcBef>
        <a:buFont typeface="Arial" panose="020B0604020202020204" pitchFamily="34" charset="0"/>
        <a:buChar char="•"/>
        <a:defRPr sz="2800" i="1" kern="1200">
          <a:solidFill>
            <a:schemeClr val="tx1"/>
          </a:solidFill>
          <a:latin typeface="+mn-lt"/>
          <a:ea typeface="+mn-ea"/>
          <a:cs typeface="+mn-cs"/>
        </a:defRPr>
      </a:lvl1pPr>
      <a:lvl2pPr marL="365760" indent="-182880" algn="l" defTabSz="914400" rtl="0" eaLnBrk="1" latinLnBrk="0" hangingPunct="1">
        <a:lnSpc>
          <a:spcPct val="85000"/>
        </a:lnSpc>
        <a:spcBef>
          <a:spcPts val="600"/>
        </a:spcBef>
        <a:buFont typeface="Calibri" panose="020F0502020204030204" pitchFamily="34" charset="0"/>
        <a:buChar char="‐"/>
        <a:defRPr sz="2400" kern="1200">
          <a:solidFill>
            <a:schemeClr val="tx1"/>
          </a:solidFill>
          <a:latin typeface="+mn-lt"/>
          <a:ea typeface="+mn-ea"/>
          <a:cs typeface="+mn-cs"/>
        </a:defRPr>
      </a:lvl2pPr>
      <a:lvl3pPr marL="548640" indent="-182880" algn="l" defTabSz="914400" rtl="0" eaLnBrk="1" latinLnBrk="0" hangingPunct="1">
        <a:lnSpc>
          <a:spcPct val="85000"/>
        </a:lnSpc>
        <a:spcBef>
          <a:spcPts val="600"/>
        </a:spcBef>
        <a:buFont typeface="Arial" panose="020B0604020202020204" pitchFamily="34" charset="0"/>
        <a:buChar char="•"/>
        <a:defRPr sz="2000" i="1" kern="1200">
          <a:solidFill>
            <a:schemeClr val="tx1"/>
          </a:solidFill>
          <a:latin typeface="+mn-lt"/>
          <a:ea typeface="+mn-ea"/>
          <a:cs typeface="+mn-cs"/>
        </a:defRPr>
      </a:lvl3pPr>
      <a:lvl4pPr marL="73152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4pPr>
      <a:lvl5pPr marL="914400" indent="-182880" algn="l" defTabSz="914400" rtl="0" eaLnBrk="1" latinLnBrk="0" hangingPunct="1">
        <a:lnSpc>
          <a:spcPct val="85000"/>
        </a:lnSpc>
        <a:spcBef>
          <a:spcPts val="600"/>
        </a:spcBef>
        <a:buFont typeface="Arial" panose="020B0604020202020204" pitchFamily="34" charset="0"/>
        <a:buChar char="•"/>
        <a:defRPr sz="1800" kern="1200">
          <a:solidFill>
            <a:schemeClr val="tx1"/>
          </a:solidFill>
          <a:latin typeface="+mn-lt"/>
          <a:ea typeface="+mn-ea"/>
          <a:cs typeface="+mn-cs"/>
        </a:defRPr>
      </a:lvl5pPr>
      <a:lvl6pPr marL="12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6pPr>
      <a:lvl7pPr marL="14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7pPr>
      <a:lvl8pPr marL="16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8pPr>
      <a:lvl9pPr marL="1800000" indent="-228600" algn="l" defTabSz="914400" rtl="0" eaLnBrk="1" latinLnBrk="0" hangingPunct="1">
        <a:lnSpc>
          <a:spcPct val="85000"/>
        </a:lnSpc>
        <a:spcBef>
          <a:spcPts val="600"/>
        </a:spcBef>
        <a:buFont typeface="Arial" pitchFamily="34" charset="0"/>
        <a:buChar char=" "/>
        <a:defRPr sz="18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endParaRPr>
          </a:p>
        </p:txBody>
      </p:sp>
      <p:pic>
        <p:nvPicPr>
          <p:cNvPr id="8" name="Picture 7" descr="safari.png"/>
          <p:cNvPicPr>
            <a:picLocks noChangeAspect="1"/>
          </p:cNvPicPr>
          <p:nvPr userDrawn="1"/>
        </p:nvPicPr>
        <p:blipFill>
          <a:blip r:embed="rId13"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255794477"/>
      </p:ext>
    </p:extLst>
  </p:cSld>
  <p:clrMap bg1="lt1" tx1="dk1" bg2="lt2" tx2="dk2" accent1="accent1" accent2="accent2" accent3="accent3" accent4="accent4" accent5="accent5" accent6="accent6" hlink="hlink" folHlink="folHlink"/>
  <p:sldLayoutIdLst>
    <p:sldLayoutId id="2147489644" r:id="rId1"/>
    <p:sldLayoutId id="2147489645" r:id="rId2"/>
    <p:sldLayoutId id="2147489646" r:id="rId3"/>
    <p:sldLayoutId id="2147489647" r:id="rId4"/>
    <p:sldLayoutId id="2147489648" r:id="rId5"/>
    <p:sldLayoutId id="2147489649" r:id="rId6"/>
    <p:sldLayoutId id="2147489650" r:id="rId7"/>
    <p:sldLayoutId id="2147489651" r:id="rId8"/>
    <p:sldLayoutId id="2147489652" r:id="rId9"/>
    <p:sldLayoutId id="2147489653" r:id="rId10"/>
    <p:sldLayoutId id="2147489654"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2"/>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A3883CA-0B62-DB46-9CBE-B5DC6D4673F1}" type="datetimeFigureOut">
              <a:rPr lang="en-US" smtClean="0"/>
              <a:t>6/28/24</a:t>
            </a:fld>
            <a:endParaRPr lang="en-US"/>
          </a:p>
        </p:txBody>
      </p:sp>
      <p:sp>
        <p:nvSpPr>
          <p:cNvPr id="5" name="Footer Placeholder 4"/>
          <p:cNvSpPr>
            <a:spLocks noGrp="1"/>
          </p:cNvSpPr>
          <p:nvPr>
            <p:ph type="ftr" sz="quarter" idx="3"/>
          </p:nvPr>
        </p:nvSpPr>
        <p:spPr>
          <a:xfrm>
            <a:off x="3028950" y="6356352"/>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2"/>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59D53D-D438-2342-97DF-4908BDD5F974}" type="slidenum">
              <a:rPr lang="en-US" smtClean="0"/>
              <a:t>‹#›</a:t>
            </a:fld>
            <a:endParaRPr lang="en-US"/>
          </a:p>
        </p:txBody>
      </p:sp>
    </p:spTree>
    <p:extLst>
      <p:ext uri="{BB962C8B-B14F-4D97-AF65-F5344CB8AC3E}">
        <p14:creationId xmlns:p14="http://schemas.microsoft.com/office/powerpoint/2010/main" val="4277918477"/>
      </p:ext>
    </p:extLst>
  </p:cSld>
  <p:clrMap bg1="lt1" tx1="dk1" bg2="lt2" tx2="dk2" accent1="accent1" accent2="accent2" accent3="accent3" accent4="accent4" accent5="accent5" accent6="accent6" hlink="hlink" folHlink="folHlink"/>
  <p:sldLayoutIdLst>
    <p:sldLayoutId id="2147489656" r:id="rId1"/>
    <p:sldLayoutId id="2147489657" r:id="rId2"/>
  </p:sldLayoutIdLs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Masters/slideMaster6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pPr/>
              <a:t>‹#›</a:t>
            </a:fld>
            <a:endParaRPr lang="en-US" altLang="en-US"/>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p>
        </p:txBody>
      </p:sp>
      <p:pic>
        <p:nvPicPr>
          <p:cNvPr id="8" name="Picture 7" descr="safari.png"/>
          <p:cNvPicPr>
            <a:picLocks noChangeAspect="1"/>
          </p:cNvPicPr>
          <p:nvPr userDrawn="1"/>
        </p:nvPicPr>
        <p:blipFill>
          <a:blip r:embed="rId14" cstate="print"/>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2162018782"/>
      </p:ext>
    </p:extLst>
  </p:cSld>
  <p:clrMap bg1="lt1" tx1="dk1" bg2="lt2" tx2="dk2" accent1="accent1" accent2="accent2" accent3="accent3" accent4="accent4" accent5="accent5" accent6="accent6" hlink="hlink" folHlink="folHlink"/>
  <p:sldLayoutIdLst>
    <p:sldLayoutId id="2147489806" r:id="rId1"/>
    <p:sldLayoutId id="2147489807" r:id="rId2"/>
    <p:sldLayoutId id="2147489808" r:id="rId3"/>
    <p:sldLayoutId id="2147489809" r:id="rId4"/>
    <p:sldLayoutId id="2147489810" r:id="rId5"/>
    <p:sldLayoutId id="2147489811" r:id="rId6"/>
    <p:sldLayoutId id="2147489812" r:id="rId7"/>
    <p:sldLayoutId id="2147489813" r:id="rId8"/>
    <p:sldLayoutId id="2147489814" r:id="rId9"/>
    <p:sldLayoutId id="2147489815" r:id="rId10"/>
    <p:sldLayoutId id="2147489816" r:id="rId11"/>
    <p:sldLayoutId id="214748981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6627495"/>
      </p:ext>
    </p:extLst>
  </p:cSld>
  <p:clrMap bg1="lt1" tx1="dk1" bg2="lt2" tx2="dk2" accent1="accent1" accent2="accent2" accent3="accent3" accent4="accent4" accent5="accent5" accent6="accent6" hlink="hlink" folHlink="folHlink"/>
  <p:sldLayoutIdLst>
    <p:sldLayoutId id="2147489923" r:id="rId1"/>
    <p:sldLayoutId id="2147489924"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1026">
            <a:extLst>
              <a:ext uri="{FF2B5EF4-FFF2-40B4-BE49-F238E27FC236}">
                <a16:creationId xmlns:a16="http://schemas.microsoft.com/office/drawing/2014/main" id="{4100DFBF-1FEE-4ACB-900C-42CD990BE56B}"/>
              </a:ext>
            </a:extLst>
          </p:cNvPr>
          <p:cNvSpPr>
            <a:spLocks noGrp="1" noChangeArrowheads="1"/>
          </p:cNvSpPr>
          <p:nvPr>
            <p:ph type="title"/>
          </p:nvPr>
        </p:nvSpPr>
        <p:spPr bwMode="auto">
          <a:xfrm>
            <a:off x="228600" y="152400"/>
            <a:ext cx="8610600" cy="884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2051" name="Rectangle 1027">
            <a:extLst>
              <a:ext uri="{FF2B5EF4-FFF2-40B4-BE49-F238E27FC236}">
                <a16:creationId xmlns:a16="http://schemas.microsoft.com/office/drawing/2014/main" id="{7B86C5D9-AB13-4DED-A44A-D17CB1C1FDF4}"/>
              </a:ext>
            </a:extLst>
          </p:cNvPr>
          <p:cNvSpPr>
            <a:spLocks noGrp="1" noChangeArrowheads="1"/>
          </p:cNvSpPr>
          <p:nvPr>
            <p:ph type="body" idx="1"/>
          </p:nvPr>
        </p:nvSpPr>
        <p:spPr bwMode="auto">
          <a:xfrm>
            <a:off x="228600" y="1095375"/>
            <a:ext cx="86106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a:extLst>
              <a:ext uri="{FF2B5EF4-FFF2-40B4-BE49-F238E27FC236}">
                <a16:creationId xmlns:a16="http://schemas.microsoft.com/office/drawing/2014/main" id="{D84474C4-284F-9440-A98C-FA4AB90F76FB}"/>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000000"/>
                </a:solidFill>
                <a:latin typeface="Garamond" charset="0"/>
                <a:ea typeface="ＭＳ Ｐゴシック" charset="0"/>
                <a:cs typeface="ＭＳ Ｐゴシック" charset="0"/>
              </a:defRPr>
            </a:lvl1pPr>
          </a:lstStyle>
          <a:p>
            <a:pPr>
              <a:defRPr/>
            </a:pPr>
            <a:endParaRPr lang="en-US"/>
          </a:p>
        </p:txBody>
      </p:sp>
      <p:sp>
        <p:nvSpPr>
          <p:cNvPr id="100358" name="Rectangle 1030">
            <a:extLst>
              <a:ext uri="{FF2B5EF4-FFF2-40B4-BE49-F238E27FC236}">
                <a16:creationId xmlns:a16="http://schemas.microsoft.com/office/drawing/2014/main" id="{653E7E89-9F9B-F740-A030-C38912ADA09E}"/>
              </a:ext>
            </a:extLst>
          </p:cNvPr>
          <p:cNvSpPr>
            <a:spLocks noGrp="1" noChangeArrowheads="1"/>
          </p:cNvSpPr>
          <p:nvPr>
            <p:ph type="sldNum" sz="quarter" idx="4"/>
          </p:nvPr>
        </p:nvSpPr>
        <p:spPr bwMode="auto">
          <a:xfrm>
            <a:off x="6946900" y="637381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600">
                <a:solidFill>
                  <a:srgbClr val="000000"/>
                </a:solidFill>
                <a:latin typeface="Garamond" panose="02020404030301010803" pitchFamily="18" charset="0"/>
              </a:defRPr>
            </a:lvl1pPr>
          </a:lstStyle>
          <a:p>
            <a:pPr>
              <a:defRPr/>
            </a:pPr>
            <a:fld id="{6A6BA0A0-A7BE-4DC4-A1D2-67560873BDCE}" type="slidenum">
              <a:rPr lang="en-US" altLang="en-US"/>
              <a:pPr>
                <a:defRPr/>
              </a:pPr>
              <a:t>‹#›</a:t>
            </a:fld>
            <a:endParaRPr lang="en-US" altLang="en-US"/>
          </a:p>
        </p:txBody>
      </p:sp>
      <p:sp>
        <p:nvSpPr>
          <p:cNvPr id="2054" name="Line 1032">
            <a:extLst>
              <a:ext uri="{FF2B5EF4-FFF2-40B4-BE49-F238E27FC236}">
                <a16:creationId xmlns:a16="http://schemas.microsoft.com/office/drawing/2014/main" id="{B2BA4185-DAF2-4408-906B-C503302DE471}"/>
              </a:ext>
            </a:extLst>
          </p:cNvPr>
          <p:cNvSpPr>
            <a:spLocks noChangeShapeType="1"/>
          </p:cNvSpPr>
          <p:nvPr/>
        </p:nvSpPr>
        <p:spPr bwMode="auto">
          <a:xfrm>
            <a:off x="228600" y="6446838"/>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55" name="Line 1033">
            <a:extLst>
              <a:ext uri="{FF2B5EF4-FFF2-40B4-BE49-F238E27FC236}">
                <a16:creationId xmlns:a16="http://schemas.microsoft.com/office/drawing/2014/main" id="{BFB13A2A-7836-4554-BA73-7213A39EA284}"/>
              </a:ext>
            </a:extLst>
          </p:cNvPr>
          <p:cNvSpPr>
            <a:spLocks noChangeShapeType="1"/>
          </p:cNvSpPr>
          <p:nvPr userDrawn="1"/>
        </p:nvSpPr>
        <p:spPr bwMode="auto">
          <a:xfrm>
            <a:off x="228600" y="914400"/>
            <a:ext cx="8610600" cy="0"/>
          </a:xfrm>
          <a:prstGeom prst="line">
            <a:avLst/>
          </a:prstGeom>
          <a:noFill/>
          <a:ln w="190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a:p>
        </p:txBody>
      </p:sp>
      <p:pic>
        <p:nvPicPr>
          <p:cNvPr id="2056" name="Picture 7" descr="safari.png">
            <a:extLst>
              <a:ext uri="{FF2B5EF4-FFF2-40B4-BE49-F238E27FC236}">
                <a16:creationId xmlns:a16="http://schemas.microsoft.com/office/drawing/2014/main" id="{1177FD16-61A1-4390-9ECA-67D35227FBA3}"/>
              </a:ext>
            </a:extLst>
          </p:cNvPr>
          <p:cNvPicPr>
            <a:picLocks noChangeAspect="1"/>
          </p:cNvPicPr>
          <p:nvPr userDrawn="1"/>
        </p:nvPicPr>
        <p:blipFill>
          <a:blip r:embed="rId14">
            <a:extLst>
              <a:ext uri="{28A0092B-C50C-407E-A947-70E740481C1C}">
                <a14:useLocalDpi xmlns:a14="http://schemas.microsoft.com/office/drawing/2010/main" val="0"/>
              </a:ext>
            </a:extLst>
          </a:blip>
          <a:srcRect/>
          <a:stretch>
            <a:fillRect/>
          </a:stretch>
        </p:blipFill>
        <p:spPr bwMode="auto">
          <a:xfrm>
            <a:off x="180975" y="6602413"/>
            <a:ext cx="847725" cy="246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2875257"/>
      </p:ext>
    </p:extLst>
  </p:cSld>
  <p:clrMap bg1="lt1" tx1="dk1" bg2="lt2" tx2="dk2" accent1="accent1" accent2="accent2" accent3="accent3" accent4="accent4" accent5="accent5" accent6="accent6" hlink="hlink" folHlink="folHlink"/>
  <p:sldLayoutIdLst>
    <p:sldLayoutId id="2147489926" r:id="rId1"/>
    <p:sldLayoutId id="2147489927" r:id="rId2"/>
    <p:sldLayoutId id="2147489928" r:id="rId3"/>
    <p:sldLayoutId id="2147489929" r:id="rId4"/>
    <p:sldLayoutId id="2147489930" r:id="rId5"/>
    <p:sldLayoutId id="2147489931" r:id="rId6"/>
    <p:sldLayoutId id="2147489932" r:id="rId7"/>
    <p:sldLayoutId id="2147489933" r:id="rId8"/>
    <p:sldLayoutId id="2147489934" r:id="rId9"/>
    <p:sldLayoutId id="2147489935" r:id="rId10"/>
    <p:sldLayoutId id="2147489936" r:id="rId11"/>
    <p:sldLayoutId id="2147489937" r:id="rId12"/>
  </p:sldLayoutIdLst>
  <p:transition/>
  <p:hf hdr="0" ftr="0" dt="0"/>
  <p:txStyles>
    <p:titleStyle>
      <a:lvl1pPr algn="l" rtl="0" eaLnBrk="0" fontAlgn="base" hangingPunct="0">
        <a:spcBef>
          <a:spcPct val="0"/>
        </a:spcBef>
        <a:spcAft>
          <a:spcPct val="0"/>
        </a:spcAft>
        <a:defRPr sz="4000">
          <a:solidFill>
            <a:schemeClr val="tx2"/>
          </a:solidFill>
          <a:latin typeface="+mj-lt"/>
          <a:ea typeface="ＭＳ Ｐゴシック" pitchFamily="-106" charset="-128"/>
          <a:cs typeface="ＭＳ Ｐゴシック" pitchFamily="-106" charset="-128"/>
        </a:defRPr>
      </a:lvl1pPr>
      <a:lvl2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2pPr>
      <a:lvl3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3pPr>
      <a:lvl4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4pPr>
      <a:lvl5pPr algn="l" rtl="0" eaLnBrk="0" fontAlgn="base" hangingPunct="0">
        <a:spcBef>
          <a:spcPct val="0"/>
        </a:spcBef>
        <a:spcAft>
          <a:spcPct val="0"/>
        </a:spcAft>
        <a:defRPr sz="4000">
          <a:solidFill>
            <a:schemeClr val="tx2"/>
          </a:solidFill>
          <a:latin typeface="Garamond" pitchFamily="-106" charset="0"/>
          <a:ea typeface="ＭＳ Ｐゴシック" pitchFamily="-106" charset="-128"/>
          <a:cs typeface="ＭＳ Ｐゴシック" pitchFamily="-106" charset="-128"/>
        </a:defRPr>
      </a:lvl5pPr>
      <a:lvl6pPr marL="457200" algn="l" rtl="0" fontAlgn="base">
        <a:spcBef>
          <a:spcPct val="0"/>
        </a:spcBef>
        <a:spcAft>
          <a:spcPct val="0"/>
        </a:spcAft>
        <a:defRPr sz="4000">
          <a:solidFill>
            <a:schemeClr val="tx2"/>
          </a:solidFill>
          <a:latin typeface="Garamond" pitchFamily="-106" charset="0"/>
        </a:defRPr>
      </a:lvl6pPr>
      <a:lvl7pPr marL="914400" algn="l" rtl="0" fontAlgn="base">
        <a:spcBef>
          <a:spcPct val="0"/>
        </a:spcBef>
        <a:spcAft>
          <a:spcPct val="0"/>
        </a:spcAft>
        <a:defRPr sz="4000">
          <a:solidFill>
            <a:schemeClr val="tx2"/>
          </a:solidFill>
          <a:latin typeface="Garamond" pitchFamily="-106" charset="0"/>
        </a:defRPr>
      </a:lvl7pPr>
      <a:lvl8pPr marL="1371600" algn="l" rtl="0" fontAlgn="base">
        <a:spcBef>
          <a:spcPct val="0"/>
        </a:spcBef>
        <a:spcAft>
          <a:spcPct val="0"/>
        </a:spcAft>
        <a:defRPr sz="4000">
          <a:solidFill>
            <a:schemeClr val="tx2"/>
          </a:solidFill>
          <a:latin typeface="Garamond" pitchFamily="-106" charset="0"/>
        </a:defRPr>
      </a:lvl8pPr>
      <a:lvl9pPr marL="1828800" algn="l" rtl="0" fontAlgn="base">
        <a:spcBef>
          <a:spcPct val="0"/>
        </a:spcBef>
        <a:spcAft>
          <a:spcPct val="0"/>
        </a:spcAft>
        <a:defRPr sz="4000">
          <a:solidFill>
            <a:schemeClr val="tx2"/>
          </a:solidFill>
          <a:latin typeface="Garamond" pitchFamily="-106" charset="0"/>
        </a:defRPr>
      </a:lvl9pPr>
    </p:titleStyle>
    <p:bodyStyle>
      <a:lvl1pPr marL="342900" indent="-342900" algn="l" rtl="0" eaLnBrk="0" fontAlgn="base" hangingPunct="0">
        <a:spcBef>
          <a:spcPct val="20000"/>
        </a:spcBef>
        <a:spcAft>
          <a:spcPct val="0"/>
        </a:spcAft>
        <a:buClr>
          <a:schemeClr val="accent1"/>
        </a:buClr>
        <a:buSzPct val="65000"/>
        <a:buFont typeface="Wingdings" panose="05000000000000000000" pitchFamily="2" charset="2"/>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panose="05000000000000000000"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anose="05000000000000000000"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anose="05000000000000000000"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anose="05000000000000000000"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6pPr>
      <a:lvl7pPr marL="25955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7pPr>
      <a:lvl8pPr marL="30527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8pPr>
      <a:lvl9pPr marL="3509963" indent="-339725" algn="l" rtl="0" fontAlgn="base">
        <a:spcBef>
          <a:spcPct val="20000"/>
        </a:spcBef>
        <a:spcAft>
          <a:spcPct val="0"/>
        </a:spcAft>
        <a:buClr>
          <a:schemeClr val="accent1"/>
        </a:buClr>
        <a:buSzPct val="75000"/>
        <a:buFont typeface="Wingdings" pitchFamily="-106" charset="2"/>
        <a:buChar char="§"/>
        <a:defRPr sz="1600">
          <a:solidFill>
            <a:schemeClr val="tx1"/>
          </a:solidFill>
          <a:latin typeface="+mn-lt"/>
          <a:ea typeface="ＭＳ Ｐゴシック" pitchFamily="-106"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36062713"/>
      </p:ext>
    </p:extLst>
  </p:cSld>
  <p:clrMap bg1="lt1" tx1="dk1" bg2="lt2" tx2="dk2" accent1="accent1" accent2="accent2" accent3="accent3" accent4="accent4" accent5="accent5" accent6="accent6" hlink="hlink" folHlink="folHlink"/>
  <p:sldLayoutIdLst>
    <p:sldLayoutId id="2147489951" r:id="rId1"/>
    <p:sldLayoutId id="2147489952" r:id="rId2"/>
    <p:sldLayoutId id="2147489953" r:id="rId3"/>
    <p:sldLayoutId id="2147489954" r:id="rId4"/>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0070C0"/>
                </a:solidFill>
              </a:defRPr>
            </a:lvl1pPr>
          </a:lstStyle>
          <a:p>
            <a:fld id="{BA2D8F13-174C-467F-9D40-7DDEF70CAB8C}" type="slidenum">
              <a:rPr lang="en-US" smtClean="0"/>
              <a:t>‹#›</a:t>
            </a:fld>
            <a:endParaRPr lang="en-US"/>
          </a:p>
        </p:txBody>
      </p:sp>
    </p:spTree>
    <p:extLst>
      <p:ext uri="{BB962C8B-B14F-4D97-AF65-F5344CB8AC3E}">
        <p14:creationId xmlns:p14="http://schemas.microsoft.com/office/powerpoint/2010/main" val="2130515833"/>
      </p:ext>
    </p:extLst>
  </p:cSld>
  <p:clrMap bg1="lt1" tx1="dk1" bg2="lt2" tx2="dk2" accent1="accent1" accent2="accent2" accent3="accent3" accent4="accent4" accent5="accent5" accent6="accent6" hlink="hlink" folHlink="folHlink"/>
  <p:sldLayoutIdLst>
    <p:sldLayoutId id="2147489956" r:id="rId1"/>
    <p:sldLayoutId id="2147489957" r:id="rId2"/>
    <p:sldLayoutId id="2147489958" r:id="rId3"/>
    <p:sldLayoutId id="2147489959" r:id="rId4"/>
    <p:sldLayoutId id="2147489960" r:id="rId5"/>
    <p:sldLayoutId id="2147489961" r:id="rId6"/>
    <p:sldLayoutId id="2147489962" r:id="rId7"/>
    <p:sldLayoutId id="2147489963" r:id="rId8"/>
    <p:sldLayoutId id="2147489964" r:id="rId9"/>
    <p:sldLayoutId id="2147489965" r:id="rId10"/>
    <p:sldLayoutId id="2147489966"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1E5EADF-E8A8-9548-6E81-2DAF4ACB28E9}"/>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GB"/>
              <a:t>Click to edit Master title style</a:t>
            </a:r>
            <a:endParaRPr lang="en-CH"/>
          </a:p>
        </p:txBody>
      </p:sp>
      <p:sp>
        <p:nvSpPr>
          <p:cNvPr id="3" name="Text Placeholder 2">
            <a:extLst>
              <a:ext uri="{FF2B5EF4-FFF2-40B4-BE49-F238E27FC236}">
                <a16:creationId xmlns:a16="http://schemas.microsoft.com/office/drawing/2014/main" id="{73691AB1-7A0A-F67A-A59E-47B51F0A3594}"/>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CH"/>
          </a:p>
        </p:txBody>
      </p:sp>
      <p:sp>
        <p:nvSpPr>
          <p:cNvPr id="4" name="Slide Number Placeholder 5">
            <a:extLst>
              <a:ext uri="{FF2B5EF4-FFF2-40B4-BE49-F238E27FC236}">
                <a16:creationId xmlns:a16="http://schemas.microsoft.com/office/drawing/2014/main" id="{7E56271B-B905-57CC-06C2-739306F432C5}"/>
              </a:ext>
            </a:extLst>
          </p:cNvPr>
          <p:cNvSpPr>
            <a:spLocks noGrp="1"/>
          </p:cNvSpPr>
          <p:nvPr>
            <p:ph type="sldNum" sz="quarter" idx="4"/>
          </p:nvPr>
        </p:nvSpPr>
        <p:spPr>
          <a:xfrm>
            <a:off x="7006213" y="6413428"/>
            <a:ext cx="2057400" cy="365125"/>
          </a:xfrm>
          <a:prstGeom prst="rect">
            <a:avLst/>
          </a:prstGeom>
        </p:spPr>
        <p:txBody>
          <a:bodyPr/>
          <a:lstStyle>
            <a:lvl1pPr algn="ctr">
              <a:defRPr sz="1400">
                <a:solidFill>
                  <a:schemeClr val="bg1">
                    <a:lumMod val="65000"/>
                  </a:schemeClr>
                </a:solidFill>
                <a:latin typeface="Corbel" panose="020B0503020204020204" pitchFamily="34" charset="0"/>
              </a:defRPr>
            </a:lvl1pPr>
          </a:lstStyle>
          <a:p>
            <a:pPr algn="r"/>
            <a:fld id="{FDEAB76D-489F-BC47-AE8A-9A4958F60173}" type="slidenum">
              <a:rPr lang="en-CH" smtClean="0"/>
              <a:pPr algn="r"/>
              <a:t>‹#›</a:t>
            </a:fld>
            <a:endParaRPr lang="en-CH"/>
          </a:p>
        </p:txBody>
      </p:sp>
    </p:spTree>
    <p:extLst>
      <p:ext uri="{BB962C8B-B14F-4D97-AF65-F5344CB8AC3E}">
        <p14:creationId xmlns:p14="http://schemas.microsoft.com/office/powerpoint/2010/main" val="3817499812"/>
      </p:ext>
    </p:extLst>
  </p:cSld>
  <p:clrMap bg1="lt1" tx1="dk1" bg2="lt2" tx2="dk2" accent1="accent1" accent2="accent2" accent3="accent3" accent4="accent4" accent5="accent5" accent6="accent6" hlink="hlink" folHlink="folHlink"/>
  <p:sldLayoutIdLst>
    <p:sldLayoutId id="2147490041" r:id="rId1"/>
    <p:sldLayoutId id="2147490042" r:id="rId2"/>
    <p:sldLayoutId id="2147490043" r:id="rId3"/>
    <p:sldLayoutId id="2147490044" r:id="rId4"/>
  </p:sldLayoutIdLst>
  <p:hf hdr="0" ftr="0" dt="0"/>
  <p:txStyles>
    <p:titleStyle>
      <a:lvl1pPr algn="l" defTabSz="914400" rtl="0" eaLnBrk="1" latinLnBrk="0" hangingPunct="1">
        <a:lnSpc>
          <a:spcPct val="90000"/>
        </a:lnSpc>
        <a:spcBef>
          <a:spcPct val="0"/>
        </a:spcBef>
        <a:buNone/>
        <a:defRPr sz="4400" kern="1200">
          <a:solidFill>
            <a:schemeClr val="tx1"/>
          </a:solidFill>
          <a:latin typeface="Corbel" panose="020B0503020204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CH"/>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914400"/>
          </a:xfrm>
          <a:prstGeom prst="rect">
            <a:avLst/>
          </a:prstGeom>
        </p:spPr>
        <p:txBody>
          <a:bodyPr vert="horz" lIns="365760" tIns="45720" rIns="91440" bIns="45720" rtlCol="0" anchor="ctr">
            <a:noAutofit/>
          </a:bodyPr>
          <a:lstStyle/>
          <a:p>
            <a:r>
              <a:rPr lang="en-US" dirty="0"/>
              <a:t>Click to edit Master title style</a:t>
            </a:r>
          </a:p>
        </p:txBody>
      </p:sp>
      <p:sp>
        <p:nvSpPr>
          <p:cNvPr id="3" name="Text Placeholder 2"/>
          <p:cNvSpPr>
            <a:spLocks noGrp="1"/>
          </p:cNvSpPr>
          <p:nvPr>
            <p:ph type="body" idx="1"/>
          </p:nvPr>
        </p:nvSpPr>
        <p:spPr>
          <a:xfrm>
            <a:off x="152400" y="1143000"/>
            <a:ext cx="8839200" cy="52578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7315200" y="6492883"/>
            <a:ext cx="1828800" cy="365125"/>
          </a:xfrm>
          <a:prstGeom prst="rect">
            <a:avLst/>
          </a:prstGeom>
          <a:solidFill>
            <a:schemeClr val="bg1"/>
          </a:solidFill>
        </p:spPr>
        <p:txBody>
          <a:bodyPr vert="horz" lIns="91440" tIns="45720" rIns="91440" bIns="45720" rtlCol="0" anchor="ctr"/>
          <a:lstStyle>
            <a:lvl1pPr algn="r">
              <a:defRPr sz="2400" b="1">
                <a:solidFill>
                  <a:srgbClr val="1F497D"/>
                </a:solidFill>
              </a:defRPr>
            </a:lvl1pPr>
          </a:lstStyle>
          <a:p>
            <a:fld id="{BA2D8F13-174C-467F-9D40-7DDEF70CAB8C}" type="slidenum">
              <a:rPr lang="en-US" smtClean="0"/>
              <a:pPr/>
              <a:t>‹#›</a:t>
            </a:fld>
            <a:endParaRPr lang="en-US" dirty="0"/>
          </a:p>
        </p:txBody>
      </p:sp>
      <p:pic>
        <p:nvPicPr>
          <p:cNvPr id="5" name="Picture 4">
            <a:extLst>
              <a:ext uri="{FF2B5EF4-FFF2-40B4-BE49-F238E27FC236}">
                <a16:creationId xmlns:a16="http://schemas.microsoft.com/office/drawing/2014/main" id="{F4D8A241-3E06-AB4B-6218-FAB58717BCEB}"/>
              </a:ext>
            </a:extLst>
          </p:cNvPr>
          <p:cNvPicPr>
            <a:picLocks noChangeAspect="1"/>
          </p:cNvPicPr>
          <p:nvPr userDrawn="1"/>
        </p:nvPicPr>
        <p:blipFill>
          <a:blip r:embed="rId13"/>
          <a:stretch>
            <a:fillRect/>
          </a:stretch>
        </p:blipFill>
        <p:spPr>
          <a:xfrm>
            <a:off x="28576" y="6572248"/>
            <a:ext cx="928688" cy="213727"/>
          </a:xfrm>
          <a:prstGeom prst="rect">
            <a:avLst/>
          </a:prstGeom>
        </p:spPr>
      </p:pic>
    </p:spTree>
    <p:extLst>
      <p:ext uri="{BB962C8B-B14F-4D97-AF65-F5344CB8AC3E}">
        <p14:creationId xmlns:p14="http://schemas.microsoft.com/office/powerpoint/2010/main" val="2596387922"/>
      </p:ext>
    </p:extLst>
  </p:cSld>
  <p:clrMap bg1="lt1" tx1="dk1" bg2="lt2" tx2="dk2" accent1="accent1" accent2="accent2" accent3="accent3" accent4="accent4" accent5="accent5" accent6="accent6" hlink="hlink" folHlink="folHlink"/>
  <p:sldLayoutIdLst>
    <p:sldLayoutId id="2147490087" r:id="rId1"/>
    <p:sldLayoutId id="2147490088" r:id="rId2"/>
    <p:sldLayoutId id="2147490089" r:id="rId3"/>
    <p:sldLayoutId id="2147490090" r:id="rId4"/>
    <p:sldLayoutId id="2147490091" r:id="rId5"/>
    <p:sldLayoutId id="2147490092" r:id="rId6"/>
    <p:sldLayoutId id="2147490093" r:id="rId7"/>
    <p:sldLayoutId id="2147490094" r:id="rId8"/>
    <p:sldLayoutId id="2147490095" r:id="rId9"/>
    <p:sldLayoutId id="2147490096" r:id="rId10"/>
    <p:sldLayoutId id="2147490097" r:id="rId11"/>
  </p:sldLayoutIdLst>
  <p:hf hdr="0" ftr="0" dt="0"/>
  <p:txStyles>
    <p:titleStyle>
      <a:lvl1pPr algn="l" defTabSz="914400" rtl="0" eaLnBrk="1" latinLnBrk="0" hangingPunct="1">
        <a:spcBef>
          <a:spcPct val="0"/>
        </a:spcBef>
        <a:buNone/>
        <a:defRPr sz="4400" b="1" kern="1200">
          <a:solidFill>
            <a:schemeClr val="tx1">
              <a:lumMod val="65000"/>
              <a:lumOff val="35000"/>
            </a:schemeClr>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600" b="1" kern="1200">
          <a:solidFill>
            <a:schemeClr val="tx1">
              <a:lumMod val="65000"/>
              <a:lumOff val="3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3200" b="1" kern="1200">
          <a:solidFill>
            <a:schemeClr val="tx1">
              <a:lumMod val="65000"/>
              <a:lumOff val="35000"/>
            </a:schemeClr>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800" b="1" kern="1200">
          <a:solidFill>
            <a:schemeClr val="tx1">
              <a:lumMod val="65000"/>
              <a:lumOff val="35000"/>
            </a:schemeClr>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400" b="1" kern="1200">
          <a:solidFill>
            <a:schemeClr val="tx1">
              <a:lumMod val="65000"/>
              <a:lumOff val="35000"/>
            </a:schemeClr>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header.png"/>
          <p:cNvPicPr>
            <a:picLocks noChangeAspect="1"/>
          </p:cNvPicPr>
          <p:nvPr userDrawn="1"/>
        </p:nvPicPr>
        <p:blipFill>
          <a:blip r:embed="rId15"/>
          <a:stretch>
            <a:fillRect/>
          </a:stretch>
        </p:blipFill>
        <p:spPr>
          <a:xfrm>
            <a:off x="4053359" y="264849"/>
            <a:ext cx="5102012" cy="542508"/>
          </a:xfrm>
          <a:prstGeom prst="rect">
            <a:avLst/>
          </a:prstGeom>
        </p:spPr>
      </p:pic>
      <p:sp>
        <p:nvSpPr>
          <p:cNvPr id="8" name="Title Placeholder 1"/>
          <p:cNvSpPr>
            <a:spLocks noGrp="1"/>
          </p:cNvSpPr>
          <p:nvPr>
            <p:ph type="title"/>
          </p:nvPr>
        </p:nvSpPr>
        <p:spPr>
          <a:xfrm>
            <a:off x="299306" y="274638"/>
            <a:ext cx="8387494" cy="532719"/>
          </a:xfrm>
          <a:prstGeom prst="rect">
            <a:avLst/>
          </a:prstGeom>
        </p:spPr>
        <p:txBody>
          <a:bodyPr vert="horz" lIns="91440" tIns="45720" rIns="91440" bIns="45720" rtlCol="0" anchor="ctr">
            <a:noAutofit/>
          </a:bodyPr>
          <a:lstStyle/>
          <a:p>
            <a:r>
              <a:rPr lang="en-US" dirty="0"/>
              <a:t>Click edit Master title style</a:t>
            </a:r>
          </a:p>
        </p:txBody>
      </p:sp>
      <p:pic>
        <p:nvPicPr>
          <p:cNvPr id="9" name="Picture 8" descr="footer.png"/>
          <p:cNvPicPr>
            <a:picLocks noChangeAspect="1"/>
          </p:cNvPicPr>
          <p:nvPr userDrawn="1"/>
        </p:nvPicPr>
        <p:blipFill>
          <a:blip r:embed="rId16"/>
          <a:stretch>
            <a:fillRect/>
          </a:stretch>
        </p:blipFill>
        <p:spPr>
          <a:xfrm>
            <a:off x="-27215" y="6267135"/>
            <a:ext cx="9189720" cy="611833"/>
          </a:xfrm>
          <a:prstGeom prst="rect">
            <a:avLst/>
          </a:prstGeom>
          <a:ln>
            <a:noFill/>
          </a:ln>
        </p:spPr>
      </p:pic>
      <p:pic>
        <p:nvPicPr>
          <p:cNvPr id="10" name="Picture 9" descr="ecelogorb.psd"/>
          <p:cNvPicPr>
            <a:picLocks noChangeAspect="1"/>
          </p:cNvPicPr>
          <p:nvPr userDrawn="1"/>
        </p:nvPicPr>
        <p:blipFill>
          <a:blip r:embed="rId17" cstate="screen">
            <a:lum bright="-8000"/>
            <a:extLst>
              <a:ext uri="{28A0092B-C50C-407E-A947-70E740481C1C}">
                <a14:useLocalDpi xmlns:a14="http://schemas.microsoft.com/office/drawing/2010/main"/>
              </a:ext>
            </a:extLst>
          </a:blip>
          <a:stretch>
            <a:fillRect/>
          </a:stretch>
        </p:blipFill>
        <p:spPr>
          <a:xfrm>
            <a:off x="193350" y="6294367"/>
            <a:ext cx="2563296" cy="512659"/>
          </a:xfrm>
          <a:prstGeom prst="rect">
            <a:avLst/>
          </a:prstGeom>
          <a:effectLst/>
        </p:spPr>
      </p:pic>
      <p:pic>
        <p:nvPicPr>
          <p:cNvPr id="11" name="Picture 10" descr="CMU_logo_horiz_black.eps"/>
          <p:cNvPicPr>
            <a:picLocks noChangeAspect="1"/>
          </p:cNvPicPr>
          <p:nvPr userDrawn="1"/>
        </p:nvPicPr>
        <p:blipFill>
          <a:blip r:embed="rId18" cstate="screen">
            <a:extLst>
              <a:ext uri="{28A0092B-C50C-407E-A947-70E740481C1C}">
                <a14:useLocalDpi xmlns:a14="http://schemas.microsoft.com/office/drawing/2010/main"/>
              </a:ext>
            </a:extLst>
          </a:blip>
          <a:stretch>
            <a:fillRect/>
          </a:stretch>
        </p:blipFill>
        <p:spPr>
          <a:xfrm>
            <a:off x="5263668" y="6393688"/>
            <a:ext cx="3714414" cy="337908"/>
          </a:xfrm>
          <a:prstGeom prst="rect">
            <a:avLst/>
          </a:prstGeom>
          <a:effectLst/>
        </p:spPr>
      </p:pic>
    </p:spTree>
    <p:extLst>
      <p:ext uri="{BB962C8B-B14F-4D97-AF65-F5344CB8AC3E}">
        <p14:creationId xmlns:p14="http://schemas.microsoft.com/office/powerpoint/2010/main" val="1092185447"/>
      </p:ext>
    </p:extLst>
  </p:cSld>
  <p:clrMap bg1="lt1" tx1="dk1" bg2="lt2" tx2="dk2" accent1="accent1" accent2="accent2" accent3="accent3" accent4="accent4" accent5="accent5" accent6="accent6" hlink="hlink" folHlink="folHlink"/>
  <p:sldLayoutIdLst>
    <p:sldLayoutId id="2147483910" r:id="rId1"/>
    <p:sldLayoutId id="2147483911" r:id="rId2"/>
    <p:sldLayoutId id="2147483912" r:id="rId3"/>
    <p:sldLayoutId id="2147483913" r:id="rId4"/>
    <p:sldLayoutId id="2147483914" r:id="rId5"/>
    <p:sldLayoutId id="2147483915" r:id="rId6"/>
    <p:sldLayoutId id="2147483916" r:id="rId7"/>
    <p:sldLayoutId id="2147483917" r:id="rId8"/>
    <p:sldLayoutId id="2147483918" r:id="rId9"/>
    <p:sldLayoutId id="2147483920" r:id="rId10"/>
    <p:sldLayoutId id="2147483921" r:id="rId11"/>
    <p:sldLayoutId id="2147483922" r:id="rId12"/>
    <p:sldLayoutId id="2147483923" r:id="rId13"/>
  </p:sldLayoutIdLst>
  <p:txStyles>
    <p:titleStyle>
      <a:lvl1pPr algn="l" defTabSz="457200" rtl="0" eaLnBrk="1" latinLnBrk="0" hangingPunct="1">
        <a:spcBef>
          <a:spcPct val="0"/>
        </a:spcBef>
        <a:buNone/>
        <a:defRPr sz="3600" kern="1200">
          <a:solidFill>
            <a:schemeClr val="tx1"/>
          </a:solidFill>
          <a:latin typeface="Arial"/>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0.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2663" y="365126"/>
            <a:ext cx="8638674" cy="753812"/>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252663" y="1335505"/>
            <a:ext cx="8638674" cy="483669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Rectangle 3" hidden="1">
            <a:extLst>
              <a:ext uri="{FF2B5EF4-FFF2-40B4-BE49-F238E27FC236}">
                <a16:creationId xmlns:a16="http://schemas.microsoft.com/office/drawing/2014/main" id="{7777A21B-5E9D-45BB-84A5-530574EDE4F4}"/>
              </a:ext>
            </a:extLst>
          </p:cNvPr>
          <p:cNvSpPr/>
          <p:nvPr userDrawn="1"/>
        </p:nvSpPr>
        <p:spPr>
          <a:xfrm>
            <a:off x="8386618" y="5132173"/>
            <a:ext cx="757382" cy="1725827"/>
          </a:xfrm>
          <a:prstGeom prst="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Trebuchet MS" panose="020B0603020202020204" pitchFamily="34" charset="0"/>
              </a:rPr>
              <a:t>Video</a:t>
            </a:r>
          </a:p>
        </p:txBody>
      </p:sp>
    </p:spTree>
    <p:extLst>
      <p:ext uri="{BB962C8B-B14F-4D97-AF65-F5344CB8AC3E}">
        <p14:creationId xmlns:p14="http://schemas.microsoft.com/office/powerpoint/2010/main" val="1938287934"/>
      </p:ext>
    </p:extLst>
  </p:cSld>
  <p:clrMap bg1="lt1" tx1="dk1" bg2="lt2" tx2="dk2" accent1="accent1" accent2="accent2" accent3="accent3" accent4="accent4" accent5="accent5" accent6="accent6" hlink="hlink" folHlink="folHlink"/>
  <p:sldLayoutIdLst>
    <p:sldLayoutId id="2147490115" r:id="rId1"/>
    <p:sldLayoutId id="2147490116" r:id="rId2"/>
    <p:sldLayoutId id="2147490117" r:id="rId3"/>
    <p:sldLayoutId id="2147490118" r:id="rId4"/>
    <p:sldLayoutId id="2147490119" r:id="rId5"/>
  </p:sldLayoutIdLst>
  <p:hf hdr="0" ftr="0" dt="0"/>
  <p:txStyles>
    <p:titleStyle>
      <a:lvl1pPr algn="l" defTabSz="685766" rtl="0" eaLnBrk="1" latinLnBrk="0" hangingPunct="1">
        <a:lnSpc>
          <a:spcPct val="90000"/>
        </a:lnSpc>
        <a:spcBef>
          <a:spcPct val="0"/>
        </a:spcBef>
        <a:buNone/>
        <a:defRPr sz="40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1pPr>
    </p:titleStyle>
    <p:bodyStyle>
      <a:lvl1pPr marL="171442" indent="-171442" algn="l" defTabSz="685766" rtl="0" eaLnBrk="1" latinLnBrk="0" hangingPunct="1">
        <a:lnSpc>
          <a:spcPct val="90000"/>
        </a:lnSpc>
        <a:spcBef>
          <a:spcPts val="750"/>
        </a:spcBef>
        <a:buFont typeface="Arial" panose="020B0604020202020204" pitchFamily="34" charset="0"/>
        <a:buChar char="•"/>
        <a:defRPr sz="21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1pPr>
      <a:lvl2pPr marL="514325" indent="-171442" algn="l" defTabSz="685766" rtl="0" eaLnBrk="1" latinLnBrk="0" hangingPunct="1">
        <a:lnSpc>
          <a:spcPct val="90000"/>
        </a:lnSpc>
        <a:spcBef>
          <a:spcPts val="375"/>
        </a:spcBef>
        <a:buFont typeface="Arial" panose="020B0604020202020204" pitchFamily="34" charset="0"/>
        <a:buChar char="•"/>
        <a:defRPr sz="18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2pPr>
      <a:lvl3pPr marL="857207" indent="-171442" algn="l" defTabSz="685766" rtl="0" eaLnBrk="1" latinLnBrk="0" hangingPunct="1">
        <a:lnSpc>
          <a:spcPct val="90000"/>
        </a:lnSpc>
        <a:spcBef>
          <a:spcPts val="375"/>
        </a:spcBef>
        <a:buFont typeface="Arial" panose="020B0604020202020204" pitchFamily="34" charset="0"/>
        <a:buChar char="•"/>
        <a:defRPr sz="150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3pPr>
      <a:lvl4pPr marL="1200090"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4pPr>
      <a:lvl5pPr marL="1542974"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Trebuchet MS" panose="020B0603020202020204" pitchFamily="34" charset="0"/>
          <a:ea typeface="Verdana" panose="020B0604030504040204" pitchFamily="34" charset="0"/>
          <a:cs typeface="Courier New" panose="02070309020205020404" pitchFamily="49" charset="0"/>
        </a:defRPr>
      </a:lvl5pPr>
      <a:lvl6pPr marL="1885856"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39"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22"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05" indent="-171442" algn="l" defTabSz="685766"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66" rtl="0" eaLnBrk="1" latinLnBrk="0" hangingPunct="1">
        <a:defRPr sz="1350" kern="1200">
          <a:solidFill>
            <a:schemeClr val="tx1"/>
          </a:solidFill>
          <a:latin typeface="+mn-lt"/>
          <a:ea typeface="+mn-ea"/>
          <a:cs typeface="+mn-cs"/>
        </a:defRPr>
      </a:lvl1pPr>
      <a:lvl2pPr marL="342884" algn="l" defTabSz="685766" rtl="0" eaLnBrk="1" latinLnBrk="0" hangingPunct="1">
        <a:defRPr sz="1350" kern="1200">
          <a:solidFill>
            <a:schemeClr val="tx1"/>
          </a:solidFill>
          <a:latin typeface="+mn-lt"/>
          <a:ea typeface="+mn-ea"/>
          <a:cs typeface="+mn-cs"/>
        </a:defRPr>
      </a:lvl2pPr>
      <a:lvl3pPr marL="685766" algn="l" defTabSz="685766" rtl="0" eaLnBrk="1" latinLnBrk="0" hangingPunct="1">
        <a:defRPr sz="1350" kern="1200">
          <a:solidFill>
            <a:schemeClr val="tx1"/>
          </a:solidFill>
          <a:latin typeface="+mn-lt"/>
          <a:ea typeface="+mn-ea"/>
          <a:cs typeface="+mn-cs"/>
        </a:defRPr>
      </a:lvl3pPr>
      <a:lvl4pPr marL="1028649" algn="l" defTabSz="685766" rtl="0" eaLnBrk="1" latinLnBrk="0" hangingPunct="1">
        <a:defRPr sz="1350" kern="1200">
          <a:solidFill>
            <a:schemeClr val="tx1"/>
          </a:solidFill>
          <a:latin typeface="+mn-lt"/>
          <a:ea typeface="+mn-ea"/>
          <a:cs typeface="+mn-cs"/>
        </a:defRPr>
      </a:lvl4pPr>
      <a:lvl5pPr marL="1371532" algn="l" defTabSz="685766" rtl="0" eaLnBrk="1" latinLnBrk="0" hangingPunct="1">
        <a:defRPr sz="1350" kern="1200">
          <a:solidFill>
            <a:schemeClr val="tx1"/>
          </a:solidFill>
          <a:latin typeface="+mn-lt"/>
          <a:ea typeface="+mn-ea"/>
          <a:cs typeface="+mn-cs"/>
        </a:defRPr>
      </a:lvl5pPr>
      <a:lvl6pPr marL="1714415" algn="l" defTabSz="685766" rtl="0" eaLnBrk="1" latinLnBrk="0" hangingPunct="1">
        <a:defRPr sz="1350" kern="1200">
          <a:solidFill>
            <a:schemeClr val="tx1"/>
          </a:solidFill>
          <a:latin typeface="+mn-lt"/>
          <a:ea typeface="+mn-ea"/>
          <a:cs typeface="+mn-cs"/>
        </a:defRPr>
      </a:lvl6pPr>
      <a:lvl7pPr marL="2057297" algn="l" defTabSz="685766" rtl="0" eaLnBrk="1" latinLnBrk="0" hangingPunct="1">
        <a:defRPr sz="1350" kern="1200">
          <a:solidFill>
            <a:schemeClr val="tx1"/>
          </a:solidFill>
          <a:latin typeface="+mn-lt"/>
          <a:ea typeface="+mn-ea"/>
          <a:cs typeface="+mn-cs"/>
        </a:defRPr>
      </a:lvl7pPr>
      <a:lvl8pPr marL="2400180" algn="l" defTabSz="685766" rtl="0" eaLnBrk="1" latinLnBrk="0" hangingPunct="1">
        <a:defRPr sz="1350" kern="1200">
          <a:solidFill>
            <a:schemeClr val="tx1"/>
          </a:solidFill>
          <a:latin typeface="+mn-lt"/>
          <a:ea typeface="+mn-ea"/>
          <a:cs typeface="+mn-cs"/>
        </a:defRPr>
      </a:lvl8pPr>
      <a:lvl9pPr marL="2743064" algn="l" defTabSz="685766" rtl="0" eaLnBrk="1" latinLnBrk="0" hangingPunct="1">
        <a:defRPr sz="135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75632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title style</a:t>
            </a:r>
          </a:p>
        </p:txBody>
      </p:sp>
      <p:sp>
        <p:nvSpPr>
          <p:cNvPr id="5123" name="Rectangle 1027"/>
          <p:cNvSpPr>
            <a:spLocks noGrp="1" noChangeArrowheads="1"/>
          </p:cNvSpPr>
          <p:nvPr>
            <p:ph type="body" idx="1"/>
          </p:nvPr>
        </p:nvSpPr>
        <p:spPr bwMode="auto">
          <a:xfrm>
            <a:off x="228600" y="908720"/>
            <a:ext cx="8610600" cy="533968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248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453336"/>
            <a:ext cx="1080120" cy="312522"/>
          </a:xfrm>
          <a:prstGeom prst="rect">
            <a:avLst/>
          </a:prstGeom>
        </p:spPr>
      </p:pic>
    </p:spTree>
    <p:extLst>
      <p:ext uri="{BB962C8B-B14F-4D97-AF65-F5344CB8AC3E}">
        <p14:creationId xmlns:p14="http://schemas.microsoft.com/office/powerpoint/2010/main" val="1844848149"/>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122" name="Rectangle 1026"/>
          <p:cNvSpPr>
            <a:spLocks noGrp="1" noChangeArrowheads="1"/>
          </p:cNvSpPr>
          <p:nvPr>
            <p:ph type="title"/>
          </p:nvPr>
        </p:nvSpPr>
        <p:spPr bwMode="auto">
          <a:xfrm>
            <a:off x="228600" y="152400"/>
            <a:ext cx="8610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title style</a:t>
            </a:r>
          </a:p>
        </p:txBody>
      </p:sp>
      <p:sp>
        <p:nvSpPr>
          <p:cNvPr id="5123" name="Rectangle 1027"/>
          <p:cNvSpPr>
            <a:spLocks noGrp="1" noChangeArrowheads="1"/>
          </p:cNvSpPr>
          <p:nvPr>
            <p:ph type="body" idx="1"/>
          </p:nvPr>
        </p:nvSpPr>
        <p:spPr bwMode="auto">
          <a:xfrm>
            <a:off x="228600" y="1371600"/>
            <a:ext cx="8610600" cy="487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0357"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latin typeface="Garamond" pitchFamily="18" charset="0"/>
              </a:defRPr>
            </a:lvl1pPr>
          </a:lstStyle>
          <a:p>
            <a:endParaRPr lang="en-US" altLang="en-US">
              <a:solidFill>
                <a:srgbClr val="000000"/>
              </a:solidFill>
            </a:endParaRPr>
          </a:p>
        </p:txBody>
      </p:sp>
      <p:sp>
        <p:nvSpPr>
          <p:cNvPr id="100358" name="Rectangle 1030"/>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600">
                <a:latin typeface="Garamond" pitchFamily="18" charset="0"/>
              </a:defRPr>
            </a:lvl1pPr>
          </a:lstStyle>
          <a:p>
            <a:fld id="{6F400BD0-49BF-48FC-8114-37C1D4F5AB3D}" type="slidenum">
              <a:rPr lang="en-US" altLang="en-US">
                <a:solidFill>
                  <a:srgbClr val="000000"/>
                </a:solidFill>
              </a:rPr>
              <a:pPr/>
              <a:t>‹#›</a:t>
            </a:fld>
            <a:endParaRPr lang="en-US" altLang="en-US">
              <a:solidFill>
                <a:srgbClr val="000000"/>
              </a:solidFill>
            </a:endParaRPr>
          </a:p>
        </p:txBody>
      </p:sp>
      <p:sp>
        <p:nvSpPr>
          <p:cNvPr id="100360" name="Line 1032"/>
          <p:cNvSpPr>
            <a:spLocks noChangeShapeType="1"/>
          </p:cNvSpPr>
          <p:nvPr/>
        </p:nvSpPr>
        <p:spPr bwMode="auto">
          <a:xfrm>
            <a:off x="228600" y="6381328"/>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sp>
        <p:nvSpPr>
          <p:cNvPr id="100361" name="Line 1033"/>
          <p:cNvSpPr>
            <a:spLocks noChangeShapeType="1"/>
          </p:cNvSpPr>
          <p:nvPr/>
        </p:nvSpPr>
        <p:spPr bwMode="auto">
          <a:xfrm>
            <a:off x="228600" y="914400"/>
            <a:ext cx="8610600" cy="0"/>
          </a:xfrm>
          <a:prstGeom prst="line">
            <a:avLst/>
          </a:prstGeom>
          <a:noFill/>
          <a:ln w="19050">
            <a:solidFill>
              <a:schemeClr val="accent1"/>
            </a:solidFill>
            <a:round/>
            <a:headEnd/>
            <a:tailEnd/>
          </a:ln>
          <a:effectLst/>
        </p:spPr>
        <p:txBody>
          <a:bodyPr/>
          <a:lstStyle/>
          <a:p>
            <a:pPr>
              <a:defRPr/>
            </a:pPr>
            <a:endParaRPr lang="en-US">
              <a:solidFill>
                <a:srgbClr val="000000"/>
              </a:solidFill>
              <a:latin typeface="Tahoma"/>
            </a:endParaRPr>
          </a:p>
        </p:txBody>
      </p:sp>
      <p:pic>
        <p:nvPicPr>
          <p:cNvPr id="8" name="Picture 7" descr="safari.png"/>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179512" y="6500854"/>
            <a:ext cx="1080120" cy="312522"/>
          </a:xfrm>
          <a:prstGeom prst="rect">
            <a:avLst/>
          </a:prstGeom>
        </p:spPr>
      </p:pic>
    </p:spTree>
    <p:extLst>
      <p:ext uri="{BB962C8B-B14F-4D97-AF65-F5344CB8AC3E}">
        <p14:creationId xmlns:p14="http://schemas.microsoft.com/office/powerpoint/2010/main" val="4278721475"/>
      </p:ext>
    </p:extLst>
  </p:cSld>
  <p:clrMap bg1="lt1" tx1="dk1" bg2="lt2" tx2="dk2" accent1="accent1" accent2="accent2" accent3="accent3" accent4="accent4" accent5="accent5" accent6="accent6" hlink="hlink" folHlink="folHlink"/>
  <p:sldLayoutIdLst>
    <p:sldLayoutId id="2147484088" r:id="rId1"/>
    <p:sldLayoutId id="2147484089" r:id="rId2"/>
    <p:sldLayoutId id="2147484090" r:id="rId3"/>
    <p:sldLayoutId id="2147484091" r:id="rId4"/>
    <p:sldLayoutId id="2147484092" r:id="rId5"/>
    <p:sldLayoutId id="2147484093" r:id="rId6"/>
    <p:sldLayoutId id="2147484094" r:id="rId7"/>
    <p:sldLayoutId id="2147484095" r:id="rId8"/>
    <p:sldLayoutId id="2147484096" r:id="rId9"/>
    <p:sldLayoutId id="2147484097" r:id="rId10"/>
    <p:sldLayoutId id="2147484098" r:id="rId11"/>
  </p:sldLayoutIdLst>
  <p:transition/>
  <p:hf hdr="0" ftr="0" dt="0"/>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Garamond" pitchFamily="18" charset="0"/>
        </a:defRPr>
      </a:lvl2pPr>
      <a:lvl3pPr algn="l" rtl="0" eaLnBrk="0" fontAlgn="base" hangingPunct="0">
        <a:spcBef>
          <a:spcPct val="0"/>
        </a:spcBef>
        <a:spcAft>
          <a:spcPct val="0"/>
        </a:spcAft>
        <a:defRPr sz="4000">
          <a:solidFill>
            <a:schemeClr val="tx2"/>
          </a:solidFill>
          <a:latin typeface="Garamond" pitchFamily="18" charset="0"/>
        </a:defRPr>
      </a:lvl3pPr>
      <a:lvl4pPr algn="l" rtl="0" eaLnBrk="0" fontAlgn="base" hangingPunct="0">
        <a:spcBef>
          <a:spcPct val="0"/>
        </a:spcBef>
        <a:spcAft>
          <a:spcPct val="0"/>
        </a:spcAft>
        <a:defRPr sz="4000">
          <a:solidFill>
            <a:schemeClr val="tx2"/>
          </a:solidFill>
          <a:latin typeface="Garamond" pitchFamily="18" charset="0"/>
        </a:defRPr>
      </a:lvl4pPr>
      <a:lvl5pPr algn="l" rtl="0" eaLnBrk="0" fontAlgn="base" hangingPunct="0">
        <a:spcBef>
          <a:spcPct val="0"/>
        </a:spcBef>
        <a:spcAft>
          <a:spcPct val="0"/>
        </a:spcAft>
        <a:defRPr sz="4000">
          <a:solidFill>
            <a:schemeClr val="tx2"/>
          </a:solidFill>
          <a:latin typeface="Garamond" pitchFamily="18" charset="0"/>
        </a:defRPr>
      </a:lvl5pPr>
      <a:lvl6pPr marL="457200" algn="l" rtl="0" fontAlgn="base">
        <a:spcBef>
          <a:spcPct val="0"/>
        </a:spcBef>
        <a:spcAft>
          <a:spcPct val="0"/>
        </a:spcAft>
        <a:defRPr sz="4000">
          <a:solidFill>
            <a:schemeClr val="tx2"/>
          </a:solidFill>
          <a:latin typeface="Garamond" pitchFamily="18" charset="0"/>
        </a:defRPr>
      </a:lvl6pPr>
      <a:lvl7pPr marL="914400" algn="l" rtl="0" fontAlgn="base">
        <a:spcBef>
          <a:spcPct val="0"/>
        </a:spcBef>
        <a:spcAft>
          <a:spcPct val="0"/>
        </a:spcAft>
        <a:defRPr sz="4000">
          <a:solidFill>
            <a:schemeClr val="tx2"/>
          </a:solidFill>
          <a:latin typeface="Garamond" pitchFamily="18" charset="0"/>
        </a:defRPr>
      </a:lvl7pPr>
      <a:lvl8pPr marL="1371600" algn="l" rtl="0" fontAlgn="base">
        <a:spcBef>
          <a:spcPct val="0"/>
        </a:spcBef>
        <a:spcAft>
          <a:spcPct val="0"/>
        </a:spcAft>
        <a:defRPr sz="4000">
          <a:solidFill>
            <a:schemeClr val="tx2"/>
          </a:solidFill>
          <a:latin typeface="Garamond" pitchFamily="18" charset="0"/>
        </a:defRPr>
      </a:lvl8pPr>
      <a:lvl9pPr marL="1828800" algn="l" rtl="0" fontAlgn="base">
        <a:spcBef>
          <a:spcPct val="0"/>
        </a:spcBef>
        <a:spcAft>
          <a:spcPct val="0"/>
        </a:spcAft>
        <a:defRPr sz="4000">
          <a:solidFill>
            <a:schemeClr val="tx2"/>
          </a:solidFill>
          <a:latin typeface="Garamond" pitchFamily="18" charset="0"/>
        </a:defRPr>
      </a:lvl9pPr>
    </p:titleStyle>
    <p:bodyStyle>
      <a:lvl1pPr marL="342900" indent="-342900" algn="l" rtl="0" eaLnBrk="0" fontAlgn="base" hangingPunct="0">
        <a:spcBef>
          <a:spcPct val="20000"/>
        </a:spcBef>
        <a:spcAft>
          <a:spcPct val="0"/>
        </a:spcAft>
        <a:buClr>
          <a:schemeClr val="accent1"/>
        </a:buClr>
        <a:buSzPct val="65000"/>
        <a:buFont typeface="Wingdings" pitchFamily="2" charset="2"/>
        <a:buChar char="n"/>
        <a:defRPr sz="2400">
          <a:solidFill>
            <a:schemeClr val="tx1"/>
          </a:solidFill>
          <a:latin typeface="+mn-lt"/>
          <a:ea typeface="+mn-ea"/>
          <a:cs typeface="+mn-cs"/>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650.xml"/><Relationship Id="rId4" Type="http://schemas.openxmlformats.org/officeDocument/2006/relationships/image" Target="../media/image18.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8" Type="http://schemas.openxmlformats.org/officeDocument/2006/relationships/hyperlink" Target="https://people.inf.ethz.ch/omutlu/pub/Tesseract_50YearsOfISCA-Retrospective_isca23.pdf" TargetMode="External"/><Relationship Id="rId3" Type="http://schemas.openxmlformats.org/officeDocument/2006/relationships/hyperlink" Target="http://www.ece.cmu.edu/calcm/isca2015/" TargetMode="External"/><Relationship Id="rId7" Type="http://schemas.openxmlformats.org/officeDocument/2006/relationships/hyperlink" Target="https://people.inf.ethz.ch/omutlu/pub/tesseract-pim-architecture-for-graph-processing_isca15-lightning-talk.pdf" TargetMode="External"/><Relationship Id="rId2" Type="http://schemas.openxmlformats.org/officeDocument/2006/relationships/hyperlink" Target="https://people.inf.ethz.ch/omutlu/pub/tesseract-pim-architecture-for-graph-processing_isca15.pdf" TargetMode="External"/><Relationship Id="rId1" Type="http://schemas.openxmlformats.org/officeDocument/2006/relationships/slideLayout" Target="../slideLayouts/slideLayout13.xml"/><Relationship Id="rId6" Type="http://schemas.openxmlformats.org/officeDocument/2006/relationships/hyperlink" Target="https://people.inf.ethz.ch/omutlu/pub/tesseract-pim-architecture-for-graph-processing_isca15-lightning-talk.pptx" TargetMode="External"/><Relationship Id="rId5" Type="http://schemas.openxmlformats.org/officeDocument/2006/relationships/hyperlink" Target="https://people.inf.ethz.ch/omutlu/pub/tesseract-pim-architecture-for-graph-processing_isca15-talk.pdf" TargetMode="External"/><Relationship Id="rId10" Type="http://schemas.openxmlformats.org/officeDocument/2006/relationships/image" Target="../media/image25.png"/><Relationship Id="rId4" Type="http://schemas.openxmlformats.org/officeDocument/2006/relationships/hyperlink" Target="https://people.inf.ethz.ch/omutlu/pub/tesseract-pim-architecture-for-graph-processing_isca15-talk.pptx" TargetMode="External"/><Relationship Id="rId9" Type="http://schemas.openxmlformats.org/officeDocument/2006/relationships/hyperlink" Target="https://sites.coecis.cornell.edu/isca50retrospective/" TargetMode="External"/></Relationships>
</file>

<file path=ppt/slides/_rels/slide1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hyperlink" Target="https://asplos-conference.org/" TargetMode="External"/><Relationship Id="rId7" Type="http://schemas.openxmlformats.org/officeDocument/2006/relationships/hyperlink" Target="https://www.youtube.com/watch?v=bv7hgXOOMjk" TargetMode="External"/><Relationship Id="rId2" Type="http://schemas.openxmlformats.org/officeDocument/2006/relationships/hyperlink" Target="https://people.inf.ethz.ch/omutlu/pub/GenStore_asplos22-arxiv.pdf" TargetMode="External"/><Relationship Id="rId1" Type="http://schemas.openxmlformats.org/officeDocument/2006/relationships/slideLayout" Target="../slideLayouts/slideLayout581.xml"/><Relationship Id="rId6" Type="http://schemas.openxmlformats.org/officeDocument/2006/relationships/hyperlink" Target="https://www.youtube.com/watch?v=Vi1af8KY0g8" TargetMode="External"/><Relationship Id="rId5" Type="http://schemas.openxmlformats.org/officeDocument/2006/relationships/hyperlink" Target="https://people.inf.ethz.ch/omutlu/pub/GenStore_asplos22-lightning-talk.pdf" TargetMode="External"/><Relationship Id="rId4" Type="http://schemas.openxmlformats.org/officeDocument/2006/relationships/hyperlink" Target="https://people.inf.ethz.ch/omutlu/pub/GenStore_asplos22-lightning-talk.pptx" TargetMode="External"/></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76.xml"/><Relationship Id="rId1" Type="http://schemas.openxmlformats.org/officeDocument/2006/relationships/tags" Target="../tags/tag1.xml"/><Relationship Id="rId5" Type="http://schemas.openxmlformats.org/officeDocument/2006/relationships/image" Target="../media/image28.sv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notesSlide" Target="../notesSlides/notesSlide4.xml"/><Relationship Id="rId7" Type="http://schemas.openxmlformats.org/officeDocument/2006/relationships/image" Target="../media/image32.svg"/><Relationship Id="rId2" Type="http://schemas.openxmlformats.org/officeDocument/2006/relationships/slideLayout" Target="../slideLayouts/slideLayout676.xml"/><Relationship Id="rId1" Type="http://schemas.openxmlformats.org/officeDocument/2006/relationships/tags" Target="../tags/tag2.xml"/><Relationship Id="rId6" Type="http://schemas.openxmlformats.org/officeDocument/2006/relationships/image" Target="../media/image31.png"/><Relationship Id="rId11" Type="http://schemas.openxmlformats.org/officeDocument/2006/relationships/image" Target="../media/image28.svg"/><Relationship Id="rId5" Type="http://schemas.openxmlformats.org/officeDocument/2006/relationships/image" Target="../media/image30.svg"/><Relationship Id="rId10" Type="http://schemas.openxmlformats.org/officeDocument/2006/relationships/image" Target="../media/image27.png"/><Relationship Id="rId4" Type="http://schemas.openxmlformats.org/officeDocument/2006/relationships/image" Target="../media/image29.png"/><Relationship Id="rId9" Type="http://schemas.openxmlformats.org/officeDocument/2006/relationships/image" Target="../media/image34.sv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676.xml"/><Relationship Id="rId1" Type="http://schemas.openxmlformats.org/officeDocument/2006/relationships/tags" Target="../tags/tag3.xml"/><Relationship Id="rId5" Type="http://schemas.openxmlformats.org/officeDocument/2006/relationships/image" Target="../media/image36.svg"/><Relationship Id="rId4" Type="http://schemas.openxmlformats.org/officeDocument/2006/relationships/image" Target="../media/image35.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676.xml"/><Relationship Id="rId1" Type="http://schemas.openxmlformats.org/officeDocument/2006/relationships/tags" Target="../tags/tag4.xml"/><Relationship Id="rId5" Type="http://schemas.openxmlformats.org/officeDocument/2006/relationships/image" Target="../media/image36.sv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s://asplos-conference.org/" TargetMode="External"/><Relationship Id="rId7" Type="http://schemas.openxmlformats.org/officeDocument/2006/relationships/image" Target="../media/image26.png"/><Relationship Id="rId2" Type="http://schemas.openxmlformats.org/officeDocument/2006/relationships/hyperlink" Target="https://people.inf.ethz.ch/omutlu/pub/GenStore_asplos22-arxiv.pdf" TargetMode="External"/><Relationship Id="rId1" Type="http://schemas.openxmlformats.org/officeDocument/2006/relationships/slideLayout" Target="../slideLayouts/slideLayout581.xml"/><Relationship Id="rId6" Type="http://schemas.openxmlformats.org/officeDocument/2006/relationships/hyperlink" Target="https://www.youtube.com/watch?v=Vi1af8KY0g8" TargetMode="External"/><Relationship Id="rId5" Type="http://schemas.openxmlformats.org/officeDocument/2006/relationships/hyperlink" Target="https://people.inf.ethz.ch/omutlu/pub/GenStore_asplos22-lightning-talk.pdf" TargetMode="External"/><Relationship Id="rId4" Type="http://schemas.openxmlformats.org/officeDocument/2006/relationships/hyperlink" Target="https://people.inf.ethz.ch/omutlu/pub/GenStore_asplos22-lightning-talk.pptx"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1.jpg"/><Relationship Id="rId2" Type="http://schemas.openxmlformats.org/officeDocument/2006/relationships/image" Target="../media/image37.png"/><Relationship Id="rId1" Type="http://schemas.openxmlformats.org/officeDocument/2006/relationships/slideLayout" Target="../slideLayouts/slideLayout693.xml"/><Relationship Id="rId6" Type="http://schemas.openxmlformats.org/officeDocument/2006/relationships/image" Target="../media/image40.png"/><Relationship Id="rId5" Type="http://schemas.openxmlformats.org/officeDocument/2006/relationships/image" Target="../media/image1.png"/><Relationship Id="rId4" Type="http://schemas.openxmlformats.org/officeDocument/2006/relationships/image" Target="../media/image39.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5.png"/><Relationship Id="rId2" Type="http://schemas.openxmlformats.org/officeDocument/2006/relationships/notesSlide" Target="../notesSlides/notesSlide7.xml"/><Relationship Id="rId1" Type="http://schemas.openxmlformats.org/officeDocument/2006/relationships/slideLayout" Target="../slideLayouts/slideLayout694.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2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1.png"/><Relationship Id="rId7" Type="http://schemas.openxmlformats.org/officeDocument/2006/relationships/image" Target="../media/image49.png"/><Relationship Id="rId2" Type="http://schemas.openxmlformats.org/officeDocument/2006/relationships/notesSlide" Target="../notesSlides/notesSlide8.xml"/><Relationship Id="rId1" Type="http://schemas.openxmlformats.org/officeDocument/2006/relationships/slideLayout" Target="../slideLayouts/slideLayout69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694.xml"/></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694.xml"/></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png"/><Relationship Id="rId7" Type="http://schemas.openxmlformats.org/officeDocument/2006/relationships/image" Target="../media/image54.png"/><Relationship Id="rId2" Type="http://schemas.openxmlformats.org/officeDocument/2006/relationships/notesSlide" Target="../notesSlides/notesSlide11.xml"/><Relationship Id="rId1" Type="http://schemas.openxmlformats.org/officeDocument/2006/relationships/slideLayout" Target="../slideLayouts/slideLayout423.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423.xml"/><Relationship Id="rId5" Type="http://schemas.openxmlformats.org/officeDocument/2006/relationships/image" Target="../media/image60.png"/><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3.xml"/><Relationship Id="rId1" Type="http://schemas.openxmlformats.org/officeDocument/2006/relationships/slideLayout" Target="../slideLayouts/slideLayout423.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14.xml"/><Relationship Id="rId1" Type="http://schemas.openxmlformats.org/officeDocument/2006/relationships/slideLayout" Target="../slideLayouts/slideLayout4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45.xml"/></Relationships>
</file>

<file path=ppt/slides/_rels/slide30.xml.rels><?xml version="1.0" encoding="UTF-8" standalone="yes"?>
<Relationships xmlns="http://schemas.openxmlformats.org/package/2006/relationships"><Relationship Id="rId8" Type="http://schemas.openxmlformats.org/officeDocument/2006/relationships/hyperlink" Target="https://people.inf.ethz.ch/omutlu/pub/Google-consumer-workloads-data-movement-and-PIM_asplos18-poster.pptx" TargetMode="External"/><Relationship Id="rId3" Type="http://schemas.openxmlformats.org/officeDocument/2006/relationships/hyperlink" Target="https://www.asplos2018.org/" TargetMode="External"/><Relationship Id="rId7" Type="http://schemas.openxmlformats.org/officeDocument/2006/relationships/hyperlink" Target="https://people.inf.ethz.ch/omutlu/pub/Google-consumer-workloads-data-movement-and-PIM_asplos18-lightning-talk.pdf" TargetMode="External"/><Relationship Id="rId12" Type="http://schemas.openxmlformats.org/officeDocument/2006/relationships/image" Target="../media/image61.tiff"/><Relationship Id="rId2" Type="http://schemas.openxmlformats.org/officeDocument/2006/relationships/hyperlink" Target="https://people.inf.ethz.ch/omutlu/pub/Google-consumer-workloads-data-movement-and-PIM_asplos18.pdf" TargetMode="External"/><Relationship Id="rId1" Type="http://schemas.openxmlformats.org/officeDocument/2006/relationships/slideLayout" Target="../slideLayouts/slideLayout13.xml"/><Relationship Id="rId6" Type="http://schemas.openxmlformats.org/officeDocument/2006/relationships/hyperlink" Target="https://people.inf.ethz.ch/omutlu/pub/Google-consumer-workloads-data-movement-and-PIM_asplos18-lightning-talk.pptx" TargetMode="External"/><Relationship Id="rId11" Type="http://schemas.openxmlformats.org/officeDocument/2006/relationships/hyperlink" Target="https://www.youtube.com/watch?v=OTB_72HYIn0" TargetMode="External"/><Relationship Id="rId5" Type="http://schemas.openxmlformats.org/officeDocument/2006/relationships/hyperlink" Target="https://people.inf.ethz.ch/omutlu/pub/Google-consumer-workloads-data-movement-and-PIM_asplos18-talk.pdf" TargetMode="External"/><Relationship Id="rId10" Type="http://schemas.openxmlformats.org/officeDocument/2006/relationships/hyperlink" Target="https://www.youtube.com/watch?v=pklgnQ3ejZ4" TargetMode="External"/><Relationship Id="rId4" Type="http://schemas.openxmlformats.org/officeDocument/2006/relationships/hyperlink" Target="https://people.inf.ethz.ch/omutlu/pub/Google-consumer-workloads-data-movement-and-PIM_asplos18-talk.pptx" TargetMode="External"/><Relationship Id="rId9" Type="http://schemas.openxmlformats.org/officeDocument/2006/relationships/hyperlink" Target="https://people.inf.ethz.ch/omutlu/pub/Google-consumer-workloads-data-movement-and-PIM_asplos18-poster.pdf" TargetMode="External"/></Relationships>
</file>

<file path=ppt/slides/_rels/slide3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hyperlink" Target="http://isca2016.eecs.umich.edu/" TargetMode="External"/><Relationship Id="rId7" Type="http://schemas.openxmlformats.org/officeDocument/2006/relationships/hyperlink" Target="https://users.ece.cmu.edu/~omutlu/pub/TOM-programmer-transparent-GPU-near-date-processing_kevinhsieh_isca16-lightning-talk.pdf" TargetMode="External"/><Relationship Id="rId2" Type="http://schemas.openxmlformats.org/officeDocument/2006/relationships/hyperlink" Target="https://users.ece.cmu.edu/~omutlu/pub/TOM-programmer-transparent-GPU-near-date-processing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TOM-programmer-transparent-GPU-near-date-processing_kevinhsieh_isca16-lightning-talk.pptx" TargetMode="External"/><Relationship Id="rId5" Type="http://schemas.openxmlformats.org/officeDocument/2006/relationships/hyperlink" Target="https://users.ece.cmu.edu/~omutlu/pub/TOM-programmer-transparent-GPU-near-date-processing_kevinhsieh_isca16-talk.pdf" TargetMode="External"/><Relationship Id="rId4" Type="http://schemas.openxmlformats.org/officeDocument/2006/relationships/hyperlink" Target="https://users.ece.cmu.edu/~omutlu/pub/TOM-programmer-transparent-GPU-near-date-processing_kevinhsieh_isca16-talk.pptx"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pactconf.org/" TargetMode="External"/><Relationship Id="rId2" Type="http://schemas.openxmlformats.org/officeDocument/2006/relationships/hyperlink" Target="https://users.ece.cmu.edu/~omutlu/pub/scheduling-for-GPU-processing-in-memory_pact16.pdf" TargetMode="External"/><Relationship Id="rId1" Type="http://schemas.openxmlformats.org/officeDocument/2006/relationships/slideLayout" Target="../slideLayouts/slideLayout13.xml"/><Relationship Id="rId4" Type="http://schemas.openxmlformats.org/officeDocument/2006/relationships/image" Target="../media/image63.png"/></Relationships>
</file>

<file path=ppt/slides/_rels/slide33.xml.rels><?xml version="1.0" encoding="UTF-8" standalone="yes"?>
<Relationships xmlns="http://schemas.openxmlformats.org/package/2006/relationships"><Relationship Id="rId3" Type="http://schemas.openxmlformats.org/officeDocument/2006/relationships/hyperlink" Target="http://www.iccd-conf.com/" TargetMode="External"/><Relationship Id="rId2" Type="http://schemas.openxmlformats.org/officeDocument/2006/relationships/hyperlink" Target="https://users.ece.cmu.edu/~omutlu/pub/in-memory-pointer-chasing-accelerator_iccd16.pdf" TargetMode="External"/><Relationship Id="rId1" Type="http://schemas.openxmlformats.org/officeDocument/2006/relationships/slideLayout" Target="../slideLayouts/slideLayout13.xml"/><Relationship Id="rId4" Type="http://schemas.openxmlformats.org/officeDocument/2006/relationships/image" Target="../media/image64.png"/></Relationships>
</file>

<file path=ppt/slides/_rels/slide3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http://isca2016.eecs.umich.edu/" TargetMode="External"/><Relationship Id="rId7" Type="http://schemas.openxmlformats.org/officeDocument/2006/relationships/hyperlink" Target="https://users.ece.cmu.edu/~omutlu/pub/enhanced-memory-controller-for-dependent-loads_milad_isca16-lightning-talk.pdf" TargetMode="External"/><Relationship Id="rId2" Type="http://schemas.openxmlformats.org/officeDocument/2006/relationships/hyperlink" Target="https://users.ece.cmu.edu/~omutlu/pub/enhanced-memory-controller-for-dependent-loads_isca16.pdf" TargetMode="External"/><Relationship Id="rId1" Type="http://schemas.openxmlformats.org/officeDocument/2006/relationships/slideLayout" Target="../slideLayouts/slideLayout13.xml"/><Relationship Id="rId6" Type="http://schemas.openxmlformats.org/officeDocument/2006/relationships/hyperlink" Target="https://users.ece.cmu.edu/~omutlu/pub/enhanced-memory-controller-for-dependent-loads_milad_isca16-lightning-talk.pptx" TargetMode="External"/><Relationship Id="rId5" Type="http://schemas.openxmlformats.org/officeDocument/2006/relationships/hyperlink" Target="https://users.ece.cmu.edu/~omutlu/pub/enhanced-memory-controller-for-dependent-loads_milad_isca16-talk.pdf" TargetMode="External"/><Relationship Id="rId4" Type="http://schemas.openxmlformats.org/officeDocument/2006/relationships/hyperlink" Target="https://users.ece.cmu.edu/~omutlu/pub/enhanced-memory-controller-for-dependent-loads_milad_isca16-talk.pptx" TargetMode="External"/><Relationship Id="rId9" Type="http://schemas.openxmlformats.org/officeDocument/2006/relationships/image" Target="../media/image66.png"/></Relationships>
</file>

<file path=ppt/slides/_rels/slide35.xml.rels><?xml version="1.0" encoding="UTF-8" standalone="yes"?>
<Relationships xmlns="http://schemas.openxmlformats.org/package/2006/relationships"><Relationship Id="rId8" Type="http://schemas.openxmlformats.org/officeDocument/2006/relationships/hyperlink" Target="https://people.inf.ethz.ch/omutlu/pub/continuous-runahead-engine_micro16-poster.pdf" TargetMode="External"/><Relationship Id="rId3" Type="http://schemas.openxmlformats.org/officeDocument/2006/relationships/hyperlink" Target="http://www.microarch.org/micro49/" TargetMode="External"/><Relationship Id="rId7" Type="http://schemas.openxmlformats.org/officeDocument/2006/relationships/hyperlink" Target="https://people.inf.ethz.ch/omutlu/pub/continuous-runahead-engine_micro16-poster.pptx" TargetMode="External"/><Relationship Id="rId2" Type="http://schemas.openxmlformats.org/officeDocument/2006/relationships/hyperlink" Target="https://people.inf.ethz.ch/omutlu/pub/continuous-runahead-engine_micro16.pdf" TargetMode="External"/><Relationship Id="rId1" Type="http://schemas.openxmlformats.org/officeDocument/2006/relationships/slideLayout" Target="../slideLayouts/slideLayout236.xml"/><Relationship Id="rId6" Type="http://schemas.openxmlformats.org/officeDocument/2006/relationships/hyperlink" Target="https://people.inf.ethz.ch/omutlu/pub/continuous-runahead-engine_micro16-lightning-session-talk.pdf" TargetMode="External"/><Relationship Id="rId5" Type="http://schemas.openxmlformats.org/officeDocument/2006/relationships/hyperlink" Target="https://people.inf.ethz.ch/omutlu/pub/continuous-runahead-engine_micro16-talk.pdf" TargetMode="External"/><Relationship Id="rId4" Type="http://schemas.openxmlformats.org/officeDocument/2006/relationships/hyperlink" Target="https://people.inf.ethz.ch/omutlu/pub/continuous-runahead-engine_micro16-talk.pptx" TargetMode="External"/><Relationship Id="rId9" Type="http://schemas.openxmlformats.org/officeDocument/2006/relationships/image" Target="../media/image67.jpg"/></Relationships>
</file>

<file path=ppt/slides/_rels/slide36.xml.rels><?xml version="1.0" encoding="UTF-8" standalone="yes"?>
<Relationships xmlns="http://schemas.openxmlformats.org/package/2006/relationships"><Relationship Id="rId8" Type="http://schemas.openxmlformats.org/officeDocument/2006/relationships/hyperlink" Target="https://www.youtube.com/watch?v=xMiuqUyjkk0" TargetMode="External"/><Relationship Id="rId3" Type="http://schemas.openxmlformats.org/officeDocument/2006/relationships/hyperlink" Target="https://www.fpl2020.org/" TargetMode="External"/><Relationship Id="rId7" Type="http://schemas.openxmlformats.org/officeDocument/2006/relationships/hyperlink" Target="https://people.inf.ethz.ch/omutlu/pub/NERO-near-memory-stencil-acceleration-for-weather_fpl20-lightning-talk.pdf" TargetMode="External"/><Relationship Id="rId2" Type="http://schemas.openxmlformats.org/officeDocument/2006/relationships/hyperlink" Target="https://people.inf.ethz.ch/omutlu/pub/NERO-near-memory-stencil-acceleration-for-weather_fpl20.pdf" TargetMode="External"/><Relationship Id="rId1" Type="http://schemas.openxmlformats.org/officeDocument/2006/relationships/slideLayout" Target="../slideLayouts/slideLayout13.xml"/><Relationship Id="rId6" Type="http://schemas.openxmlformats.org/officeDocument/2006/relationships/hyperlink" Target="https://people.inf.ethz.ch/omutlu/pub/NERO-near-memory-stencil-acceleration-for-weather_fpl20-lightning-talk.pptx" TargetMode="External"/><Relationship Id="rId5" Type="http://schemas.openxmlformats.org/officeDocument/2006/relationships/hyperlink" Target="https://people.inf.ethz.ch/omutlu/pub/NERO-near-memory-stencil-acceleration-for-weather_fpl20-talk.pdf" TargetMode="External"/><Relationship Id="rId4" Type="http://schemas.openxmlformats.org/officeDocument/2006/relationships/hyperlink" Target="https://people.inf.ethz.ch/omutlu/pub/NERO-near-memory-stencil-acceleration-for-weather_fpl20-talk.pptx" TargetMode="External"/><Relationship Id="rId9" Type="http://schemas.openxmlformats.org/officeDocument/2006/relationships/image" Target="../media/image68.png"/></Relationships>
</file>

<file path=ppt/slides/_rels/slide37.xml.rels><?xml version="1.0" encoding="UTF-8" standalone="yes"?>
<Relationships xmlns="http://schemas.openxmlformats.org/package/2006/relationships"><Relationship Id="rId8" Type="http://schemas.openxmlformats.org/officeDocument/2006/relationships/hyperlink" Target="https://people.inf.ethz.ch/omutlu/pub/GenASM-approximate-string-matching-framework-for-genome-analysis_micro20-talk.pptx" TargetMode="External"/><Relationship Id="rId3" Type="http://schemas.openxmlformats.org/officeDocument/2006/relationships/hyperlink" Target="http://www.microarch.org/micro53/" TargetMode="External"/><Relationship Id="rId7" Type="http://schemas.openxmlformats.org/officeDocument/2006/relationships/hyperlink" Target="https://www.youtube.com/watch?v=srQVqPJFqjo" TargetMode="External"/><Relationship Id="rId2" Type="http://schemas.openxmlformats.org/officeDocument/2006/relationships/hyperlink" Target="https://people.inf.ethz.ch/omutlu/pub/GenASM-approximate-string-matching-framework-for-genome-analysis_micro20.pdf" TargetMode="External"/><Relationship Id="rId1" Type="http://schemas.openxmlformats.org/officeDocument/2006/relationships/slideLayout" Target="../slideLayouts/slideLayout581.xml"/><Relationship Id="rId6" Type="http://schemas.openxmlformats.org/officeDocument/2006/relationships/hyperlink" Target="https://people.inf.ethz.ch/omutlu/pub/GenASM-approximate-string-matching-framework-for-genome-analysis_micro20-lightning-talk.pdf" TargetMode="External"/><Relationship Id="rId5" Type="http://schemas.openxmlformats.org/officeDocument/2006/relationships/hyperlink" Target="https://people.inf.ethz.ch/omutlu/pub/GenASM-approximate-string-matching-framework-for-genome-analysis_micro20-lightning-talk.pptx" TargetMode="External"/><Relationship Id="rId10" Type="http://schemas.openxmlformats.org/officeDocument/2006/relationships/image" Target="../media/image69.png"/><Relationship Id="rId4" Type="http://schemas.openxmlformats.org/officeDocument/2006/relationships/hyperlink" Target="https://www.youtube.com/watch?v=nJs3RRnvk_k" TargetMode="External"/><Relationship Id="rId9" Type="http://schemas.openxmlformats.org/officeDocument/2006/relationships/hyperlink" Target="https://people.inf.ethz.ch/omutlu/pub/GenASM-approximate-string-matching-framework-for-genome-analysis_micro20-talk.pdf"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iscaconf.org/isca2022/" TargetMode="External"/><Relationship Id="rId2" Type="http://schemas.openxmlformats.org/officeDocument/2006/relationships/hyperlink" Target="https://people.inf.ethz.ch/omutlu/pub/SeGraM_genomic-sequence-mapping-universal-accelerator_isca22.pdf" TargetMode="External"/><Relationship Id="rId1" Type="http://schemas.openxmlformats.org/officeDocument/2006/relationships/slideLayout" Target="../slideLayouts/slideLayout581.xml"/><Relationship Id="rId5" Type="http://schemas.openxmlformats.org/officeDocument/2006/relationships/image" Target="../media/image70.png"/><Relationship Id="rId4" Type="http://schemas.openxmlformats.org/officeDocument/2006/relationships/hyperlink" Target="https://arxiv.org/pdf/2205.05883.pdf" TargetMode="External"/></Relationships>
</file>

<file path=ppt/slides/_rels/slide39.xml.rels><?xml version="1.0" encoding="UTF-8" standalone="yes"?>
<Relationships xmlns="http://schemas.openxmlformats.org/package/2006/relationships"><Relationship Id="rId8" Type="http://schemas.openxmlformats.org/officeDocument/2006/relationships/hyperlink" Target="https://youtu.be/PWWBtrL60dQ?t=8290" TargetMode="External"/><Relationship Id="rId3" Type="http://schemas.openxmlformats.org/officeDocument/2006/relationships/hyperlink" Target="http://www.microarch.org/micro55/" TargetMode="External"/><Relationship Id="rId7" Type="http://schemas.openxmlformats.org/officeDocument/2006/relationships/hyperlink" Target="https://people.inf.ethz.ch/omutlu/pub/GenPIP_comparch22-lecture-slides.pdf" TargetMode="External"/><Relationship Id="rId2" Type="http://schemas.openxmlformats.org/officeDocument/2006/relationships/hyperlink" Target="https://arxiv.org/pdf/2209.08600.pdf" TargetMode="External"/><Relationship Id="rId1" Type="http://schemas.openxmlformats.org/officeDocument/2006/relationships/slideLayout" Target="../slideLayouts/slideLayout581.xml"/><Relationship Id="rId6" Type="http://schemas.openxmlformats.org/officeDocument/2006/relationships/hyperlink" Target="https://people.inf.ethz.ch/omutlu/pub/GenPIP_comparch22-lecture-slides.pptx" TargetMode="External"/><Relationship Id="rId5" Type="http://schemas.openxmlformats.org/officeDocument/2006/relationships/hyperlink" Target="https://people.inf.ethz.ch/omutlu/pub/GenPIP_micro22-talk.pdf" TargetMode="External"/><Relationship Id="rId10" Type="http://schemas.openxmlformats.org/officeDocument/2006/relationships/image" Target="../media/image71.png"/><Relationship Id="rId4" Type="http://schemas.openxmlformats.org/officeDocument/2006/relationships/hyperlink" Target="https://people.inf.ethz.ch/omutlu/pub/GenPIP_micro22-talk.pptx" TargetMode="External"/><Relationship Id="rId9" Type="http://schemas.openxmlformats.org/officeDocument/2006/relationships/hyperlink" Target="https://arxiv.org/abs/2209.08600"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09.xml"/></Relationships>
</file>

<file path=ppt/slides/_rels/slide40.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www.iccd-conf.com/" TargetMode="External"/><Relationship Id="rId7" Type="http://schemas.openxmlformats.org/officeDocument/2006/relationships/hyperlink" Target="https://github.com/CMU-SAFARI/NATSA" TargetMode="External"/><Relationship Id="rId2" Type="http://schemas.openxmlformats.org/officeDocument/2006/relationships/hyperlink" Target="https://people.inf.ethz.ch/omutlu/pub/NATSA_time-series-analysis-near-data_iccd20.pdf" TargetMode="External"/><Relationship Id="rId1" Type="http://schemas.openxmlformats.org/officeDocument/2006/relationships/slideLayout" Target="../slideLayouts/slideLayout13.xml"/><Relationship Id="rId6" Type="http://schemas.openxmlformats.org/officeDocument/2006/relationships/hyperlink" Target="https://www.youtube.com/watch?v=PwhtSAVa_W4" TargetMode="External"/><Relationship Id="rId5" Type="http://schemas.openxmlformats.org/officeDocument/2006/relationships/hyperlink" Target="https://people.inf.ethz.ch/omutlu/pub/NATSA_time-series-analysis-near-data_iccd20-talk.pdf" TargetMode="External"/><Relationship Id="rId4" Type="http://schemas.openxmlformats.org/officeDocument/2006/relationships/hyperlink" Target="https://people.inf.ethz.ch/omutlu/pub/NATSA_time-series-analysis-near-data_iccd20-talk.pptx" TargetMode="External"/></Relationships>
</file>

<file path=ppt/slides/_rels/slide41.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hyperlink" Target="http://www.microarch.org/micro54/" TargetMode="External"/><Relationship Id="rId7" Type="http://schemas.openxmlformats.org/officeDocument/2006/relationships/hyperlink" Target="https://arxiv.org/abs/2104.07582" TargetMode="External"/><Relationship Id="rId2" Type="http://schemas.openxmlformats.org/officeDocument/2006/relationships/hyperlink" Target="https://people.inf.ethz.ch/omutlu/pub/SISA-GraphMining-on-PIM_micro21.pdf" TargetMode="External"/><Relationship Id="rId1" Type="http://schemas.openxmlformats.org/officeDocument/2006/relationships/slideLayout" Target="../slideLayouts/slideLayout13.xml"/><Relationship Id="rId6" Type="http://schemas.openxmlformats.org/officeDocument/2006/relationships/hyperlink" Target="https://www.youtube.com/watch?v=6k89Ph2qgRA&amp;list=PL5Q2soXY2Zi--0LrXSQ9sST3N0k0bXp51&amp;index=4" TargetMode="External"/><Relationship Id="rId5" Type="http://schemas.openxmlformats.org/officeDocument/2006/relationships/hyperlink" Target="https://www.youtube.com/watch?v=VL5K1t2qTDU&amp;list=PL5Q2soXY2Zi--0LrXSQ9sST3N0k0bXp51&amp;index=9" TargetMode="External"/><Relationship Id="rId4" Type="http://schemas.openxmlformats.org/officeDocument/2006/relationships/hyperlink" Target="https://people.inf.ethz.ch/omutlu/pub/SISA-GraphMining-on-PIM_micro21-talk.pdf" TargetMode="External"/></Relationships>
</file>

<file path=ppt/slides/_rels/slide42.xml.rels><?xml version="1.0" encoding="UTF-8" standalone="yes"?>
<Relationships xmlns="http://schemas.openxmlformats.org/package/2006/relationships"><Relationship Id="rId8" Type="http://schemas.openxmlformats.org/officeDocument/2006/relationships/hyperlink" Target="https://people.inf.ethz.ch/omutlu/pub/Polynesia_icde22-short-talk.pdf" TargetMode="External"/><Relationship Id="rId3" Type="http://schemas.openxmlformats.org/officeDocument/2006/relationships/hyperlink" Target="https://icde2022.ieeecomputer.my/" TargetMode="External"/><Relationship Id="rId7" Type="http://schemas.openxmlformats.org/officeDocument/2006/relationships/hyperlink" Target="https://people.inf.ethz.ch/omutlu/pub/Polynesia_icde22-short-talk.pptx" TargetMode="External"/><Relationship Id="rId2" Type="http://schemas.openxmlformats.org/officeDocument/2006/relationships/hyperlink" Target="https://people.inf.ethz.ch/omutlu/pub/Polynesia_icde22.pdf" TargetMode="External"/><Relationship Id="rId1" Type="http://schemas.openxmlformats.org/officeDocument/2006/relationships/slideLayout" Target="../slideLayouts/slideLayout13.xml"/><Relationship Id="rId6" Type="http://schemas.openxmlformats.org/officeDocument/2006/relationships/hyperlink" Target="https://people.inf.ethz.ch/omutlu/pub/Polynesia_icde22-talk.pdf" TargetMode="External"/><Relationship Id="rId5" Type="http://schemas.openxmlformats.org/officeDocument/2006/relationships/hyperlink" Target="https://people.inf.ethz.ch/omutlu/pub/Polynesia_icde22-talk.pptx" TargetMode="External"/><Relationship Id="rId4" Type="http://schemas.openxmlformats.org/officeDocument/2006/relationships/hyperlink" Target="https://arxiv.org/pdf/2204.11275.pdf" TargetMode="External"/><Relationship Id="rId9" Type="http://schemas.openxmlformats.org/officeDocument/2006/relationships/image" Target="../media/image74.png"/></Relationships>
</file>

<file path=ppt/slides/_rels/slide43.xml.rels><?xml version="1.0" encoding="UTF-8" standalone="yes"?>
<Relationships xmlns="http://schemas.openxmlformats.org/package/2006/relationships"><Relationship Id="rId3" Type="http://schemas.openxmlformats.org/officeDocument/2006/relationships/hyperlink" Target="http://pactconf.org/" TargetMode="External"/><Relationship Id="rId7" Type="http://schemas.openxmlformats.org/officeDocument/2006/relationships/image" Target="../media/image75.png"/><Relationship Id="rId2" Type="http://schemas.openxmlformats.org/officeDocument/2006/relationships/hyperlink" Target="https://people.inf.ethz.ch/omutlu/pub/Google-neural-networks-for-edge-devices-Mensa-Framework_pact21.pdf" TargetMode="External"/><Relationship Id="rId1" Type="http://schemas.openxmlformats.org/officeDocument/2006/relationships/slideLayout" Target="../slideLayouts/slideLayout13.xml"/><Relationship Id="rId6" Type="http://schemas.openxmlformats.org/officeDocument/2006/relationships/hyperlink" Target="https://www.youtube.com/watch?v=A5gxjDbLRAs&amp;list=PL5Q2soXY2Zi8_VVChACnON4sfh2bJ5IrD&amp;index=178" TargetMode="External"/><Relationship Id="rId5" Type="http://schemas.openxmlformats.org/officeDocument/2006/relationships/hyperlink" Target="https://people.inf.ethz.ch/omutlu/pub/Google-neural-networks-for-edge-devices-Mensa-Framework_pact21-talk.pdf" TargetMode="External"/><Relationship Id="rId4" Type="http://schemas.openxmlformats.org/officeDocument/2006/relationships/hyperlink" Target="https://people.inf.ethz.ch/omutlu/pub/Google-neural-networks-for-edge-devices-Mensa-Framework_pact21-talk.pptx"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16.png"/><Relationship Id="rId7"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693.xml"/><Relationship Id="rId6" Type="http://schemas.openxmlformats.org/officeDocument/2006/relationships/image" Target="../media/image76.png"/><Relationship Id="rId5" Type="http://schemas.openxmlformats.org/officeDocument/2006/relationships/image" Target="../media/image40.png"/><Relationship Id="rId4" Type="http://schemas.openxmlformats.org/officeDocument/2006/relationships/image" Target="../media/image17.sv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694.xml"/></Relationships>
</file>

<file path=ppt/slides/_rels/slide46.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8.png"/><Relationship Id="rId7"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694.xml"/><Relationship Id="rId6" Type="http://schemas.openxmlformats.org/officeDocument/2006/relationships/image" Target="../media/image81.png"/><Relationship Id="rId5" Type="http://schemas.openxmlformats.org/officeDocument/2006/relationships/image" Target="../media/image80.png"/><Relationship Id="rId4" Type="http://schemas.openxmlformats.org/officeDocument/2006/relationships/image" Target="../media/image79.png"/></Relationships>
</file>

<file path=ppt/slides/_rels/slide47.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8.xml"/><Relationship Id="rId1" Type="http://schemas.openxmlformats.org/officeDocument/2006/relationships/slideLayout" Target="../slideLayouts/slideLayout694.xml"/><Relationship Id="rId4" Type="http://schemas.openxmlformats.org/officeDocument/2006/relationships/image" Target="../media/image1.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694.xml"/><Relationship Id="rId5" Type="http://schemas.openxmlformats.org/officeDocument/2006/relationships/chart" Target="../charts/chart8.xml"/><Relationship Id="rId4" Type="http://schemas.openxmlformats.org/officeDocument/2006/relationships/chart" Target="../charts/chart7.xml"/></Relationships>
</file>

<file path=ppt/slides/_rels/slide4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0.xml"/><Relationship Id="rId1" Type="http://schemas.openxmlformats.org/officeDocument/2006/relationships/slideLayout" Target="../slideLayouts/slideLayout694.xml"/><Relationship Id="rId6" Type="http://schemas.openxmlformats.org/officeDocument/2006/relationships/image" Target="../media/image1.png"/><Relationship Id="rId5" Type="http://schemas.openxmlformats.org/officeDocument/2006/relationships/image" Target="../media/image85.emf"/><Relationship Id="rId4" Type="http://schemas.openxmlformats.org/officeDocument/2006/relationships/image" Target="../media/image84.png"/></Relationships>
</file>

<file path=ppt/slides/_rels/slide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36.xml"/><Relationship Id="rId6" Type="http://schemas.openxmlformats.org/officeDocument/2006/relationships/chart" Target="../charts/chart1.xml"/><Relationship Id="rId5" Type="http://schemas.openxmlformats.org/officeDocument/2006/relationships/image" Target="../media/image22.png"/><Relationship Id="rId4" Type="http://schemas.openxmlformats.org/officeDocument/2006/relationships/image" Target="../media/image21.jpeg"/></Relationships>
</file>

<file path=ppt/slides/_rels/slide50.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21.xml"/><Relationship Id="rId1" Type="http://schemas.openxmlformats.org/officeDocument/2006/relationships/slideLayout" Target="../slideLayouts/slideLayout694.xml"/><Relationship Id="rId5" Type="http://schemas.openxmlformats.org/officeDocument/2006/relationships/image" Target="../media/image1.png"/><Relationship Id="rId4" Type="http://schemas.openxmlformats.org/officeDocument/2006/relationships/chart" Target="../charts/chart10.xml"/></Relationships>
</file>

<file path=ppt/slides/_rels/slide51.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2.xml"/><Relationship Id="rId1" Type="http://schemas.openxmlformats.org/officeDocument/2006/relationships/slideLayout" Target="../slideLayouts/slideLayout694.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3.xml"/><Relationship Id="rId1" Type="http://schemas.openxmlformats.org/officeDocument/2006/relationships/slideLayout" Target="../slideLayouts/slideLayout694.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hyperlink" Target="http://pactconf.org/" TargetMode="External"/><Relationship Id="rId7" Type="http://schemas.openxmlformats.org/officeDocument/2006/relationships/image" Target="../media/image75.png"/><Relationship Id="rId2" Type="http://schemas.openxmlformats.org/officeDocument/2006/relationships/hyperlink" Target="https://people.inf.ethz.ch/omutlu/pub/Google-neural-networks-for-edge-devices-Mensa-Framework_pact21.pdf" TargetMode="External"/><Relationship Id="rId1" Type="http://schemas.openxmlformats.org/officeDocument/2006/relationships/slideLayout" Target="../slideLayouts/slideLayout13.xml"/><Relationship Id="rId6" Type="http://schemas.openxmlformats.org/officeDocument/2006/relationships/hyperlink" Target="https://www.youtube.com/watch?v=A5gxjDbLRAs&amp;list=PL5Q2soXY2Zi8_VVChACnON4sfh2bJ5IrD&amp;index=178" TargetMode="External"/><Relationship Id="rId5" Type="http://schemas.openxmlformats.org/officeDocument/2006/relationships/hyperlink" Target="https://people.inf.ethz.ch/omutlu/pub/Google-neural-networks-for-edge-devices-Mensa-Framework_pact21-talk.pdf" TargetMode="External"/><Relationship Id="rId4" Type="http://schemas.openxmlformats.org/officeDocument/2006/relationships/hyperlink" Target="https://people.inf.ethz.ch/omutlu/pub/Google-neural-networks-for-edge-devices-Mensa-Framework_pact21-talk.pptx" TargetMode="External"/></Relationships>
</file>

<file path=ppt/slides/_rels/slide54.xml.rels><?xml version="1.0" encoding="UTF-8" standalone="yes"?>
<Relationships xmlns="http://schemas.openxmlformats.org/package/2006/relationships"><Relationship Id="rId3" Type="http://schemas.openxmlformats.org/officeDocument/2006/relationships/hyperlink" Target="http://www.ece.cmu.edu/calcm/isca2015/" TargetMode="External"/><Relationship Id="rId2" Type="http://schemas.openxmlformats.org/officeDocument/2006/relationships/hyperlink" Target="http://users.ece.cmu.edu/~omutlu/pub/pim-enabled-instructons-for-low-overhead-pim_isca15.pdf" TargetMode="External"/><Relationship Id="rId1" Type="http://schemas.openxmlformats.org/officeDocument/2006/relationships/slideLayout" Target="../slideLayouts/slideLayout13.xml"/><Relationship Id="rId6" Type="http://schemas.openxmlformats.org/officeDocument/2006/relationships/image" Target="../media/image86.png"/><Relationship Id="rId5" Type="http://schemas.openxmlformats.org/officeDocument/2006/relationships/hyperlink" Target="http://users.ece.cmu.edu/~omutlu/pub/pim-enabled-instructons-for-low-overhead-pim_isca15-lightning-talk.pdf" TargetMode="External"/><Relationship Id="rId4" Type="http://schemas.openxmlformats.org/officeDocument/2006/relationships/hyperlink" Target="http://users.ece.cmu.edu/~omutlu/pub/pim-enabled-instructons-for-low-overhead-pim_isca15-talk.pdf" TargetMode="External"/></Relationships>
</file>

<file path=ppt/slides/_rels/slide55.xml.rels><?xml version="1.0" encoding="UTF-8" standalone="yes"?>
<Relationships xmlns="http://schemas.openxmlformats.org/package/2006/relationships"><Relationship Id="rId3" Type="http://schemas.openxmlformats.org/officeDocument/2006/relationships/hyperlink" Target="http://www.computer.org/micro/" TargetMode="External"/><Relationship Id="rId2" Type="http://schemas.openxmlformats.org/officeDocument/2006/relationships/hyperlink" Target="https://arxiv.org/pdf/2106.06433.pdf" TargetMode="External"/><Relationship Id="rId1" Type="http://schemas.openxmlformats.org/officeDocument/2006/relationships/slideLayout" Target="../slideLayouts/slideLayout558.xml"/><Relationship Id="rId4" Type="http://schemas.openxmlformats.org/officeDocument/2006/relationships/image" Target="../media/image8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8" Type="http://schemas.openxmlformats.org/officeDocument/2006/relationships/image" Target="../media/image92.tiff"/><Relationship Id="rId3" Type="http://schemas.openxmlformats.org/officeDocument/2006/relationships/image" Target="../media/image24.png"/><Relationship Id="rId7" Type="http://schemas.openxmlformats.org/officeDocument/2006/relationships/image" Target="../media/image91.png"/><Relationship Id="rId2" Type="http://schemas.openxmlformats.org/officeDocument/2006/relationships/image" Target="../media/image23.png"/><Relationship Id="rId1" Type="http://schemas.openxmlformats.org/officeDocument/2006/relationships/slideLayout" Target="../slideLayouts/slideLayout236.xml"/><Relationship Id="rId6" Type="http://schemas.openxmlformats.org/officeDocument/2006/relationships/image" Target="../media/image90.jpeg"/><Relationship Id="rId5" Type="http://schemas.openxmlformats.org/officeDocument/2006/relationships/image" Target="../media/image89.jpeg"/><Relationship Id="rId4" Type="http://schemas.openxmlformats.org/officeDocument/2006/relationships/image" Target="../media/image88.png"/><Relationship Id="rId9" Type="http://schemas.openxmlformats.org/officeDocument/2006/relationships/image" Target="../media/image93.png"/></Relationships>
</file>

<file path=ppt/slides/_rels/slide58.xml.rels><?xml version="1.0" encoding="UTF-8" standalone="yes"?>
<Relationships xmlns="http://schemas.openxmlformats.org/package/2006/relationships"><Relationship Id="rId3" Type="http://schemas.openxmlformats.org/officeDocument/2006/relationships/hyperlink" Target="https://www.anandtech.com/show/14750/hot-chips-31-analysis-inmemory-processing-by-upmem" TargetMode="External"/><Relationship Id="rId2" Type="http://schemas.openxmlformats.org/officeDocument/2006/relationships/image" Target="../media/image94.tiff"/><Relationship Id="rId1" Type="http://schemas.openxmlformats.org/officeDocument/2006/relationships/slideLayout" Target="../slideLayouts/slideLayout467.xml"/><Relationship Id="rId5" Type="http://schemas.openxmlformats.org/officeDocument/2006/relationships/hyperlink" Target="https://www.upmem.com/video-upmem-presenting-its-true-processing-in-memory-solution-hot-chips-2019/" TargetMode="External"/><Relationship Id="rId4" Type="http://schemas.openxmlformats.org/officeDocument/2006/relationships/image" Target="../media/image95.tiff"/></Relationships>
</file>

<file path=ppt/slides/_rels/slide5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24.xml"/><Relationship Id="rId1" Type="http://schemas.openxmlformats.org/officeDocument/2006/relationships/slideLayout" Target="../slideLayouts/slideLayout615.xml"/><Relationship Id="rId4" Type="http://schemas.openxmlformats.org/officeDocument/2006/relationships/hyperlink" Target="http://www.upmem.com/"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8" Type="http://schemas.openxmlformats.org/officeDocument/2006/relationships/image" Target="../media/image102.emf"/><Relationship Id="rId13" Type="http://schemas.openxmlformats.org/officeDocument/2006/relationships/hyperlink" Target="https://arxiv.org/pdf/2105.03814.pdf" TargetMode="External"/><Relationship Id="rId3" Type="http://schemas.openxmlformats.org/officeDocument/2006/relationships/image" Target="../media/image97.emf"/><Relationship Id="rId7" Type="http://schemas.openxmlformats.org/officeDocument/2006/relationships/image" Target="../media/image101.emf"/><Relationship Id="rId12" Type="http://schemas.openxmlformats.org/officeDocument/2006/relationships/image" Target="../media/image106.emf"/><Relationship Id="rId2" Type="http://schemas.openxmlformats.org/officeDocument/2006/relationships/notesSlide" Target="../notesSlides/notesSlide25.xml"/><Relationship Id="rId1" Type="http://schemas.openxmlformats.org/officeDocument/2006/relationships/slideLayout" Target="../slideLayouts/slideLayout467.xml"/><Relationship Id="rId6" Type="http://schemas.openxmlformats.org/officeDocument/2006/relationships/image" Target="../media/image100.emf"/><Relationship Id="rId11" Type="http://schemas.openxmlformats.org/officeDocument/2006/relationships/image" Target="../media/image105.emf"/><Relationship Id="rId5" Type="http://schemas.openxmlformats.org/officeDocument/2006/relationships/image" Target="../media/image99.emf"/><Relationship Id="rId10" Type="http://schemas.openxmlformats.org/officeDocument/2006/relationships/image" Target="../media/image104.emf"/><Relationship Id="rId4" Type="http://schemas.openxmlformats.org/officeDocument/2006/relationships/image" Target="../media/image98.emf"/><Relationship Id="rId9" Type="http://schemas.openxmlformats.org/officeDocument/2006/relationships/image" Target="../media/image103.emf"/><Relationship Id="rId14" Type="http://schemas.openxmlformats.org/officeDocument/2006/relationships/image" Target="../media/image107.png"/></Relationships>
</file>

<file path=ppt/slides/_rels/slide61.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hyperlink" Target="https://www.youtube.com/watch?v=Sscy1Wrr22A&amp;list=PL5Q2soXY2Zi9xidyIgBxUz7xRPS-wisBN&amp;index=26" TargetMode="External"/><Relationship Id="rId1" Type="http://schemas.openxmlformats.org/officeDocument/2006/relationships/slideLayout" Target="../slideLayouts/slideLayout236.xml"/></Relationships>
</file>

<file path=ppt/slides/_rels/slide6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26.xml"/><Relationship Id="rId1" Type="http://schemas.openxmlformats.org/officeDocument/2006/relationships/slideLayout" Target="../slideLayouts/slideLayout467.xml"/><Relationship Id="rId5" Type="http://schemas.openxmlformats.org/officeDocument/2006/relationships/hyperlink" Target="https://github.com/CMU-SAFARI/prim-benchmarks" TargetMode="External"/><Relationship Id="rId4" Type="http://schemas.openxmlformats.org/officeDocument/2006/relationships/hyperlink" Target="https://arxiv.org/pdf/2105.03814.pdf"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662.xml"/></Relationships>
</file>

<file path=ppt/slides/_rels/slide64.xml.rels><?xml version="1.0" encoding="UTF-8" standalone="yes"?>
<Relationships xmlns="http://schemas.openxmlformats.org/package/2006/relationships"><Relationship Id="rId3" Type="http://schemas.openxmlformats.org/officeDocument/2006/relationships/hyperlink" Target="https://github.com/CMU-SAFARI/prim-benchmarks" TargetMode="External"/><Relationship Id="rId2" Type="http://schemas.openxmlformats.org/officeDocument/2006/relationships/notesSlide" Target="../notesSlides/notesSlide27.xml"/><Relationship Id="rId1" Type="http://schemas.openxmlformats.org/officeDocument/2006/relationships/slideLayout" Target="../slideLayouts/slideLayout662.xml"/><Relationship Id="rId4" Type="http://schemas.openxmlformats.org/officeDocument/2006/relationships/image" Target="../media/image110.png"/></Relationships>
</file>

<file path=ppt/slides/_rels/slide65.xml.rels><?xml version="1.0" encoding="UTF-8" standalone="yes"?>
<Relationships xmlns="http://schemas.openxmlformats.org/package/2006/relationships"><Relationship Id="rId3" Type="http://schemas.openxmlformats.org/officeDocument/2006/relationships/hyperlink" Target="https://arxiv.org/pdf/2206.06022.pdf" TargetMode="External"/><Relationship Id="rId2" Type="http://schemas.openxmlformats.org/officeDocument/2006/relationships/notesSlide" Target="../notesSlides/notesSlide28.xml"/><Relationship Id="rId1" Type="http://schemas.openxmlformats.org/officeDocument/2006/relationships/slideLayout" Target="../slideLayouts/slideLayout662.xml"/><Relationship Id="rId5" Type="http://schemas.openxmlformats.org/officeDocument/2006/relationships/image" Target="../media/image112.png"/><Relationship Id="rId4" Type="http://schemas.openxmlformats.org/officeDocument/2006/relationships/image" Target="../media/image111.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662.xml"/></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hyperlink" Target="https://www.youtube.com/watch?v=qeukNs5XI3g&amp;t=11226s" TargetMode="Externa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hyperlink" Target="https://arxiv.org/pdf/2201.05072.pdf" TargetMode="External"/><Relationship Id="rId1" Type="http://schemas.openxmlformats.org/officeDocument/2006/relationships/slideLayout" Target="../slideLayouts/slideLayout2.xml"/><Relationship Id="rId5" Type="http://schemas.openxmlformats.org/officeDocument/2006/relationships/hyperlink" Target="https://www.youtube.com/watch?v=5kaOsJKlGrE" TargetMode="External"/><Relationship Id="rId4" Type="http://schemas.openxmlformats.org/officeDocument/2006/relationships/hyperlink" Target="https://github.com/CMU-SAFARI/SparseP" TargetMode="External"/></Relationships>
</file>

<file path=ppt/slides/_rels/slide69.xml.rels><?xml version="1.0" encoding="UTF-8" standalone="yes"?>
<Relationships xmlns="http://schemas.openxmlformats.org/package/2006/relationships"><Relationship Id="rId3" Type="http://schemas.openxmlformats.org/officeDocument/2006/relationships/hyperlink" Target="http://bioinformatics.oxfordjournals.org/" TargetMode="External"/><Relationship Id="rId7" Type="http://schemas.openxmlformats.org/officeDocument/2006/relationships/image" Target="../media/image115.png"/><Relationship Id="rId2" Type="http://schemas.openxmlformats.org/officeDocument/2006/relationships/hyperlink" Target="https://arxiv.org/pdf/2208.01243.pdf" TargetMode="External"/><Relationship Id="rId1" Type="http://schemas.openxmlformats.org/officeDocument/2006/relationships/slideLayout" Target="../slideLayouts/slideLayout467.xml"/><Relationship Id="rId6" Type="http://schemas.openxmlformats.org/officeDocument/2006/relationships/hyperlink" Target="https://github.com/CMU-SAFARI/alignment-in-memory" TargetMode="External"/><Relationship Id="rId5" Type="http://schemas.openxmlformats.org/officeDocument/2006/relationships/hyperlink" Target="https://arxiv.org/abs/2208.01243" TargetMode="External"/><Relationship Id="rId4" Type="http://schemas.openxmlformats.org/officeDocument/2006/relationships/hyperlink" Target="https://doi.org/10.1093/bioinformatics/btad155"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hyperlink" Target="https://github.com/CMU-SAFARI/alignment-in-memory" TargetMode="External"/><Relationship Id="rId1" Type="http://schemas.openxmlformats.org/officeDocument/2006/relationships/slideLayout" Target="../slideLayouts/slideLayout478.xml"/></Relationships>
</file>

<file path=ppt/slides/_rels/slide71.xml.rels><?xml version="1.0" encoding="UTF-8" standalone="yes"?>
<Relationships xmlns="http://schemas.openxmlformats.org/package/2006/relationships"><Relationship Id="rId3" Type="http://schemas.openxmlformats.org/officeDocument/2006/relationships/hyperlink" Target="https://news.samsung.com/global/samsung-develops-industrys-first-high-bandwidth-memory-with-ai-processing-power" TargetMode="External"/><Relationship Id="rId2" Type="http://schemas.openxmlformats.org/officeDocument/2006/relationships/image" Target="../media/image116.png"/><Relationship Id="rId1" Type="http://schemas.openxmlformats.org/officeDocument/2006/relationships/slideLayout" Target="../slideLayouts/slideLayout467.xml"/></Relationships>
</file>

<file path=ppt/slides/_rels/slide7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png"/><Relationship Id="rId1" Type="http://schemas.openxmlformats.org/officeDocument/2006/relationships/slideLayout" Target="../slideLayouts/slideLayout467.xml"/></Relationships>
</file>

<file path=ppt/slides/_rels/slide7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9.png"/><Relationship Id="rId1" Type="http://schemas.openxmlformats.org/officeDocument/2006/relationships/slideLayout" Target="../slideLayouts/slideLayout467.xml"/></Relationships>
</file>

<file path=ppt/slides/_rels/slide7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image" Target="../media/image118.png"/><Relationship Id="rId1" Type="http://schemas.openxmlformats.org/officeDocument/2006/relationships/slideLayout" Target="../slideLayouts/slideLayout467.xml"/></Relationships>
</file>

<file path=ppt/slides/_rels/slide7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21.png"/><Relationship Id="rId1" Type="http://schemas.openxmlformats.org/officeDocument/2006/relationships/slideLayout" Target="../slideLayouts/slideLayout467.xml"/></Relationships>
</file>

<file path=ppt/slides/_rels/slide76.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67.xml"/></Relationships>
</file>

<file path=ppt/slides/_rels/slide77.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67.xml"/></Relationships>
</file>

<file path=ppt/slides/_rels/slide78.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image" Target="../media/image124.png"/><Relationship Id="rId1" Type="http://schemas.openxmlformats.org/officeDocument/2006/relationships/slideLayout" Target="../slideLayouts/slideLayout467.xml"/></Relationships>
</file>

<file path=ppt/slides/_rels/slide79.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467.xml"/></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png"/><Relationship Id="rId1" Type="http://schemas.openxmlformats.org/officeDocument/2006/relationships/slideLayout" Target="../slideLayouts/slideLayout467.xml"/><Relationship Id="rId5" Type="http://schemas.openxmlformats.org/officeDocument/2006/relationships/image" Target="../media/image92.tiff"/><Relationship Id="rId4" Type="http://schemas.openxmlformats.org/officeDocument/2006/relationships/image" Target="../media/image129.png"/></Relationships>
</file>

<file path=ppt/slides/_rels/slide81.xml.rels><?xml version="1.0" encoding="UTF-8" standalone="yes"?>
<Relationships xmlns="http://schemas.openxmlformats.org/package/2006/relationships"><Relationship Id="rId3" Type="http://schemas.openxmlformats.org/officeDocument/2006/relationships/hyperlink" Target="https://developer.nvidia.com/blog/nvidia-ampere-architecture-in-depth/" TargetMode="External"/><Relationship Id="rId2" Type="http://schemas.openxmlformats.org/officeDocument/2006/relationships/notesSlide" Target="../notesSlides/notesSlide29.xml"/><Relationship Id="rId1" Type="http://schemas.openxmlformats.org/officeDocument/2006/relationships/slideLayout" Target="../slideLayouts/slideLayout467.xml"/><Relationship Id="rId4" Type="http://schemas.openxmlformats.org/officeDocument/2006/relationships/image" Target="../media/image130.emf"/></Relationships>
</file>

<file path=ppt/slides/_rels/slide82.xml.rels><?xml version="1.0" encoding="UTF-8" standalone="yes"?>
<Relationships xmlns="http://schemas.openxmlformats.org/package/2006/relationships"><Relationship Id="rId3" Type="http://schemas.openxmlformats.org/officeDocument/2006/relationships/image" Target="../media/image131.emf"/><Relationship Id="rId2" Type="http://schemas.openxmlformats.org/officeDocument/2006/relationships/hyperlink" Target="https://developer.nvidia.com/blog/nvidia-ampere-architecture-in-depth/" TargetMode="External"/><Relationship Id="rId1" Type="http://schemas.openxmlformats.org/officeDocument/2006/relationships/slideLayout" Target="../slideLayouts/slideLayout467.xml"/><Relationship Id="rId5" Type="http://schemas.openxmlformats.org/officeDocument/2006/relationships/image" Target="../media/image133.emf"/><Relationship Id="rId4" Type="http://schemas.openxmlformats.org/officeDocument/2006/relationships/image" Target="../media/image132.emf"/></Relationships>
</file>

<file path=ppt/slides/_rels/slide8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image" Target="../media/image134.png"/><Relationship Id="rId1" Type="http://schemas.openxmlformats.org/officeDocument/2006/relationships/slideLayout" Target="../slideLayouts/slideLayout467.xml"/><Relationship Id="rId4" Type="http://schemas.openxmlformats.org/officeDocument/2006/relationships/image" Target="../media/image136.png"/></Relationships>
</file>

<file path=ppt/slides/_rels/slide8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466.xml"/><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Tutorial on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dirty="0">
                <a:solidFill>
                  <a:srgbClr val="006633"/>
                </a:solidFill>
                <a:ea typeface="ＭＳ Ｐゴシック" panose="020B0600070205080204" pitchFamily="34" charset="-128"/>
              </a:rPr>
              <a:t>Processing-Near-Memory</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eaLnBrk="1" hangingPunct="1"/>
            <a:r>
              <a:rPr lang="en-US" altLang="en-US" sz="3200" kern="0" dirty="0">
                <a:solidFill>
                  <a:srgbClr val="003399"/>
                </a:solidFill>
                <a:ea typeface="ＭＳ Ｐゴシック" panose="020B0600070205080204" pitchFamily="34" charset="-128"/>
              </a:rPr>
              <a:t>Geraldo F. Oliveira</a:t>
            </a:r>
          </a:p>
          <a:p>
            <a:pPr eaLnBrk="1" hangingPunct="1"/>
            <a:r>
              <a:rPr lang="en-US" altLang="en-US" sz="3200" kern="0" dirty="0">
                <a:ea typeface="ＭＳ Ｐゴシック" panose="020B0600070205080204" pitchFamily="34" charset="-128"/>
              </a:rPr>
              <a:t>Prof. Onur Mutlu </a:t>
            </a:r>
            <a:br>
              <a:rPr lang="en-US" altLang="en-US" sz="3200" kern="0" dirty="0">
                <a:ea typeface="ＭＳ Ｐゴシック" panose="020B0600070205080204" pitchFamily="34" charset="-128"/>
              </a:rPr>
            </a:br>
            <a:endParaRPr lang="en-US" altLang="en-US" sz="2800" kern="0" dirty="0">
              <a:ea typeface="ＭＳ Ｐゴシック" panose="020B0600070205080204" pitchFamily="34" charset="-128"/>
            </a:endParaRPr>
          </a:p>
          <a:p>
            <a:pPr eaLnBrk="1" hangingPunct="1"/>
            <a:r>
              <a:rPr lang="en-US" altLang="en-US" sz="2800" kern="0" dirty="0">
                <a:ea typeface="ＭＳ Ｐゴシック" panose="020B0600070205080204" pitchFamily="34" charset="-128"/>
              </a:rPr>
              <a:t>ISCA 2024</a:t>
            </a:r>
          </a:p>
          <a:p>
            <a:pPr eaLnBrk="1" hangingPunct="1"/>
            <a:r>
              <a:rPr lang="en-US" altLang="en-US" sz="2800" kern="0" dirty="0">
                <a:ea typeface="ＭＳ Ｐゴシック" panose="020B0600070205080204" pitchFamily="34" charset="-128"/>
              </a:rPr>
              <a:t>29 June 2024</a:t>
            </a:r>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p:txBody>
      </p:sp>
    </p:spTree>
    <p:extLst>
      <p:ext uri="{BB962C8B-B14F-4D97-AF65-F5344CB8AC3E}">
        <p14:creationId xmlns:p14="http://schemas.microsoft.com/office/powerpoint/2010/main" val="37529668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
          <p:cNvSpPr/>
          <p:nvPr/>
        </p:nvSpPr>
        <p:spPr>
          <a:xfrm>
            <a:off x="0" y="1"/>
            <a:ext cx="9144000" cy="4086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6"/>
          <p:cNvSpPr/>
          <p:nvPr/>
        </p:nvSpPr>
        <p:spPr>
          <a:xfrm>
            <a:off x="0" y="5400000"/>
            <a:ext cx="9144000" cy="1458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7"/>
          <p:cNvSpPr/>
          <p:nvPr/>
        </p:nvSpPr>
        <p:spPr>
          <a:xfrm>
            <a:off x="0" y="4086000"/>
            <a:ext cx="6413494"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59"/>
          <p:cNvSpPr/>
          <p:nvPr/>
        </p:nvSpPr>
        <p:spPr>
          <a:xfrm>
            <a:off x="8312935" y="4086000"/>
            <a:ext cx="831065" cy="1314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6313610" y="3214446"/>
            <a:ext cx="2087858" cy="563984"/>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Prefetching</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1396580334"/>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Evaluated Systems</a:t>
            </a:r>
          </a:p>
        </p:txBody>
      </p:sp>
      <p:grpSp>
        <p:nvGrpSpPr>
          <p:cNvPr id="245" name="그룹 9"/>
          <p:cNvGrpSpPr/>
          <p:nvPr/>
        </p:nvGrpSpPr>
        <p:grpSpPr>
          <a:xfrm>
            <a:off x="4753793" y="1140133"/>
            <a:ext cx="1662216" cy="4531606"/>
            <a:chOff x="4753793" y="1340768"/>
            <a:chExt cx="1662216" cy="4531606"/>
          </a:xfrm>
        </p:grpSpPr>
        <p:sp>
          <p:nvSpPr>
            <p:cNvPr id="246" name="TextBox 245"/>
            <p:cNvSpPr txBox="1"/>
            <p:nvPr/>
          </p:nvSpPr>
          <p:spPr>
            <a:xfrm>
              <a:off x="4922700" y="1340768"/>
              <a:ext cx="132440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HMC-MC</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247" name="그룹 530"/>
            <p:cNvGrpSpPr/>
            <p:nvPr/>
          </p:nvGrpSpPr>
          <p:grpSpPr>
            <a:xfrm>
              <a:off x="4753793" y="2137755"/>
              <a:ext cx="1662216" cy="3734619"/>
              <a:chOff x="4986958" y="2155226"/>
              <a:chExt cx="1662216" cy="3734619"/>
            </a:xfrm>
          </p:grpSpPr>
          <p:grpSp>
            <p:nvGrpSpPr>
              <p:cNvPr id="248" name="그룹 234"/>
              <p:cNvGrpSpPr/>
              <p:nvPr/>
            </p:nvGrpSpPr>
            <p:grpSpPr>
              <a:xfrm rot="5400000">
                <a:off x="4986919" y="3188862"/>
                <a:ext cx="1660086" cy="1660007"/>
                <a:chOff x="2733859" y="2420936"/>
                <a:chExt cx="2016223" cy="2016129"/>
              </a:xfrm>
            </p:grpSpPr>
            <p:sp>
              <p:nvSpPr>
                <p:cNvPr id="283" name="직사각형 271"/>
                <p:cNvSpPr/>
                <p:nvPr/>
              </p:nvSpPr>
              <p:spPr>
                <a:xfrm rot="16200000">
                  <a:off x="2733907"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272"/>
                <p:cNvSpPr/>
                <p:nvPr/>
              </p:nvSpPr>
              <p:spPr>
                <a:xfrm rot="16200000">
                  <a:off x="3886034" y="2420889"/>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73"/>
                <p:cNvSpPr/>
                <p:nvPr/>
              </p:nvSpPr>
              <p:spPr>
                <a:xfrm rot="16200000">
                  <a:off x="3886034"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74"/>
                <p:cNvSpPr/>
                <p:nvPr/>
              </p:nvSpPr>
              <p:spPr>
                <a:xfrm rot="16200000">
                  <a:off x="2733907" y="357301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128</a:t>
                  </a:r>
                  <a:b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1400" b="0" i="0" u="none" strike="noStrike" kern="0" cap="none" spc="-100" normalizeH="0" baseline="0" noProof="0" dirty="0">
                      <a:ln>
                        <a:noFill/>
                      </a:ln>
                      <a:solidFill>
                        <a:sysClr val="windowText" lastClr="000000"/>
                      </a:solidFill>
                      <a:effectLst/>
                      <a:uLnTx/>
                      <a:uFillTx/>
                      <a:latin typeface="Calibri"/>
                      <a:ea typeface="나눔고딕"/>
                      <a:cs typeface="+mn-cs"/>
                    </a:rPr>
                    <a:t>In-Order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Calibri"/>
                      <a:ea typeface="나눔고딕"/>
                      <a:cs typeface="+mn-cs"/>
                    </a:rPr>
                    <a:t>2GHz</a:t>
                  </a:r>
                  <a:endParaRPr kumimoji="0" lang="ko-KR" altLang="en-US" sz="1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287" name="직선 화살표 연결선 275"/>
                <p:cNvCxnSpPr>
                  <a:stCxn id="283" idx="1"/>
                  <a:endCxn id="286" idx="3"/>
                </p:cNvCxnSpPr>
                <p:nvPr/>
              </p:nvCxnSpPr>
              <p:spPr>
                <a:xfrm rot="16200000" flipH="1">
                  <a:off x="3021844" y="3429001"/>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8" name="직선 화살표 연결선 276"/>
                <p:cNvCxnSpPr>
                  <a:stCxn id="286" idx="2"/>
                  <a:endCxn id="285" idx="0"/>
                </p:cNvCxnSpPr>
                <p:nvPr/>
              </p:nvCxnSpPr>
              <p:spPr>
                <a:xfrm rot="16200000">
                  <a:off x="3741970" y="3861047"/>
                  <a:ext cx="1"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89" name="직선 화살표 연결선 277"/>
                <p:cNvCxnSpPr>
                  <a:stCxn id="284" idx="1"/>
                  <a:endCxn id="285" idx="3"/>
                </p:cNvCxnSpPr>
                <p:nvPr/>
              </p:nvCxnSpPr>
              <p:spPr>
                <a:xfrm rot="16200000" flipH="1">
                  <a:off x="4173972" y="3429000"/>
                  <a:ext cx="288127"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0" name="직선 화살표 연결선 278"/>
                <p:cNvCxnSpPr>
                  <a:stCxn id="283" idx="2"/>
                  <a:endCxn id="284" idx="0"/>
                </p:cNvCxnSpPr>
                <p:nvPr/>
              </p:nvCxnSpPr>
              <p:spPr>
                <a:xfrm rot="16200000">
                  <a:off x="3741971" y="2708920"/>
                  <a:ext cx="0"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1" name="직선 화살표 연결선 279"/>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292" name="직선 화살표 연결선 280"/>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249" name="그룹 494"/>
              <p:cNvGrpSpPr/>
              <p:nvPr/>
            </p:nvGrpSpPr>
            <p:grpSpPr>
              <a:xfrm>
                <a:off x="4986958" y="4853737"/>
                <a:ext cx="1662216" cy="1036108"/>
                <a:chOff x="2829427" y="4853737"/>
                <a:chExt cx="1662216" cy="1036108"/>
              </a:xfrm>
            </p:grpSpPr>
            <p:sp>
              <p:nvSpPr>
                <p:cNvPr id="267" name="직사각형 495"/>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8" name="직사각형 496"/>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9" name="직선 화살표 연결선 497"/>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0" name="직선 화살표 연결선 498"/>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1" name="직사각형 499"/>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2" name="직사각형 500"/>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3" name="직선 화살표 연결선 501"/>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4" name="직선 화살표 연결선 502"/>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5" name="직사각형 503"/>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76" name="직사각형 504"/>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77" name="직선 화살표 연결선 505"/>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78" name="직선 화살표 연결선 506"/>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79" name="직사각형 507"/>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80" name="직사각형 508"/>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81" name="직선 화살표 연결선 509"/>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82" name="직선 화살표 연결선 510"/>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250" name="그룹 511"/>
              <p:cNvGrpSpPr/>
              <p:nvPr/>
            </p:nvGrpSpPr>
            <p:grpSpPr>
              <a:xfrm flipV="1">
                <a:off x="4986958" y="2155226"/>
                <a:ext cx="1662216" cy="1036108"/>
                <a:chOff x="2829427" y="4853737"/>
                <a:chExt cx="1662216" cy="1036108"/>
              </a:xfrm>
            </p:grpSpPr>
            <p:sp>
              <p:nvSpPr>
                <p:cNvPr id="251" name="직사각형 512"/>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2" name="직사각형 513"/>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3" name="직선 화살표 연결선 514"/>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4" name="직선 화살표 연결선 515"/>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5" name="직사각형 516"/>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56" name="직사각형 517"/>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57" name="직선 화살표 연결선 518"/>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58" name="직선 화살표 연결선 519"/>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59" name="직사각형 520"/>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0" name="직사각형 521"/>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1" name="직선 화살표 연결선 522"/>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2" name="직선 화살표 연결선 523"/>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263" name="직사각형 524"/>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264" name="직사각형 525"/>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265" name="직선 화살표 연결선 526"/>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266" name="직선 화살표 연결선 527"/>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cxnSp>
        <p:nvCxnSpPr>
          <p:cNvPr id="293" name="직선 연결선 632"/>
          <p:cNvCxnSpPr/>
          <p:nvPr/>
        </p:nvCxnSpPr>
        <p:spPr>
          <a:xfrm>
            <a:off x="2374317" y="1124744"/>
            <a:ext cx="0" cy="4752528"/>
          </a:xfrm>
          <a:prstGeom prst="line">
            <a:avLst/>
          </a:prstGeom>
          <a:noFill/>
          <a:ln w="9525" cap="flat" cmpd="sng" algn="ctr">
            <a:solidFill>
              <a:sysClr val="windowText" lastClr="000000"/>
            </a:solidFill>
            <a:prstDash val="dash"/>
          </a:ln>
          <a:effectLst/>
        </p:spPr>
      </p:cxnSp>
      <p:cxnSp>
        <p:nvCxnSpPr>
          <p:cNvPr id="294" name="직선 연결선 634"/>
          <p:cNvCxnSpPr/>
          <p:nvPr/>
        </p:nvCxnSpPr>
        <p:spPr>
          <a:xfrm>
            <a:off x="4543383" y="1124744"/>
            <a:ext cx="0" cy="4752528"/>
          </a:xfrm>
          <a:prstGeom prst="line">
            <a:avLst/>
          </a:prstGeom>
          <a:noFill/>
          <a:ln w="9525" cap="flat" cmpd="sng" algn="ctr">
            <a:solidFill>
              <a:sysClr val="windowText" lastClr="000000"/>
            </a:solidFill>
            <a:prstDash val="dash"/>
          </a:ln>
          <a:effectLst/>
        </p:spPr>
      </p:cxnSp>
      <p:cxnSp>
        <p:nvCxnSpPr>
          <p:cNvPr id="295" name="직선 연결선 635"/>
          <p:cNvCxnSpPr/>
          <p:nvPr/>
        </p:nvCxnSpPr>
        <p:spPr>
          <a:xfrm>
            <a:off x="6690490" y="1124744"/>
            <a:ext cx="0" cy="4752528"/>
          </a:xfrm>
          <a:prstGeom prst="line">
            <a:avLst/>
          </a:prstGeom>
          <a:noFill/>
          <a:ln w="9525" cap="flat" cmpd="sng" algn="ctr">
            <a:solidFill>
              <a:sysClr val="windowText" lastClr="000000"/>
            </a:solidFill>
            <a:prstDash val="dash"/>
          </a:ln>
          <a:effectLst/>
        </p:spPr>
      </p:cxnSp>
      <p:sp>
        <p:nvSpPr>
          <p:cNvPr id="296" name="TextBox 295"/>
          <p:cNvSpPr txBox="1"/>
          <p:nvPr/>
        </p:nvSpPr>
        <p:spPr>
          <a:xfrm>
            <a:off x="644713" y="5924599"/>
            <a:ext cx="126502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102.4GB/s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7" name="TextBox 296"/>
          <p:cNvSpPr txBox="1"/>
          <p:nvPr/>
        </p:nvSpPr>
        <p:spPr>
          <a:xfrm>
            <a:off x="2893896"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8" name="TextBox 297"/>
          <p:cNvSpPr txBox="1"/>
          <p:nvPr/>
        </p:nvSpPr>
        <p:spPr>
          <a:xfrm>
            <a:off x="5048265" y="5924599"/>
            <a:ext cx="1071062"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Tahoma"/>
                <a:ea typeface="+mn-ea"/>
                <a:cs typeface="+mn-cs"/>
              </a:rPr>
              <a:t>640GB/s</a:t>
            </a:r>
            <a:endParaRPr kumimoji="0" lang="ko-KR" altLang="en-US" sz="20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9" name="TextBox 298"/>
          <p:cNvSpPr txBox="1"/>
          <p:nvPr/>
        </p:nvSpPr>
        <p:spPr>
          <a:xfrm>
            <a:off x="7321993" y="5924599"/>
            <a:ext cx="960995" cy="400110"/>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1" i="0" u="none" strike="noStrike" kern="0" cap="none" spc="0" normalizeH="0" baseline="0" noProof="0" dirty="0">
                <a:ln>
                  <a:noFill/>
                </a:ln>
                <a:solidFill>
                  <a:srgbClr val="FF0000"/>
                </a:solidFill>
                <a:effectLst/>
                <a:uLnTx/>
                <a:uFillTx/>
                <a:latin typeface="Tahoma"/>
                <a:ea typeface="+mn-ea"/>
                <a:cs typeface="+mn-cs"/>
              </a:rPr>
              <a:t>8TB/s</a:t>
            </a:r>
            <a:endParaRPr kumimoji="0" lang="ko-KR" altLang="en-US" sz="20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300" name="그룹 8"/>
          <p:cNvGrpSpPr/>
          <p:nvPr/>
        </p:nvGrpSpPr>
        <p:grpSpPr>
          <a:xfrm>
            <a:off x="2599423" y="1140133"/>
            <a:ext cx="1662216" cy="4531606"/>
            <a:chOff x="2599423" y="1340768"/>
            <a:chExt cx="1662216" cy="4531606"/>
          </a:xfrm>
        </p:grpSpPr>
        <p:sp>
          <p:nvSpPr>
            <p:cNvPr id="301" name="TextBox 300"/>
            <p:cNvSpPr txBox="1"/>
            <p:nvPr/>
          </p:nvSpPr>
          <p:spPr>
            <a:xfrm>
              <a:off x="2696997" y="1340768"/>
              <a:ext cx="1467068"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HMC-</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nvGrpSpPr>
            <p:cNvPr id="302" name="그룹 528"/>
            <p:cNvGrpSpPr/>
            <p:nvPr/>
          </p:nvGrpSpPr>
          <p:grpSpPr>
            <a:xfrm>
              <a:off x="2599423" y="2137755"/>
              <a:ext cx="1662216" cy="3734619"/>
              <a:chOff x="2829427" y="2155226"/>
              <a:chExt cx="1662216" cy="3734619"/>
            </a:xfrm>
          </p:grpSpPr>
          <p:grpSp>
            <p:nvGrpSpPr>
              <p:cNvPr id="304" name="그룹 110"/>
              <p:cNvGrpSpPr/>
              <p:nvPr/>
            </p:nvGrpSpPr>
            <p:grpSpPr>
              <a:xfrm rot="16200000">
                <a:off x="2829389" y="3197906"/>
                <a:ext cx="1660086" cy="1660008"/>
                <a:chOff x="2733860" y="2420935"/>
                <a:chExt cx="2016223" cy="2016130"/>
              </a:xfrm>
            </p:grpSpPr>
            <p:sp>
              <p:nvSpPr>
                <p:cNvPr id="339" name="직사각형 179"/>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0" name="직사각형 180"/>
                <p:cNvSpPr/>
                <p:nvPr/>
              </p:nvSpPr>
              <p:spPr>
                <a:xfrm rot="5400000">
                  <a:off x="3886035" y="2420888"/>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1" name="직사각형 181"/>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42" name="직사각형 182"/>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43" name="직선 화살표 연결선 183"/>
                <p:cNvCxnSpPr>
                  <a:stCxn id="339" idx="3"/>
                  <a:endCxn id="342"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4" name="직선 화살표 연결선 184"/>
                <p:cNvCxnSpPr>
                  <a:stCxn id="342" idx="0"/>
                  <a:endCxn id="341" idx="2"/>
                </p:cNvCxnSpPr>
                <p:nvPr/>
              </p:nvCxnSpPr>
              <p:spPr>
                <a:xfrm rot="5400000" flipV="1">
                  <a:off x="3741971" y="3861049"/>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5" name="직선 화살표 연결선 185"/>
                <p:cNvCxnSpPr>
                  <a:stCxn id="340" idx="3"/>
                  <a:endCxn id="341"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6" name="직선 화살표 연결선 186"/>
                <p:cNvCxnSpPr>
                  <a:stCxn id="339" idx="0"/>
                  <a:endCxn id="340"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7" name="직선 화살표 연결선 18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348" name="직선 화살표 연결선 18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05" name="그룹 380"/>
              <p:cNvGrpSpPr/>
              <p:nvPr/>
            </p:nvGrpSpPr>
            <p:grpSpPr>
              <a:xfrm>
                <a:off x="2829427" y="4853737"/>
                <a:ext cx="1662216" cy="1036108"/>
                <a:chOff x="2829427" y="4853737"/>
                <a:chExt cx="1662216" cy="1036108"/>
              </a:xfrm>
            </p:grpSpPr>
            <p:sp>
              <p:nvSpPr>
                <p:cNvPr id="323" name="직사각형 163"/>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4" name="직사각형 190"/>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5" name="직선 화살표 연결선 192"/>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6" name="직선 화살표 연결선 194"/>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27" name="직사각형 200"/>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8" name="직사각형 201"/>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9" name="직선 화살표 연결선 202"/>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0" name="직선 화살표 연결선 203"/>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1" name="직사각형 2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2" name="직사각형 2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3" name="직선 화살표 연결선 2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4" name="직선 화살표 연결선 2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35" name="직사각형 2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36" name="직사각형 2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37" name="직선 화살표 연결선 2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38" name="직선 화살표 연결선 2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nvGrpSpPr>
              <p:cNvPr id="306" name="그룹 397"/>
              <p:cNvGrpSpPr/>
              <p:nvPr/>
            </p:nvGrpSpPr>
            <p:grpSpPr>
              <a:xfrm flipV="1">
                <a:off x="2829427" y="2155226"/>
                <a:ext cx="1662216" cy="1036108"/>
                <a:chOff x="2829427" y="4853737"/>
                <a:chExt cx="1662216" cy="1036108"/>
              </a:xfrm>
            </p:grpSpPr>
            <p:sp>
              <p:nvSpPr>
                <p:cNvPr id="307" name="직사각형 398"/>
                <p:cNvSpPr/>
                <p:nvPr/>
              </p:nvSpPr>
              <p:spPr>
                <a:xfrm rot="16200000">
                  <a:off x="283003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08" name="직사각형 399"/>
                <p:cNvSpPr/>
                <p:nvPr/>
              </p:nvSpPr>
              <p:spPr>
                <a:xfrm rot="16200000">
                  <a:off x="283003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09" name="직선 화살표 연결선 400"/>
                <p:cNvCxnSpPr/>
                <p:nvPr/>
              </p:nvCxnSpPr>
              <p:spPr>
                <a:xfrm rot="16200000">
                  <a:off x="292244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0" name="직선 화살표 연결선 401"/>
                <p:cNvCxnSpPr/>
                <p:nvPr/>
              </p:nvCxnSpPr>
              <p:spPr>
                <a:xfrm rot="16200000">
                  <a:off x="256682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1" name="직사각형 402"/>
                <p:cNvSpPr/>
                <p:nvPr/>
              </p:nvSpPr>
              <p:spPr>
                <a:xfrm rot="16200000">
                  <a:off x="323642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2" name="직사각형 403"/>
                <p:cNvSpPr/>
                <p:nvPr/>
              </p:nvSpPr>
              <p:spPr>
                <a:xfrm rot="16200000">
                  <a:off x="323642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3" name="직선 화살표 연결선 404"/>
                <p:cNvCxnSpPr/>
                <p:nvPr/>
              </p:nvCxnSpPr>
              <p:spPr>
                <a:xfrm rot="16200000">
                  <a:off x="332883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4" name="직선 화살표 연결선 405"/>
                <p:cNvCxnSpPr/>
                <p:nvPr/>
              </p:nvCxnSpPr>
              <p:spPr>
                <a:xfrm rot="16200000">
                  <a:off x="297321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5" name="직사각형 406"/>
                <p:cNvSpPr/>
                <p:nvPr/>
              </p:nvSpPr>
              <p:spPr>
                <a:xfrm rot="16200000">
                  <a:off x="3778651"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6" name="직사각형 407"/>
                <p:cNvSpPr/>
                <p:nvPr/>
              </p:nvSpPr>
              <p:spPr>
                <a:xfrm rot="16200000">
                  <a:off x="3778651"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17" name="직선 화살표 연결선 408"/>
                <p:cNvCxnSpPr/>
                <p:nvPr/>
              </p:nvCxnSpPr>
              <p:spPr>
                <a:xfrm rot="16200000">
                  <a:off x="3871066"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18" name="직선 화살표 연결선 409"/>
                <p:cNvCxnSpPr/>
                <p:nvPr/>
              </p:nvCxnSpPr>
              <p:spPr>
                <a:xfrm rot="16200000">
                  <a:off x="3515443"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19" name="직사각형 410"/>
                <p:cNvSpPr/>
                <p:nvPr/>
              </p:nvSpPr>
              <p:spPr>
                <a:xfrm rot="16200000">
                  <a:off x="4185040" y="5094855"/>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20" name="직사각형 411"/>
                <p:cNvSpPr/>
                <p:nvPr/>
              </p:nvSpPr>
              <p:spPr>
                <a:xfrm rot="16200000">
                  <a:off x="4185040" y="5583241"/>
                  <a:ext cx="306000" cy="307207"/>
                </a:xfrm>
                <a:prstGeom prst="rect">
                  <a:avLst/>
                </a:prstGeom>
                <a:gradFill rotWithShape="1">
                  <a:gsLst>
                    <a:gs pos="0">
                      <a:srgbClr val="B2912F">
                        <a:tint val="50000"/>
                        <a:satMod val="300000"/>
                      </a:srgbClr>
                    </a:gs>
                    <a:gs pos="35000">
                      <a:srgbClr val="B2912F">
                        <a:tint val="37000"/>
                        <a:satMod val="300000"/>
                      </a:srgbClr>
                    </a:gs>
                    <a:gs pos="100000">
                      <a:srgbClr val="B2912F">
                        <a:tint val="15000"/>
                        <a:satMod val="350000"/>
                      </a:srgbClr>
                    </a:gs>
                  </a:gsLst>
                  <a:lin ang="16200000" scaled="1"/>
                </a:gradFill>
                <a:ln w="9525" cap="flat" cmpd="sng" algn="ctr">
                  <a:solidFill>
                    <a:srgbClr val="B2912F">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21" name="직선 화살표 연결선 412"/>
                <p:cNvCxnSpPr/>
                <p:nvPr/>
              </p:nvCxnSpPr>
              <p:spPr>
                <a:xfrm rot="16200000">
                  <a:off x="4277455" y="4972079"/>
                  <a:ext cx="228329"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22" name="직선 화살표 연결선 413"/>
                <p:cNvCxnSpPr/>
                <p:nvPr/>
              </p:nvCxnSpPr>
              <p:spPr>
                <a:xfrm rot="16200000">
                  <a:off x="3921832" y="5215524"/>
                  <a:ext cx="723574" cy="0"/>
                </a:xfrm>
                <a:prstGeom prst="straightConnector1">
                  <a:avLst/>
                </a:prstGeom>
                <a:noFill/>
                <a:ln w="9525" cap="flat" cmpd="sng" algn="ctr">
                  <a:solidFill>
                    <a:srgbClr val="60BD68">
                      <a:shade val="95000"/>
                      <a:satMod val="105000"/>
                    </a:srgbClr>
                  </a:solidFill>
                  <a:prstDash val="solid"/>
                  <a:headEnd type="triangle"/>
                  <a:tailEnd type="triangle"/>
                </a:ln>
                <a:effectLst/>
              </p:spPr>
            </p:cxnSp>
          </p:grpSp>
        </p:grpSp>
      </p:grpSp>
      <p:grpSp>
        <p:nvGrpSpPr>
          <p:cNvPr id="349" name="그룹 7"/>
          <p:cNvGrpSpPr/>
          <p:nvPr/>
        </p:nvGrpSpPr>
        <p:grpSpPr>
          <a:xfrm>
            <a:off x="447184" y="1140133"/>
            <a:ext cx="1660085" cy="4536504"/>
            <a:chOff x="447184" y="1340768"/>
            <a:chExt cx="1660085" cy="4536504"/>
          </a:xfrm>
        </p:grpSpPr>
        <p:grpSp>
          <p:nvGrpSpPr>
            <p:cNvPr id="350" name="그룹 311"/>
            <p:cNvGrpSpPr/>
            <p:nvPr/>
          </p:nvGrpSpPr>
          <p:grpSpPr>
            <a:xfrm>
              <a:off x="447184" y="2132856"/>
              <a:ext cx="1660085" cy="3744416"/>
              <a:chOff x="703456" y="2214993"/>
              <a:chExt cx="1660085" cy="3744416"/>
            </a:xfrm>
          </p:grpSpPr>
          <p:grpSp>
            <p:nvGrpSpPr>
              <p:cNvPr id="353" name="그룹 29"/>
              <p:cNvGrpSpPr/>
              <p:nvPr/>
            </p:nvGrpSpPr>
            <p:grpSpPr>
              <a:xfrm rot="16200000">
                <a:off x="703456" y="3257196"/>
                <a:ext cx="1660086" cy="1660009"/>
                <a:chOff x="2733860" y="2420935"/>
                <a:chExt cx="2016223" cy="2016130"/>
              </a:xfrm>
            </p:grpSpPr>
            <p:sp>
              <p:nvSpPr>
                <p:cNvPr id="422" name="직사각형 3"/>
                <p:cNvSpPr/>
                <p:nvPr/>
              </p:nvSpPr>
              <p:spPr>
                <a:xfrm rot="5400000">
                  <a:off x="2733907" y="2420888"/>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3" name="직사각형 11"/>
                <p:cNvSpPr/>
                <p:nvPr/>
              </p:nvSpPr>
              <p:spPr>
                <a:xfrm rot="5400000">
                  <a:off x="3886035" y="2420887"/>
                  <a:ext cx="864000"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4" name="직사각형 12"/>
                <p:cNvSpPr/>
                <p:nvPr/>
              </p:nvSpPr>
              <p:spPr>
                <a:xfrm rot="5400000">
                  <a:off x="3886035"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25" name="직사각형 13"/>
                <p:cNvSpPr/>
                <p:nvPr/>
              </p:nvSpPr>
              <p:spPr>
                <a:xfrm rot="5400000">
                  <a:off x="2733907" y="3573017"/>
                  <a:ext cx="864001" cy="864095"/>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8 </a:t>
                  </a: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OoO</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4GHz</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26" name="직선 화살표 연결선 19"/>
                <p:cNvCxnSpPr>
                  <a:stCxn id="422" idx="3"/>
                  <a:endCxn id="425" idx="1"/>
                </p:cNvCxnSpPr>
                <p:nvPr/>
              </p:nvCxnSpPr>
              <p:spPr>
                <a:xfrm rot="5400000">
                  <a:off x="3021843" y="3429000"/>
                  <a:ext cx="288128"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7" name="직선 화살표 연결선 21"/>
                <p:cNvCxnSpPr>
                  <a:stCxn id="425" idx="0"/>
                  <a:endCxn id="424" idx="2"/>
                </p:cNvCxnSpPr>
                <p:nvPr/>
              </p:nvCxnSpPr>
              <p:spPr>
                <a:xfrm rot="5400000" flipV="1">
                  <a:off x="3741971" y="3861048"/>
                  <a:ext cx="0" cy="288033"/>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8" name="직선 화살표 연결선 23"/>
                <p:cNvCxnSpPr>
                  <a:stCxn id="423" idx="3"/>
                  <a:endCxn id="424" idx="1"/>
                </p:cNvCxnSpPr>
                <p:nvPr/>
              </p:nvCxnSpPr>
              <p:spPr>
                <a:xfrm rot="5400000">
                  <a:off x="4173970" y="3428999"/>
                  <a:ext cx="288129" cy="0"/>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29" name="직선 화살표 연결선 25"/>
                <p:cNvCxnSpPr>
                  <a:stCxn id="422" idx="0"/>
                  <a:endCxn id="423" idx="2"/>
                </p:cNvCxnSpPr>
                <p:nvPr/>
              </p:nvCxnSpPr>
              <p:spPr>
                <a:xfrm rot="5400000" flipH="1" flipV="1">
                  <a:off x="3741970" y="2708920"/>
                  <a:ext cx="1"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0" name="직선 화살표 연결선 27"/>
                <p:cNvCxnSpPr/>
                <p:nvPr/>
              </p:nvCxnSpPr>
              <p:spPr>
                <a:xfrm>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cxnSp>
              <p:nvCxnSpPr>
                <p:cNvPr id="431" name="직선 화살표 연결선 28"/>
                <p:cNvCxnSpPr/>
                <p:nvPr/>
              </p:nvCxnSpPr>
              <p:spPr>
                <a:xfrm flipH="1">
                  <a:off x="3597907" y="3284984"/>
                  <a:ext cx="288032" cy="28803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grpSp>
            <p:nvGrpSpPr>
              <p:cNvPr id="354" name="그룹 56"/>
              <p:cNvGrpSpPr/>
              <p:nvPr/>
            </p:nvGrpSpPr>
            <p:grpSpPr>
              <a:xfrm rot="16200000">
                <a:off x="538087" y="5082574"/>
                <a:ext cx="1042204" cy="711465"/>
                <a:chOff x="2154084" y="2420888"/>
                <a:chExt cx="1265788" cy="864096"/>
              </a:xfrm>
            </p:grpSpPr>
            <p:sp>
              <p:nvSpPr>
                <p:cNvPr id="406" name="직사각형 31"/>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7" name="직사각형 32"/>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8" name="직선 화살표 연결선 34"/>
                <p:cNvCxnSpPr>
                  <a:stCxn id="406"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409" name="직선 화살표 연결선 3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410" name="직사각형 38"/>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39"/>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1"/>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2"/>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3"/>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16" name="직선 연결선 45"/>
                <p:cNvCxnSpPr>
                  <a:stCxn id="414" idx="3"/>
                  <a:endCxn id="412"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17" name="직선 연결선 47"/>
                <p:cNvCxnSpPr>
                  <a:stCxn id="412" idx="3"/>
                  <a:endCxn id="410"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18" name="직선 연결선 49"/>
                <p:cNvCxnSpPr>
                  <a:stCxn id="410" idx="3"/>
                  <a:endCxn id="406"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19" name="직선 연결선 51"/>
                <p:cNvCxnSpPr>
                  <a:stCxn id="415" idx="3"/>
                  <a:endCxn id="413"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20" name="직선 연결선 53"/>
                <p:cNvCxnSpPr>
                  <a:stCxn id="413" idx="3"/>
                  <a:endCxn id="411"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21" name="직선 연결선 55"/>
                <p:cNvCxnSpPr>
                  <a:stCxn id="411" idx="3"/>
                  <a:endCxn id="407"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5" name="그룹 57"/>
              <p:cNvGrpSpPr/>
              <p:nvPr/>
            </p:nvGrpSpPr>
            <p:grpSpPr>
              <a:xfrm rot="16200000">
                <a:off x="1486707" y="5082574"/>
                <a:ext cx="1042204" cy="711465"/>
                <a:chOff x="2154084" y="2420888"/>
                <a:chExt cx="1265788" cy="864096"/>
              </a:xfrm>
            </p:grpSpPr>
            <p:sp>
              <p:nvSpPr>
                <p:cNvPr id="390" name="직사각형 58"/>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59"/>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92" name="직선 화살표 연결선 60"/>
                <p:cNvCxnSpPr>
                  <a:stCxn id="390"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93" name="직선 화살표 연결선 61"/>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94" name="직사각형 62"/>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63"/>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64"/>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65"/>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66"/>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67"/>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00" name="직선 연결선 68"/>
                <p:cNvCxnSpPr>
                  <a:stCxn id="398" idx="3"/>
                  <a:endCxn id="396"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401" name="직선 연결선 69"/>
                <p:cNvCxnSpPr>
                  <a:stCxn id="396" idx="3"/>
                  <a:endCxn id="394"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402" name="직선 연결선 70"/>
                <p:cNvCxnSpPr>
                  <a:stCxn id="394" idx="3"/>
                  <a:endCxn id="390"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403" name="직선 연결선 71"/>
                <p:cNvCxnSpPr>
                  <a:stCxn id="399" idx="3"/>
                  <a:endCxn id="397"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404" name="직선 연결선 72"/>
                <p:cNvCxnSpPr>
                  <a:stCxn id="397" idx="3"/>
                  <a:endCxn id="395"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405" name="직선 연결선 73"/>
                <p:cNvCxnSpPr>
                  <a:stCxn id="395" idx="3"/>
                  <a:endCxn id="391"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6" name="그룹 74"/>
              <p:cNvGrpSpPr/>
              <p:nvPr/>
            </p:nvGrpSpPr>
            <p:grpSpPr>
              <a:xfrm rot="16200000" flipH="1">
                <a:off x="1486707" y="2380362"/>
                <a:ext cx="1042204" cy="711465"/>
                <a:chOff x="2154084" y="2420888"/>
                <a:chExt cx="1265788" cy="864096"/>
              </a:xfrm>
            </p:grpSpPr>
            <p:sp>
              <p:nvSpPr>
                <p:cNvPr id="374" name="직사각형 75"/>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5" name="직사각형 76"/>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76" name="직선 화살표 연결선 77"/>
                <p:cNvCxnSpPr>
                  <a:stCxn id="374"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77" name="직선 화살표 연결선 78"/>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78" name="직사각형 79"/>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79" name="직사각형 80"/>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0" name="직사각형 81"/>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1" name="직사각형 82"/>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2" name="직사각형 83"/>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84"/>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84" name="직선 연결선 85"/>
                <p:cNvCxnSpPr>
                  <a:stCxn id="382" idx="3"/>
                  <a:endCxn id="380"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85" name="직선 연결선 86"/>
                <p:cNvCxnSpPr>
                  <a:stCxn id="380" idx="3"/>
                  <a:endCxn id="378"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86" name="직선 연결선 87"/>
                <p:cNvCxnSpPr>
                  <a:stCxn id="378" idx="3"/>
                  <a:endCxn id="374"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87" name="직선 연결선 88"/>
                <p:cNvCxnSpPr>
                  <a:stCxn id="383" idx="3"/>
                  <a:endCxn id="381"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88" name="직선 연결선 89"/>
                <p:cNvCxnSpPr>
                  <a:stCxn id="381" idx="3"/>
                  <a:endCxn id="379"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89" name="직선 연결선 90"/>
                <p:cNvCxnSpPr>
                  <a:stCxn id="379" idx="3"/>
                  <a:endCxn id="375"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nvGrpSpPr>
              <p:cNvPr id="357" name="그룹 91"/>
              <p:cNvGrpSpPr/>
              <p:nvPr/>
            </p:nvGrpSpPr>
            <p:grpSpPr>
              <a:xfrm rot="16200000" flipH="1">
                <a:off x="538087" y="2380362"/>
                <a:ext cx="1042204" cy="711465"/>
                <a:chOff x="2154084" y="2420888"/>
                <a:chExt cx="1265788" cy="864096"/>
              </a:xfrm>
            </p:grpSpPr>
            <p:sp>
              <p:nvSpPr>
                <p:cNvPr id="358" name="직사각형 92"/>
                <p:cNvSpPr/>
                <p:nvPr/>
              </p:nvSpPr>
              <p:spPr>
                <a:xfrm>
                  <a:off x="291581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59" name="직사각형 93"/>
                <p:cNvSpPr/>
                <p:nvPr/>
              </p:nvSpPr>
              <p:spPr>
                <a:xfrm>
                  <a:off x="291581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0" name="직선 화살표 연결선 94"/>
                <p:cNvCxnSpPr>
                  <a:stCxn id="358" idx="3"/>
                </p:cNvCxnSpPr>
                <p:nvPr/>
              </p:nvCxnSpPr>
              <p:spPr>
                <a:xfrm>
                  <a:off x="3059832" y="2607444"/>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cxnSp>
              <p:nvCxnSpPr>
                <p:cNvPr id="361" name="직선 화살표 연결선 95"/>
                <p:cNvCxnSpPr/>
                <p:nvPr/>
              </p:nvCxnSpPr>
              <p:spPr>
                <a:xfrm>
                  <a:off x="3059832" y="3098428"/>
                  <a:ext cx="360040" cy="0"/>
                </a:xfrm>
                <a:prstGeom prst="straightConnector1">
                  <a:avLst/>
                </a:prstGeom>
                <a:noFill/>
                <a:ln w="9525" cap="flat" cmpd="sng" algn="ctr">
                  <a:solidFill>
                    <a:srgbClr val="60BD68">
                      <a:shade val="95000"/>
                      <a:satMod val="105000"/>
                    </a:srgbClr>
                  </a:solidFill>
                  <a:prstDash val="solid"/>
                  <a:headEnd type="triangle"/>
                  <a:tailEnd type="triangle"/>
                </a:ln>
                <a:effectLst/>
              </p:spPr>
            </p:cxnSp>
            <p:sp>
              <p:nvSpPr>
                <p:cNvPr id="362" name="직사각형 96"/>
                <p:cNvSpPr/>
                <p:nvPr/>
              </p:nvSpPr>
              <p:spPr>
                <a:xfrm>
                  <a:off x="2661906"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3" name="직사각형 97"/>
                <p:cNvSpPr/>
                <p:nvPr/>
              </p:nvSpPr>
              <p:spPr>
                <a:xfrm>
                  <a:off x="2661906"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4" name="직사각형 98"/>
                <p:cNvSpPr/>
                <p:nvPr/>
              </p:nvSpPr>
              <p:spPr>
                <a:xfrm>
                  <a:off x="2407995"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5" name="직사각형 99"/>
                <p:cNvSpPr/>
                <p:nvPr/>
              </p:nvSpPr>
              <p:spPr>
                <a:xfrm>
                  <a:off x="2407995"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6" name="직사각형 100"/>
                <p:cNvSpPr/>
                <p:nvPr/>
              </p:nvSpPr>
              <p:spPr>
                <a:xfrm>
                  <a:off x="2154084" y="2420888"/>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67" name="직사각형 101"/>
                <p:cNvSpPr/>
                <p:nvPr/>
              </p:nvSpPr>
              <p:spPr>
                <a:xfrm>
                  <a:off x="2154084" y="2911872"/>
                  <a:ext cx="144016" cy="373112"/>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368" name="직선 연결선 102"/>
                <p:cNvCxnSpPr>
                  <a:stCxn id="366" idx="3"/>
                  <a:endCxn id="364" idx="1"/>
                </p:cNvCxnSpPr>
                <p:nvPr/>
              </p:nvCxnSpPr>
              <p:spPr>
                <a:xfrm>
                  <a:off x="2298100" y="2607444"/>
                  <a:ext cx="109895" cy="0"/>
                </a:xfrm>
                <a:prstGeom prst="line">
                  <a:avLst/>
                </a:prstGeom>
                <a:noFill/>
                <a:ln w="9525" cap="flat" cmpd="sng" algn="ctr">
                  <a:solidFill>
                    <a:srgbClr val="60BD68">
                      <a:shade val="95000"/>
                      <a:satMod val="105000"/>
                    </a:srgbClr>
                  </a:solidFill>
                  <a:prstDash val="solid"/>
                </a:ln>
                <a:effectLst/>
              </p:spPr>
            </p:cxnSp>
            <p:cxnSp>
              <p:nvCxnSpPr>
                <p:cNvPr id="369" name="직선 연결선 103"/>
                <p:cNvCxnSpPr>
                  <a:stCxn id="364" idx="3"/>
                  <a:endCxn id="362" idx="1"/>
                </p:cNvCxnSpPr>
                <p:nvPr/>
              </p:nvCxnSpPr>
              <p:spPr>
                <a:xfrm>
                  <a:off x="2552011" y="2607444"/>
                  <a:ext cx="109895" cy="0"/>
                </a:xfrm>
                <a:prstGeom prst="line">
                  <a:avLst/>
                </a:prstGeom>
                <a:noFill/>
                <a:ln w="9525" cap="flat" cmpd="sng" algn="ctr">
                  <a:solidFill>
                    <a:srgbClr val="60BD68">
                      <a:shade val="95000"/>
                      <a:satMod val="105000"/>
                    </a:srgbClr>
                  </a:solidFill>
                  <a:prstDash val="solid"/>
                </a:ln>
                <a:effectLst/>
              </p:spPr>
            </p:cxnSp>
            <p:cxnSp>
              <p:nvCxnSpPr>
                <p:cNvPr id="370" name="직선 연결선 104"/>
                <p:cNvCxnSpPr>
                  <a:stCxn id="362" idx="3"/>
                  <a:endCxn id="358" idx="1"/>
                </p:cNvCxnSpPr>
                <p:nvPr/>
              </p:nvCxnSpPr>
              <p:spPr>
                <a:xfrm>
                  <a:off x="2805922" y="2607444"/>
                  <a:ext cx="109894" cy="0"/>
                </a:xfrm>
                <a:prstGeom prst="line">
                  <a:avLst/>
                </a:prstGeom>
                <a:noFill/>
                <a:ln w="9525" cap="flat" cmpd="sng" algn="ctr">
                  <a:solidFill>
                    <a:srgbClr val="60BD68">
                      <a:shade val="95000"/>
                      <a:satMod val="105000"/>
                    </a:srgbClr>
                  </a:solidFill>
                  <a:prstDash val="solid"/>
                </a:ln>
                <a:effectLst/>
              </p:spPr>
            </p:cxnSp>
            <p:cxnSp>
              <p:nvCxnSpPr>
                <p:cNvPr id="371" name="직선 연결선 105"/>
                <p:cNvCxnSpPr>
                  <a:stCxn id="367" idx="3"/>
                  <a:endCxn id="365" idx="1"/>
                </p:cNvCxnSpPr>
                <p:nvPr/>
              </p:nvCxnSpPr>
              <p:spPr>
                <a:xfrm>
                  <a:off x="2298100" y="3098428"/>
                  <a:ext cx="109895" cy="0"/>
                </a:xfrm>
                <a:prstGeom prst="line">
                  <a:avLst/>
                </a:prstGeom>
                <a:noFill/>
                <a:ln w="9525" cap="flat" cmpd="sng" algn="ctr">
                  <a:solidFill>
                    <a:srgbClr val="60BD68">
                      <a:shade val="95000"/>
                      <a:satMod val="105000"/>
                    </a:srgbClr>
                  </a:solidFill>
                  <a:prstDash val="solid"/>
                </a:ln>
                <a:effectLst/>
              </p:spPr>
            </p:cxnSp>
            <p:cxnSp>
              <p:nvCxnSpPr>
                <p:cNvPr id="372" name="직선 연결선 106"/>
                <p:cNvCxnSpPr>
                  <a:stCxn id="365" idx="3"/>
                  <a:endCxn id="363" idx="1"/>
                </p:cNvCxnSpPr>
                <p:nvPr/>
              </p:nvCxnSpPr>
              <p:spPr>
                <a:xfrm>
                  <a:off x="2552011" y="3098428"/>
                  <a:ext cx="109895" cy="0"/>
                </a:xfrm>
                <a:prstGeom prst="line">
                  <a:avLst/>
                </a:prstGeom>
                <a:noFill/>
                <a:ln w="9525" cap="flat" cmpd="sng" algn="ctr">
                  <a:solidFill>
                    <a:srgbClr val="60BD68">
                      <a:shade val="95000"/>
                      <a:satMod val="105000"/>
                    </a:srgbClr>
                  </a:solidFill>
                  <a:prstDash val="solid"/>
                </a:ln>
                <a:effectLst/>
              </p:spPr>
            </p:cxnSp>
            <p:cxnSp>
              <p:nvCxnSpPr>
                <p:cNvPr id="373" name="직선 연결선 107"/>
                <p:cNvCxnSpPr>
                  <a:stCxn id="363" idx="3"/>
                  <a:endCxn id="359" idx="1"/>
                </p:cNvCxnSpPr>
                <p:nvPr/>
              </p:nvCxnSpPr>
              <p:spPr>
                <a:xfrm>
                  <a:off x="2805922" y="3098428"/>
                  <a:ext cx="109894" cy="0"/>
                </a:xfrm>
                <a:prstGeom prst="line">
                  <a:avLst/>
                </a:prstGeom>
                <a:noFill/>
                <a:ln w="9525" cap="flat" cmpd="sng" algn="ctr">
                  <a:solidFill>
                    <a:srgbClr val="60BD68">
                      <a:shade val="95000"/>
                      <a:satMod val="105000"/>
                    </a:srgbClr>
                  </a:solidFill>
                  <a:prstDash val="solid"/>
                </a:ln>
                <a:effectLst/>
              </p:spPr>
            </p:cxnSp>
          </p:grpSp>
        </p:grpSp>
        <p:sp>
          <p:nvSpPr>
            <p:cNvPr id="351" name="TextBox 350"/>
            <p:cNvSpPr txBox="1"/>
            <p:nvPr/>
          </p:nvSpPr>
          <p:spPr>
            <a:xfrm>
              <a:off x="502815" y="1340768"/>
              <a:ext cx="1548822"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DDR3-OoO</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32" name="그룹 10"/>
          <p:cNvGrpSpPr/>
          <p:nvPr/>
        </p:nvGrpSpPr>
        <p:grpSpPr>
          <a:xfrm>
            <a:off x="6908164" y="1140133"/>
            <a:ext cx="1929433" cy="3923809"/>
            <a:chOff x="6908164" y="1340768"/>
            <a:chExt cx="1929433" cy="3923809"/>
          </a:xfrm>
        </p:grpSpPr>
        <p:sp>
          <p:nvSpPr>
            <p:cNvPr id="433" name="TextBox 432"/>
            <p:cNvSpPr txBox="1"/>
            <p:nvPr/>
          </p:nvSpPr>
          <p:spPr>
            <a:xfrm>
              <a:off x="6970848" y="1340768"/>
              <a:ext cx="166328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Tesseract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grpSp>
          <p:nvGrpSpPr>
            <p:cNvPr id="434" name="그룹 629"/>
            <p:cNvGrpSpPr/>
            <p:nvPr/>
          </p:nvGrpSpPr>
          <p:grpSpPr>
            <a:xfrm>
              <a:off x="6908164" y="3500504"/>
              <a:ext cx="1788652" cy="1764073"/>
              <a:chOff x="7081194" y="3140968"/>
              <a:chExt cx="1788652" cy="1764073"/>
            </a:xfrm>
          </p:grpSpPr>
          <p:sp>
            <p:nvSpPr>
              <p:cNvPr id="439" name="직사각형 531"/>
              <p:cNvSpPr/>
              <p:nvPr/>
            </p:nvSpPr>
            <p:spPr>
              <a:xfrm rot="16200000">
                <a:off x="7081798" y="459843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532"/>
              <p:cNvSpPr/>
              <p:nvPr/>
            </p:nvSpPr>
            <p:spPr>
              <a:xfrm rot="16200000">
                <a:off x="7573900"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539"/>
              <p:cNvSpPr/>
              <p:nvPr/>
            </p:nvSpPr>
            <p:spPr>
              <a:xfrm rot="16200000">
                <a:off x="7081799" y="411175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540"/>
              <p:cNvSpPr/>
              <p:nvPr/>
            </p:nvSpPr>
            <p:spPr>
              <a:xfrm rot="16200000">
                <a:off x="7573901"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541"/>
              <p:cNvSpPr/>
              <p:nvPr/>
            </p:nvSpPr>
            <p:spPr>
              <a:xfrm rot="16200000">
                <a:off x="8071139" y="459843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4" name="직사각형 542"/>
              <p:cNvSpPr/>
              <p:nvPr/>
            </p:nvSpPr>
            <p:spPr>
              <a:xfrm rot="16200000">
                <a:off x="8563241" y="459843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543"/>
              <p:cNvSpPr/>
              <p:nvPr/>
            </p:nvSpPr>
            <p:spPr>
              <a:xfrm rot="16200000">
                <a:off x="8071140" y="411175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544"/>
              <p:cNvSpPr/>
              <p:nvPr/>
            </p:nvSpPr>
            <p:spPr>
              <a:xfrm rot="16200000">
                <a:off x="8563242" y="4111757"/>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547"/>
              <p:cNvSpPr/>
              <p:nvPr/>
            </p:nvSpPr>
            <p:spPr>
              <a:xfrm rot="16200000">
                <a:off x="7081799" y="362704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548"/>
              <p:cNvSpPr/>
              <p:nvPr/>
            </p:nvSpPr>
            <p:spPr>
              <a:xfrm rot="16200000">
                <a:off x="7573901"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549"/>
              <p:cNvSpPr/>
              <p:nvPr/>
            </p:nvSpPr>
            <p:spPr>
              <a:xfrm rot="16200000">
                <a:off x="7081800" y="3140364"/>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50" name="직사각형 550"/>
              <p:cNvSpPr/>
              <p:nvPr/>
            </p:nvSpPr>
            <p:spPr>
              <a:xfrm rot="16200000">
                <a:off x="7573902"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551"/>
              <p:cNvSpPr/>
              <p:nvPr/>
            </p:nvSpPr>
            <p:spPr>
              <a:xfrm rot="16200000">
                <a:off x="8071140" y="362704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552"/>
              <p:cNvSpPr/>
              <p:nvPr/>
            </p:nvSpPr>
            <p:spPr>
              <a:xfrm rot="16200000">
                <a:off x="8563242" y="362704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553"/>
              <p:cNvSpPr/>
              <p:nvPr/>
            </p:nvSpPr>
            <p:spPr>
              <a:xfrm rot="16200000">
                <a:off x="8071141" y="3140365"/>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554"/>
              <p:cNvSpPr/>
              <p:nvPr/>
            </p:nvSpPr>
            <p:spPr>
              <a:xfrm rot="16200000">
                <a:off x="8563243" y="3140366"/>
                <a:ext cx="306000" cy="307207"/>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455" name="직선 화살표 연결선 558"/>
              <p:cNvCxnSpPr>
                <a:stCxn id="449" idx="1"/>
                <a:endCxn id="447" idx="3"/>
              </p:cNvCxnSpPr>
              <p:nvPr/>
            </p:nvCxnSpPr>
            <p:spPr>
              <a:xfrm flipH="1">
                <a:off x="7234800" y="3446968"/>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6" name="직선 화살표 연결선 559"/>
              <p:cNvCxnSpPr>
                <a:stCxn id="447" idx="1"/>
                <a:endCxn id="441" idx="3"/>
              </p:cNvCxnSpPr>
              <p:nvPr/>
            </p:nvCxnSpPr>
            <p:spPr>
              <a:xfrm>
                <a:off x="7234800" y="3933648"/>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7" name="직선 화살표 연결선 562"/>
              <p:cNvCxnSpPr>
                <a:stCxn id="441" idx="1"/>
                <a:endCxn id="439" idx="3"/>
              </p:cNvCxnSpPr>
              <p:nvPr/>
            </p:nvCxnSpPr>
            <p:spPr>
              <a:xfrm flipH="1">
                <a:off x="7234799" y="441835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8" name="직선 화살표 연결선 565"/>
              <p:cNvCxnSpPr>
                <a:stCxn id="449" idx="2"/>
                <a:endCxn id="450" idx="0"/>
              </p:cNvCxnSpPr>
              <p:nvPr/>
            </p:nvCxnSpPr>
            <p:spPr>
              <a:xfrm>
                <a:off x="7388404" y="329396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59" name="직선 화살표 연결선 568"/>
              <p:cNvCxnSpPr>
                <a:stCxn id="450" idx="2"/>
                <a:endCxn id="453" idx="0"/>
              </p:cNvCxnSpPr>
              <p:nvPr/>
            </p:nvCxnSpPr>
            <p:spPr>
              <a:xfrm>
                <a:off x="7880506" y="3293969"/>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0" name="직선 화살표 연결선 571"/>
              <p:cNvCxnSpPr>
                <a:stCxn id="450" idx="1"/>
                <a:endCxn id="448" idx="3"/>
              </p:cNvCxnSpPr>
              <p:nvPr/>
            </p:nvCxnSpPr>
            <p:spPr>
              <a:xfrm flipH="1">
                <a:off x="7726902"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1" name="직선 화살표 연결선 574"/>
              <p:cNvCxnSpPr>
                <a:stCxn id="447" idx="2"/>
                <a:endCxn id="448" idx="0"/>
              </p:cNvCxnSpPr>
              <p:nvPr/>
            </p:nvCxnSpPr>
            <p:spPr>
              <a:xfrm>
                <a:off x="7388403" y="3780648"/>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2" name="직선 화살표 연결선 577"/>
              <p:cNvCxnSpPr>
                <a:stCxn id="442" idx="0"/>
                <a:endCxn id="441" idx="2"/>
              </p:cNvCxnSpPr>
              <p:nvPr/>
            </p:nvCxnSpPr>
            <p:spPr>
              <a:xfrm flipH="1" flipV="1">
                <a:off x="7388403" y="426535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3" name="직선 화살표 연결선 580"/>
              <p:cNvCxnSpPr>
                <a:stCxn id="439" idx="2"/>
                <a:endCxn id="440" idx="0"/>
              </p:cNvCxnSpPr>
              <p:nvPr/>
            </p:nvCxnSpPr>
            <p:spPr>
              <a:xfrm>
                <a:off x="7388402" y="475203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4" name="직선 화살표 연결선 583"/>
              <p:cNvCxnSpPr>
                <a:stCxn id="442" idx="1"/>
                <a:endCxn id="440" idx="3"/>
              </p:cNvCxnSpPr>
              <p:nvPr/>
            </p:nvCxnSpPr>
            <p:spPr>
              <a:xfrm flipH="1">
                <a:off x="7726901"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5" name="직선 화살표 연결선 586"/>
              <p:cNvCxnSpPr>
                <a:stCxn id="443" idx="0"/>
                <a:endCxn id="440" idx="2"/>
              </p:cNvCxnSpPr>
              <p:nvPr/>
            </p:nvCxnSpPr>
            <p:spPr>
              <a:xfrm flipH="1">
                <a:off x="7880504" y="4752040"/>
                <a:ext cx="190032" cy="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6" name="직선 화살표 연결선 589"/>
              <p:cNvCxnSpPr>
                <a:stCxn id="443" idx="2"/>
                <a:endCxn id="444" idx="0"/>
              </p:cNvCxnSpPr>
              <p:nvPr/>
            </p:nvCxnSpPr>
            <p:spPr>
              <a:xfrm>
                <a:off x="8377743" y="475204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7" name="직선 화살표 연결선 592"/>
              <p:cNvCxnSpPr>
                <a:stCxn id="443" idx="3"/>
                <a:endCxn id="445" idx="1"/>
              </p:cNvCxnSpPr>
              <p:nvPr/>
            </p:nvCxnSpPr>
            <p:spPr>
              <a:xfrm flipV="1">
                <a:off x="8224140" y="441836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8" name="직선 화살표 연결선 595"/>
              <p:cNvCxnSpPr>
                <a:stCxn id="444" idx="3"/>
                <a:endCxn id="446" idx="1"/>
              </p:cNvCxnSpPr>
              <p:nvPr/>
            </p:nvCxnSpPr>
            <p:spPr>
              <a:xfrm flipV="1">
                <a:off x="8716242" y="4418361"/>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69" name="직선 화살표 연결선 598"/>
              <p:cNvCxnSpPr>
                <a:stCxn id="445" idx="2"/>
                <a:endCxn id="446" idx="0"/>
              </p:cNvCxnSpPr>
              <p:nvPr/>
            </p:nvCxnSpPr>
            <p:spPr>
              <a:xfrm>
                <a:off x="8377744" y="4265360"/>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0" name="직선 화살표 연결선 601"/>
              <p:cNvCxnSpPr>
                <a:stCxn id="446" idx="3"/>
                <a:endCxn id="452" idx="1"/>
              </p:cNvCxnSpPr>
              <p:nvPr/>
            </p:nvCxnSpPr>
            <p:spPr>
              <a:xfrm flipV="1">
                <a:off x="8716243" y="3933650"/>
                <a:ext cx="0" cy="17871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1" name="직선 화살표 연결선 604"/>
              <p:cNvCxnSpPr>
                <a:stCxn id="452" idx="3"/>
                <a:endCxn id="454" idx="1"/>
              </p:cNvCxnSpPr>
              <p:nvPr/>
            </p:nvCxnSpPr>
            <p:spPr>
              <a:xfrm flipV="1">
                <a:off x="8716243" y="3446970"/>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2" name="직선 화살표 연결선 607"/>
              <p:cNvCxnSpPr>
                <a:stCxn id="452" idx="0"/>
                <a:endCxn id="451" idx="2"/>
              </p:cNvCxnSpPr>
              <p:nvPr/>
            </p:nvCxnSpPr>
            <p:spPr>
              <a:xfrm flipH="1" flipV="1">
                <a:off x="8377744" y="378064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3" name="직선 화살표 연결선 610"/>
              <p:cNvCxnSpPr>
                <a:stCxn id="454" idx="0"/>
                <a:endCxn id="453" idx="2"/>
              </p:cNvCxnSpPr>
              <p:nvPr/>
            </p:nvCxnSpPr>
            <p:spPr>
              <a:xfrm flipH="1" flipV="1">
                <a:off x="8377745" y="3293969"/>
                <a:ext cx="184895" cy="1"/>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4" name="직선 화살표 연결선 613"/>
              <p:cNvCxnSpPr>
                <a:stCxn id="453" idx="1"/>
                <a:endCxn id="451" idx="3"/>
              </p:cNvCxnSpPr>
              <p:nvPr/>
            </p:nvCxnSpPr>
            <p:spPr>
              <a:xfrm flipH="1">
                <a:off x="8224141" y="3446969"/>
                <a:ext cx="1" cy="180680"/>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5" name="직선 화살표 연결선 616"/>
              <p:cNvCxnSpPr/>
              <p:nvPr/>
            </p:nvCxnSpPr>
            <p:spPr>
              <a:xfrm flipH="1">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6" name="직선 화살표 연결선 620"/>
              <p:cNvCxnSpPr/>
              <p:nvPr/>
            </p:nvCxnSpPr>
            <p:spPr>
              <a:xfrm>
                <a:off x="7885690" y="3936816"/>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7" name="직선 화살표 연결선 621"/>
              <p:cNvCxnSpPr/>
              <p:nvPr/>
            </p:nvCxnSpPr>
            <p:spPr>
              <a:xfrm flipH="1">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8" name="직선 화살표 연결선 622"/>
              <p:cNvCxnSpPr/>
              <p:nvPr/>
            </p:nvCxnSpPr>
            <p:spPr>
              <a:xfrm>
                <a:off x="7387565"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79" name="직선 화살표 연결선 623"/>
              <p:cNvCxnSpPr/>
              <p:nvPr/>
            </p:nvCxnSpPr>
            <p:spPr>
              <a:xfrm flipH="1">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0" name="직선 화살표 연결선 624"/>
              <p:cNvCxnSpPr/>
              <p:nvPr/>
            </p:nvCxnSpPr>
            <p:spPr>
              <a:xfrm>
                <a:off x="8382881" y="3452218"/>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1" name="직선 화살표 연결선 625"/>
              <p:cNvCxnSpPr/>
              <p:nvPr/>
            </p:nvCxnSpPr>
            <p:spPr>
              <a:xfrm flipH="1">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2" name="직선 화살표 연결선 626"/>
              <p:cNvCxnSpPr/>
              <p:nvPr/>
            </p:nvCxnSpPr>
            <p:spPr>
              <a:xfrm>
                <a:off x="8382881" y="441835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3" name="직선 화살표 연결선 627"/>
              <p:cNvCxnSpPr/>
              <p:nvPr/>
            </p:nvCxnSpPr>
            <p:spPr>
              <a:xfrm flipH="1">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cxnSp>
            <p:nvCxnSpPr>
              <p:cNvPr id="484" name="직선 화살표 연결선 628"/>
              <p:cNvCxnSpPr/>
              <p:nvPr/>
            </p:nvCxnSpPr>
            <p:spPr>
              <a:xfrm>
                <a:off x="7390970" y="4422624"/>
                <a:ext cx="184894" cy="174446"/>
              </a:xfrm>
              <a:prstGeom prst="straightConnector1">
                <a:avLst/>
              </a:prstGeom>
              <a:noFill/>
              <a:ln w="9525" cap="flat" cmpd="sng" algn="ctr">
                <a:solidFill>
                  <a:srgbClr val="307D99">
                    <a:shade val="95000"/>
                    <a:satMod val="105000"/>
                  </a:srgbClr>
                </a:solidFill>
                <a:prstDash val="solid"/>
                <a:headEnd type="triangle"/>
                <a:tailEnd type="triangle"/>
              </a:ln>
              <a:effectLst/>
            </p:spPr>
          </p:cxnSp>
        </p:grpSp>
        <p:sp>
          <p:nvSpPr>
            <p:cNvPr id="435" name="직사각형 647"/>
            <p:cNvSpPr/>
            <p:nvPr/>
          </p:nvSpPr>
          <p:spPr>
            <a:xfrm>
              <a:off x="7861251" y="2276872"/>
              <a:ext cx="976346" cy="976344"/>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32 Tesseract Cores</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436" name="직선 연결선 649"/>
            <p:cNvCxnSpPr/>
            <p:nvPr/>
          </p:nvCxnSpPr>
          <p:spPr>
            <a:xfrm flipH="1" flipV="1">
              <a:off x="7861251" y="3253216"/>
              <a:ext cx="36254" cy="247287"/>
            </a:xfrm>
            <a:prstGeom prst="line">
              <a:avLst/>
            </a:prstGeom>
            <a:noFill/>
            <a:ln w="9525" cap="flat" cmpd="sng" algn="ctr">
              <a:solidFill>
                <a:srgbClr val="307D99">
                  <a:shade val="95000"/>
                  <a:satMod val="105000"/>
                </a:srgbClr>
              </a:solidFill>
              <a:prstDash val="dash"/>
            </a:ln>
            <a:effectLst/>
          </p:spPr>
        </p:cxnSp>
        <p:cxnSp>
          <p:nvCxnSpPr>
            <p:cNvPr id="437" name="직선 연결선 650"/>
            <p:cNvCxnSpPr/>
            <p:nvPr/>
          </p:nvCxnSpPr>
          <p:spPr>
            <a:xfrm flipV="1">
              <a:off x="8204713" y="3253216"/>
              <a:ext cx="632884" cy="249258"/>
            </a:xfrm>
            <a:prstGeom prst="line">
              <a:avLst/>
            </a:prstGeom>
            <a:noFill/>
            <a:ln w="9525" cap="flat" cmpd="sng" algn="ctr">
              <a:solidFill>
                <a:srgbClr val="307D99">
                  <a:shade val="95000"/>
                  <a:satMod val="105000"/>
                </a:srgbClr>
              </a:solidFill>
              <a:prstDash val="dash"/>
            </a:ln>
            <a:effectLst/>
          </p:spPr>
        </p:cxnSp>
      </p:grpSp>
      <p:sp>
        <p:nvSpPr>
          <p:cNvPr id="244" name="TextBox 243"/>
          <p:cNvSpPr txBox="1"/>
          <p:nvPr/>
        </p:nvSpPr>
        <p:spPr>
          <a:xfrm>
            <a:off x="1224136" y="6453336"/>
            <a:ext cx="774035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Ahn+, “</a:t>
            </a:r>
            <a:r>
              <a:rPr kumimoji="0" lang="en-US" sz="12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2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Slide Number Placeholder 2">
            <a:extLst>
              <a:ext uri="{FF2B5EF4-FFF2-40B4-BE49-F238E27FC236}">
                <a16:creationId xmlns:a16="http://schemas.microsoft.com/office/drawing/2014/main" id="{E83B51CB-C7C0-4D0D-C029-B815D53DE6CA}"/>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11</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5931198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32"/>
                                        </p:tgtEl>
                                        <p:attrNameLst>
                                          <p:attrName>style.visibility</p:attrName>
                                        </p:attrNameLst>
                                      </p:cBhvr>
                                      <p:to>
                                        <p:strVal val="visible"/>
                                      </p:to>
                                    </p:set>
                                    <p:animEffect transition="in" filter="fade">
                                      <p:cBhvr>
                                        <p:cTn id="7" dur="200"/>
                                        <p:tgtEl>
                                          <p:spTgt spid="4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99"/>
                                        </p:tgtEl>
                                        <p:attrNameLst>
                                          <p:attrName>style.visibility</p:attrName>
                                        </p:attrNameLst>
                                      </p:cBhvr>
                                      <p:to>
                                        <p:strVal val="visible"/>
                                      </p:to>
                                    </p:set>
                                    <p:animEffect transition="in" filter="fade">
                                      <p:cBhvr>
                                        <p:cTn id="10" dur="200"/>
                                        <p:tgtEl>
                                          <p:spTgt spid="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Graph Processing Performance</a:t>
            </a:r>
          </a:p>
        </p:txBody>
      </p:sp>
      <p:graphicFrame>
        <p:nvGraphicFramePr>
          <p:cNvPr id="6" name="내용 개체 틀 5"/>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p:cNvSpPr txBox="1"/>
          <p:nvPr/>
        </p:nvSpPr>
        <p:spPr>
          <a:xfrm>
            <a:off x="3412305" y="1052736"/>
            <a:ext cx="5320236"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&gt;13X Performance Improvement</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7" name="TextBox 6"/>
          <p:cNvSpPr txBox="1"/>
          <p:nvPr/>
        </p:nvSpPr>
        <p:spPr>
          <a:xfrm>
            <a:off x="1224136" y="6453336"/>
            <a:ext cx="774035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Ahn+, “</a:t>
            </a:r>
            <a:r>
              <a:rPr kumimoji="0" lang="en-US" sz="12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2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TextBox 2"/>
          <p:cNvSpPr txBox="1"/>
          <p:nvPr/>
        </p:nvSpPr>
        <p:spPr>
          <a:xfrm>
            <a:off x="1691680" y="1628800"/>
            <a:ext cx="385454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On five graph processing algorithms</a:t>
            </a:r>
          </a:p>
        </p:txBody>
      </p:sp>
      <p:sp>
        <p:nvSpPr>
          <p:cNvPr id="4" name="Slide Number Placeholder 2">
            <a:extLst>
              <a:ext uri="{FF2B5EF4-FFF2-40B4-BE49-F238E27FC236}">
                <a16:creationId xmlns:a16="http://schemas.microsoft.com/office/drawing/2014/main" id="{97E74DC1-B874-0002-238C-B3EF756CFAE7}"/>
              </a:ext>
            </a:extLst>
          </p:cNvPr>
          <p:cNvSpPr txBox="1">
            <a:spLocks/>
          </p:cNvSpPr>
          <p:nvPr/>
        </p:nvSpPr>
        <p:spPr>
          <a:xfrm>
            <a:off x="7006213" y="63813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12</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0194728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7504" y="152400"/>
            <a:ext cx="9036496" cy="1066800"/>
          </a:xfrm>
        </p:spPr>
        <p:txBody>
          <a:bodyPr/>
          <a:lstStyle/>
          <a:p>
            <a:r>
              <a:rPr lang="en-US" dirty="0"/>
              <a:t>Tesseract Graph Processing System Energy</a:t>
            </a:r>
          </a:p>
        </p:txBody>
      </p:sp>
      <p:graphicFrame>
        <p:nvGraphicFramePr>
          <p:cNvPr id="7" name="내용 개체 틀 11"/>
          <p:cNvGraphicFramePr>
            <a:graphicFrameLocks noGrp="1"/>
          </p:cNvGraphicFramePr>
          <p:nvPr>
            <p:ph idx="1"/>
          </p:nvPr>
        </p:nvGraphicFramePr>
        <p:xfrm>
          <a:off x="457200" y="1341438"/>
          <a:ext cx="8229600" cy="4967287"/>
        </p:xfrm>
        <a:graphic>
          <a:graphicData uri="http://schemas.openxmlformats.org/drawingml/2006/chart">
            <c:chart xmlns:c="http://schemas.openxmlformats.org/drawingml/2006/chart" xmlns:r="http://schemas.openxmlformats.org/officeDocument/2006/relationships" r:id="rId2"/>
          </a:graphicData>
        </a:graphic>
      </p:graphicFrame>
      <p:sp>
        <p:nvSpPr>
          <p:cNvPr id="8" name="TextBox 7"/>
          <p:cNvSpPr txBox="1"/>
          <p:nvPr/>
        </p:nvSpPr>
        <p:spPr>
          <a:xfrm>
            <a:off x="4750292" y="4848835"/>
            <a:ext cx="3754153" cy="461665"/>
          </a:xfrm>
          <a:prstGeom prst="rect">
            <a:avLst/>
          </a:prstGeom>
          <a:noFill/>
        </p:spPr>
        <p:txBody>
          <a:bodyPr wrap="none" rtlCol="0" anchor="b">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FF0000"/>
                </a:solidFill>
                <a:effectLst/>
                <a:uLnTx/>
                <a:uFillTx/>
                <a:latin typeface="Tahoma"/>
                <a:ea typeface="+mn-ea"/>
                <a:cs typeface="+mn-cs"/>
              </a:rPr>
              <a:t>&gt; 8X Energy Reduction</a:t>
            </a:r>
            <a:endParaRPr kumimoji="0" lang="ko-KR" altLang="en-US" sz="2400" b="1" i="0" u="none" strike="noStrike" kern="0" cap="none" spc="0" normalizeH="0" baseline="0" noProof="0" dirty="0">
              <a:ln>
                <a:noFill/>
              </a:ln>
              <a:solidFill>
                <a:srgbClr val="FF0000"/>
              </a:solidFill>
              <a:effectLst/>
              <a:uLnTx/>
              <a:uFillTx/>
              <a:latin typeface="Tahoma"/>
              <a:ea typeface="+mn-ea"/>
              <a:cs typeface="+mn-cs"/>
            </a:endParaRPr>
          </a:p>
        </p:txBody>
      </p:sp>
      <p:sp>
        <p:nvSpPr>
          <p:cNvPr id="6" name="TextBox 5"/>
          <p:cNvSpPr txBox="1"/>
          <p:nvPr/>
        </p:nvSpPr>
        <p:spPr>
          <a:xfrm>
            <a:off x="1224136" y="6453336"/>
            <a:ext cx="774035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Ahn+, “</a:t>
            </a:r>
            <a:r>
              <a:rPr kumimoji="0" lang="en-US" sz="12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2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3" name="Slide Number Placeholder 2">
            <a:extLst>
              <a:ext uri="{FF2B5EF4-FFF2-40B4-BE49-F238E27FC236}">
                <a16:creationId xmlns:a16="http://schemas.microsoft.com/office/drawing/2014/main" id="{305E6278-1AD6-7894-0CCB-D492CF37050D}"/>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13</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605364444"/>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Tesseract</a:t>
            </a:r>
          </a:p>
        </p:txBody>
      </p:sp>
      <p:sp>
        <p:nvSpPr>
          <p:cNvPr id="3" name="Content Placeholder 2"/>
          <p:cNvSpPr>
            <a:spLocks noGrp="1"/>
          </p:cNvSpPr>
          <p:nvPr>
            <p:ph idx="1"/>
          </p:nvPr>
        </p:nvSpPr>
        <p:spPr>
          <a:xfrm>
            <a:off x="228600" y="1000472"/>
            <a:ext cx="8915400" cy="4876800"/>
          </a:xfrm>
        </p:spPr>
        <p:txBody>
          <a:bodyPr/>
          <a:lstStyle/>
          <a:p>
            <a:r>
              <a:rPr lang="en-US" sz="2200" dirty="0" err="1"/>
              <a:t>Junwhan</a:t>
            </a:r>
            <a:r>
              <a:rPr lang="en-US" sz="2200" dirty="0"/>
              <a:t> </a:t>
            </a:r>
            <a:r>
              <a:rPr lang="en-US" sz="2200" dirty="0" err="1"/>
              <a:t>Ahn</a:t>
            </a:r>
            <a:r>
              <a:rPr lang="en-US" sz="2200" dirty="0"/>
              <a:t>, </a:t>
            </a:r>
            <a:r>
              <a:rPr lang="en-US" sz="2200" dirty="0" err="1"/>
              <a:t>Sungpack</a:t>
            </a:r>
            <a:r>
              <a:rPr lang="en-US" sz="2200" dirty="0"/>
              <a:t> Hong, </a:t>
            </a:r>
            <a:r>
              <a:rPr lang="en-US" sz="2200" dirty="0" err="1"/>
              <a:t>Sungjoo</a:t>
            </a:r>
            <a:r>
              <a:rPr lang="en-US" sz="2200" dirty="0"/>
              <a:t> </a:t>
            </a:r>
            <a:r>
              <a:rPr lang="en-US" sz="2200" dirty="0" err="1"/>
              <a:t>Yoo</a:t>
            </a:r>
            <a:r>
              <a:rPr lang="en-US" sz="2200" dirty="0"/>
              <a:t>, Onur Mutlu, and </a:t>
            </a:r>
            <a:r>
              <a:rPr lang="en-US" sz="2200" dirty="0" err="1"/>
              <a:t>Kiyoung</a:t>
            </a:r>
            <a:r>
              <a:rPr lang="en-US" sz="2200" dirty="0"/>
              <a:t> Choi,</a:t>
            </a:r>
            <a:br>
              <a:rPr lang="en-US" sz="2200" dirty="0"/>
            </a:br>
            <a:r>
              <a:rPr lang="en-US" sz="2200" b="1" dirty="0">
                <a:solidFill>
                  <a:srgbClr val="0432FF"/>
                </a:solidFill>
                <a:hlinkClick r:id="rId2">
                  <a:extLst>
                    <a:ext uri="{A12FA001-AC4F-418D-AE19-62706E023703}">
                      <ahyp:hlinkClr xmlns:ahyp="http://schemas.microsoft.com/office/drawing/2018/hyperlinkcolor" val="tx"/>
                    </a:ext>
                  </a:extLst>
                </a:hlinkClick>
              </a:rPr>
              <a:t>"A Scalable Processing-in-Memory Accelerator for Parallel Graph Processing"</a:t>
            </a:r>
            <a:br>
              <a:rPr lang="en-US" sz="2200" dirty="0"/>
            </a:br>
            <a:r>
              <a:rPr lang="en-US" sz="2200" i="1" dirty="0"/>
              <a:t>Proceedings of the </a:t>
            </a:r>
            <a:r>
              <a:rPr lang="en-US" sz="2200" i="1" dirty="0">
                <a:hlinkClick r:id="rId3"/>
              </a:rPr>
              <a:t>42nd International Symposium on Computer Architecture</a:t>
            </a:r>
            <a:r>
              <a:rPr lang="en-US" sz="2200" i="1" dirty="0"/>
              <a:t> (</a:t>
            </a:r>
            <a:r>
              <a:rPr lang="en-US" sz="2200" b="1" i="1" dirty="0"/>
              <a:t>ISCA</a:t>
            </a:r>
            <a:r>
              <a:rPr lang="en-US" sz="2200" i="1" dirty="0"/>
              <a:t>)</a:t>
            </a:r>
            <a:r>
              <a:rPr lang="en-US" sz="2200" dirty="0"/>
              <a:t>, Portland, OR, June 2015.</a:t>
            </a:r>
            <a:br>
              <a:rPr lang="en-US" sz="2200" dirty="0"/>
            </a:br>
            <a:r>
              <a:rPr lang="en-US" sz="2200" dirty="0"/>
              <a:t>[</a:t>
            </a:r>
            <a:r>
              <a:rPr lang="en-US" sz="2200" dirty="0">
                <a:hlinkClick r:id="rId4"/>
              </a:rPr>
              <a:t>Slides (pptx)</a:t>
            </a:r>
            <a:r>
              <a:rPr lang="en-US" sz="2200" dirty="0"/>
              <a:t> </a:t>
            </a:r>
            <a:r>
              <a:rPr lang="en-US" sz="2200" dirty="0">
                <a:hlinkClick r:id="rId5"/>
              </a:rPr>
              <a:t>(pdf)</a:t>
            </a:r>
            <a:r>
              <a:rPr lang="en-US" sz="2200" dirty="0"/>
              <a:t>] [</a:t>
            </a:r>
            <a:r>
              <a:rPr lang="en-US" sz="2200" dirty="0">
                <a:hlinkClick r:id="rId6"/>
              </a:rPr>
              <a:t>Lightning Session Slides (pptx)</a:t>
            </a:r>
            <a:r>
              <a:rPr lang="en-US" sz="2200" dirty="0"/>
              <a:t> </a:t>
            </a:r>
            <a:r>
              <a:rPr lang="en-US" sz="2200" dirty="0">
                <a:hlinkClick r:id="rId7"/>
              </a:rPr>
              <a:t>(pdf)</a:t>
            </a:r>
            <a:r>
              <a:rPr lang="en-US" sz="2200" dirty="0"/>
              <a:t>]</a:t>
            </a:r>
            <a:br>
              <a:rPr lang="en-US" sz="2200" dirty="0"/>
            </a:br>
            <a:r>
              <a:rPr lang="en-US" sz="2200" b="1" i="1" dirty="0">
                <a:solidFill>
                  <a:srgbClr val="FF0000"/>
                </a:solidFill>
              </a:rPr>
              <a:t>Top Picks Honorable Mention by IEEE Micro.</a:t>
            </a:r>
            <a:br>
              <a:rPr lang="en-US" sz="2200" dirty="0"/>
            </a:br>
            <a:r>
              <a:rPr lang="en-US" sz="2200" b="1" i="1" dirty="0">
                <a:solidFill>
                  <a:srgbClr val="FF0000"/>
                </a:solidFill>
                <a:effectLst/>
              </a:rPr>
              <a:t>Selected to the ISCA-50 25-Year Retrospective Issue covering 1996-2020 in 2023 </a:t>
            </a:r>
            <a:br>
              <a:rPr lang="en-US" sz="2200" b="1" i="1" dirty="0">
                <a:solidFill>
                  <a:srgbClr val="FF0000"/>
                </a:solidFill>
                <a:effectLst/>
              </a:rPr>
            </a:br>
            <a:r>
              <a:rPr lang="en-US" sz="2200" b="1" i="1" dirty="0">
                <a:solidFill>
                  <a:srgbClr val="FF0000"/>
                </a:solidFill>
                <a:effectLst/>
              </a:rPr>
              <a:t>(</a:t>
            </a:r>
            <a:r>
              <a:rPr lang="en-US" sz="2200" b="1" i="1" dirty="0">
                <a:solidFill>
                  <a:srgbClr val="FF0000"/>
                </a:solidFill>
                <a:effectLst/>
                <a:hlinkClick r:id="rId8">
                  <a:extLst>
                    <a:ext uri="{A12FA001-AC4F-418D-AE19-62706E023703}">
                      <ahyp:hlinkClr xmlns:ahyp="http://schemas.microsoft.com/office/drawing/2018/hyperlinkcolor" val="tx"/>
                    </a:ext>
                  </a:extLst>
                </a:hlinkClick>
              </a:rPr>
              <a:t>Retrospective (pdf)</a:t>
            </a:r>
            <a:r>
              <a:rPr lang="en-US" sz="2200" b="1" i="1" dirty="0">
                <a:solidFill>
                  <a:srgbClr val="FF0000"/>
                </a:solidFill>
                <a:effectLst/>
              </a:rPr>
              <a:t> </a:t>
            </a:r>
            <a:r>
              <a:rPr lang="en-US" sz="2200" b="1" i="1" dirty="0">
                <a:solidFill>
                  <a:srgbClr val="FF0000"/>
                </a:solidFill>
                <a:effectLst/>
                <a:hlinkClick r:id="rId9">
                  <a:extLst>
                    <a:ext uri="{A12FA001-AC4F-418D-AE19-62706E023703}">
                      <ahyp:hlinkClr xmlns:ahyp="http://schemas.microsoft.com/office/drawing/2018/hyperlinkcolor" val="tx"/>
                    </a:ext>
                  </a:extLst>
                </a:hlinkClick>
              </a:rPr>
              <a:t>Full Issue</a:t>
            </a:r>
            <a:r>
              <a:rPr lang="en-US" sz="2200" b="1" i="1" dirty="0">
                <a:solidFill>
                  <a:srgbClr val="FF0000"/>
                </a:solidFill>
                <a:effectLst/>
              </a:rPr>
              <a:t>).</a:t>
            </a:r>
            <a:endParaRPr lang="en-US" sz="2200" dirty="0">
              <a:solidFill>
                <a:srgbClr val="FF0000"/>
              </a:solidFill>
            </a:endParaRPr>
          </a:p>
          <a:p>
            <a:pPr marL="0" indent="0">
              <a:buNone/>
            </a:pPr>
            <a:br>
              <a:rPr lang="en-US" sz="2200" dirty="0"/>
            </a:br>
            <a:endParaRPr lang="en-US" sz="22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10"/>
          <a:stretch>
            <a:fillRect/>
          </a:stretch>
        </p:blipFill>
        <p:spPr>
          <a:xfrm>
            <a:off x="0" y="4869160"/>
            <a:ext cx="9144000" cy="1492548"/>
          </a:xfrm>
          <a:prstGeom prst="rect">
            <a:avLst/>
          </a:prstGeom>
        </p:spPr>
      </p:pic>
    </p:spTree>
    <p:extLst>
      <p:ext uri="{BB962C8B-B14F-4D97-AF65-F5344CB8AC3E}">
        <p14:creationId xmlns:p14="http://schemas.microsoft.com/office/powerpoint/2010/main" val="159416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457D-A721-4A44-B8D8-72673576C42C}"/>
              </a:ext>
            </a:extLst>
          </p:cNvPr>
          <p:cNvSpPr>
            <a:spLocks noGrp="1"/>
          </p:cNvSpPr>
          <p:nvPr>
            <p:ph type="title"/>
          </p:nvPr>
        </p:nvSpPr>
        <p:spPr>
          <a:xfrm>
            <a:off x="228600" y="152400"/>
            <a:ext cx="9144000" cy="1066800"/>
          </a:xfrm>
        </p:spPr>
        <p:txBody>
          <a:bodyPr/>
          <a:lstStyle/>
          <a:p>
            <a:r>
              <a:rPr lang="en-US" dirty="0"/>
              <a:t>In-Storage Genomic Data Filtering </a:t>
            </a:r>
            <a:r>
              <a:rPr lang="en-US" sz="2200" b="1" dirty="0">
                <a:solidFill>
                  <a:srgbClr val="006633"/>
                </a:solidFill>
              </a:rPr>
              <a:t>[ASPLOS 2022]</a:t>
            </a:r>
            <a:r>
              <a:rPr lang="en-US" sz="2200" dirty="0"/>
              <a:t> </a:t>
            </a:r>
            <a:endParaRPr lang="en-US" dirty="0"/>
          </a:p>
        </p:txBody>
      </p:sp>
      <p:sp>
        <p:nvSpPr>
          <p:cNvPr id="3" name="Content Placeholder 2">
            <a:extLst>
              <a:ext uri="{FF2B5EF4-FFF2-40B4-BE49-F238E27FC236}">
                <a16:creationId xmlns:a16="http://schemas.microsoft.com/office/drawing/2014/main" id="{4B0A1321-BE99-F645-98CF-FE78CE8E2A73}"/>
              </a:ext>
            </a:extLst>
          </p:cNvPr>
          <p:cNvSpPr>
            <a:spLocks noGrp="1"/>
          </p:cNvSpPr>
          <p:nvPr>
            <p:ph idx="1"/>
          </p:nvPr>
        </p:nvSpPr>
        <p:spPr>
          <a:xfrm>
            <a:off x="228600" y="1124744"/>
            <a:ext cx="8610600" cy="5123656"/>
          </a:xfrm>
        </p:spPr>
        <p:txBody>
          <a:bodyPr/>
          <a:lstStyle/>
          <a:p>
            <a:pPr algn="l">
              <a:buFont typeface="Arial" panose="020B0604020202020204" pitchFamily="34" charset="0"/>
              <a:buChar char="•"/>
            </a:pPr>
            <a:r>
              <a:rPr lang="en-US" sz="1600" dirty="0"/>
              <a:t>Nika Mansouri </a:t>
            </a:r>
            <a:r>
              <a:rPr lang="en-US" sz="1600" dirty="0" err="1"/>
              <a:t>Ghiasi</a:t>
            </a:r>
            <a:r>
              <a:rPr lang="en-US" sz="1600" dirty="0"/>
              <a:t>, </a:t>
            </a:r>
            <a:r>
              <a:rPr lang="en-US" sz="1600" dirty="0" err="1"/>
              <a:t>Jisung</a:t>
            </a:r>
            <a:r>
              <a:rPr lang="en-US" sz="1600" dirty="0"/>
              <a:t> Park, Harun Mustafa, </a:t>
            </a:r>
            <a:r>
              <a:rPr lang="en-US" sz="1600" dirty="0" err="1"/>
              <a:t>Jeremie</a:t>
            </a:r>
            <a:r>
              <a:rPr lang="en-US" sz="1600" dirty="0"/>
              <a:t> Kim, </a:t>
            </a:r>
            <a:r>
              <a:rPr lang="en-US" sz="1600" dirty="0" err="1"/>
              <a:t>Ataberk</a:t>
            </a:r>
            <a:r>
              <a:rPr lang="en-US" sz="1600" dirty="0"/>
              <a:t> </a:t>
            </a:r>
            <a:r>
              <a:rPr lang="en-US" sz="1600" dirty="0" err="1"/>
              <a:t>Olgun</a:t>
            </a:r>
            <a:r>
              <a:rPr lang="en-US" sz="1600" dirty="0"/>
              <a:t>, </a:t>
            </a:r>
            <a:r>
              <a:rPr lang="en-US" sz="1600" dirty="0" err="1"/>
              <a:t>Arvid</a:t>
            </a:r>
            <a:r>
              <a:rPr lang="en-US" sz="1600" dirty="0"/>
              <a:t> Gollwitzer, </a:t>
            </a:r>
            <a:r>
              <a:rPr lang="en-US" sz="1600" dirty="0" err="1"/>
              <a:t>Damla</a:t>
            </a:r>
            <a:r>
              <a:rPr lang="en-US" sz="1600" dirty="0"/>
              <a:t> </a:t>
            </a:r>
            <a:r>
              <a:rPr lang="en-US" sz="1600" dirty="0" err="1"/>
              <a:t>Senol</a:t>
            </a:r>
            <a:r>
              <a:rPr lang="en-US" sz="1600" dirty="0"/>
              <a:t> Cali, Can </a:t>
            </a:r>
            <a:r>
              <a:rPr lang="en-US" sz="1600" dirty="0" err="1"/>
              <a:t>Firtina</a:t>
            </a:r>
            <a:r>
              <a:rPr lang="en-US" sz="1600" dirty="0"/>
              <a:t>, </a:t>
            </a:r>
            <a:r>
              <a:rPr lang="en-US" sz="1600" dirty="0" err="1"/>
              <a:t>Haiyu</a:t>
            </a:r>
            <a:r>
              <a:rPr lang="en-US" sz="1600" dirty="0"/>
              <a:t> Mao, Nour </a:t>
            </a:r>
            <a:r>
              <a:rPr lang="en-US" sz="1600" dirty="0" err="1"/>
              <a:t>Almadhoun</a:t>
            </a:r>
            <a:r>
              <a:rPr lang="en-US" sz="1600" dirty="0"/>
              <a:t> </a:t>
            </a:r>
            <a:r>
              <a:rPr lang="en-US" sz="1600" dirty="0" err="1"/>
              <a:t>Alserr</a:t>
            </a:r>
            <a:r>
              <a:rPr lang="en-US" sz="1600" dirty="0"/>
              <a:t>, </a:t>
            </a:r>
            <a:r>
              <a:rPr lang="en-US" sz="1600" dirty="0" err="1"/>
              <a:t>Rachata</a:t>
            </a:r>
            <a:r>
              <a:rPr lang="en-US" sz="1600" dirty="0"/>
              <a:t> </a:t>
            </a:r>
            <a:r>
              <a:rPr lang="en-US" sz="1600" dirty="0" err="1"/>
              <a:t>Ausavarungnirun</a:t>
            </a:r>
            <a:r>
              <a:rPr lang="en-US" sz="1600" dirty="0"/>
              <a:t>, Nandita Vijaykumar, Mohammed </a:t>
            </a:r>
            <a:r>
              <a:rPr lang="en-US" sz="1600" dirty="0" err="1"/>
              <a:t>Alser</a:t>
            </a:r>
            <a:r>
              <a:rPr lang="en-US" sz="1600" dirty="0"/>
              <a:t>, and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"GenStore: A High-Performance and Energy-Efficient In-Storage Computing System for Genome Sequence Analysis"</a:t>
            </a:r>
            <a:br>
              <a:rPr lang="en-US" sz="1600" dirty="0">
                <a:solidFill>
                  <a:srgbClr val="0432FF"/>
                </a:solidFill>
              </a:rPr>
            </a:br>
            <a:r>
              <a:rPr lang="en-US" sz="1600" i="1" dirty="0"/>
              <a:t>Proceedings of the </a:t>
            </a:r>
            <a:r>
              <a:rPr lang="en-US" sz="1600" i="1" dirty="0">
                <a:hlinkClick r:id="rId3"/>
              </a:rPr>
              <a:t>27th International Conference on Architectural Support for Programming Languages and Operating Systems</a:t>
            </a:r>
            <a:r>
              <a:rPr lang="en-US" sz="1600" i="1" dirty="0"/>
              <a:t> (</a:t>
            </a:r>
            <a:r>
              <a:rPr lang="en-US" sz="1600" b="1" i="1" dirty="0"/>
              <a:t>ASPLOS</a:t>
            </a:r>
            <a:r>
              <a:rPr lang="en-US" sz="1600" i="1" dirty="0"/>
              <a:t>)</a:t>
            </a:r>
            <a:r>
              <a:rPr lang="en-US" sz="1600" dirty="0"/>
              <a:t>, Virtual, February-March 2022.</a:t>
            </a:r>
            <a:br>
              <a:rPr lang="en-US" sz="1600" dirty="0"/>
            </a:br>
            <a:r>
              <a:rPr lang="en-US" sz="1600" dirty="0"/>
              <a:t>[</a:t>
            </a:r>
            <a:r>
              <a:rPr lang="en-US" sz="1600" dirty="0">
                <a:hlinkClick r:id="rId4"/>
              </a:rPr>
              <a:t>Lightning Talk 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Lightning Talk Video</a:t>
            </a:r>
            <a:r>
              <a:rPr lang="en-US" sz="1600" dirty="0"/>
              <a:t> (90 seconds)] </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hlinkClick r:id="rId7"/>
              </a:rPr>
              <a:t>Talk Video</a:t>
            </a:r>
            <a:r>
              <a:rPr lang="en-US" sz="16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(17 minutes)]</a:t>
            </a:r>
          </a:p>
          <a:p>
            <a:pPr marL="0" indent="0">
              <a:buNone/>
            </a:pPr>
            <a:br>
              <a:rPr lang="en-US" sz="1050" dirty="0"/>
            </a:br>
            <a:endParaRPr lang="en-US" sz="1600" dirty="0"/>
          </a:p>
          <a:p>
            <a:pPr marL="0" indent="0">
              <a:buNone/>
            </a:pPr>
            <a:br>
              <a:rPr lang="en-US" sz="1600" dirty="0"/>
            </a:br>
            <a:endParaRPr lang="en-US" sz="1600" dirty="0"/>
          </a:p>
        </p:txBody>
      </p:sp>
      <p:sp>
        <p:nvSpPr>
          <p:cNvPr id="4" name="Slide Number Placeholder 3">
            <a:extLst>
              <a:ext uri="{FF2B5EF4-FFF2-40B4-BE49-F238E27FC236}">
                <a16:creationId xmlns:a16="http://schemas.microsoft.com/office/drawing/2014/main" id="{352A6B0D-F903-EF49-95E9-CBAF1ED54C8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E40AA4F-1E6B-654B-901C-A9559E10A0EC}"/>
              </a:ext>
            </a:extLst>
          </p:cNvPr>
          <p:cNvPicPr>
            <a:picLocks noChangeAspect="1"/>
          </p:cNvPicPr>
          <p:nvPr/>
        </p:nvPicPr>
        <p:blipFill>
          <a:blip r:embed="rId8"/>
          <a:stretch>
            <a:fillRect/>
          </a:stretch>
        </p:blipFill>
        <p:spPr>
          <a:xfrm>
            <a:off x="0" y="4114800"/>
            <a:ext cx="9144000" cy="2009981"/>
          </a:xfrm>
          <a:prstGeom prst="rect">
            <a:avLst/>
          </a:prstGeom>
        </p:spPr>
      </p:pic>
    </p:spTree>
    <p:extLst>
      <p:ext uri="{BB962C8B-B14F-4D97-AF65-F5344CB8AC3E}">
        <p14:creationId xmlns:p14="http://schemas.microsoft.com/office/powerpoint/2010/main" val="3054082558"/>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dirty="0"/>
              <a:t>Genome Sequence Analysis</a:t>
            </a:r>
          </a:p>
        </p:txBody>
      </p:sp>
      <p:sp>
        <p:nvSpPr>
          <p:cNvPr id="21" name="Rectangle 20">
            <a:extLst>
              <a:ext uri="{FF2B5EF4-FFF2-40B4-BE49-F238E27FC236}">
                <a16:creationId xmlns:a16="http://schemas.microsoft.com/office/drawing/2014/main" id="{E01ACC52-BF73-DA42-AD9D-F8B156EAD431}"/>
              </a:ext>
            </a:extLst>
          </p:cNvPr>
          <p:cNvSpPr/>
          <p:nvPr/>
        </p:nvSpPr>
        <p:spPr>
          <a:xfrm>
            <a:off x="0" y="4374560"/>
            <a:ext cx="9144000" cy="7639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Computation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sp>
        <p:nvSpPr>
          <p:cNvPr id="22" name="Rectangle 21">
            <a:extLst>
              <a:ext uri="{FF2B5EF4-FFF2-40B4-BE49-F238E27FC236}">
                <a16:creationId xmlns:a16="http://schemas.microsoft.com/office/drawing/2014/main" id="{F3671EFC-1331-174D-B84F-34BC5F4A4A6B}"/>
              </a:ext>
            </a:extLst>
          </p:cNvPr>
          <p:cNvSpPr/>
          <p:nvPr/>
        </p:nvSpPr>
        <p:spPr>
          <a:xfrm>
            <a:off x="-1" y="5303763"/>
            <a:ext cx="9144000" cy="74892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Data </a:t>
            </a:r>
            <a:r>
              <a:rPr kumimoji="0" lang="en-GB"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movement overhead </a:t>
            </a: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pic>
        <p:nvPicPr>
          <p:cNvPr id="24" name="Graphic 23" descr="Close">
            <a:extLst>
              <a:ext uri="{FF2B5EF4-FFF2-40B4-BE49-F238E27FC236}">
                <a16:creationId xmlns:a16="http://schemas.microsoft.com/office/drawing/2014/main" id="{481E8CAD-DA0B-DE49-AE7E-ADF48238749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837" y="4306723"/>
            <a:ext cx="914400" cy="914400"/>
          </a:xfrm>
          <a:prstGeom prst="rect">
            <a:avLst/>
          </a:prstGeom>
        </p:spPr>
      </p:pic>
      <p:sp>
        <p:nvSpPr>
          <p:cNvPr id="26" name="Rounded Rectangle 25">
            <a:extLst>
              <a:ext uri="{FF2B5EF4-FFF2-40B4-BE49-F238E27FC236}">
                <a16:creationId xmlns:a16="http://schemas.microsoft.com/office/drawing/2014/main" id="{529F4988-C678-5947-BDB2-49390A868FE9}"/>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7" name="Rounded Rectangle 26">
            <a:extLst>
              <a:ext uri="{FF2B5EF4-FFF2-40B4-BE49-F238E27FC236}">
                <a16:creationId xmlns:a16="http://schemas.microsoft.com/office/drawing/2014/main" id="{2B63E99D-D1E4-8245-8CB2-BCD3BEAAF8DA}"/>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8" name="Rounded Rectangle 27">
            <a:extLst>
              <a:ext uri="{FF2B5EF4-FFF2-40B4-BE49-F238E27FC236}">
                <a16:creationId xmlns:a16="http://schemas.microsoft.com/office/drawing/2014/main" id="{4E6BADFB-FFE1-4E42-8501-08F12E36204A}"/>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0" name="Rectangle 29">
            <a:extLst>
              <a:ext uri="{FF2B5EF4-FFF2-40B4-BE49-F238E27FC236}">
                <a16:creationId xmlns:a16="http://schemas.microsoft.com/office/drawing/2014/main" id="{84709FEE-9362-744D-BD7D-4090E60D2C2C}"/>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31" name="Rectangle 30">
            <a:extLst>
              <a:ext uri="{FF2B5EF4-FFF2-40B4-BE49-F238E27FC236}">
                <a16:creationId xmlns:a16="http://schemas.microsoft.com/office/drawing/2014/main" id="{3271D223-4AC2-EF42-ACC1-66113579DA7F}"/>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32" name="Rectangle 31">
            <a:extLst>
              <a:ext uri="{FF2B5EF4-FFF2-40B4-BE49-F238E27FC236}">
                <a16:creationId xmlns:a16="http://schemas.microsoft.com/office/drawing/2014/main" id="{64F2603E-EC35-944A-B5BF-522099302E4A}"/>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14" name="Rectangle 13">
            <a:extLst>
              <a:ext uri="{FF2B5EF4-FFF2-40B4-BE49-F238E27FC236}">
                <a16:creationId xmlns:a16="http://schemas.microsoft.com/office/drawing/2014/main" id="{24B28578-0EA7-1344-8553-2880F1E40B36}"/>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15" name="Rectangle 14">
            <a:extLst>
              <a:ext uri="{FF2B5EF4-FFF2-40B4-BE49-F238E27FC236}">
                <a16:creationId xmlns:a16="http://schemas.microsoft.com/office/drawing/2014/main" id="{71102E78-13BB-5F40-8AB1-CDB1BEB38F0B}"/>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16" name="Rectangle 15">
            <a:extLst>
              <a:ext uri="{FF2B5EF4-FFF2-40B4-BE49-F238E27FC236}">
                <a16:creationId xmlns:a16="http://schemas.microsoft.com/office/drawing/2014/main" id="{66AF30CC-AFFD-C243-B35B-C66C856DFAAA}"/>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7" name="Rectangle 16">
            <a:extLst>
              <a:ext uri="{FF2B5EF4-FFF2-40B4-BE49-F238E27FC236}">
                <a16:creationId xmlns:a16="http://schemas.microsoft.com/office/drawing/2014/main" id="{7382F4E4-D6C2-1545-B09F-1D6880140494}"/>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8" name="Rectangle 17">
            <a:extLst>
              <a:ext uri="{FF2B5EF4-FFF2-40B4-BE49-F238E27FC236}">
                <a16:creationId xmlns:a16="http://schemas.microsoft.com/office/drawing/2014/main" id="{5F0239A0-AC43-254F-986D-684EDE49C650}"/>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19" name="Rectangle 18">
            <a:extLst>
              <a:ext uri="{FF2B5EF4-FFF2-40B4-BE49-F238E27FC236}">
                <a16:creationId xmlns:a16="http://schemas.microsoft.com/office/drawing/2014/main" id="{4A46DDE2-1447-5147-855B-E194AB338B55}"/>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4" name="TextBox 3">
            <a:extLst>
              <a:ext uri="{FF2B5EF4-FFF2-40B4-BE49-F238E27FC236}">
                <a16:creationId xmlns:a16="http://schemas.microsoft.com/office/drawing/2014/main" id="{7289B15F-EA14-7F42-9071-0F136A6363FF}"/>
              </a:ext>
            </a:extLst>
          </p:cNvPr>
          <p:cNvSpPr txBox="1"/>
          <p:nvPr/>
        </p:nvSpPr>
        <p:spPr>
          <a:xfrm>
            <a:off x="6841354" y="1768561"/>
            <a:ext cx="1814913"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Alignment</a:t>
            </a:r>
          </a:p>
        </p:txBody>
      </p:sp>
      <p:sp>
        <p:nvSpPr>
          <p:cNvPr id="5" name="Striped Right Arrow 4">
            <a:extLst>
              <a:ext uri="{FF2B5EF4-FFF2-40B4-BE49-F238E27FC236}">
                <a16:creationId xmlns:a16="http://schemas.microsoft.com/office/drawing/2014/main" id="{E8DE3FB2-0066-CC44-88B8-5F3645C02031}"/>
              </a:ext>
            </a:extLst>
          </p:cNvPr>
          <p:cNvSpPr/>
          <p:nvPr/>
        </p:nvSpPr>
        <p:spPr>
          <a:xfrm>
            <a:off x="1445366" y="910326"/>
            <a:ext cx="5886717" cy="985838"/>
          </a:xfrm>
          <a:prstGeom prst="stripedRightArrow">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white"/>
                </a:solidFill>
                <a:effectLst/>
                <a:uLnTx/>
                <a:uFillTx/>
                <a:latin typeface="Corbel" panose="020B0503020204020204" pitchFamily="34" charset="0"/>
                <a:ea typeface="+mn-ea"/>
                <a:cs typeface="+mn-cs"/>
              </a:rPr>
              <a:t>Data Movement from Storage</a:t>
            </a:r>
          </a:p>
        </p:txBody>
      </p:sp>
      <p:pic>
        <p:nvPicPr>
          <p:cNvPr id="23" name="Graphic 22" descr="Close">
            <a:extLst>
              <a:ext uri="{FF2B5EF4-FFF2-40B4-BE49-F238E27FC236}">
                <a16:creationId xmlns:a16="http://schemas.microsoft.com/office/drawing/2014/main" id="{5C074053-199E-AE4B-94E6-C5A21A2B6B4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78837" y="5219357"/>
            <a:ext cx="914400" cy="914400"/>
          </a:xfrm>
          <a:prstGeom prst="rect">
            <a:avLst/>
          </a:prstGeom>
        </p:spPr>
      </p:pic>
      <p:sp>
        <p:nvSpPr>
          <p:cNvPr id="25" name="Rounded Rectangle 24">
            <a:extLst>
              <a:ext uri="{FF2B5EF4-FFF2-40B4-BE49-F238E27FC236}">
                <a16:creationId xmlns:a16="http://schemas.microsoft.com/office/drawing/2014/main" id="{A33E3FE5-D2D1-A64A-BCDD-FDAE87FF39D1}"/>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Tree>
    <p:custDataLst>
      <p:tags r:id="rId1"/>
    </p:custDataLst>
    <p:extLst>
      <p:ext uri="{BB962C8B-B14F-4D97-AF65-F5344CB8AC3E}">
        <p14:creationId xmlns:p14="http://schemas.microsoft.com/office/powerpoint/2010/main" val="249096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grpId="0" nodeType="clickEffect">
                                  <p:stCondLst>
                                    <p:cond delay="0"/>
                                  </p:stCondLst>
                                  <p:childTnLst>
                                    <p:animMotion origin="layout" path="M 2.77778E-6 2.96296E-6 L 0.75781 0.21203 " pathEditMode="relative" rAng="0" ptsTypes="AA">
                                      <p:cBhvr>
                                        <p:cTn id="6" dur="500" fill="hold"/>
                                        <p:tgtEl>
                                          <p:spTgt spid="30"/>
                                        </p:tgtEl>
                                        <p:attrNameLst>
                                          <p:attrName>ppt_x</p:attrName>
                                          <p:attrName>ppt_y</p:attrName>
                                        </p:attrNameLst>
                                      </p:cBhvr>
                                      <p:rCtr x="37882" y="10602"/>
                                    </p:animMotion>
                                  </p:childTnLst>
                                </p:cTn>
                              </p:par>
                              <p:par>
                                <p:cTn id="7" presetID="0" presetClass="path" presetSubtype="0" accel="50000" decel="50000" fill="hold" grpId="0" nodeType="withEffect">
                                  <p:stCondLst>
                                    <p:cond delay="0"/>
                                  </p:stCondLst>
                                  <p:childTnLst>
                                    <p:animMotion origin="layout" path="M 0.01458 0.10856 L 0.73472 0.15185 " pathEditMode="relative" rAng="0" ptsTypes="AA">
                                      <p:cBhvr>
                                        <p:cTn id="8" dur="500" fill="hold"/>
                                        <p:tgtEl>
                                          <p:spTgt spid="31"/>
                                        </p:tgtEl>
                                        <p:attrNameLst>
                                          <p:attrName>ppt_x</p:attrName>
                                          <p:attrName>ppt_y</p:attrName>
                                        </p:attrNameLst>
                                      </p:cBhvr>
                                      <p:rCtr x="36007" y="2153"/>
                                    </p:animMotion>
                                  </p:childTnLst>
                                </p:cTn>
                              </p:par>
                              <p:par>
                                <p:cTn id="9" presetID="0" presetClass="path" presetSubtype="0" accel="50000" decel="50000" fill="hold" grpId="0" nodeType="withEffect">
                                  <p:stCondLst>
                                    <p:cond delay="0"/>
                                  </p:stCondLst>
                                  <p:childTnLst>
                                    <p:animMotion origin="layout" path="M 0.01458 0.0449 L 0.73472 0.08819 " pathEditMode="relative" rAng="0" ptsTypes="AA">
                                      <p:cBhvr>
                                        <p:cTn id="10" dur="500" fill="hold"/>
                                        <p:tgtEl>
                                          <p:spTgt spid="32"/>
                                        </p:tgtEl>
                                        <p:attrNameLst>
                                          <p:attrName>ppt_x</p:attrName>
                                          <p:attrName>ppt_y</p:attrName>
                                        </p:attrNameLst>
                                      </p:cBhvr>
                                      <p:rCtr x="36007" y="2153"/>
                                    </p:animMotion>
                                  </p:childTnLst>
                                </p:cTn>
                              </p:par>
                              <p:par>
                                <p:cTn id="11" presetID="0" presetClass="path" presetSubtype="0" accel="50000" decel="50000" fill="hold" grpId="0" nodeType="withEffect">
                                  <p:stCondLst>
                                    <p:cond delay="0"/>
                                  </p:stCondLst>
                                  <p:childTnLst>
                                    <p:animMotion origin="layout" path="M -0.01268 -0.08611 L 0.71024 0.05162 " pathEditMode="relative" rAng="0" ptsTypes="AA">
                                      <p:cBhvr>
                                        <p:cTn id="12" dur="500" fill="hold"/>
                                        <p:tgtEl>
                                          <p:spTgt spid="14"/>
                                        </p:tgtEl>
                                        <p:attrNameLst>
                                          <p:attrName>ppt_x</p:attrName>
                                          <p:attrName>ppt_y</p:attrName>
                                        </p:attrNameLst>
                                      </p:cBhvr>
                                      <p:rCtr x="36146" y="6875"/>
                                    </p:animMotion>
                                  </p:childTnLst>
                                </p:cTn>
                              </p:par>
                              <p:par>
                                <p:cTn id="13" presetID="0" presetClass="path" presetSubtype="0" accel="50000" decel="50000" fill="hold" grpId="0" nodeType="withEffect">
                                  <p:stCondLst>
                                    <p:cond delay="0"/>
                                  </p:stCondLst>
                                  <p:childTnLst>
                                    <p:animMotion origin="layout" path="M -0.01597 2.59259E-6 L 0.71406 0.19097 " pathEditMode="relative" rAng="0" ptsTypes="AA">
                                      <p:cBhvr>
                                        <p:cTn id="14" dur="500" fill="hold"/>
                                        <p:tgtEl>
                                          <p:spTgt spid="15"/>
                                        </p:tgtEl>
                                        <p:attrNameLst>
                                          <p:attrName>ppt_x</p:attrName>
                                          <p:attrName>ppt_y</p:attrName>
                                        </p:attrNameLst>
                                      </p:cBhvr>
                                      <p:rCtr x="36493" y="9537"/>
                                    </p:animMotion>
                                  </p:childTnLst>
                                </p:cTn>
                              </p:par>
                              <p:par>
                                <p:cTn id="15" presetID="0" presetClass="path" presetSubtype="0" accel="50000" decel="50000" fill="hold" grpId="0" nodeType="withEffect">
                                  <p:stCondLst>
                                    <p:cond delay="0"/>
                                  </p:stCondLst>
                                  <p:childTnLst>
                                    <p:animMotion origin="layout" path="M 0.00521 0.03611 L 0.70747 0.13472 " pathEditMode="relative" rAng="0" ptsTypes="AA">
                                      <p:cBhvr>
                                        <p:cTn id="16" dur="500" fill="hold"/>
                                        <p:tgtEl>
                                          <p:spTgt spid="16"/>
                                        </p:tgtEl>
                                        <p:attrNameLst>
                                          <p:attrName>ppt_x</p:attrName>
                                          <p:attrName>ppt_y</p:attrName>
                                        </p:attrNameLst>
                                      </p:cBhvr>
                                      <p:rCtr x="35104" y="4931"/>
                                    </p:animMotion>
                                  </p:childTnLst>
                                </p:cTn>
                              </p:par>
                              <p:par>
                                <p:cTn id="17" presetID="0" presetClass="path" presetSubtype="0" accel="50000" decel="50000" fill="hold" grpId="0" nodeType="withEffect">
                                  <p:stCondLst>
                                    <p:cond delay="0"/>
                                  </p:stCondLst>
                                  <p:childTnLst>
                                    <p:animMotion origin="layout" path="M 0.00174 0.02384 L 0.70677 0.09537 " pathEditMode="relative" rAng="0" ptsTypes="AA">
                                      <p:cBhvr>
                                        <p:cTn id="18" dur="500" fill="hold"/>
                                        <p:tgtEl>
                                          <p:spTgt spid="17"/>
                                        </p:tgtEl>
                                        <p:attrNameLst>
                                          <p:attrName>ppt_x</p:attrName>
                                          <p:attrName>ppt_y</p:attrName>
                                        </p:attrNameLst>
                                      </p:cBhvr>
                                      <p:rCtr x="35243" y="3565"/>
                                    </p:animMotion>
                                  </p:childTnLst>
                                </p:cTn>
                              </p:par>
                              <p:par>
                                <p:cTn id="19" presetID="0" presetClass="path" presetSubtype="0" accel="50000" decel="50000" fill="hold" grpId="0" nodeType="withEffect">
                                  <p:stCondLst>
                                    <p:cond delay="0"/>
                                  </p:stCondLst>
                                  <p:childTnLst>
                                    <p:animMotion origin="layout" path="M 0.00538 0.02616 L 0.7342 0.16458 " pathEditMode="relative" rAng="0" ptsTypes="AA">
                                      <p:cBhvr>
                                        <p:cTn id="20" dur="500" fill="hold"/>
                                        <p:tgtEl>
                                          <p:spTgt spid="18"/>
                                        </p:tgtEl>
                                        <p:attrNameLst>
                                          <p:attrName>ppt_x</p:attrName>
                                          <p:attrName>ppt_y</p:attrName>
                                        </p:attrNameLst>
                                      </p:cBhvr>
                                      <p:rCtr x="36441" y="6921"/>
                                    </p:animMotion>
                                  </p:childTnLst>
                                </p:cTn>
                              </p:par>
                              <p:par>
                                <p:cTn id="21" presetID="0" presetClass="path" presetSubtype="0" accel="50000" decel="50000" fill="hold" grpId="0" nodeType="withEffect">
                                  <p:stCondLst>
                                    <p:cond delay="0"/>
                                  </p:stCondLst>
                                  <p:childTnLst>
                                    <p:animMotion origin="layout" path="M 0.00695 0.01759 L 0.72361 0.22292 " pathEditMode="relative" rAng="0" ptsTypes="AA">
                                      <p:cBhvr>
                                        <p:cTn id="22" dur="500" fill="hold"/>
                                        <p:tgtEl>
                                          <p:spTgt spid="19"/>
                                        </p:tgtEl>
                                        <p:attrNameLst>
                                          <p:attrName>ppt_x</p:attrName>
                                          <p:attrName>ppt_y</p:attrName>
                                        </p:attrNameLst>
                                      </p:cBhvr>
                                      <p:rCtr x="35833" y="10255"/>
                                    </p:animMotion>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par>
                                <p:cTn id="35" presetID="22" presetClass="entr" presetSubtype="8" fill="hold" grpId="0" nodeType="with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250"/>
                                        <p:tgtEl>
                                          <p:spTgt spid="5"/>
                                        </p:tgtEl>
                                      </p:cBhvr>
                                    </p:animEffect>
                                  </p:childTnLst>
                                </p:cTn>
                              </p:par>
                              <p:par>
                                <p:cTn id="38" presetID="1" presetClass="entr" presetSubtype="0" fill="hold" nodeType="withEffect">
                                  <p:stCondLst>
                                    <p:cond delay="0"/>
                                  </p:stCondLst>
                                  <p:childTnLst>
                                    <p:set>
                                      <p:cBhvr>
                                        <p:cTn id="3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30" grpId="0" animBg="1"/>
      <p:bldP spid="31" grpId="0" animBg="1"/>
      <p:bldP spid="32" grpId="0" animBg="1"/>
      <p:bldP spid="14" grpId="0" animBg="1"/>
      <p:bldP spid="15" grpId="0" animBg="1"/>
      <p:bldP spid="16" grpId="0" animBg="1"/>
      <p:bldP spid="17" grpId="0" animBg="1"/>
      <p:bldP spid="18" grpId="0" animBg="1"/>
      <p:bldP spid="19" grpId="0" animBg="1"/>
      <p:bldP spid="4"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8AD54C5-BF55-4E41-8C0F-3556E47BC5A0}"/>
              </a:ext>
            </a:extLst>
          </p:cNvPr>
          <p:cNvSpPr/>
          <p:nvPr/>
        </p:nvSpPr>
        <p:spPr>
          <a:xfrm>
            <a:off x="3721994" y="2113937"/>
            <a:ext cx="5232447" cy="183303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Graphic 4" descr="Processor">
            <a:extLst>
              <a:ext uri="{FF2B5EF4-FFF2-40B4-BE49-F238E27FC236}">
                <a16:creationId xmlns:a16="http://schemas.microsoft.com/office/drawing/2014/main" id="{71065E2A-7362-3A42-A4EE-680E81E7CCF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949529" y="1207214"/>
            <a:ext cx="955855" cy="955855"/>
          </a:xfrm>
          <a:prstGeom prst="rect">
            <a:avLst/>
          </a:prstGeom>
        </p:spPr>
      </p:pic>
      <p:pic>
        <p:nvPicPr>
          <p:cNvPr id="10" name="Graphic 9" descr="Gears">
            <a:extLst>
              <a:ext uri="{FF2B5EF4-FFF2-40B4-BE49-F238E27FC236}">
                <a16:creationId xmlns:a16="http://schemas.microsoft.com/office/drawing/2014/main" id="{3274706B-9FCF-B74A-AEEE-2613B8773C7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044410" y="1249505"/>
            <a:ext cx="955854" cy="955854"/>
          </a:xfrm>
          <a:prstGeom prst="rect">
            <a:avLst/>
          </a:prstGeom>
        </p:spPr>
      </p:pic>
      <p:pic>
        <p:nvPicPr>
          <p:cNvPr id="12" name="Graphic 11" descr="Filter">
            <a:extLst>
              <a:ext uri="{FF2B5EF4-FFF2-40B4-BE49-F238E27FC236}">
                <a16:creationId xmlns:a16="http://schemas.microsoft.com/office/drawing/2014/main" id="{A3C1ACFA-1681-2944-95D5-336F827DAD74}"/>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77325" y="1258620"/>
            <a:ext cx="914400" cy="914400"/>
          </a:xfrm>
          <a:prstGeom prst="rect">
            <a:avLst/>
          </a:prstGeom>
        </p:spPr>
      </p:pic>
      <p:sp>
        <p:nvSpPr>
          <p:cNvPr id="13" name="TextBox 12">
            <a:extLst>
              <a:ext uri="{FF2B5EF4-FFF2-40B4-BE49-F238E27FC236}">
                <a16:creationId xmlns:a16="http://schemas.microsoft.com/office/drawing/2014/main" id="{689D6EC6-9E53-1942-BA75-E28E28CB8EE7}"/>
              </a:ext>
            </a:extLst>
          </p:cNvPr>
          <p:cNvSpPr txBox="1"/>
          <p:nvPr/>
        </p:nvSpPr>
        <p:spPr>
          <a:xfrm>
            <a:off x="3986741" y="897913"/>
            <a:ext cx="174025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Heuristics</a:t>
            </a:r>
          </a:p>
        </p:txBody>
      </p:sp>
      <p:sp>
        <p:nvSpPr>
          <p:cNvPr id="23" name="TextBox 22">
            <a:extLst>
              <a:ext uri="{FF2B5EF4-FFF2-40B4-BE49-F238E27FC236}">
                <a16:creationId xmlns:a16="http://schemas.microsoft.com/office/drawing/2014/main" id="{9E6BE85F-9B13-E947-BE2F-9258663BDA08}"/>
              </a:ext>
            </a:extLst>
          </p:cNvPr>
          <p:cNvSpPr txBox="1"/>
          <p:nvPr/>
        </p:nvSpPr>
        <p:spPr>
          <a:xfrm>
            <a:off x="5620127" y="910197"/>
            <a:ext cx="213140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Accelerators</a:t>
            </a:r>
          </a:p>
        </p:txBody>
      </p:sp>
      <p:sp>
        <p:nvSpPr>
          <p:cNvPr id="26" name="TextBox 25">
            <a:extLst>
              <a:ext uri="{FF2B5EF4-FFF2-40B4-BE49-F238E27FC236}">
                <a16:creationId xmlns:a16="http://schemas.microsoft.com/office/drawing/2014/main" id="{6BAB6890-0F63-B747-9D57-26D84D7D6A66}"/>
              </a:ext>
            </a:extLst>
          </p:cNvPr>
          <p:cNvSpPr txBox="1"/>
          <p:nvPr/>
        </p:nvSpPr>
        <p:spPr>
          <a:xfrm>
            <a:off x="7503786" y="910197"/>
            <a:ext cx="10614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Filters</a:t>
            </a:r>
          </a:p>
        </p:txBody>
      </p:sp>
      <p:sp>
        <p:nvSpPr>
          <p:cNvPr id="27" name="Rectangle 26">
            <a:extLst>
              <a:ext uri="{FF2B5EF4-FFF2-40B4-BE49-F238E27FC236}">
                <a16:creationId xmlns:a16="http://schemas.microsoft.com/office/drawing/2014/main" id="{2358D5AA-DFFA-8D4D-A741-7934E03EFF46}"/>
              </a:ext>
            </a:extLst>
          </p:cNvPr>
          <p:cNvSpPr/>
          <p:nvPr/>
        </p:nvSpPr>
        <p:spPr>
          <a:xfrm>
            <a:off x="0" y="4266028"/>
            <a:ext cx="9144000" cy="76392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Computation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sp>
        <p:nvSpPr>
          <p:cNvPr id="52" name="Rectangle 51">
            <a:extLst>
              <a:ext uri="{FF2B5EF4-FFF2-40B4-BE49-F238E27FC236}">
                <a16:creationId xmlns:a16="http://schemas.microsoft.com/office/drawing/2014/main" id="{A99E118C-EEAB-9C49-907C-AC67626CAD41}"/>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53" name="Rectangle 52">
            <a:extLst>
              <a:ext uri="{FF2B5EF4-FFF2-40B4-BE49-F238E27FC236}">
                <a16:creationId xmlns:a16="http://schemas.microsoft.com/office/drawing/2014/main" id="{2C535C70-FB4A-0241-B25F-8F569683D1E5}"/>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54" name="Rectangle 53">
            <a:extLst>
              <a:ext uri="{FF2B5EF4-FFF2-40B4-BE49-F238E27FC236}">
                <a16:creationId xmlns:a16="http://schemas.microsoft.com/office/drawing/2014/main" id="{D31397B8-63FB-714A-8F18-1A7789063CED}"/>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55" name="Rectangle 54">
            <a:extLst>
              <a:ext uri="{FF2B5EF4-FFF2-40B4-BE49-F238E27FC236}">
                <a16:creationId xmlns:a16="http://schemas.microsoft.com/office/drawing/2014/main" id="{0FFBA1F1-98E0-564F-83B1-193D6086B1E4}"/>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6" name="Rectangle 55">
            <a:extLst>
              <a:ext uri="{FF2B5EF4-FFF2-40B4-BE49-F238E27FC236}">
                <a16:creationId xmlns:a16="http://schemas.microsoft.com/office/drawing/2014/main" id="{3ED6AC3D-DFCB-1945-82BC-D3D9AF46B12B}"/>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7" name="Rectangle 56">
            <a:extLst>
              <a:ext uri="{FF2B5EF4-FFF2-40B4-BE49-F238E27FC236}">
                <a16:creationId xmlns:a16="http://schemas.microsoft.com/office/drawing/2014/main" id="{B7EDA0B1-A141-CD43-8FC8-CDAF384C8271}"/>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8" name="Rectangle 57">
            <a:extLst>
              <a:ext uri="{FF2B5EF4-FFF2-40B4-BE49-F238E27FC236}">
                <a16:creationId xmlns:a16="http://schemas.microsoft.com/office/drawing/2014/main" id="{AF4C7A2B-3783-764D-B20A-AFF30FE38B8F}"/>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9" name="Rectangle 58">
            <a:extLst>
              <a:ext uri="{FF2B5EF4-FFF2-40B4-BE49-F238E27FC236}">
                <a16:creationId xmlns:a16="http://schemas.microsoft.com/office/drawing/2014/main" id="{94A0BB08-190C-7B4C-9FA8-C453C2421161}"/>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60" name="Rectangle 59">
            <a:extLst>
              <a:ext uri="{FF2B5EF4-FFF2-40B4-BE49-F238E27FC236}">
                <a16:creationId xmlns:a16="http://schemas.microsoft.com/office/drawing/2014/main" id="{05B4C9C8-047E-2449-8F6D-7E55DC35146F}"/>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30" name="Rounded Rectangle 29">
            <a:extLst>
              <a:ext uri="{FF2B5EF4-FFF2-40B4-BE49-F238E27FC236}">
                <a16:creationId xmlns:a16="http://schemas.microsoft.com/office/drawing/2014/main" id="{1E9FD74E-F3A3-EC4F-A031-2E50E586A05F}"/>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31" name="Rounded Rectangle 30">
            <a:extLst>
              <a:ext uri="{FF2B5EF4-FFF2-40B4-BE49-F238E27FC236}">
                <a16:creationId xmlns:a16="http://schemas.microsoft.com/office/drawing/2014/main" id="{E4A3B81D-25E3-8A4C-A2DB-AB9E43C288AE}"/>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2" name="Rounded Rectangle 31">
            <a:extLst>
              <a:ext uri="{FF2B5EF4-FFF2-40B4-BE49-F238E27FC236}">
                <a16:creationId xmlns:a16="http://schemas.microsoft.com/office/drawing/2014/main" id="{45F2E9F3-46D4-2D48-A408-9382652ADA44}"/>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4" name="Rounded Rectangle 33">
            <a:extLst>
              <a:ext uri="{FF2B5EF4-FFF2-40B4-BE49-F238E27FC236}">
                <a16:creationId xmlns:a16="http://schemas.microsoft.com/office/drawing/2014/main" id="{CB2E5EEA-9D8D-454B-9C48-5D4302BF02CD}"/>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3" name="Rectangle 32">
            <a:extLst>
              <a:ext uri="{FF2B5EF4-FFF2-40B4-BE49-F238E27FC236}">
                <a16:creationId xmlns:a16="http://schemas.microsoft.com/office/drawing/2014/main" id="{0E6B0398-ADCD-1145-B0F6-748316A7EEF2}"/>
              </a:ext>
            </a:extLst>
          </p:cNvPr>
          <p:cNvSpPr/>
          <p:nvPr/>
        </p:nvSpPr>
        <p:spPr>
          <a:xfrm>
            <a:off x="-1" y="5303763"/>
            <a:ext cx="9144000" cy="748921"/>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Data </a:t>
            </a:r>
            <a:r>
              <a:rPr kumimoji="0" lang="en-GB" sz="2800" b="1" i="0" u="none" strike="noStrike" kern="1200" cap="none" spc="0" normalizeH="0" baseline="0" noProof="0" dirty="0">
                <a:ln>
                  <a:noFill/>
                </a:ln>
                <a:solidFill>
                  <a:srgbClr val="C00000"/>
                </a:solidFill>
                <a:effectLst/>
                <a:uLnTx/>
                <a:uFillTx/>
                <a:latin typeface="Corbel" panose="020B0503020204020204" pitchFamily="34" charset="0"/>
                <a:ea typeface="+mn-ea"/>
                <a:cs typeface="+mn-cs"/>
              </a:rPr>
              <a:t>movement overhead </a:t>
            </a:r>
            <a:r>
              <a:rPr kumimoji="0" lang="en-CH"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a:t>
            </a:r>
          </a:p>
        </p:txBody>
      </p:sp>
      <p:pic>
        <p:nvPicPr>
          <p:cNvPr id="35" name="Graphic 34" descr="Close">
            <a:extLst>
              <a:ext uri="{FF2B5EF4-FFF2-40B4-BE49-F238E27FC236}">
                <a16:creationId xmlns:a16="http://schemas.microsoft.com/office/drawing/2014/main" id="{B7548304-289F-9447-8091-9F3A785960B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78837" y="5219357"/>
            <a:ext cx="914400" cy="914400"/>
          </a:xfrm>
          <a:prstGeom prst="rect">
            <a:avLst/>
          </a:prstGeom>
        </p:spPr>
      </p:pic>
      <p:sp>
        <p:nvSpPr>
          <p:cNvPr id="36" name="TextBox 35">
            <a:extLst>
              <a:ext uri="{FF2B5EF4-FFF2-40B4-BE49-F238E27FC236}">
                <a16:creationId xmlns:a16="http://schemas.microsoft.com/office/drawing/2014/main" id="{29A9BA6C-26AE-E74A-87A1-95A82D67BAE7}"/>
              </a:ext>
            </a:extLst>
          </p:cNvPr>
          <p:cNvSpPr txBox="1"/>
          <p:nvPr/>
        </p:nvSpPr>
        <p:spPr>
          <a:xfrm>
            <a:off x="632697" y="4093991"/>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
        <p:nvSpPr>
          <p:cNvPr id="7" name="Title 6">
            <a:extLst>
              <a:ext uri="{FF2B5EF4-FFF2-40B4-BE49-F238E27FC236}">
                <a16:creationId xmlns:a16="http://schemas.microsoft.com/office/drawing/2014/main" id="{724BFA13-9C6A-A84C-8779-352B3F958673}"/>
              </a:ext>
            </a:extLst>
          </p:cNvPr>
          <p:cNvSpPr>
            <a:spLocks noGrp="1"/>
          </p:cNvSpPr>
          <p:nvPr>
            <p:ph type="title"/>
          </p:nvPr>
        </p:nvSpPr>
        <p:spPr/>
        <p:txBody>
          <a:bodyPr/>
          <a:lstStyle/>
          <a:p>
            <a:r>
              <a:rPr lang="en-US" dirty="0"/>
              <a:t>Compute-Centric Accelerators</a:t>
            </a:r>
            <a:endParaRPr lang="en-CH" dirty="0"/>
          </a:p>
        </p:txBody>
      </p:sp>
    </p:spTree>
    <p:custDataLst>
      <p:tags r:id="rId1"/>
    </p:custDataLst>
    <p:extLst>
      <p:ext uri="{BB962C8B-B14F-4D97-AF65-F5344CB8AC3E}">
        <p14:creationId xmlns:p14="http://schemas.microsoft.com/office/powerpoint/2010/main" val="189560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0" presetClass="path" presetSubtype="0" accel="50000" decel="50000" fill="hold" grpId="0" nodeType="withEffect">
                                  <p:stCondLst>
                                    <p:cond delay="0"/>
                                  </p:stCondLst>
                                  <p:childTnLst>
                                    <p:animMotion origin="layout" path="M 2.77778E-6 2.96296E-6 L 0.75781 0.21203 " pathEditMode="relative" rAng="0" ptsTypes="AA">
                                      <p:cBhvr>
                                        <p:cTn id="34" dur="500" fill="hold"/>
                                        <p:tgtEl>
                                          <p:spTgt spid="52"/>
                                        </p:tgtEl>
                                        <p:attrNameLst>
                                          <p:attrName>ppt_x</p:attrName>
                                          <p:attrName>ppt_y</p:attrName>
                                        </p:attrNameLst>
                                      </p:cBhvr>
                                      <p:rCtr x="37882" y="10602"/>
                                    </p:animMotion>
                                  </p:childTnLst>
                                </p:cTn>
                              </p:par>
                            </p:childTnLst>
                          </p:cTn>
                        </p:par>
                        <p:par>
                          <p:cTn id="35" fill="hold">
                            <p:stCondLst>
                              <p:cond delay="500"/>
                            </p:stCondLst>
                            <p:childTnLst>
                              <p:par>
                                <p:cTn id="36" presetID="0" presetClass="path" presetSubtype="0" accel="50000" decel="50000" fill="hold" grpId="0" nodeType="afterEffect">
                                  <p:stCondLst>
                                    <p:cond delay="0"/>
                                  </p:stCondLst>
                                  <p:childTnLst>
                                    <p:animMotion origin="layout" path="M 0.01458 0.10856 L 0.73472 0.15185 " pathEditMode="relative" rAng="0" ptsTypes="AA">
                                      <p:cBhvr>
                                        <p:cTn id="37" dur="500" fill="hold"/>
                                        <p:tgtEl>
                                          <p:spTgt spid="53"/>
                                        </p:tgtEl>
                                        <p:attrNameLst>
                                          <p:attrName>ppt_x</p:attrName>
                                          <p:attrName>ppt_y</p:attrName>
                                        </p:attrNameLst>
                                      </p:cBhvr>
                                      <p:rCtr x="36007" y="2153"/>
                                    </p:animMotion>
                                  </p:childTnLst>
                                </p:cTn>
                              </p:par>
                              <p:par>
                                <p:cTn id="38" presetID="0" presetClass="path" presetSubtype="0" accel="50000" decel="50000" fill="hold" grpId="0" nodeType="withEffect">
                                  <p:stCondLst>
                                    <p:cond delay="0"/>
                                  </p:stCondLst>
                                  <p:childTnLst>
                                    <p:animMotion origin="layout" path="M 0.01458 0.0449 L 0.73472 0.08819 " pathEditMode="relative" rAng="0" ptsTypes="AA">
                                      <p:cBhvr>
                                        <p:cTn id="39" dur="500" fill="hold"/>
                                        <p:tgtEl>
                                          <p:spTgt spid="54"/>
                                        </p:tgtEl>
                                        <p:attrNameLst>
                                          <p:attrName>ppt_x</p:attrName>
                                          <p:attrName>ppt_y</p:attrName>
                                        </p:attrNameLst>
                                      </p:cBhvr>
                                      <p:rCtr x="36007" y="2153"/>
                                    </p:animMotion>
                                  </p:childTnLst>
                                </p:cTn>
                              </p:par>
                              <p:par>
                                <p:cTn id="40" presetID="0" presetClass="path" presetSubtype="0" accel="50000" decel="50000" fill="hold" grpId="0" nodeType="withEffect">
                                  <p:stCondLst>
                                    <p:cond delay="0"/>
                                  </p:stCondLst>
                                  <p:childTnLst>
                                    <p:animMotion origin="layout" path="M -0.01268 -0.08611 L 0.71024 0.05162 " pathEditMode="relative" rAng="0" ptsTypes="AA">
                                      <p:cBhvr>
                                        <p:cTn id="41" dur="500" fill="hold"/>
                                        <p:tgtEl>
                                          <p:spTgt spid="55"/>
                                        </p:tgtEl>
                                        <p:attrNameLst>
                                          <p:attrName>ppt_x</p:attrName>
                                          <p:attrName>ppt_y</p:attrName>
                                        </p:attrNameLst>
                                      </p:cBhvr>
                                      <p:rCtr x="36146" y="6875"/>
                                    </p:animMotion>
                                  </p:childTnLst>
                                </p:cTn>
                              </p:par>
                              <p:par>
                                <p:cTn id="42" presetID="0" presetClass="path" presetSubtype="0" accel="50000" decel="50000" fill="hold" grpId="0" nodeType="withEffect">
                                  <p:stCondLst>
                                    <p:cond delay="0"/>
                                  </p:stCondLst>
                                  <p:childTnLst>
                                    <p:animMotion origin="layout" path="M -0.01597 2.59259E-6 L 0.71406 0.19097 " pathEditMode="relative" rAng="0" ptsTypes="AA">
                                      <p:cBhvr>
                                        <p:cTn id="43" dur="500" fill="hold"/>
                                        <p:tgtEl>
                                          <p:spTgt spid="56"/>
                                        </p:tgtEl>
                                        <p:attrNameLst>
                                          <p:attrName>ppt_x</p:attrName>
                                          <p:attrName>ppt_y</p:attrName>
                                        </p:attrNameLst>
                                      </p:cBhvr>
                                      <p:rCtr x="36493" y="9537"/>
                                    </p:animMotion>
                                  </p:childTnLst>
                                </p:cTn>
                              </p:par>
                              <p:par>
                                <p:cTn id="44" presetID="0" presetClass="path" presetSubtype="0" accel="50000" decel="50000" fill="hold" grpId="0" nodeType="withEffect">
                                  <p:stCondLst>
                                    <p:cond delay="0"/>
                                  </p:stCondLst>
                                  <p:childTnLst>
                                    <p:animMotion origin="layout" path="M 0.00521 0.03611 L 0.70747 0.13472 " pathEditMode="relative" rAng="0" ptsTypes="AA">
                                      <p:cBhvr>
                                        <p:cTn id="45" dur="500" fill="hold"/>
                                        <p:tgtEl>
                                          <p:spTgt spid="57"/>
                                        </p:tgtEl>
                                        <p:attrNameLst>
                                          <p:attrName>ppt_x</p:attrName>
                                          <p:attrName>ppt_y</p:attrName>
                                        </p:attrNameLst>
                                      </p:cBhvr>
                                      <p:rCtr x="35104" y="4931"/>
                                    </p:animMotion>
                                  </p:childTnLst>
                                </p:cTn>
                              </p:par>
                              <p:par>
                                <p:cTn id="46" presetID="0" presetClass="path" presetSubtype="0" accel="50000" decel="50000" fill="hold" grpId="0" nodeType="withEffect">
                                  <p:stCondLst>
                                    <p:cond delay="0"/>
                                  </p:stCondLst>
                                  <p:childTnLst>
                                    <p:animMotion origin="layout" path="M 0.00174 0.02384 L 0.70677 0.09537 " pathEditMode="relative" rAng="0" ptsTypes="AA">
                                      <p:cBhvr>
                                        <p:cTn id="47" dur="500" fill="hold"/>
                                        <p:tgtEl>
                                          <p:spTgt spid="58"/>
                                        </p:tgtEl>
                                        <p:attrNameLst>
                                          <p:attrName>ppt_x</p:attrName>
                                          <p:attrName>ppt_y</p:attrName>
                                        </p:attrNameLst>
                                      </p:cBhvr>
                                      <p:rCtr x="35243" y="3565"/>
                                    </p:animMotion>
                                  </p:childTnLst>
                                </p:cTn>
                              </p:par>
                              <p:par>
                                <p:cTn id="48" presetID="0" presetClass="path" presetSubtype="0" accel="50000" decel="50000" fill="hold" grpId="0" nodeType="withEffect">
                                  <p:stCondLst>
                                    <p:cond delay="0"/>
                                  </p:stCondLst>
                                  <p:childTnLst>
                                    <p:animMotion origin="layout" path="M 0.00538 0.02616 L 0.7342 0.16458 " pathEditMode="relative" rAng="0" ptsTypes="AA">
                                      <p:cBhvr>
                                        <p:cTn id="49" dur="500" fill="hold"/>
                                        <p:tgtEl>
                                          <p:spTgt spid="59"/>
                                        </p:tgtEl>
                                        <p:attrNameLst>
                                          <p:attrName>ppt_x</p:attrName>
                                          <p:attrName>ppt_y</p:attrName>
                                        </p:attrNameLst>
                                      </p:cBhvr>
                                      <p:rCtr x="36441" y="6921"/>
                                    </p:animMotion>
                                  </p:childTnLst>
                                </p:cTn>
                              </p:par>
                              <p:par>
                                <p:cTn id="50" presetID="0" presetClass="path" presetSubtype="0" accel="50000" decel="50000" fill="hold" grpId="0" nodeType="withEffect">
                                  <p:stCondLst>
                                    <p:cond delay="0"/>
                                  </p:stCondLst>
                                  <p:childTnLst>
                                    <p:animMotion origin="layout" path="M 0.00695 0.01759 L 0.72361 0.22292 " pathEditMode="relative" rAng="0" ptsTypes="AA">
                                      <p:cBhvr>
                                        <p:cTn id="51" dur="500" fill="hold"/>
                                        <p:tgtEl>
                                          <p:spTgt spid="60"/>
                                        </p:tgtEl>
                                        <p:attrNameLst>
                                          <p:attrName>ppt_x</p:attrName>
                                          <p:attrName>ppt_y</p:attrName>
                                        </p:attrNameLst>
                                      </p:cBhvr>
                                      <p:rCtr x="35833" y="1025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23" grpId="0"/>
      <p:bldP spid="26" grpId="0"/>
      <p:bldP spid="27" grpId="0" animBg="1"/>
      <p:bldP spid="52" grpId="0" animBg="1"/>
      <p:bldP spid="53" grpId="0" animBg="1"/>
      <p:bldP spid="54" grpId="0" animBg="1"/>
      <p:bldP spid="55" grpId="0" animBg="1"/>
      <p:bldP spid="56" grpId="0" animBg="1"/>
      <p:bldP spid="57" grpId="0" animBg="1"/>
      <p:bldP spid="58" grpId="0" animBg="1"/>
      <p:bldP spid="59" grpId="0" animBg="1"/>
      <p:bldP spid="60" grpId="0" animBg="1"/>
      <p:bldP spid="33" grpId="0" animBg="1"/>
      <p:bldP spid="3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ounded Rectangle 41">
            <a:extLst>
              <a:ext uri="{FF2B5EF4-FFF2-40B4-BE49-F238E27FC236}">
                <a16:creationId xmlns:a16="http://schemas.microsoft.com/office/drawing/2014/main" id="{0A16E4E7-6240-3A4D-A6E2-73D5B4FA814B}"/>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a:t>Key Idea</a:t>
            </a:r>
            <a:r>
              <a:rPr lang="en-US" dirty="0"/>
              <a:t>: In-Storage Filtering</a:t>
            </a:r>
            <a:endParaRPr lang="en-CH" dirty="0"/>
          </a:p>
        </p:txBody>
      </p:sp>
      <p:sp>
        <p:nvSpPr>
          <p:cNvPr id="31" name="Rectangle 30">
            <a:extLst>
              <a:ext uri="{FF2B5EF4-FFF2-40B4-BE49-F238E27FC236}">
                <a16:creationId xmlns:a16="http://schemas.microsoft.com/office/drawing/2014/main" id="{3B38894D-FB68-B24E-9D5F-2AD8A3884AEB}"/>
              </a:ext>
            </a:extLst>
          </p:cNvPr>
          <p:cNvSpPr/>
          <p:nvPr/>
        </p:nvSpPr>
        <p:spPr>
          <a:xfrm>
            <a:off x="1" y="5233752"/>
            <a:ext cx="9143999" cy="9086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Non-matching</a:t>
            </a: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reads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Do not have potential matching locations and can skip alignment</a:t>
            </a:r>
          </a:p>
        </p:txBody>
      </p:sp>
      <p:pic>
        <p:nvPicPr>
          <p:cNvPr id="23" name="Graphic 22" descr="Filter">
            <a:extLst>
              <a:ext uri="{FF2B5EF4-FFF2-40B4-BE49-F238E27FC236}">
                <a16:creationId xmlns:a16="http://schemas.microsoft.com/office/drawing/2014/main" id="{E016CCEE-DD32-534E-B29D-D486E595FD0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9560" y="1084746"/>
            <a:ext cx="914400" cy="914400"/>
          </a:xfrm>
          <a:prstGeom prst="rect">
            <a:avLst/>
          </a:prstGeom>
        </p:spPr>
      </p:pic>
      <p:sp>
        <p:nvSpPr>
          <p:cNvPr id="27" name="TextBox 26">
            <a:extLst>
              <a:ext uri="{FF2B5EF4-FFF2-40B4-BE49-F238E27FC236}">
                <a16:creationId xmlns:a16="http://schemas.microsoft.com/office/drawing/2014/main" id="{701FA4EA-1EC5-684B-ACB6-6B618B3ACE16}"/>
              </a:ext>
            </a:extLst>
          </p:cNvPr>
          <p:cNvSpPr txBox="1"/>
          <p:nvPr/>
        </p:nvSpPr>
        <p:spPr>
          <a:xfrm>
            <a:off x="1103960" y="1191465"/>
            <a:ext cx="55781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reads that do </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not</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require alignment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i</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nside the storage system</a:t>
            </a:r>
          </a:p>
        </p:txBody>
      </p:sp>
      <p:sp>
        <p:nvSpPr>
          <p:cNvPr id="46" name="Rectangle 45">
            <a:extLst>
              <a:ext uri="{FF2B5EF4-FFF2-40B4-BE49-F238E27FC236}">
                <a16:creationId xmlns:a16="http://schemas.microsoft.com/office/drawing/2014/main" id="{16252BD6-E81D-774E-B217-0E78268A2455}"/>
              </a:ext>
            </a:extLst>
          </p:cNvPr>
          <p:cNvSpPr/>
          <p:nvPr/>
        </p:nvSpPr>
        <p:spPr>
          <a:xfrm>
            <a:off x="393539" y="2335943"/>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47" name="Rectangle 46">
            <a:extLst>
              <a:ext uri="{FF2B5EF4-FFF2-40B4-BE49-F238E27FC236}">
                <a16:creationId xmlns:a16="http://schemas.microsoft.com/office/drawing/2014/main" id="{AD5DD12A-65AD-D047-ADD7-F69A1A2A4E95}"/>
              </a:ext>
            </a:extLst>
          </p:cNvPr>
          <p:cNvSpPr/>
          <p:nvPr/>
        </p:nvSpPr>
        <p:spPr>
          <a:xfrm>
            <a:off x="393539" y="2785215"/>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p>
        </p:txBody>
      </p:sp>
      <p:sp>
        <p:nvSpPr>
          <p:cNvPr id="48" name="Rectangle 47">
            <a:extLst>
              <a:ext uri="{FF2B5EF4-FFF2-40B4-BE49-F238E27FC236}">
                <a16:creationId xmlns:a16="http://schemas.microsoft.com/office/drawing/2014/main" id="{BE1A92AC-0255-0449-A490-549F83E19104}"/>
              </a:ext>
            </a:extLst>
          </p:cNvPr>
          <p:cNvSpPr/>
          <p:nvPr/>
        </p:nvSpPr>
        <p:spPr>
          <a:xfrm>
            <a:off x="393539" y="3234487"/>
            <a:ext cx="1504707"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TTTTTT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7030A0"/>
                </a:solidFill>
                <a:effectLst/>
                <a:uLnTx/>
                <a:uFillTx/>
                <a:latin typeface="Corbel" panose="020B0503020204020204" pitchFamily="34" charset="0"/>
                <a:ea typeface="+mn-ea"/>
                <a:cs typeface="+mn-cs"/>
              </a:rPr>
              <a:t>AAA</a:t>
            </a:r>
          </a:p>
        </p:txBody>
      </p:sp>
      <p:sp>
        <p:nvSpPr>
          <p:cNvPr id="49" name="Rectangle 48">
            <a:extLst>
              <a:ext uri="{FF2B5EF4-FFF2-40B4-BE49-F238E27FC236}">
                <a16:creationId xmlns:a16="http://schemas.microsoft.com/office/drawing/2014/main" id="{202C3FD7-F724-4C45-AF22-D1FE70F45D07}"/>
              </a:ext>
            </a:extLst>
          </p:cNvPr>
          <p:cNvSpPr/>
          <p:nvPr/>
        </p:nvSpPr>
        <p:spPr>
          <a:xfrm>
            <a:off x="735911" y="3475414"/>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0" name="Rectangle 49">
            <a:extLst>
              <a:ext uri="{FF2B5EF4-FFF2-40B4-BE49-F238E27FC236}">
                <a16:creationId xmlns:a16="http://schemas.microsoft.com/office/drawing/2014/main" id="{66028373-6D13-FE46-822D-6665058A07F2}"/>
              </a:ext>
            </a:extLst>
          </p:cNvPr>
          <p:cNvSpPr/>
          <p:nvPr/>
        </p:nvSpPr>
        <p:spPr>
          <a:xfrm>
            <a:off x="688693" y="2518619"/>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p>
        </p:txBody>
      </p:sp>
      <p:sp>
        <p:nvSpPr>
          <p:cNvPr id="51" name="Rectangle 50">
            <a:extLst>
              <a:ext uri="{FF2B5EF4-FFF2-40B4-BE49-F238E27FC236}">
                <a16:creationId xmlns:a16="http://schemas.microsoft.com/office/drawing/2014/main" id="{54D4533A-F368-B14F-9D17-73B2AC9B61F4}"/>
              </a:ext>
            </a:extLst>
          </p:cNvPr>
          <p:cNvSpPr/>
          <p:nvPr/>
        </p:nvSpPr>
        <p:spPr>
          <a:xfrm>
            <a:off x="688693" y="2993932"/>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a:t>
            </a:r>
            <a:r>
              <a:rPr kumimoji="0" lang="en-CH" sz="1600" b="1" i="0" u="none" strike="noStrike" kern="1200" cap="none" spc="0" normalizeH="0" baseline="0" noProof="0" dirty="0">
                <a:ln>
                  <a:noFill/>
                </a:ln>
                <a:solidFill>
                  <a:srgbClr val="67A042"/>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2" name="Rectangle 51">
            <a:extLst>
              <a:ext uri="{FF2B5EF4-FFF2-40B4-BE49-F238E27FC236}">
                <a16:creationId xmlns:a16="http://schemas.microsoft.com/office/drawing/2014/main" id="{5EF3DA5A-84E5-FA47-A104-F468BD1F32B1}"/>
              </a:ext>
            </a:extLst>
          </p:cNvPr>
          <p:cNvSpPr/>
          <p:nvPr/>
        </p:nvSpPr>
        <p:spPr>
          <a:xfrm>
            <a:off x="720477" y="3238345"/>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CCCC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3" name="Rectangle 52">
            <a:extLst>
              <a:ext uri="{FF2B5EF4-FFF2-40B4-BE49-F238E27FC236}">
                <a16:creationId xmlns:a16="http://schemas.microsoft.com/office/drawing/2014/main" id="{7671E869-4C18-1F4D-BDCE-18FC3B9FE175}"/>
              </a:ext>
            </a:extLst>
          </p:cNvPr>
          <p:cNvSpPr/>
          <p:nvPr/>
        </p:nvSpPr>
        <p:spPr>
          <a:xfrm>
            <a:off x="688041" y="2755783"/>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GGG</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4" name="Rectangle 53">
            <a:extLst>
              <a:ext uri="{FF2B5EF4-FFF2-40B4-BE49-F238E27FC236}">
                <a16:creationId xmlns:a16="http://schemas.microsoft.com/office/drawing/2014/main" id="{6C5B6CF7-93A9-FB4A-AD54-41CEAA4655B2}"/>
              </a:ext>
            </a:extLst>
          </p:cNvPr>
          <p:cNvSpPr/>
          <p:nvPr/>
        </p:nvSpPr>
        <p:spPr>
          <a:xfrm>
            <a:off x="756210" y="2351701"/>
            <a:ext cx="1514651" cy="208345"/>
          </a:xfrm>
          <a:prstGeom prst="rect">
            <a:avLst/>
          </a:prstGeom>
          <a:solidFill>
            <a:srgbClr val="F8F3E1"/>
          </a:solidFill>
          <a:ln w="158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bIns="468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GT</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CC</a:t>
            </a:r>
            <a:r>
              <a:rPr kumimoji="0" lang="en-CH" sz="1600" b="1" i="0" u="none" strike="noStrike" kern="1200" cap="none" spc="0" normalizeH="0" baseline="0" noProof="0" dirty="0">
                <a:ln>
                  <a:noFill/>
                </a:ln>
                <a:solidFill>
                  <a:srgbClr val="70AD47"/>
                </a:solidFill>
                <a:effectLst/>
                <a:uLnTx/>
                <a:uFillTx/>
                <a:latin typeface="Corbel" panose="020B0503020204020204" pitchFamily="34" charset="0"/>
                <a:ea typeface="+mn-ea"/>
                <a:cs typeface="+mn-cs"/>
              </a:rPr>
              <a:t>TT</a:t>
            </a:r>
            <a:r>
              <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rPr>
              <a:t>GG</a:t>
            </a:r>
            <a:r>
              <a:rPr kumimoji="0" lang="en-CH" sz="1600" b="1" i="0" u="none" strike="noStrike" kern="1200" cap="none" spc="0" normalizeH="0" baseline="0" noProof="0" dirty="0">
                <a:ln>
                  <a:noFill/>
                </a:ln>
                <a:solidFill>
                  <a:srgbClr val="ED7D31"/>
                </a:solidFill>
                <a:effectLst/>
                <a:uLnTx/>
                <a:uFillTx/>
                <a:latin typeface="Corbel" panose="020B0503020204020204" pitchFamily="34" charset="0"/>
                <a:ea typeface="+mn-ea"/>
                <a:cs typeface="+mn-cs"/>
              </a:rPr>
              <a:t>C</a:t>
            </a:r>
            <a:r>
              <a:rPr kumimoji="0" lang="en-CH" sz="1600" b="1" i="0" u="none" strike="noStrike" kern="1200" cap="none" spc="0" normalizeH="0" baseline="0" noProof="0" dirty="0">
                <a:ln>
                  <a:noFill/>
                </a:ln>
                <a:solidFill>
                  <a:srgbClr val="863DBE"/>
                </a:solidFill>
                <a:effectLst/>
                <a:uLnTx/>
                <a:uFillTx/>
                <a:latin typeface="Corbel" panose="020B0503020204020204" pitchFamily="34" charset="0"/>
                <a:ea typeface="+mn-ea"/>
                <a:cs typeface="+mn-cs"/>
              </a:rPr>
              <a:t>A</a:t>
            </a:r>
            <a:endParaRPr kumimoji="0" lang="en-CH" sz="1600" b="1" i="0" u="none" strike="noStrike" kern="1200" cap="none" spc="0" normalizeH="0" baseline="0" noProof="0" dirty="0">
              <a:ln>
                <a:noFill/>
              </a:ln>
              <a:solidFill>
                <a:srgbClr val="5B9BD5"/>
              </a:solidFill>
              <a:effectLst/>
              <a:uLnTx/>
              <a:uFillTx/>
              <a:latin typeface="Corbel" panose="020B0503020204020204" pitchFamily="34" charset="0"/>
              <a:ea typeface="+mn-ea"/>
              <a:cs typeface="+mn-cs"/>
            </a:endParaRPr>
          </a:p>
        </p:txBody>
      </p:sp>
      <p:sp>
        <p:nvSpPr>
          <p:cNvPr id="57" name="TextBox 56">
            <a:extLst>
              <a:ext uri="{FF2B5EF4-FFF2-40B4-BE49-F238E27FC236}">
                <a16:creationId xmlns:a16="http://schemas.microsoft.com/office/drawing/2014/main" id="{E1DE9BA9-8DA1-F24B-BE80-49C0F1FBB77F}"/>
              </a:ext>
            </a:extLst>
          </p:cNvPr>
          <p:cNvSpPr txBox="1"/>
          <p:nvPr/>
        </p:nvSpPr>
        <p:spPr>
          <a:xfrm>
            <a:off x="401293" y="3750196"/>
            <a:ext cx="208130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Filtered Reads</a:t>
            </a:r>
            <a:endPar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endParaRPr>
          </a:p>
        </p:txBody>
      </p:sp>
      <p:sp>
        <p:nvSpPr>
          <p:cNvPr id="21" name="Rounded Rectangle 20">
            <a:extLst>
              <a:ext uri="{FF2B5EF4-FFF2-40B4-BE49-F238E27FC236}">
                <a16:creationId xmlns:a16="http://schemas.microsoft.com/office/drawing/2014/main" id="{50576CD0-C7EF-B54A-95C4-329CB6109292}"/>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2" name="Rounded Rectangle 21">
            <a:extLst>
              <a:ext uri="{FF2B5EF4-FFF2-40B4-BE49-F238E27FC236}">
                <a16:creationId xmlns:a16="http://schemas.microsoft.com/office/drawing/2014/main" id="{53DD1F9D-0083-5945-BB36-749D9762E256}"/>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24" name="Rounded Rectangle 23">
            <a:extLst>
              <a:ext uri="{FF2B5EF4-FFF2-40B4-BE49-F238E27FC236}">
                <a16:creationId xmlns:a16="http://schemas.microsoft.com/office/drawing/2014/main" id="{7E84C462-985F-2640-8B0F-31B31457E0D7}"/>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25" name="Rectangle 24">
            <a:extLst>
              <a:ext uri="{FF2B5EF4-FFF2-40B4-BE49-F238E27FC236}">
                <a16:creationId xmlns:a16="http://schemas.microsoft.com/office/drawing/2014/main" id="{BF5D7342-430B-5542-A930-5DC036F06B4B}"/>
              </a:ext>
            </a:extLst>
          </p:cNvPr>
          <p:cNvSpPr/>
          <p:nvPr/>
        </p:nvSpPr>
        <p:spPr>
          <a:xfrm>
            <a:off x="-223" y="4267200"/>
            <a:ext cx="9143999" cy="90861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Exactly-matching</a:t>
            </a:r>
            <a:r>
              <a:rPr kumimoji="0" lang="en-GB" sz="2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 reads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Do not need expensive approximate string matching during alignment</a:t>
            </a:r>
          </a:p>
        </p:txBody>
      </p:sp>
    </p:spTree>
    <p:custDataLst>
      <p:tags r:id="rId1"/>
    </p:custDataLst>
    <p:extLst>
      <p:ext uri="{BB962C8B-B14F-4D97-AF65-F5344CB8AC3E}">
        <p14:creationId xmlns:p14="http://schemas.microsoft.com/office/powerpoint/2010/main" val="1756832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4"/>
                                        </p:tgtEl>
                                        <p:attrNameLst>
                                          <p:attrName>style.visibility</p:attrName>
                                        </p:attrNameLst>
                                      </p:cBhvr>
                                      <p:to>
                                        <p:strVal val="visible"/>
                                      </p:to>
                                    </p:set>
                                  </p:childTnLst>
                                </p:cTn>
                              </p:par>
                              <p:par>
                                <p:cTn id="17" presetID="1" presetClass="entr" presetSubtype="0" fill="hold" grpId="1" nodeType="withEffect">
                                  <p:stCondLst>
                                    <p:cond delay="0"/>
                                  </p:stCondLst>
                                  <p:childTnLst>
                                    <p:set>
                                      <p:cBhvr>
                                        <p:cTn id="18" dur="1" fill="hold">
                                          <p:stCondLst>
                                            <p:cond delay="0"/>
                                          </p:stCondLst>
                                        </p:cTn>
                                        <p:tgtEl>
                                          <p:spTgt spid="46"/>
                                        </p:tgtEl>
                                        <p:attrNameLst>
                                          <p:attrName>style.visibility</p:attrName>
                                        </p:attrNameLst>
                                      </p:cBhvr>
                                      <p:to>
                                        <p:strVal val="visible"/>
                                      </p:to>
                                    </p:set>
                                  </p:childTnLst>
                                </p:cTn>
                              </p:par>
                              <p:par>
                                <p:cTn id="19" presetID="1" presetClass="entr" presetSubtype="0" fill="hold" grpId="1" nodeType="withEffect">
                                  <p:stCondLst>
                                    <p:cond delay="0"/>
                                  </p:stCondLst>
                                  <p:childTnLst>
                                    <p:set>
                                      <p:cBhvr>
                                        <p:cTn id="20" dur="1" fill="hold">
                                          <p:stCondLst>
                                            <p:cond delay="0"/>
                                          </p:stCondLst>
                                        </p:cTn>
                                        <p:tgtEl>
                                          <p:spTgt spid="47"/>
                                        </p:tgtEl>
                                        <p:attrNameLst>
                                          <p:attrName>style.visibility</p:attrName>
                                        </p:attrNameLst>
                                      </p:cBhvr>
                                      <p:to>
                                        <p:strVal val="visible"/>
                                      </p:to>
                                    </p:set>
                                  </p:childTnLst>
                                </p:cTn>
                              </p:par>
                              <p:par>
                                <p:cTn id="21" presetID="1" presetClass="entr" presetSubtype="0" fill="hold" grpId="1" nodeType="withEffect">
                                  <p:stCondLst>
                                    <p:cond delay="0"/>
                                  </p:stCondLst>
                                  <p:childTnLst>
                                    <p:set>
                                      <p:cBhvr>
                                        <p:cTn id="22" dur="1" fill="hold">
                                          <p:stCondLst>
                                            <p:cond delay="0"/>
                                          </p:stCondLst>
                                        </p:cTn>
                                        <p:tgtEl>
                                          <p:spTgt spid="4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9" presetClass="emph" presetSubtype="0" grpId="1" nodeType="clickEffect">
                                  <p:stCondLst>
                                    <p:cond delay="0"/>
                                  </p:stCondLst>
                                  <p:childTnLst>
                                    <p:set>
                                      <p:cBhvr>
                                        <p:cTn id="26" dur="indefinite"/>
                                        <p:tgtEl>
                                          <p:spTgt spid="54"/>
                                        </p:tgtEl>
                                        <p:attrNameLst>
                                          <p:attrName>style.opacity</p:attrName>
                                        </p:attrNameLst>
                                      </p:cBhvr>
                                      <p:to>
                                        <p:strVal val="0.5"/>
                                      </p:to>
                                    </p:set>
                                    <p:animEffect filter="image" prLst="opacity: 0.5">
                                      <p:cBhvr rctx="IE">
                                        <p:cTn id="27" dur="indefinite"/>
                                        <p:tgtEl>
                                          <p:spTgt spid="54"/>
                                        </p:tgtEl>
                                      </p:cBhvr>
                                    </p:animEffect>
                                  </p:childTnLst>
                                </p:cTn>
                              </p:par>
                              <p:par>
                                <p:cTn id="28" presetID="9" presetClass="emph" presetSubtype="0" grpId="1" nodeType="withEffect">
                                  <p:stCondLst>
                                    <p:cond delay="0"/>
                                  </p:stCondLst>
                                  <p:childTnLst>
                                    <p:set>
                                      <p:cBhvr>
                                        <p:cTn id="29" dur="indefinite"/>
                                        <p:tgtEl>
                                          <p:spTgt spid="50"/>
                                        </p:tgtEl>
                                        <p:attrNameLst>
                                          <p:attrName>style.opacity</p:attrName>
                                        </p:attrNameLst>
                                      </p:cBhvr>
                                      <p:to>
                                        <p:strVal val="0.5"/>
                                      </p:to>
                                    </p:set>
                                    <p:animEffect filter="image" prLst="opacity: 0.5">
                                      <p:cBhvr rctx="IE">
                                        <p:cTn id="30" dur="indefinite"/>
                                        <p:tgtEl>
                                          <p:spTgt spid="50"/>
                                        </p:tgtEl>
                                      </p:cBhvr>
                                    </p:animEffect>
                                  </p:childTnLst>
                                </p:cTn>
                              </p:par>
                              <p:par>
                                <p:cTn id="31" presetID="9" presetClass="emph" presetSubtype="0" grpId="1" nodeType="withEffect">
                                  <p:stCondLst>
                                    <p:cond delay="0"/>
                                  </p:stCondLst>
                                  <p:childTnLst>
                                    <p:set>
                                      <p:cBhvr>
                                        <p:cTn id="32" dur="indefinite"/>
                                        <p:tgtEl>
                                          <p:spTgt spid="53"/>
                                        </p:tgtEl>
                                        <p:attrNameLst>
                                          <p:attrName>style.opacity</p:attrName>
                                        </p:attrNameLst>
                                      </p:cBhvr>
                                      <p:to>
                                        <p:strVal val="0.5"/>
                                      </p:to>
                                    </p:set>
                                    <p:animEffect filter="image" prLst="opacity: 0.5">
                                      <p:cBhvr rctx="IE">
                                        <p:cTn id="33" dur="indefinite"/>
                                        <p:tgtEl>
                                          <p:spTgt spid="53"/>
                                        </p:tgtEl>
                                      </p:cBhvr>
                                    </p:animEffect>
                                  </p:childTnLst>
                                </p:cTn>
                              </p:par>
                              <p:par>
                                <p:cTn id="34" presetID="9" presetClass="emph" presetSubtype="0" grpId="1" nodeType="withEffect">
                                  <p:stCondLst>
                                    <p:cond delay="0"/>
                                  </p:stCondLst>
                                  <p:childTnLst>
                                    <p:set>
                                      <p:cBhvr>
                                        <p:cTn id="35" dur="indefinite"/>
                                        <p:tgtEl>
                                          <p:spTgt spid="51"/>
                                        </p:tgtEl>
                                        <p:attrNameLst>
                                          <p:attrName>style.opacity</p:attrName>
                                        </p:attrNameLst>
                                      </p:cBhvr>
                                      <p:to>
                                        <p:strVal val="0.5"/>
                                      </p:to>
                                    </p:set>
                                    <p:animEffect filter="image" prLst="opacity: 0.5">
                                      <p:cBhvr rctx="IE">
                                        <p:cTn id="36" dur="indefinite"/>
                                        <p:tgtEl>
                                          <p:spTgt spid="51"/>
                                        </p:tgtEl>
                                      </p:cBhvr>
                                    </p:animEffect>
                                  </p:childTnLst>
                                </p:cTn>
                              </p:par>
                              <p:par>
                                <p:cTn id="37" presetID="9" presetClass="emph" presetSubtype="0" grpId="1" nodeType="withEffect">
                                  <p:stCondLst>
                                    <p:cond delay="0"/>
                                  </p:stCondLst>
                                  <p:childTnLst>
                                    <p:set>
                                      <p:cBhvr>
                                        <p:cTn id="38" dur="indefinite"/>
                                        <p:tgtEl>
                                          <p:spTgt spid="52"/>
                                        </p:tgtEl>
                                        <p:attrNameLst>
                                          <p:attrName>style.opacity</p:attrName>
                                        </p:attrNameLst>
                                      </p:cBhvr>
                                      <p:to>
                                        <p:strVal val="0.5"/>
                                      </p:to>
                                    </p:set>
                                    <p:animEffect filter="image" prLst="opacity: 0.5">
                                      <p:cBhvr rctx="IE">
                                        <p:cTn id="39" dur="indefinite"/>
                                        <p:tgtEl>
                                          <p:spTgt spid="52"/>
                                        </p:tgtEl>
                                      </p:cBhvr>
                                    </p:animEffect>
                                  </p:childTnLst>
                                </p:cTn>
                              </p:par>
                              <p:par>
                                <p:cTn id="40" presetID="9" presetClass="emph" presetSubtype="0" grpId="1" nodeType="withEffect">
                                  <p:stCondLst>
                                    <p:cond delay="0"/>
                                  </p:stCondLst>
                                  <p:childTnLst>
                                    <p:set>
                                      <p:cBhvr>
                                        <p:cTn id="41" dur="indefinite"/>
                                        <p:tgtEl>
                                          <p:spTgt spid="49"/>
                                        </p:tgtEl>
                                        <p:attrNameLst>
                                          <p:attrName>style.opacity</p:attrName>
                                        </p:attrNameLst>
                                      </p:cBhvr>
                                      <p:to>
                                        <p:strVal val="0.5"/>
                                      </p:to>
                                    </p:set>
                                    <p:animEffect filter="image" prLst="opacity: 0.5">
                                      <p:cBhvr rctx="IE">
                                        <p:cTn id="42" dur="indefinite"/>
                                        <p:tgtEl>
                                          <p:spTgt spid="49"/>
                                        </p:tgtEl>
                                      </p:cBhvr>
                                    </p:animEffect>
                                  </p:childTnLst>
                                </p:cTn>
                              </p:par>
                              <p:par>
                                <p:cTn id="43" presetID="1"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0" presetClass="path" presetSubtype="0" accel="50000" decel="50000" fill="hold" grpId="0" nodeType="clickEffect">
                                  <p:stCondLst>
                                    <p:cond delay="0"/>
                                  </p:stCondLst>
                                  <p:childTnLst>
                                    <p:animMotion origin="layout" path="M 2.77778E-6 2.96296E-6 L 0.69861 0.20046 " pathEditMode="relative" rAng="0" ptsTypes="AA">
                                      <p:cBhvr>
                                        <p:cTn id="48" dur="250" fill="hold"/>
                                        <p:tgtEl>
                                          <p:spTgt spid="46"/>
                                        </p:tgtEl>
                                        <p:attrNameLst>
                                          <p:attrName>ppt_x</p:attrName>
                                          <p:attrName>ppt_y</p:attrName>
                                        </p:attrNameLst>
                                      </p:cBhvr>
                                      <p:rCtr x="34931" y="10023"/>
                                    </p:animMotion>
                                  </p:childTnLst>
                                </p:cTn>
                              </p:par>
                            </p:childTnLst>
                          </p:cTn>
                        </p:par>
                        <p:par>
                          <p:cTn id="49" fill="hold">
                            <p:stCondLst>
                              <p:cond delay="250"/>
                            </p:stCondLst>
                            <p:childTnLst>
                              <p:par>
                                <p:cTn id="50" presetID="0" presetClass="path" presetSubtype="0" accel="50000" decel="50000" fill="hold" grpId="0" nodeType="afterEffect">
                                  <p:stCondLst>
                                    <p:cond delay="0"/>
                                  </p:stCondLst>
                                  <p:childTnLst>
                                    <p:animMotion origin="layout" path="M 2.77778E-6 3.7037E-6 L 0.70087 0.14213 " pathEditMode="relative" rAng="0" ptsTypes="AA">
                                      <p:cBhvr>
                                        <p:cTn id="51" dur="250" fill="hold"/>
                                        <p:tgtEl>
                                          <p:spTgt spid="47"/>
                                        </p:tgtEl>
                                        <p:attrNameLst>
                                          <p:attrName>ppt_x</p:attrName>
                                          <p:attrName>ppt_y</p:attrName>
                                        </p:attrNameLst>
                                      </p:cBhvr>
                                      <p:rCtr x="35035" y="7106"/>
                                    </p:animMotion>
                                  </p:childTnLst>
                                </p:cTn>
                              </p:par>
                            </p:childTnLst>
                          </p:cTn>
                        </p:par>
                        <p:par>
                          <p:cTn id="52" fill="hold">
                            <p:stCondLst>
                              <p:cond delay="500"/>
                            </p:stCondLst>
                            <p:childTnLst>
                              <p:par>
                                <p:cTn id="53" presetID="0" presetClass="path" presetSubtype="0" accel="50000" decel="50000" fill="hold" grpId="0" nodeType="afterEffect">
                                  <p:stCondLst>
                                    <p:cond delay="0"/>
                                  </p:stCondLst>
                                  <p:childTnLst>
                                    <p:animMotion origin="layout" path="M 2.77778E-6 4.44444E-6 L 0.71163 0.08657 " pathEditMode="relative" rAng="0" ptsTypes="AA">
                                      <p:cBhvr>
                                        <p:cTn id="54" dur="250" fill="hold"/>
                                        <p:tgtEl>
                                          <p:spTgt spid="48"/>
                                        </p:tgtEl>
                                        <p:attrNameLst>
                                          <p:attrName>ppt_x</p:attrName>
                                          <p:attrName>ppt_y</p:attrName>
                                        </p:attrNameLst>
                                      </p:cBhvr>
                                      <p:rCtr x="35573" y="4329"/>
                                    </p:animMotion>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5"/>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46" grpId="0" animBg="1"/>
      <p:bldP spid="46" grpId="1" animBg="1"/>
      <p:bldP spid="47" grpId="0" animBg="1"/>
      <p:bldP spid="47" grpId="1" animBg="1"/>
      <p:bldP spid="48" grpId="0" animBg="1"/>
      <p:bldP spid="48" grpId="1" animBg="1"/>
      <p:bldP spid="49" grpId="0" animBg="1"/>
      <p:bldP spid="49" grpId="1" animBg="1"/>
      <p:bldP spid="50" grpId="0" animBg="1"/>
      <p:bldP spid="50" grpId="1" animBg="1"/>
      <p:bldP spid="51" grpId="0" animBg="1"/>
      <p:bldP spid="51" grpId="1" animBg="1"/>
      <p:bldP spid="52" grpId="0" animBg="1"/>
      <p:bldP spid="52" grpId="1" animBg="1"/>
      <p:bldP spid="53" grpId="0" animBg="1"/>
      <p:bldP spid="53" grpId="1" animBg="1"/>
      <p:bldP spid="54" grpId="0" animBg="1"/>
      <p:bldP spid="54" grpId="1" animBg="1"/>
      <p:bldP spid="57" grpId="0"/>
      <p:bldP spid="25"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3829D2-A40B-314C-A479-C95DDD1C2E10}"/>
              </a:ext>
            </a:extLst>
          </p:cNvPr>
          <p:cNvSpPr>
            <a:spLocks noGrp="1"/>
          </p:cNvSpPr>
          <p:nvPr>
            <p:ph type="title"/>
          </p:nvPr>
        </p:nvSpPr>
        <p:spPr/>
        <p:txBody>
          <a:bodyPr/>
          <a:lstStyle/>
          <a:p>
            <a:r>
              <a:rPr lang="en-CH" dirty="0"/>
              <a:t>GenStore</a:t>
            </a:r>
          </a:p>
        </p:txBody>
      </p:sp>
      <p:sp>
        <p:nvSpPr>
          <p:cNvPr id="16" name="Rectangle 15">
            <a:extLst>
              <a:ext uri="{FF2B5EF4-FFF2-40B4-BE49-F238E27FC236}">
                <a16:creationId xmlns:a16="http://schemas.microsoft.com/office/drawing/2014/main" id="{4370B287-BAD8-4542-8D2C-4A8E6592DB15}"/>
              </a:ext>
            </a:extLst>
          </p:cNvPr>
          <p:cNvSpPr/>
          <p:nvPr/>
        </p:nvSpPr>
        <p:spPr>
          <a:xfrm>
            <a:off x="-1" y="3816725"/>
            <a:ext cx="9144000" cy="748728"/>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Computation overhead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a:t>
            </a:r>
          </a:p>
        </p:txBody>
      </p:sp>
      <p:sp>
        <p:nvSpPr>
          <p:cNvPr id="17" name="Rectangle 16">
            <a:extLst>
              <a:ext uri="{FF2B5EF4-FFF2-40B4-BE49-F238E27FC236}">
                <a16:creationId xmlns:a16="http://schemas.microsoft.com/office/drawing/2014/main" id="{EBD1BA12-CAEE-1444-9A7D-EFF6CA2E8F96}"/>
              </a:ext>
            </a:extLst>
          </p:cNvPr>
          <p:cNvSpPr/>
          <p:nvPr/>
        </p:nvSpPr>
        <p:spPr>
          <a:xfrm>
            <a:off x="-1" y="4673964"/>
            <a:ext cx="9144000" cy="74872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Data </a:t>
            </a:r>
            <a:r>
              <a:rPr kumimoji="0" lang="en-GB"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movement overhead </a:t>
            </a:r>
            <a:r>
              <a:rPr kumimoji="0" lang="en-CH" sz="2800" b="1" i="0" u="none" strike="noStrike" kern="1200" cap="none" spc="0" normalizeH="0" baseline="0" noProof="0" dirty="0">
                <a:ln>
                  <a:noFill/>
                </a:ln>
                <a:solidFill>
                  <a:srgbClr val="629B3C"/>
                </a:solidFill>
                <a:effectLst/>
                <a:uLnTx/>
                <a:uFillTx/>
                <a:latin typeface="Corbel" panose="020B0503020204020204" pitchFamily="34" charset="0"/>
                <a:ea typeface="+mn-ea"/>
                <a:cs typeface="+mn-cs"/>
              </a:rPr>
              <a:t> </a:t>
            </a:r>
          </a:p>
        </p:txBody>
      </p:sp>
      <p:sp>
        <p:nvSpPr>
          <p:cNvPr id="27" name="Rectangle 26">
            <a:extLst>
              <a:ext uri="{FF2B5EF4-FFF2-40B4-BE49-F238E27FC236}">
                <a16:creationId xmlns:a16="http://schemas.microsoft.com/office/drawing/2014/main" id="{6D3C8E0D-B892-A54E-B98B-2BF91DABD861}"/>
              </a:ext>
            </a:extLst>
          </p:cNvPr>
          <p:cNvSpPr/>
          <p:nvPr/>
        </p:nvSpPr>
        <p:spPr>
          <a:xfrm>
            <a:off x="-1" y="5504396"/>
            <a:ext cx="9144000" cy="92078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3538" marR="0" lvl="1" indent="-185738" algn="ctr" defTabSz="914400" rtl="0" eaLnBrk="1" fontAlgn="auto" latinLnBrk="0" hangingPunct="1">
              <a:lnSpc>
                <a:spcPct val="90000"/>
              </a:lnSpc>
              <a:spcBef>
                <a:spcPts val="400"/>
              </a:spcBef>
              <a:spcAft>
                <a:spcPts val="0"/>
              </a:spcAft>
              <a:buClrTx/>
              <a:buSzTx/>
              <a:buFontTx/>
              <a:buNone/>
              <a:tabLst/>
              <a:defRPr/>
            </a:pPr>
            <a:r>
              <a:rPr kumimoji="0" lang="en-US" sz="2800" b="1" i="0" u="none" strike="noStrike" kern="1200" cap="none" spc="0" normalizeH="0" baseline="0" noProof="0" dirty="0" err="1">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GenStore</a:t>
            </a: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 provides significant speedup (</a:t>
            </a:r>
            <a:r>
              <a:rPr kumimoji="0" lang="en-US" sz="20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rPr>
              <a:t>1.4x - 33.6x</a:t>
            </a: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 and  </a:t>
            </a:r>
          </a:p>
          <a:p>
            <a:pPr marL="363538" marR="0" lvl="1" indent="-185738" algn="ctr" defTabSz="914400" rtl="0" eaLnBrk="1" fontAlgn="auto" latinLnBrk="0" hangingPunct="1">
              <a:lnSpc>
                <a:spcPct val="90000"/>
              </a:lnSpc>
              <a:spcBef>
                <a:spcPts val="400"/>
              </a:spcBef>
              <a:spcAft>
                <a:spcPts val="0"/>
              </a:spcAft>
              <a:buClrTx/>
              <a:buSzTx/>
              <a:buFontTx/>
              <a:buNone/>
              <a:tabLst/>
              <a:defRPr/>
            </a:pP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energy reduction </a:t>
            </a:r>
            <a:r>
              <a:rPr kumimoji="0" lang="en-US" sz="2000" b="1" i="0" u="none" strike="noStrike" kern="1200" cap="none" spc="0" normalizeH="0" baseline="0" noProof="0" dirty="0">
                <a:ln>
                  <a:noFill/>
                </a:ln>
                <a:solidFill>
                  <a:srgbClr val="7030A0"/>
                </a:solidFill>
                <a:effectLst/>
                <a:uLnTx/>
                <a:uFillTx/>
                <a:latin typeface="Verdana" panose="020B0604030504040204" pitchFamily="34" charset="0"/>
                <a:ea typeface="Verdana" panose="020B0604030504040204" pitchFamily="34" charset="0"/>
                <a:cs typeface="Verdana" panose="020B0604030504040204" pitchFamily="34" charset="0"/>
              </a:rPr>
              <a:t>(3.9x – 29.2x) </a:t>
            </a:r>
            <a:r>
              <a:rPr kumimoji="0" lang="en-US" sz="2800" b="1" i="0" u="none" strike="noStrike" kern="1200" cap="none" spc="0" normalizeH="0" baseline="0" noProof="0" dirty="0">
                <a:ln>
                  <a:noFill/>
                </a:ln>
                <a:solidFill>
                  <a:srgbClr val="7030A0"/>
                </a:solidFill>
                <a:effectLst/>
                <a:uLnTx/>
                <a:uFillTx/>
                <a:latin typeface="Corbel" panose="020B0503020204020204" pitchFamily="34" charset="0"/>
                <a:ea typeface="Segoe UI Symbol" panose="020B0502040204020203" pitchFamily="34" charset="0"/>
                <a:cs typeface="Segoe UI Historic" panose="020B0502040204020203" pitchFamily="34" charset="0"/>
              </a:rPr>
              <a:t>at low cost</a:t>
            </a:r>
          </a:p>
        </p:txBody>
      </p:sp>
      <p:pic>
        <p:nvPicPr>
          <p:cNvPr id="25" name="Graphic 24" descr="Filter">
            <a:extLst>
              <a:ext uri="{FF2B5EF4-FFF2-40B4-BE49-F238E27FC236}">
                <a16:creationId xmlns:a16="http://schemas.microsoft.com/office/drawing/2014/main" id="{8B25414C-F63C-6F43-896D-900C1C60313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89560" y="1084746"/>
            <a:ext cx="914400" cy="914400"/>
          </a:xfrm>
          <a:prstGeom prst="rect">
            <a:avLst/>
          </a:prstGeom>
        </p:spPr>
      </p:pic>
      <p:sp>
        <p:nvSpPr>
          <p:cNvPr id="28" name="TextBox 27">
            <a:extLst>
              <a:ext uri="{FF2B5EF4-FFF2-40B4-BE49-F238E27FC236}">
                <a16:creationId xmlns:a16="http://schemas.microsoft.com/office/drawing/2014/main" id="{85A1149C-150A-D144-A3DF-0426926EEAFF}"/>
              </a:ext>
            </a:extLst>
          </p:cNvPr>
          <p:cNvSpPr txBox="1"/>
          <p:nvPr/>
        </p:nvSpPr>
        <p:spPr>
          <a:xfrm>
            <a:off x="1103960" y="1191465"/>
            <a:ext cx="557819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Filter</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reads that do </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not</a:t>
            </a:r>
            <a:r>
              <a:rPr kumimoji="0" lang="en-CH" sz="2400" b="1" i="0" u="none" strike="noStrike" kern="1200" cap="none" spc="0" normalizeH="0" baseline="0" noProof="0" dirty="0">
                <a:ln>
                  <a:noFill/>
                </a:ln>
                <a:solidFill>
                  <a:srgbClr val="1982C3"/>
                </a:solidFill>
                <a:effectLst/>
                <a:uLnTx/>
                <a:uFillTx/>
                <a:latin typeface="Corbel" panose="020B0503020204020204" pitchFamily="34" charset="0"/>
                <a:ea typeface="+mn-ea"/>
                <a:cs typeface="+mn-cs"/>
              </a:rPr>
              <a:t> require alignment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i</a:t>
            </a:r>
            <a:r>
              <a:rPr kumimoji="0" lang="en-CH" sz="2400" b="1" i="1" u="none" strike="noStrike" kern="1200" cap="none" spc="0" normalizeH="0" baseline="0" noProof="0" dirty="0">
                <a:ln>
                  <a:noFill/>
                </a:ln>
                <a:solidFill>
                  <a:srgbClr val="1982C3"/>
                </a:solidFill>
                <a:effectLst/>
                <a:uLnTx/>
                <a:uFillTx/>
                <a:latin typeface="Corbel" panose="020B0503020204020204" pitchFamily="34" charset="0"/>
                <a:ea typeface="+mn-ea"/>
                <a:cs typeface="+mn-cs"/>
              </a:rPr>
              <a:t>nside the storage system</a:t>
            </a:r>
          </a:p>
        </p:txBody>
      </p:sp>
      <p:sp>
        <p:nvSpPr>
          <p:cNvPr id="24" name="Rounded Rectangle 23">
            <a:extLst>
              <a:ext uri="{FF2B5EF4-FFF2-40B4-BE49-F238E27FC236}">
                <a16:creationId xmlns:a16="http://schemas.microsoft.com/office/drawing/2014/main" id="{ADF88CDD-0907-5444-A601-79E5591035C3}"/>
              </a:ext>
            </a:extLst>
          </p:cNvPr>
          <p:cNvSpPr/>
          <p:nvPr/>
        </p:nvSpPr>
        <p:spPr>
          <a:xfrm>
            <a:off x="6724358" y="2291781"/>
            <a:ext cx="2048907" cy="1458415"/>
          </a:xfrm>
          <a:prstGeom prst="roundRect">
            <a:avLst>
              <a:gd name="adj" fmla="val 7116"/>
            </a:avLst>
          </a:prstGeom>
          <a:solidFill>
            <a:srgbClr val="F2E7FF"/>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Computation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Unit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srgbClr val="A5A5A5">
                    <a:lumMod val="75000"/>
                  </a:srgbClr>
                </a:solidFill>
                <a:effectLst/>
                <a:uLnTx/>
                <a:uFillTx/>
                <a:latin typeface="Corbel" panose="020B0503020204020204" pitchFamily="34" charset="0"/>
                <a:ea typeface="+mn-ea"/>
                <a:cs typeface="+mn-cs"/>
              </a:rPr>
              <a:t>(CPU or Accelerator)</a:t>
            </a:r>
          </a:p>
        </p:txBody>
      </p:sp>
      <p:sp>
        <p:nvSpPr>
          <p:cNvPr id="26" name="Rounded Rectangle 25">
            <a:extLst>
              <a:ext uri="{FF2B5EF4-FFF2-40B4-BE49-F238E27FC236}">
                <a16:creationId xmlns:a16="http://schemas.microsoft.com/office/drawing/2014/main" id="{F9B73524-4D68-1F49-A997-CA80B3318EBB}"/>
              </a:ext>
            </a:extLst>
          </p:cNvPr>
          <p:cNvSpPr/>
          <p:nvPr/>
        </p:nvSpPr>
        <p:spPr>
          <a:xfrm>
            <a:off x="5842000" y="2291782"/>
            <a:ext cx="840153" cy="1458415"/>
          </a:xfrm>
          <a:prstGeom prst="roundRect">
            <a:avLst>
              <a:gd name="adj" fmla="val 7116"/>
            </a:avLst>
          </a:prstGeom>
          <a:solidFill>
            <a:schemeClr val="accent2">
              <a:lumMod val="20000"/>
              <a:lumOff val="8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Cache</a:t>
            </a:r>
            <a:endParaRPr kumimoji="0" lang="en-CH" sz="18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endParaRPr>
          </a:p>
        </p:txBody>
      </p:sp>
      <p:sp>
        <p:nvSpPr>
          <p:cNvPr id="33" name="Rounded Rectangle 32">
            <a:extLst>
              <a:ext uri="{FF2B5EF4-FFF2-40B4-BE49-F238E27FC236}">
                <a16:creationId xmlns:a16="http://schemas.microsoft.com/office/drawing/2014/main" id="{BCDB42AB-3D54-2344-AEEE-31EFE51B1B0E}"/>
              </a:ext>
            </a:extLst>
          </p:cNvPr>
          <p:cNvSpPr/>
          <p:nvPr/>
        </p:nvSpPr>
        <p:spPr>
          <a:xfrm>
            <a:off x="3898900" y="2291782"/>
            <a:ext cx="1345754" cy="1458415"/>
          </a:xfrm>
          <a:prstGeom prst="roundRect">
            <a:avLst>
              <a:gd name="adj" fmla="val 7116"/>
            </a:avLst>
          </a:prstGeom>
          <a:solidFill>
            <a:schemeClr val="accent6">
              <a:lumMod val="20000"/>
              <a:lumOff val="80000"/>
            </a:schemeClr>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Main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4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Memory</a:t>
            </a:r>
            <a:endParaRPr kumimoji="0" lang="en-CH" sz="24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34" name="Rounded Rectangle 33">
            <a:extLst>
              <a:ext uri="{FF2B5EF4-FFF2-40B4-BE49-F238E27FC236}">
                <a16:creationId xmlns:a16="http://schemas.microsoft.com/office/drawing/2014/main" id="{B09568AC-8F7F-2B41-B1AD-ECC78E17C170}"/>
              </a:ext>
            </a:extLst>
          </p:cNvPr>
          <p:cNvSpPr/>
          <p:nvPr/>
        </p:nvSpPr>
        <p:spPr>
          <a:xfrm>
            <a:off x="322865" y="2291781"/>
            <a:ext cx="2245002" cy="1458415"/>
          </a:xfrm>
          <a:prstGeom prst="roundRect">
            <a:avLst>
              <a:gd name="adj" fmla="val 7116"/>
            </a:avLst>
          </a:prstGeom>
          <a:solidFill>
            <a:schemeClr val="accent1">
              <a:lumMod val="20000"/>
              <a:lumOff val="8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1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GenStore-Enabled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1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Storage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H" sz="2100" b="1" i="0" u="none" strike="noStrike" kern="1200" cap="none" spc="0" normalizeH="0" baseline="0" noProof="0" dirty="0">
                <a:ln>
                  <a:noFill/>
                </a:ln>
                <a:solidFill>
                  <a:prstClr val="black"/>
                </a:solidFill>
                <a:effectLst/>
                <a:uLnTx/>
                <a:uFillTx/>
                <a:latin typeface="Corbel" panose="020B0503020204020204" pitchFamily="34" charset="0"/>
                <a:ea typeface="+mn-ea"/>
                <a:cs typeface="+mn-cs"/>
              </a:rPr>
              <a:t>System</a:t>
            </a:r>
            <a:endParaRPr kumimoji="0" lang="en-CH" sz="2100" b="1" i="0" u="none" strike="noStrike" kern="1200" cap="none" spc="0" normalizeH="0" baseline="0" noProof="0" dirty="0">
              <a:ln>
                <a:noFill/>
              </a:ln>
              <a:solidFill>
                <a:srgbClr val="4472C4"/>
              </a:solidFill>
              <a:effectLst/>
              <a:uLnTx/>
              <a:uFillTx/>
              <a:latin typeface="Corbel" panose="020B0503020204020204" pitchFamily="34" charset="0"/>
              <a:ea typeface="+mn-ea"/>
              <a:cs typeface="+mn-cs"/>
            </a:endParaRPr>
          </a:p>
        </p:txBody>
      </p:sp>
      <p:sp>
        <p:nvSpPr>
          <p:cNvPr id="14" name="TextBox 13">
            <a:extLst>
              <a:ext uri="{FF2B5EF4-FFF2-40B4-BE49-F238E27FC236}">
                <a16:creationId xmlns:a16="http://schemas.microsoft.com/office/drawing/2014/main" id="{D7160C5E-41BC-2B49-BA56-FA2AE0BE124C}"/>
              </a:ext>
            </a:extLst>
          </p:cNvPr>
          <p:cNvSpPr txBox="1"/>
          <p:nvPr/>
        </p:nvSpPr>
        <p:spPr>
          <a:xfrm>
            <a:off x="646760" y="3637091"/>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5186C003-ED69-D042-A19F-C0D5BD294DB6}"/>
              </a:ext>
            </a:extLst>
          </p:cNvPr>
          <p:cNvSpPr txBox="1"/>
          <p:nvPr/>
        </p:nvSpPr>
        <p:spPr>
          <a:xfrm>
            <a:off x="646759" y="4494329"/>
            <a:ext cx="1099697"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H" sz="6600" b="1" i="0" u="none" strike="noStrike" kern="1200" cap="none" spc="0" normalizeH="0" baseline="0" noProof="0" dirty="0">
                <a:ln>
                  <a:noFill/>
                </a:ln>
                <a:solidFill>
                  <a:srgbClr val="629B3C"/>
                </a:solidFill>
                <a:effectLst/>
                <a:uLnTx/>
                <a:uFillTx/>
                <a:latin typeface="arial" panose="020B0604020202020204" pitchFamily="34" charset="0"/>
                <a:ea typeface="+mn-ea"/>
                <a:cs typeface="+mn-cs"/>
              </a:rPr>
              <a:t>✓</a:t>
            </a:r>
            <a:endParaRPr kumimoji="0" lang="en-CH" sz="7200" b="0" i="0" u="none" strike="noStrike" kern="1200" cap="none" spc="0" normalizeH="0" baseline="0" noProof="0" dirty="0">
              <a:ln>
                <a:noFill/>
              </a:ln>
              <a:solidFill>
                <a:srgbClr val="629B3C"/>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1547162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27" grpId="0" uiExpand="1" bldLvl="2" animBg="1"/>
      <p:bldP spid="14" grpId="0"/>
      <p:bldP spid="1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16D87-696D-EBE3-B3FB-6E893454A93F}"/>
              </a:ext>
            </a:extLst>
          </p:cNvPr>
          <p:cNvSpPr>
            <a:spLocks noGrp="1"/>
          </p:cNvSpPr>
          <p:nvPr>
            <p:ph type="title"/>
          </p:nvPr>
        </p:nvSpPr>
        <p:spPr/>
        <p:txBody>
          <a:bodyPr/>
          <a:lstStyle/>
          <a:p>
            <a:r>
              <a:rPr lang="en-US" dirty="0"/>
              <a:t>Agenda </a:t>
            </a:r>
          </a:p>
        </p:txBody>
      </p:sp>
      <p:sp>
        <p:nvSpPr>
          <p:cNvPr id="3" name="Content Placeholder 2">
            <a:extLst>
              <a:ext uri="{FF2B5EF4-FFF2-40B4-BE49-F238E27FC236}">
                <a16:creationId xmlns:a16="http://schemas.microsoft.com/office/drawing/2014/main" id="{E7E9F7F1-2CCF-BFF6-A24D-8078A7448CD3}"/>
              </a:ext>
            </a:extLst>
          </p:cNvPr>
          <p:cNvSpPr>
            <a:spLocks noGrp="1"/>
          </p:cNvSpPr>
          <p:nvPr>
            <p:ph idx="1"/>
          </p:nvPr>
        </p:nvSpPr>
        <p:spPr>
          <a:xfrm>
            <a:off x="228600" y="1102740"/>
            <a:ext cx="8610600" cy="5123656"/>
          </a:xfrm>
        </p:spPr>
        <p:txBody>
          <a:bodyPr/>
          <a:lstStyle/>
          <a:p>
            <a:r>
              <a:rPr lang="en-US" dirty="0">
                <a:latin typeface="Tahoma" panose="020B0604030504040204" pitchFamily="34" charset="0"/>
                <a:ea typeface="Tahoma" panose="020B0604030504040204" pitchFamily="34" charset="0"/>
                <a:cs typeface="Tahoma" panose="020B0604030504040204" pitchFamily="34" charset="0"/>
              </a:rPr>
              <a:t>Introduction to Memory-Centric Computing Systems</a:t>
            </a:r>
            <a:br>
              <a:rPr lang="en-US" dirty="0">
                <a:latin typeface="Tahoma" panose="020B0604030504040204" pitchFamily="34" charset="0"/>
                <a:ea typeface="Tahoma" panose="020B0604030504040204" pitchFamily="34" charset="0"/>
                <a:cs typeface="Tahoma" panose="020B0604030504040204" pitchFamily="34" charset="0"/>
              </a:rPr>
            </a:br>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Invited Talk by Prof. </a:t>
            </a:r>
            <a:r>
              <a:rPr lang="en-US" dirty="0" err="1">
                <a:latin typeface="Tahoma" panose="020B0604030504040204" pitchFamily="34" charset="0"/>
                <a:ea typeface="Tahoma" panose="020B0604030504040204" pitchFamily="34" charset="0"/>
                <a:cs typeface="Tahoma" panose="020B0604030504040204" pitchFamily="34" charset="0"/>
              </a:rPr>
              <a:t>Minsoo</a:t>
            </a:r>
            <a:r>
              <a:rPr lang="en-US" dirty="0">
                <a:latin typeface="Tahoma" panose="020B0604030504040204" pitchFamily="34" charset="0"/>
                <a:ea typeface="Tahoma" panose="020B0604030504040204" pitchFamily="34" charset="0"/>
                <a:cs typeface="Tahoma" panose="020B0604030504040204" pitchFamily="34" charset="0"/>
              </a:rPr>
              <a:t> </a:t>
            </a:r>
            <a:r>
              <a:rPr lang="en-US" dirty="0" err="1">
                <a:latin typeface="Tahoma" panose="020B0604030504040204" pitchFamily="34" charset="0"/>
                <a:ea typeface="Tahoma" panose="020B0604030504040204" pitchFamily="34" charset="0"/>
                <a:cs typeface="Tahoma" panose="020B0604030504040204" pitchFamily="34" charset="0"/>
              </a:rPr>
              <a:t>Rhu</a:t>
            </a:r>
            <a:r>
              <a:rPr lang="en-US" dirty="0">
                <a:latin typeface="Tahoma" panose="020B0604030504040204" pitchFamily="34" charset="0"/>
                <a:ea typeface="Tahoma" panose="020B0604030504040204" pitchFamily="34" charset="0"/>
                <a:cs typeface="Tahoma" panose="020B0604030504040204" pitchFamily="34" charset="0"/>
              </a:rPr>
              <a:t>: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a:t>
            </a:r>
            <a:r>
              <a:rPr lang="en-US" i="1" dirty="0">
                <a:latin typeface="Tahoma" panose="020B0604030504040204" pitchFamily="34" charset="0"/>
                <a:ea typeface="Tahoma" panose="020B0604030504040204" pitchFamily="34" charset="0"/>
                <a:cs typeface="Tahoma" panose="020B0604030504040204" pitchFamily="34" charset="0"/>
              </a:rPr>
              <a:t>Memory-Centric Computing Systems – For AI and Beyond”</a:t>
            </a:r>
            <a:r>
              <a:rPr lang="en-US" dirty="0">
                <a:latin typeface="Tahoma" panose="020B0604030504040204" pitchFamily="34" charset="0"/>
                <a:ea typeface="Tahoma" panose="020B0604030504040204" pitchFamily="34" charset="0"/>
                <a:cs typeface="Tahoma" panose="020B0604030504040204" pitchFamily="34" charset="0"/>
              </a:rPr>
              <a:t> </a:t>
            </a:r>
            <a:br>
              <a:rPr lang="en-US" dirty="0">
                <a:latin typeface="Tahoma" panose="020B0604030504040204" pitchFamily="34" charset="0"/>
                <a:ea typeface="Tahoma" panose="020B0604030504040204" pitchFamily="34" charset="0"/>
                <a:cs typeface="Tahoma" panose="020B0604030504040204" pitchFamily="34" charset="0"/>
              </a:rPr>
            </a:br>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Coffee Break </a:t>
            </a:r>
            <a:br>
              <a:rPr lang="en-US" dirty="0">
                <a:latin typeface="Tahoma" panose="020B0604030504040204" pitchFamily="34" charset="0"/>
                <a:ea typeface="Tahoma" panose="020B0604030504040204" pitchFamily="34" charset="0"/>
                <a:cs typeface="Tahoma" panose="020B0604030504040204" pitchFamily="34" charset="0"/>
              </a:rPr>
            </a:br>
            <a:r>
              <a:rPr lang="en-US" sz="800" dirty="0">
                <a:latin typeface="Tahoma" panose="020B0604030504040204" pitchFamily="34" charset="0"/>
                <a:ea typeface="Tahoma" panose="020B0604030504040204" pitchFamily="34" charset="0"/>
                <a:cs typeface="Tahoma" panose="020B0604030504040204" pitchFamily="34" charset="0"/>
              </a:rPr>
              <a:t>	</a:t>
            </a:r>
          </a:p>
          <a:p>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Real-World Processing-Near-Memory Systems</a:t>
            </a:r>
            <a:br>
              <a:rPr lang="en-US" dirty="0">
                <a:latin typeface="Tahoma" panose="020B0604030504040204" pitchFamily="34" charset="0"/>
                <a:ea typeface="Tahoma" panose="020B0604030504040204" pitchFamily="34" charset="0"/>
                <a:cs typeface="Tahoma" panose="020B0604030504040204" pitchFamily="34" charset="0"/>
              </a:rPr>
            </a:br>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Processing-Using-Memory Architectures for Bulk Bitwise Op.</a:t>
            </a:r>
            <a:br>
              <a:rPr lang="en-US" dirty="0">
                <a:latin typeface="Tahoma" panose="020B0604030504040204" pitchFamily="34" charset="0"/>
                <a:ea typeface="Tahoma" panose="020B0604030504040204" pitchFamily="34" charset="0"/>
                <a:cs typeface="Tahoma" panose="020B0604030504040204" pitchFamily="34" charset="0"/>
              </a:rPr>
            </a:br>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Invited Talk by Prof. Saugata Ghose: </a:t>
            </a:r>
            <a:br>
              <a:rPr lang="en-US" dirty="0">
                <a:latin typeface="Tahoma" panose="020B0604030504040204" pitchFamily="34" charset="0"/>
                <a:ea typeface="Tahoma" panose="020B0604030504040204" pitchFamily="34" charset="0"/>
                <a:cs typeface="Tahoma" panose="020B0604030504040204" pitchFamily="34" charset="0"/>
              </a:rPr>
            </a:br>
            <a:r>
              <a:rPr lang="en-US" dirty="0">
                <a:latin typeface="Tahoma" panose="020B0604030504040204" pitchFamily="34" charset="0"/>
                <a:ea typeface="Tahoma" panose="020B0604030504040204" pitchFamily="34" charset="0"/>
                <a:cs typeface="Tahoma" panose="020B0604030504040204" pitchFamily="34" charset="0"/>
              </a:rPr>
              <a:t>“</a:t>
            </a:r>
            <a:r>
              <a:rPr lang="en-US" i="1" dirty="0">
                <a:latin typeface="Tahoma" panose="020B0604030504040204" pitchFamily="34" charset="0"/>
                <a:ea typeface="Tahoma" panose="020B0604030504040204" pitchFamily="34" charset="0"/>
                <a:cs typeface="Tahoma" panose="020B0604030504040204" pitchFamily="34" charset="0"/>
              </a:rPr>
              <a:t>RACER and ReRAM PUM”</a:t>
            </a:r>
            <a:br>
              <a:rPr lang="en-US" i="1" dirty="0">
                <a:latin typeface="Tahoma" panose="020B0604030504040204" pitchFamily="34" charset="0"/>
                <a:ea typeface="Tahoma" panose="020B0604030504040204" pitchFamily="34" charset="0"/>
                <a:cs typeface="Tahoma" panose="020B0604030504040204" pitchFamily="34" charset="0"/>
              </a:rPr>
            </a:br>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PIM Programming &amp; Infrastructure for PIM Research</a:t>
            </a:r>
          </a:p>
          <a:p>
            <a:pPr marL="0" indent="0">
              <a:buNone/>
            </a:pPr>
            <a:endParaRPr lang="en-US" sz="800" dirty="0">
              <a:latin typeface="Tahoma" panose="020B0604030504040204" pitchFamily="34" charset="0"/>
              <a:ea typeface="Tahoma" panose="020B0604030504040204" pitchFamily="34" charset="0"/>
              <a:cs typeface="Tahoma" panose="020B0604030504040204" pitchFamily="34" charset="0"/>
            </a:endParaRPr>
          </a:p>
          <a:p>
            <a:r>
              <a:rPr lang="en-US" dirty="0">
                <a:latin typeface="Tahoma" panose="020B0604030504040204" pitchFamily="34" charset="0"/>
                <a:ea typeface="Tahoma" panose="020B0604030504040204" pitchFamily="34" charset="0"/>
                <a:cs typeface="Tahoma" panose="020B0604030504040204" pitchFamily="34" charset="0"/>
              </a:rPr>
              <a:t>Closing Remarks </a:t>
            </a:r>
          </a:p>
        </p:txBody>
      </p:sp>
      <p:sp>
        <p:nvSpPr>
          <p:cNvPr id="4" name="Slide Number Placeholder 3">
            <a:extLst>
              <a:ext uri="{FF2B5EF4-FFF2-40B4-BE49-F238E27FC236}">
                <a16:creationId xmlns:a16="http://schemas.microsoft.com/office/drawing/2014/main" id="{1718CF5E-3525-5BE8-7EE2-34D14BBC1C1C}"/>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br>
              <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rPr>
            </a:b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altLang="en-US" sz="1600" b="0" i="0" u="none" strike="noStrike" kern="1200" cap="none" spc="0" normalizeH="0" baseline="0" noProof="0" dirty="0">
              <a:ln>
                <a:noFill/>
              </a:ln>
              <a:solidFill>
                <a:srgbClr val="000000"/>
              </a:solidFill>
              <a:effectLst/>
              <a:uLnTx/>
              <a:uFillTx/>
              <a:latin typeface="Garamond" pitchFamily="18" charset="0"/>
              <a:ea typeface="+mn-ea"/>
              <a:cs typeface="+mn-cs"/>
            </a:endParaRPr>
          </a:p>
        </p:txBody>
      </p:sp>
    </p:spTree>
    <p:extLst>
      <p:ext uri="{BB962C8B-B14F-4D97-AF65-F5344CB8AC3E}">
        <p14:creationId xmlns:p14="http://schemas.microsoft.com/office/powerpoint/2010/main" val="404077401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32457D-A721-4A44-B8D8-72673576C42C}"/>
              </a:ext>
            </a:extLst>
          </p:cNvPr>
          <p:cNvSpPr>
            <a:spLocks noGrp="1"/>
          </p:cNvSpPr>
          <p:nvPr>
            <p:ph type="title"/>
          </p:nvPr>
        </p:nvSpPr>
        <p:spPr>
          <a:xfrm>
            <a:off x="228600" y="152400"/>
            <a:ext cx="9144000" cy="1066800"/>
          </a:xfrm>
        </p:spPr>
        <p:txBody>
          <a:bodyPr/>
          <a:lstStyle/>
          <a:p>
            <a:r>
              <a:rPr lang="en-US" dirty="0"/>
              <a:t>In-Storage Genomic Data Filtering </a:t>
            </a:r>
            <a:r>
              <a:rPr lang="en-US" sz="2200" b="1" dirty="0">
                <a:solidFill>
                  <a:srgbClr val="006633"/>
                </a:solidFill>
              </a:rPr>
              <a:t>[ASPLOS 2022]</a:t>
            </a:r>
            <a:r>
              <a:rPr lang="en-US" sz="2200" dirty="0"/>
              <a:t> </a:t>
            </a:r>
            <a:endParaRPr lang="en-US" dirty="0"/>
          </a:p>
        </p:txBody>
      </p:sp>
      <p:sp>
        <p:nvSpPr>
          <p:cNvPr id="3" name="Content Placeholder 2">
            <a:extLst>
              <a:ext uri="{FF2B5EF4-FFF2-40B4-BE49-F238E27FC236}">
                <a16:creationId xmlns:a16="http://schemas.microsoft.com/office/drawing/2014/main" id="{4B0A1321-BE99-F645-98CF-FE78CE8E2A73}"/>
              </a:ext>
            </a:extLst>
          </p:cNvPr>
          <p:cNvSpPr>
            <a:spLocks noGrp="1"/>
          </p:cNvSpPr>
          <p:nvPr>
            <p:ph idx="1"/>
          </p:nvPr>
        </p:nvSpPr>
        <p:spPr>
          <a:xfrm>
            <a:off x="228600" y="1124744"/>
            <a:ext cx="8610600" cy="5123656"/>
          </a:xfrm>
        </p:spPr>
        <p:txBody>
          <a:bodyPr/>
          <a:lstStyle/>
          <a:p>
            <a:r>
              <a:rPr lang="en-US" sz="1600" dirty="0"/>
              <a:t>Nika Mansouri </a:t>
            </a:r>
            <a:r>
              <a:rPr lang="en-US" sz="1600" dirty="0" err="1"/>
              <a:t>Ghiasi</a:t>
            </a:r>
            <a:r>
              <a:rPr lang="en-US" sz="1600" dirty="0"/>
              <a:t>, </a:t>
            </a:r>
            <a:r>
              <a:rPr lang="en-US" sz="1600" dirty="0" err="1"/>
              <a:t>Jisung</a:t>
            </a:r>
            <a:r>
              <a:rPr lang="en-US" sz="1600" dirty="0"/>
              <a:t> Park, Harun Mustafa, </a:t>
            </a:r>
            <a:r>
              <a:rPr lang="en-US" sz="1600" dirty="0" err="1"/>
              <a:t>Jeremie</a:t>
            </a:r>
            <a:r>
              <a:rPr lang="en-US" sz="1600" dirty="0"/>
              <a:t> Kim, </a:t>
            </a:r>
            <a:r>
              <a:rPr lang="en-US" sz="1600" dirty="0" err="1"/>
              <a:t>Ataberk</a:t>
            </a:r>
            <a:r>
              <a:rPr lang="en-US" sz="1600" dirty="0"/>
              <a:t> </a:t>
            </a:r>
            <a:r>
              <a:rPr lang="en-US" sz="1600" dirty="0" err="1"/>
              <a:t>Olgun</a:t>
            </a:r>
            <a:r>
              <a:rPr lang="en-US" sz="1600" dirty="0"/>
              <a:t>, </a:t>
            </a:r>
            <a:r>
              <a:rPr lang="en-US" sz="1600" dirty="0" err="1"/>
              <a:t>Arvid</a:t>
            </a:r>
            <a:r>
              <a:rPr lang="en-US" sz="1600" dirty="0"/>
              <a:t> Gollwitzer, </a:t>
            </a:r>
            <a:r>
              <a:rPr lang="en-US" sz="1600" dirty="0" err="1"/>
              <a:t>Damla</a:t>
            </a:r>
            <a:r>
              <a:rPr lang="en-US" sz="1600" dirty="0"/>
              <a:t> </a:t>
            </a:r>
            <a:r>
              <a:rPr lang="en-US" sz="1600" dirty="0" err="1"/>
              <a:t>Senol</a:t>
            </a:r>
            <a:r>
              <a:rPr lang="en-US" sz="1600" dirty="0"/>
              <a:t> Cali, Can </a:t>
            </a:r>
            <a:r>
              <a:rPr lang="en-US" sz="1600" dirty="0" err="1"/>
              <a:t>Firtina</a:t>
            </a:r>
            <a:r>
              <a:rPr lang="en-US" sz="1600" dirty="0"/>
              <a:t>, </a:t>
            </a:r>
            <a:r>
              <a:rPr lang="en-US" sz="1600" dirty="0" err="1"/>
              <a:t>Haiyu</a:t>
            </a:r>
            <a:r>
              <a:rPr lang="en-US" sz="1600" dirty="0"/>
              <a:t> Mao, Nour </a:t>
            </a:r>
            <a:r>
              <a:rPr lang="en-US" sz="1600" dirty="0" err="1"/>
              <a:t>Almadhoun</a:t>
            </a:r>
            <a:r>
              <a:rPr lang="en-US" sz="1600" dirty="0"/>
              <a:t> </a:t>
            </a:r>
            <a:r>
              <a:rPr lang="en-US" sz="1600" dirty="0" err="1"/>
              <a:t>Alserr</a:t>
            </a:r>
            <a:r>
              <a:rPr lang="en-US" sz="1600" dirty="0"/>
              <a:t>, </a:t>
            </a:r>
            <a:r>
              <a:rPr lang="en-US" sz="1600" dirty="0" err="1"/>
              <a:t>Rachata</a:t>
            </a:r>
            <a:r>
              <a:rPr lang="en-US" sz="1600" dirty="0"/>
              <a:t> </a:t>
            </a:r>
            <a:r>
              <a:rPr lang="en-US" sz="1600" dirty="0" err="1"/>
              <a:t>Ausavarungnirun</a:t>
            </a:r>
            <a:r>
              <a:rPr lang="en-US" sz="1600" dirty="0"/>
              <a:t>, Nandita Vijaykumar, Mohammed </a:t>
            </a:r>
            <a:r>
              <a:rPr lang="en-US" sz="1600" dirty="0" err="1"/>
              <a:t>Alser</a:t>
            </a:r>
            <a:r>
              <a:rPr lang="en-US" sz="1600" dirty="0"/>
              <a:t>, and Onur Mutlu,</a:t>
            </a:r>
            <a:br>
              <a:rPr lang="en-US" sz="1600" dirty="0"/>
            </a:br>
            <a:r>
              <a:rPr lang="en-US" sz="1600" b="1" dirty="0">
                <a:solidFill>
                  <a:srgbClr val="0432FF"/>
                </a:solidFill>
                <a:hlinkClick r:id="rId2">
                  <a:extLst>
                    <a:ext uri="{A12FA001-AC4F-418D-AE19-62706E023703}">
                      <ahyp:hlinkClr xmlns:ahyp="http://schemas.microsoft.com/office/drawing/2018/hyperlinkcolor" val="tx"/>
                    </a:ext>
                  </a:extLst>
                </a:hlinkClick>
              </a:rPr>
              <a:t>"GenStore: A High-Performance and Energy-Efficient In-Storage Computing System for Genome Sequence Analysis"</a:t>
            </a:r>
            <a:br>
              <a:rPr lang="en-US" sz="1600" dirty="0">
                <a:solidFill>
                  <a:srgbClr val="0432FF"/>
                </a:solidFill>
              </a:rPr>
            </a:br>
            <a:r>
              <a:rPr lang="en-US" sz="1600" i="1" dirty="0"/>
              <a:t>Proceedings of the </a:t>
            </a:r>
            <a:r>
              <a:rPr lang="en-US" sz="1600" i="1" dirty="0">
                <a:hlinkClick r:id="rId3"/>
              </a:rPr>
              <a:t>27th International Conference on Architectural Support for Programming Languages and Operating Systems</a:t>
            </a:r>
            <a:r>
              <a:rPr lang="en-US" sz="1600" i="1" dirty="0"/>
              <a:t> (</a:t>
            </a:r>
            <a:r>
              <a:rPr lang="en-US" sz="1600" b="1" i="1" dirty="0"/>
              <a:t>ASPLOS</a:t>
            </a:r>
            <a:r>
              <a:rPr lang="en-US" sz="1600" i="1" dirty="0"/>
              <a:t>)</a:t>
            </a:r>
            <a:r>
              <a:rPr lang="en-US" sz="1600" dirty="0"/>
              <a:t>, Virtual, February-March 2022.</a:t>
            </a:r>
            <a:br>
              <a:rPr lang="en-US" sz="1600" dirty="0"/>
            </a:br>
            <a:r>
              <a:rPr lang="en-US" sz="1600" dirty="0"/>
              <a:t>[</a:t>
            </a:r>
            <a:r>
              <a:rPr lang="en-US" sz="1600" dirty="0">
                <a:hlinkClick r:id="rId4"/>
              </a:rPr>
              <a:t>Lightning Talk Slides (pptx)</a:t>
            </a:r>
            <a:r>
              <a:rPr lang="en-US" sz="1600" dirty="0"/>
              <a:t> </a:t>
            </a:r>
            <a:r>
              <a:rPr lang="en-US" sz="1600" dirty="0">
                <a:hlinkClick r:id="rId5"/>
              </a:rPr>
              <a:t>(pdf)</a:t>
            </a:r>
            <a:r>
              <a:rPr lang="en-US" sz="1600" dirty="0"/>
              <a:t>]</a:t>
            </a:r>
            <a:br>
              <a:rPr lang="en-US" sz="1600" dirty="0"/>
            </a:br>
            <a:r>
              <a:rPr lang="en-US" sz="1600" dirty="0"/>
              <a:t>[</a:t>
            </a:r>
            <a:r>
              <a:rPr lang="en-US" sz="1600" dirty="0">
                <a:hlinkClick r:id="rId6"/>
              </a:rPr>
              <a:t>Lightning Talk Video</a:t>
            </a:r>
            <a:r>
              <a:rPr lang="en-US" sz="1600" dirty="0"/>
              <a:t> (90 seconds)]</a:t>
            </a:r>
          </a:p>
          <a:p>
            <a:pPr marL="0" indent="0">
              <a:buNone/>
            </a:pPr>
            <a:br>
              <a:rPr lang="en-US" sz="1600" dirty="0"/>
            </a:br>
            <a:endParaRPr lang="en-US" sz="1600" dirty="0"/>
          </a:p>
        </p:txBody>
      </p:sp>
      <p:sp>
        <p:nvSpPr>
          <p:cNvPr id="4" name="Slide Number Placeholder 3">
            <a:extLst>
              <a:ext uri="{FF2B5EF4-FFF2-40B4-BE49-F238E27FC236}">
                <a16:creationId xmlns:a16="http://schemas.microsoft.com/office/drawing/2014/main" id="{352A6B0D-F903-EF49-95E9-CBAF1ED54C86}"/>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FE40AA4F-1E6B-654B-901C-A9559E10A0EC}"/>
              </a:ext>
            </a:extLst>
          </p:cNvPr>
          <p:cNvPicPr>
            <a:picLocks noChangeAspect="1"/>
          </p:cNvPicPr>
          <p:nvPr/>
        </p:nvPicPr>
        <p:blipFill>
          <a:blip r:embed="rId7"/>
          <a:stretch>
            <a:fillRect/>
          </a:stretch>
        </p:blipFill>
        <p:spPr>
          <a:xfrm>
            <a:off x="0" y="4114800"/>
            <a:ext cx="9144000" cy="2009981"/>
          </a:xfrm>
          <a:prstGeom prst="rect">
            <a:avLst/>
          </a:prstGeom>
        </p:spPr>
      </p:pic>
    </p:spTree>
    <p:extLst>
      <p:ext uri="{BB962C8B-B14F-4D97-AF65-F5344CB8AC3E}">
        <p14:creationId xmlns:p14="http://schemas.microsoft.com/office/powerpoint/2010/main" val="319936743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228600"/>
            <a:ext cx="9144000" cy="2076450"/>
          </a:xfrm>
          <a:solidFill>
            <a:schemeClr val="tx2">
              <a:lumMod val="75000"/>
            </a:schemeClr>
          </a:solidFill>
        </p:spPr>
        <p:txBody>
          <a:bodyPr/>
          <a:lstStyle/>
          <a:p>
            <a:r>
              <a:rPr lang="en-US" sz="3800" dirty="0">
                <a:solidFill>
                  <a:srgbClr val="FFFFFF"/>
                </a:solidFill>
                <a:latin typeface=""/>
              </a:rPr>
              <a:t>Google Workloads</a:t>
            </a:r>
            <a:br>
              <a:rPr lang="en-US" sz="3800" dirty="0">
                <a:solidFill>
                  <a:srgbClr val="FFFFFF"/>
                </a:solidFill>
                <a:latin typeface=""/>
              </a:rPr>
            </a:br>
            <a:r>
              <a:rPr lang="en-US" sz="3800" dirty="0">
                <a:solidFill>
                  <a:srgbClr val="FFFFFF"/>
                </a:solidFill>
                <a:latin typeface=""/>
              </a:rPr>
              <a:t> for Consumer Devices:</a:t>
            </a:r>
            <a:br>
              <a:rPr lang="en-US" sz="3800" dirty="0">
                <a:solidFill>
                  <a:srgbClr val="FFFFFF"/>
                </a:solidFill>
                <a:latin typeface=""/>
              </a:rPr>
            </a:br>
            <a:r>
              <a:rPr lang="en-US" sz="3800" dirty="0">
                <a:solidFill>
                  <a:srgbClr val="FFFFFF"/>
                </a:solidFill>
                <a:latin typeface=""/>
              </a:rPr>
              <a:t>Mitigating Data Movement Bottlenecks</a:t>
            </a:r>
            <a:endParaRPr lang="en-US" sz="3800" dirty="0">
              <a:solidFill>
                <a:srgbClr val="FFFFFF"/>
              </a:solidFill>
            </a:endParaRP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2605141" y="2819400"/>
            <a:ext cx="4024259" cy="5847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800000"/>
                </a:solidFill>
                <a:effectLst/>
                <a:uLnTx/>
                <a:uFillTx/>
                <a:latin typeface="Gill Sans MT"/>
                <a:ea typeface="+mn-ea"/>
                <a:cs typeface="+mn-cs"/>
              </a:rPr>
              <a:t>Amirali Boroumand</a:t>
            </a:r>
          </a:p>
        </p:txBody>
      </p:sp>
      <p:sp>
        <p:nvSpPr>
          <p:cNvPr id="8" name="Rectangle 7"/>
          <p:cNvSpPr/>
          <p:nvPr/>
        </p:nvSpPr>
        <p:spPr>
          <a:xfrm>
            <a:off x="378337" y="3480376"/>
            <a:ext cx="8340745" cy="1200328"/>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Saugata</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en-US"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Ghose</a:t>
            </a:r>
            <a:r>
              <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Youngsok</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Rachata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Ausavarungnirun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Eric</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Shiu</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Rahul</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Thakur</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Daehyun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Kim,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Aki</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Kuusela</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a:t>
            </a:r>
            <a:b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b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Allan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Knies</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Parthasarathy</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a:t>
            </a:r>
            <a:r>
              <a:rPr kumimoji="0" lang="tr-TR" sz="2400" b="1" i="0" u="none" strike="noStrike" kern="1200" cap="none" spc="0" normalizeH="0" baseline="0" noProof="0" dirty="0" err="1">
                <a:ln>
                  <a:noFill/>
                </a:ln>
                <a:solidFill>
                  <a:prstClr val="black">
                    <a:lumMod val="50000"/>
                    <a:lumOff val="50000"/>
                  </a:prstClr>
                </a:solidFill>
                <a:effectLst/>
                <a:uLnTx/>
                <a:uFillTx/>
                <a:latin typeface="Gill Sans MT"/>
                <a:ea typeface="+mn-ea"/>
                <a:cs typeface="+mn-cs"/>
              </a:rPr>
              <a:t>Ranganathan</a:t>
            </a:r>
            <a:r>
              <a:rPr kumimoji="0" lang="tr-TR"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rPr>
              <a:t>, Onur Mutlu</a:t>
            </a:r>
            <a:endParaRPr kumimoji="0" lang="en-US" sz="2400" b="1" i="0" u="none" strike="noStrike" kern="1200" cap="none" spc="0" normalizeH="0" baseline="0" noProof="0" dirty="0">
              <a:ln>
                <a:noFill/>
              </a:ln>
              <a:solidFill>
                <a:prstClr val="black">
                  <a:lumMod val="50000"/>
                  <a:lumOff val="50000"/>
                </a:prstClr>
              </a:solidFill>
              <a:effectLst/>
              <a:uLnTx/>
              <a:uFillTx/>
              <a:latin typeface="Gill Sans MT"/>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13" name="Picture 12"/>
          <p:cNvPicPr>
            <a:picLocks noChangeAspect="1"/>
          </p:cNvPicPr>
          <p:nvPr/>
        </p:nvPicPr>
        <p:blipFill rotWithShape="1">
          <a:blip r:embed="rId2"/>
          <a:srcRect t="27272" b="29091"/>
          <a:stretch/>
        </p:blipFill>
        <p:spPr>
          <a:xfrm>
            <a:off x="506982" y="6050611"/>
            <a:ext cx="1828800" cy="798022"/>
          </a:xfrm>
          <a:prstGeom prst="rect">
            <a:avLst/>
          </a:prstGeom>
        </p:spPr>
      </p:pic>
      <p:pic>
        <p:nvPicPr>
          <p:cNvPr id="14" name="Picture 13"/>
          <p:cNvPicPr>
            <a:picLocks noChangeAspect="1"/>
          </p:cNvPicPr>
          <p:nvPr/>
        </p:nvPicPr>
        <p:blipFill>
          <a:blip r:embed="rId3"/>
          <a:stretch>
            <a:fillRect/>
          </a:stretch>
        </p:blipFill>
        <p:spPr>
          <a:xfrm>
            <a:off x="6981825" y="4724400"/>
            <a:ext cx="1682084" cy="1657706"/>
          </a:xfrm>
          <a:prstGeom prst="rect">
            <a:avLst/>
          </a:prstGeom>
        </p:spPr>
      </p:pic>
      <p:pic>
        <p:nvPicPr>
          <p:cNvPr id="15" name="Picture 14"/>
          <p:cNvPicPr>
            <a:picLocks noChangeAspect="1"/>
          </p:cNvPicPr>
          <p:nvPr/>
        </p:nvPicPr>
        <p:blipFill rotWithShape="1">
          <a:blip r:embed="rId4"/>
          <a:srcRect t="30096" b="30046"/>
          <a:stretch/>
        </p:blipFill>
        <p:spPr>
          <a:xfrm>
            <a:off x="6632242" y="6179521"/>
            <a:ext cx="2381250" cy="533400"/>
          </a:xfrm>
          <a:prstGeom prst="rect">
            <a:avLst/>
          </a:prstGeom>
        </p:spPr>
      </p:pic>
      <p:pic>
        <p:nvPicPr>
          <p:cNvPr id="16" name="Picture 15" descr="safari.png"/>
          <p:cNvPicPr>
            <a:picLocks noChangeAspect="1"/>
          </p:cNvPicPr>
          <p:nvPr/>
        </p:nvPicPr>
        <p:blipFill rotWithShape="1">
          <a:blip r:embed="rId5" cstate="print"/>
          <a:srcRect r="1519"/>
          <a:stretch/>
        </p:blipFill>
        <p:spPr>
          <a:xfrm>
            <a:off x="476188" y="5294713"/>
            <a:ext cx="1890388" cy="555400"/>
          </a:xfrm>
          <a:prstGeom prst="rect">
            <a:avLst/>
          </a:prstGeom>
        </p:spPr>
      </p:pic>
      <p:pic>
        <p:nvPicPr>
          <p:cNvPr id="17" name="Picture 16"/>
          <p:cNvPicPr>
            <a:picLocks noChangeAspect="1"/>
          </p:cNvPicPr>
          <p:nvPr/>
        </p:nvPicPr>
        <p:blipFill>
          <a:blip r:embed="rId6"/>
          <a:stretch>
            <a:fillRect/>
          </a:stretch>
        </p:blipFill>
        <p:spPr>
          <a:xfrm>
            <a:off x="3015517" y="5030786"/>
            <a:ext cx="3112967" cy="1124128"/>
          </a:xfrm>
          <a:prstGeom prst="rect">
            <a:avLst/>
          </a:prstGeom>
        </p:spPr>
      </p:pic>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697887" y="6045295"/>
            <a:ext cx="1748226" cy="801853"/>
          </a:xfrm>
          <a:prstGeom prst="rect">
            <a:avLst/>
          </a:prstGeom>
        </p:spPr>
      </p:pic>
    </p:spTree>
    <p:extLst>
      <p:ext uri="{BB962C8B-B14F-4D97-AF65-F5344CB8AC3E}">
        <p14:creationId xmlns:p14="http://schemas.microsoft.com/office/powerpoint/2010/main" val="39230718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Gill Sans MT"/>
                <a:cs typeface="Gill Sans MT"/>
              </a:rPr>
              <a:t>Consumer Devices</a:t>
            </a:r>
          </a:p>
        </p:txBody>
      </p:sp>
      <p:sp>
        <p:nvSpPr>
          <p:cNvPr id="3" name="Content Placeholder 2"/>
          <p:cNvSpPr>
            <a:spLocks noGrp="1"/>
          </p:cNvSpPr>
          <p:nvPr>
            <p:ph idx="1"/>
          </p:nvPr>
        </p:nvSpPr>
        <p:spPr>
          <a:xfrm>
            <a:off x="152400" y="1066800"/>
            <a:ext cx="8839200" cy="5638800"/>
          </a:xfrm>
        </p:spPr>
        <p:txBody>
          <a:bodyPr>
            <a:normAutofit/>
          </a:bodyPr>
          <a:lstStyle/>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endParaRPr lang="en-US" sz="2600" dirty="0">
              <a:solidFill>
                <a:schemeClr val="tx2"/>
              </a:solidFill>
              <a:latin typeface="Gill Sans MT"/>
              <a:cs typeface="Gill Sans MT"/>
            </a:endParaRPr>
          </a:p>
          <a:p>
            <a:pPr lvl="1"/>
            <a:endParaRPr lang="en-US" sz="2000" dirty="0">
              <a:solidFill>
                <a:srgbClr val="595959"/>
              </a:solidFill>
              <a:latin typeface="Gill Sans MT"/>
              <a:cs typeface="Gill Sans MT"/>
            </a:endParaRPr>
          </a:p>
          <a:p>
            <a:pPr lvl="1"/>
            <a:endParaRPr lang="en-US" sz="2400" dirty="0">
              <a:solidFill>
                <a:schemeClr val="tx2"/>
              </a:solidFill>
              <a:latin typeface="Gill Sans MT"/>
              <a:cs typeface="Gill Sans MT"/>
            </a:endParaRPr>
          </a:p>
          <a:p>
            <a:pPr marL="342900" lvl="1" indent="-342900">
              <a:buFont typeface="Arial" pitchFamily="34" charset="0"/>
              <a:buChar char="•"/>
            </a:pPr>
            <a:endParaRPr lang="en-US" sz="2400" u="sng" dirty="0">
              <a:solidFill>
                <a:schemeClr val="tx2"/>
              </a:solidFill>
              <a:latin typeface="Gill Sans MT"/>
              <a:cs typeface="Gill Sans MT"/>
            </a:endParaRPr>
          </a:p>
          <a:p>
            <a:pPr lvl="1"/>
            <a:endParaRPr lang="en-US" sz="2000" dirty="0">
              <a:solidFill>
                <a:srgbClr val="595959"/>
              </a:solidFill>
              <a:latin typeface="Gill Sans MT"/>
              <a:cs typeface="Gill Sans MT"/>
            </a:endParaRPr>
          </a:p>
          <a:p>
            <a:endParaRPr lang="en-US" dirty="0">
              <a:latin typeface="Gill Sans MT"/>
              <a:cs typeface="Gill Sans MT"/>
            </a:endParaRPr>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3124200"/>
            <a:ext cx="8077200"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1F497D"/>
                </a:solidFill>
                <a:effectLst/>
                <a:uLnTx/>
                <a:uFillTx/>
                <a:latin typeface="Gill Sans MT"/>
                <a:ea typeface="+mn-ea"/>
                <a:cs typeface="Gill Sans MT"/>
              </a:rPr>
              <a:t>Consumer devices are everywhere!</a:t>
            </a:r>
          </a:p>
        </p:txBody>
      </p:sp>
      <p:pic>
        <p:nvPicPr>
          <p:cNvPr id="11" name="Picture 10"/>
          <p:cNvPicPr>
            <a:picLocks noChangeAspect="1"/>
          </p:cNvPicPr>
          <p:nvPr/>
        </p:nvPicPr>
        <p:blipFill>
          <a:blip r:embed="rId4"/>
          <a:stretch>
            <a:fillRect/>
          </a:stretch>
        </p:blipFill>
        <p:spPr>
          <a:xfrm>
            <a:off x="1295400" y="1143000"/>
            <a:ext cx="2861107" cy="1938169"/>
          </a:xfrm>
          <a:prstGeom prst="rect">
            <a:avLst/>
          </a:prstGeom>
        </p:spPr>
      </p:pic>
      <p:pic>
        <p:nvPicPr>
          <p:cNvPr id="14" name="Picture 13"/>
          <p:cNvPicPr>
            <a:picLocks noChangeAspect="1"/>
          </p:cNvPicPr>
          <p:nvPr/>
        </p:nvPicPr>
        <p:blipFill>
          <a:blip r:embed="rId5"/>
          <a:stretch>
            <a:fillRect/>
          </a:stretch>
        </p:blipFill>
        <p:spPr>
          <a:xfrm>
            <a:off x="4222961" y="1066800"/>
            <a:ext cx="1457546" cy="1945899"/>
          </a:xfrm>
          <a:prstGeom prst="rect">
            <a:avLst/>
          </a:prstGeom>
        </p:spPr>
      </p:pic>
      <p:pic>
        <p:nvPicPr>
          <p:cNvPr id="15" name="Picture 14"/>
          <p:cNvPicPr>
            <a:picLocks noChangeAspect="1"/>
          </p:cNvPicPr>
          <p:nvPr/>
        </p:nvPicPr>
        <p:blipFill>
          <a:blip r:embed="rId6"/>
          <a:stretch>
            <a:fillRect/>
          </a:stretch>
        </p:blipFill>
        <p:spPr>
          <a:xfrm>
            <a:off x="6061507" y="1676204"/>
            <a:ext cx="1295596" cy="1295596"/>
          </a:xfrm>
          <a:prstGeom prst="rect">
            <a:avLst/>
          </a:prstGeom>
        </p:spPr>
      </p:pic>
      <p:pic>
        <p:nvPicPr>
          <p:cNvPr id="10" name="Picture 9"/>
          <p:cNvPicPr>
            <a:picLocks noChangeAspect="1"/>
          </p:cNvPicPr>
          <p:nvPr/>
        </p:nvPicPr>
        <p:blipFill>
          <a:blip r:embed="rId7"/>
          <a:stretch>
            <a:fillRect/>
          </a:stretch>
        </p:blipFill>
        <p:spPr>
          <a:xfrm>
            <a:off x="2438400" y="5223510"/>
            <a:ext cx="4581769" cy="1786890"/>
          </a:xfrm>
          <a:prstGeom prst="rect">
            <a:avLst/>
          </a:prstGeom>
        </p:spPr>
      </p:pic>
      <p:sp>
        <p:nvSpPr>
          <p:cNvPr id="13" name="Rectangle 12"/>
          <p:cNvSpPr/>
          <p:nvPr/>
        </p:nvSpPr>
        <p:spPr>
          <a:xfrm>
            <a:off x="0" y="3905071"/>
            <a:ext cx="9144000" cy="1200329"/>
          </a:xfrm>
          <a:prstGeom prst="rect">
            <a:avLst/>
          </a:prstGeom>
          <a:solidFill>
            <a:srgbClr val="800000"/>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Gill Sans MT"/>
                <a:ea typeface="+mn-ea"/>
                <a:cs typeface="+mn-cs"/>
              </a:rPr>
              <a:t>Energy consumption is</a:t>
            </a:r>
            <a:br>
              <a:rPr kumimoji="0" lang="en-US" sz="3600" b="1" i="0" u="none" strike="noStrike" kern="1200" cap="none" spc="0" normalizeH="0" baseline="0" noProof="0" dirty="0">
                <a:ln>
                  <a:noFill/>
                </a:ln>
                <a:solidFill>
                  <a:srgbClr val="FFFFFF"/>
                </a:solidFill>
                <a:effectLst/>
                <a:uLnTx/>
                <a:uFillTx/>
                <a:latin typeface="Gill Sans MT"/>
                <a:ea typeface="+mn-ea"/>
                <a:cs typeface="+mn-cs"/>
              </a:rPr>
            </a:br>
            <a:r>
              <a:rPr kumimoji="0" lang="en-US" sz="3600" b="1" i="0" u="none" strike="noStrike" kern="1200" cap="none" spc="0" normalizeH="0" baseline="0" noProof="0" dirty="0">
                <a:ln>
                  <a:noFill/>
                </a:ln>
                <a:solidFill>
                  <a:srgbClr val="FFFFFF"/>
                </a:solidFill>
                <a:effectLst/>
                <a:uLnTx/>
                <a:uFillTx/>
                <a:latin typeface="Gill Sans MT"/>
                <a:ea typeface="+mn-ea"/>
                <a:cs typeface="+mn-cs"/>
              </a:rPr>
              <a:t> a first-class concern in consumer devices</a:t>
            </a:r>
          </a:p>
        </p:txBody>
      </p:sp>
      <p:sp>
        <p:nvSpPr>
          <p:cNvPr id="4" name="Slide Number Placeholder 2">
            <a:extLst>
              <a:ext uri="{FF2B5EF4-FFF2-40B4-BE49-F238E27FC236}">
                <a16:creationId xmlns:a16="http://schemas.microsoft.com/office/drawing/2014/main" id="{B3A6BFFB-90AE-97D7-D551-43C419435C9A}"/>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22</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185564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3700" dirty="0"/>
              <a:t>Popular Consumer Workloads</a:t>
            </a:r>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a:stretch>
              <a:fillRect/>
            </a:stretch>
          </p:blipFill>
          <p:spPr>
            <a:xfrm>
              <a:off x="6096000" y="3927153"/>
              <a:ext cx="431470" cy="457200"/>
            </a:xfrm>
            <a:prstGeom prst="rect">
              <a:avLst/>
            </a:prstGeom>
          </p:spPr>
        </p:pic>
        <p:pic>
          <p:nvPicPr>
            <p:cNvPr id="24" name="Picture 23"/>
            <p:cNvPicPr>
              <a:picLocks noChangeAspect="1"/>
            </p:cNvPicPr>
            <p:nvPr/>
          </p:nvPicPr>
          <p:blipFill>
            <a:blip r:embed="rId7"/>
            <a:stretch>
              <a:fillRect/>
            </a:stretch>
          </p:blipFill>
          <p:spPr>
            <a:xfrm>
              <a:off x="6553200" y="3984544"/>
              <a:ext cx="1295400" cy="325214"/>
            </a:xfrm>
            <a:prstGeom prst="rect">
              <a:avLst/>
            </a:prstGeom>
          </p:spPr>
        </p:pic>
        <p:pic>
          <p:nvPicPr>
            <p:cNvPr id="8" name="Picture 7"/>
            <p:cNvPicPr>
              <a:picLocks noChangeAspect="1"/>
            </p:cNvPicPr>
            <p:nvPr/>
          </p:nvPicPr>
          <p:blipFill>
            <a:blip r:embed="rId8"/>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6"/>
            <a:stretch>
              <a:fillRect/>
            </a:stretch>
          </p:blipFill>
          <p:spPr>
            <a:xfrm>
              <a:off x="6096000" y="3927153"/>
              <a:ext cx="431470" cy="457200"/>
            </a:xfrm>
            <a:prstGeom prst="rect">
              <a:avLst/>
            </a:prstGeom>
          </p:spPr>
        </p:pic>
        <p:pic>
          <p:nvPicPr>
            <p:cNvPr id="27" name="Picture 26"/>
            <p:cNvPicPr>
              <a:picLocks noChangeAspect="1"/>
            </p:cNvPicPr>
            <p:nvPr/>
          </p:nvPicPr>
          <p:blipFill>
            <a:blip r:embed="rId7"/>
            <a:stretch>
              <a:fillRect/>
            </a:stretch>
          </p:blipFill>
          <p:spPr>
            <a:xfrm>
              <a:off x="6553200" y="3984544"/>
              <a:ext cx="1295400" cy="325214"/>
            </a:xfrm>
            <a:prstGeom prst="rect">
              <a:avLst/>
            </a:prstGeom>
          </p:spPr>
        </p:pic>
        <p:pic>
          <p:nvPicPr>
            <p:cNvPr id="28" name="Picture 27"/>
            <p:cNvPicPr>
              <a:picLocks noChangeAspect="1"/>
            </p:cNvPicPr>
            <p:nvPr/>
          </p:nvPicPr>
          <p:blipFill>
            <a:blip r:embed="rId8"/>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4" name="Slide Number Placeholder 2">
            <a:extLst>
              <a:ext uri="{FF2B5EF4-FFF2-40B4-BE49-F238E27FC236}">
                <a16:creationId xmlns:a16="http://schemas.microsoft.com/office/drawing/2014/main" id="{11D7D7FD-81D3-66FA-2B57-A8F45F5F3718}"/>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23</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7129074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9144000" cy="914400"/>
          </a:xfrm>
        </p:spPr>
        <p:txBody>
          <a:bodyPr/>
          <a:lstStyle/>
          <a:p>
            <a:r>
              <a:rPr lang="en-US" dirty="0"/>
              <a:t>Energy Cost of Data Movement</a:t>
            </a:r>
          </a:p>
        </p:txBody>
      </p:sp>
      <p:sp>
        <p:nvSpPr>
          <p:cNvPr id="3" name="Content Placeholder 2"/>
          <p:cNvSpPr>
            <a:spLocks noGrp="1"/>
          </p:cNvSpPr>
          <p:nvPr>
            <p:ph idx="1"/>
          </p:nvPr>
        </p:nvSpPr>
        <p:spPr>
          <a:xfrm>
            <a:off x="-4724400" y="914400"/>
            <a:ext cx="2057400" cy="5486400"/>
          </a:xfrm>
        </p:spPr>
        <p:txBody>
          <a:bodyPr>
            <a:normAutofit/>
          </a:bodyPr>
          <a:lstStyle/>
          <a:p>
            <a:pPr marL="914400" lvl="2" indent="0">
              <a:buNone/>
            </a:pPr>
            <a:endParaRPr lang="en-US" sz="20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13" name="TextBox 12"/>
          <p:cNvSpPr txBox="1"/>
          <p:nvPr/>
        </p:nvSpPr>
        <p:spPr>
          <a:xfrm>
            <a:off x="3276600" y="2219980"/>
            <a:ext cx="3276600"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mn-cs"/>
              </a:rPr>
              <a:t>Data Movement</a:t>
            </a:r>
          </a:p>
        </p:txBody>
      </p:sp>
      <p:cxnSp>
        <p:nvCxnSpPr>
          <p:cNvPr id="29" name="Straight Arrow Connector 28"/>
          <p:cNvCxnSpPr/>
          <p:nvPr/>
        </p:nvCxnSpPr>
        <p:spPr>
          <a:xfrm flipH="1">
            <a:off x="3276600" y="2743200"/>
            <a:ext cx="1600200" cy="8382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a:off x="4876800" y="2743200"/>
            <a:ext cx="0" cy="9144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a:off x="4876800" y="2743200"/>
            <a:ext cx="1828800" cy="762000"/>
          </a:xfrm>
          <a:prstGeom prst="straightConnector1">
            <a:avLst/>
          </a:prstGeom>
          <a:ln w="44450" cmpd="sng">
            <a:solidFill>
              <a:schemeClr val="accent2"/>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5" name="Rectangle 44"/>
          <p:cNvSpPr/>
          <p:nvPr/>
        </p:nvSpPr>
        <p:spPr>
          <a:xfrm>
            <a:off x="0" y="1066800"/>
            <a:ext cx="9144000" cy="103105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dirty="0">
                <a:ln>
                  <a:noFill/>
                </a:ln>
                <a:solidFill>
                  <a:srgbClr val="1F497D"/>
                </a:solidFill>
                <a:effectLst/>
                <a:uLnTx/>
                <a:uFillTx/>
                <a:latin typeface="Gill Sans MT"/>
                <a:ea typeface="+mn-ea"/>
                <a:cs typeface="+mn-cs"/>
              </a:rPr>
              <a:t>1</a:t>
            </a:r>
            <a:r>
              <a:rPr kumimoji="0" lang="en-US" sz="3100" b="1" i="0" u="none" strike="noStrike" kern="1200" cap="none" spc="0" normalizeH="0" baseline="30000" noProof="0" dirty="0">
                <a:ln>
                  <a:noFill/>
                </a:ln>
                <a:solidFill>
                  <a:srgbClr val="1F497D"/>
                </a:solidFill>
                <a:effectLst/>
                <a:uLnTx/>
                <a:uFillTx/>
                <a:latin typeface="Gill Sans MT"/>
                <a:ea typeface="+mn-ea"/>
                <a:cs typeface="+mn-cs"/>
              </a:rPr>
              <a:t>st</a:t>
            </a:r>
            <a:r>
              <a:rPr kumimoji="0" lang="en-US" sz="3100" b="1" i="0" u="none" strike="noStrike" kern="1200" cap="none" spc="0" normalizeH="0" baseline="0" noProof="0" dirty="0">
                <a:ln>
                  <a:noFill/>
                </a:ln>
                <a:solidFill>
                  <a:srgbClr val="1F497D"/>
                </a:solidFill>
                <a:effectLst/>
                <a:uLnTx/>
                <a:uFillTx/>
                <a:latin typeface="Gill Sans MT"/>
                <a:ea typeface="+mn-ea"/>
                <a:cs typeface="+mn-cs"/>
              </a:rPr>
              <a:t> key observation</a:t>
            </a:r>
            <a:r>
              <a:rPr kumimoji="0" lang="en-US" sz="3000" b="1" i="0" u="none" strike="noStrike" kern="1200" cap="none" spc="0" normalizeH="0" baseline="0" noProof="0" dirty="0">
                <a:ln>
                  <a:noFill/>
                </a:ln>
                <a:solidFill>
                  <a:srgbClr val="1F497D"/>
                </a:solidFill>
                <a:effectLst/>
                <a:uLnTx/>
                <a:uFillTx/>
                <a:latin typeface="Gill Sans MT"/>
                <a:ea typeface="+mn-ea"/>
                <a:cs typeface="+mn-cs"/>
              </a:rPr>
              <a:t>: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62.7%</a:t>
            </a:r>
            <a:r>
              <a:rPr kumimoji="0" lang="en-US" sz="3000" b="1" i="0" u="none" strike="noStrike" kern="1200" cap="none" spc="0" normalizeH="0" baseline="0" noProof="0" dirty="0">
                <a:ln>
                  <a:noFill/>
                </a:ln>
                <a:solidFill>
                  <a:prstClr val="black"/>
                </a:solidFill>
                <a:effectLst/>
                <a:uLnTx/>
                <a:uFillTx/>
                <a:latin typeface="Gill Sans MT"/>
                <a:ea typeface="+mn-ea"/>
                <a:cs typeface="+mn-cs"/>
              </a:rPr>
              <a:t> of the total system energy is spent on </a:t>
            </a:r>
            <a:r>
              <a:rPr kumimoji="0" lang="en-US" sz="3000" b="1" i="0" u="none" strike="noStrike" kern="1200" cap="none" spc="0" normalizeH="0" baseline="0" noProof="0" dirty="0">
                <a:ln>
                  <a:noFill/>
                </a:ln>
                <a:solidFill>
                  <a:srgbClr val="C00000"/>
                </a:solidFill>
                <a:effectLst/>
                <a:uLnTx/>
                <a:uFillTx/>
                <a:latin typeface="Gill Sans MT"/>
                <a:ea typeface="+mn-ea"/>
                <a:cs typeface="+mn-cs"/>
              </a:rPr>
              <a:t>data movement</a:t>
            </a:r>
          </a:p>
        </p:txBody>
      </p:sp>
      <p:sp>
        <p:nvSpPr>
          <p:cNvPr id="33" name="Rectangle 32"/>
          <p:cNvSpPr/>
          <p:nvPr/>
        </p:nvSpPr>
        <p:spPr>
          <a:xfrm>
            <a:off x="0" y="5257800"/>
            <a:ext cx="9144000" cy="538609"/>
          </a:xfrm>
          <a:prstGeom prst="rect">
            <a:avLst/>
          </a:prstGeom>
          <a:no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Potential solution</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a:t>
            </a:r>
            <a:r>
              <a:rPr kumimoji="0" lang="en-US" sz="2900" b="1" i="0" u="none" strike="noStrike" kern="1200" cap="none" spc="0" normalizeH="0" baseline="0" noProof="0" dirty="0">
                <a:ln>
                  <a:noFill/>
                </a:ln>
                <a:solidFill>
                  <a:prstClr val="black"/>
                </a:solidFill>
                <a:effectLst/>
                <a:uLnTx/>
                <a:uFillTx/>
                <a:latin typeface="Gill Sans MT"/>
                <a:ea typeface="+mn-ea"/>
                <a:cs typeface="+mn-cs"/>
              </a:rPr>
              <a:t> move computation </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close to data</a:t>
            </a:r>
            <a:endParaRPr kumimoji="0" lang="en-US" sz="29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39" name="Rectangle 38"/>
          <p:cNvSpPr/>
          <p:nvPr/>
        </p:nvSpPr>
        <p:spPr>
          <a:xfrm>
            <a:off x="0" y="5943600"/>
            <a:ext cx="9144000" cy="538609"/>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prstClr val="white"/>
                </a:solidFill>
                <a:effectLst/>
                <a:uLnTx/>
                <a:uFillTx/>
                <a:latin typeface="Gill Sans MT"/>
                <a:ea typeface="+mn-ea"/>
                <a:cs typeface="+mn-cs"/>
              </a:rPr>
              <a:t>Challenge: limited area and energy budget</a:t>
            </a:r>
          </a:p>
        </p:txBody>
      </p:sp>
      <p:sp>
        <p:nvSpPr>
          <p:cNvPr id="19" name="TextBox 18"/>
          <p:cNvSpPr txBox="1"/>
          <p:nvPr/>
        </p:nvSpPr>
        <p:spPr>
          <a:xfrm>
            <a:off x="5239748" y="4648200"/>
            <a:ext cx="3980452"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Processing-In-Memory (PIM)</a:t>
            </a:r>
          </a:p>
        </p:txBody>
      </p:sp>
      <p:grpSp>
        <p:nvGrpSpPr>
          <p:cNvPr id="31" name="Group 30"/>
          <p:cNvGrpSpPr/>
          <p:nvPr/>
        </p:nvGrpSpPr>
        <p:grpSpPr>
          <a:xfrm>
            <a:off x="914400" y="2514603"/>
            <a:ext cx="7620001" cy="2133597"/>
            <a:chOff x="914399" y="1295401"/>
            <a:chExt cx="7620001" cy="2514599"/>
          </a:xfrm>
        </p:grpSpPr>
        <p:grpSp>
          <p:nvGrpSpPr>
            <p:cNvPr id="7" name="Group 6"/>
            <p:cNvGrpSpPr/>
            <p:nvPr/>
          </p:nvGrpSpPr>
          <p:grpSpPr>
            <a:xfrm>
              <a:off x="914399" y="1295401"/>
              <a:ext cx="7620001" cy="2514599"/>
              <a:chOff x="914400" y="1340069"/>
              <a:chExt cx="7218947" cy="3034861"/>
            </a:xfrm>
          </p:grpSpPr>
          <p:sp>
            <p:nvSpPr>
              <p:cNvPr id="22" name="TextBox 21"/>
              <p:cNvSpPr txBox="1"/>
              <p:nvPr/>
            </p:nvSpPr>
            <p:spPr>
              <a:xfrm>
                <a:off x="914400" y="1340069"/>
                <a:ext cx="89764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black"/>
                    </a:solidFill>
                    <a:effectLst/>
                    <a:uLnTx/>
                    <a:uFillTx/>
                    <a:latin typeface="Gill Sans MT"/>
                    <a:ea typeface="+mn-ea"/>
                    <a:cs typeface="+mn-cs"/>
                  </a:rPr>
                  <a:t>SoC</a:t>
                </a:r>
                <a:endParaRPr kumimoji="0" lang="en-US" sz="2400" b="1" i="0" u="none" strike="noStrike" kern="1200" cap="none" spc="0" normalizeH="0" baseline="0" noProof="0" dirty="0">
                  <a:ln>
                    <a:noFill/>
                  </a:ln>
                  <a:solidFill>
                    <a:prstClr val="black"/>
                  </a:solidFill>
                  <a:effectLst/>
                  <a:uLnTx/>
                  <a:uFillTx/>
                  <a:latin typeface="Gill Sans MT"/>
                  <a:ea typeface="+mn-ea"/>
                  <a:cs typeface="+mn-cs"/>
                </a:endParaRPr>
              </a:p>
            </p:txBody>
          </p:sp>
          <p:grpSp>
            <p:nvGrpSpPr>
              <p:cNvPr id="18" name="Group 17"/>
              <p:cNvGrpSpPr/>
              <p:nvPr/>
            </p:nvGrpSpPr>
            <p:grpSpPr>
              <a:xfrm>
                <a:off x="1066800" y="1707931"/>
                <a:ext cx="7066547" cy="2666999"/>
                <a:chOff x="1066800" y="1707931"/>
                <a:chExt cx="7066547" cy="2666999"/>
              </a:xfrm>
            </p:grpSpPr>
            <p:sp>
              <p:nvSpPr>
                <p:cNvPr id="10" name="Rounded Rectangle 9"/>
                <p:cNvSpPr/>
                <p:nvPr/>
              </p:nvSpPr>
              <p:spPr>
                <a:xfrm>
                  <a:off x="6858000" y="1707931"/>
                  <a:ext cx="1275347" cy="2666999"/>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Gill Sans MT"/>
                      <a:ea typeface="+mn-ea"/>
                      <a:cs typeface="+mn-cs"/>
                    </a:rPr>
                    <a:t>DRAM</a:t>
                  </a:r>
                  <a:endParaRPr kumimoji="0" lang="en-US" sz="1800" b="1" i="0" u="none" strike="noStrike" kern="1200" cap="none" spc="0" normalizeH="0" baseline="0" noProof="0" dirty="0">
                    <a:ln>
                      <a:noFill/>
                    </a:ln>
                    <a:solidFill>
                      <a:prstClr val="white"/>
                    </a:solidFill>
                    <a:effectLst/>
                    <a:uLnTx/>
                    <a:uFillTx/>
                    <a:latin typeface="Gill Sans MT"/>
                    <a:ea typeface="+mn-ea"/>
                    <a:cs typeface="+mn-cs"/>
                  </a:endParaRPr>
                </a:p>
              </p:txBody>
            </p:sp>
            <p:sp>
              <p:nvSpPr>
                <p:cNvPr id="17" name="Rounded Rectangle 16"/>
                <p:cNvSpPr/>
                <p:nvPr/>
              </p:nvSpPr>
              <p:spPr>
                <a:xfrm>
                  <a:off x="1066800" y="2133600"/>
                  <a:ext cx="5105400" cy="1904999"/>
                </a:xfrm>
                <a:prstGeom prst="roundRect">
                  <a:avLst/>
                </a:prstGeom>
                <a:solidFill>
                  <a:schemeClr val="lt1">
                    <a:alpha val="0"/>
                  </a:schemeClr>
                </a:solidFill>
                <a:ln w="38100"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sp>
              <p:nvSpPr>
                <p:cNvPr id="23" name="Rounded Rectangle 22"/>
                <p:cNvSpPr/>
                <p:nvPr/>
              </p:nvSpPr>
              <p:spPr>
                <a:xfrm>
                  <a:off x="5101390" y="2423945"/>
                  <a:ext cx="577516" cy="1462256"/>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L2</a:t>
                  </a:r>
                  <a:endParaRPr kumimoji="0" lang="en-US" sz="1600" b="1" i="0" u="none" strike="noStrike" kern="1200" cap="none" spc="0" normalizeH="0" baseline="0" noProof="0" dirty="0">
                    <a:ln>
                      <a:noFill/>
                    </a:ln>
                    <a:solidFill>
                      <a:prstClr val="black"/>
                    </a:solidFill>
                    <a:effectLst/>
                    <a:uLnTx/>
                    <a:uFillTx/>
                    <a:latin typeface="Gill Sans MT"/>
                    <a:ea typeface="+mn-ea"/>
                    <a:cs typeface="+mn-cs"/>
                  </a:endParaRPr>
                </a:p>
              </p:txBody>
            </p:sp>
            <p:cxnSp>
              <p:nvCxnSpPr>
                <p:cNvPr id="25" name="Straight Arrow Connector 24"/>
                <p:cNvCxnSpPr/>
                <p:nvPr/>
              </p:nvCxnSpPr>
              <p:spPr>
                <a:xfrm flipH="1">
                  <a:off x="2907632" y="3179378"/>
                  <a:ext cx="533400" cy="0"/>
                </a:xfrm>
                <a:prstGeom prst="straightConnector1">
                  <a:avLst/>
                </a:prstGeom>
                <a:noFill/>
                <a:ln w="57150" cap="flat" cmpd="sng" algn="ctr">
                  <a:solidFill>
                    <a:srgbClr val="000000"/>
                  </a:solidFill>
                  <a:prstDash val="solid"/>
                  <a:miter lim="800000"/>
                  <a:headEnd type="triangle"/>
                  <a:tailEnd type="triangle"/>
                </a:ln>
                <a:effectLst/>
              </p:spPr>
            </p:cxnSp>
            <p:sp>
              <p:nvSpPr>
                <p:cNvPr id="28" name="Rounded Rectangle 27"/>
                <p:cNvSpPr/>
                <p:nvPr/>
              </p:nvSpPr>
              <p:spPr>
                <a:xfrm>
                  <a:off x="3581400" y="2640721"/>
                  <a:ext cx="509337" cy="1090451"/>
                </a:xfrm>
                <a:prstGeom prst="roundRect">
                  <a:avLst/>
                </a:prstGeom>
                <a:solidFill>
                  <a:srgbClr val="800000"/>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L1</a:t>
                  </a:r>
                  <a:endParaRPr kumimoji="0" lang="en-US" sz="105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38" name="Group 37"/>
                <p:cNvGrpSpPr/>
                <p:nvPr/>
              </p:nvGrpSpPr>
              <p:grpSpPr>
                <a:xfrm>
                  <a:off x="1219199" y="2488322"/>
                  <a:ext cx="1447799" cy="1042280"/>
                  <a:chOff x="3276600" y="1116722"/>
                  <a:chExt cx="1098981" cy="1042280"/>
                </a:xfrm>
              </p:grpSpPr>
              <p:sp>
                <p:nvSpPr>
                  <p:cNvPr id="21" name="Rounded Rectangle 20"/>
                  <p:cNvSpPr/>
                  <p:nvPr/>
                </p:nvSpPr>
                <p:spPr>
                  <a:xfrm>
                    <a:off x="3276600" y="11167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6" name="Rounded Rectangle 35"/>
                  <p:cNvSpPr/>
                  <p:nvPr/>
                </p:nvSpPr>
                <p:spPr>
                  <a:xfrm>
                    <a:off x="3429000" y="12691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1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37" name="Rounded Rectangle 36"/>
                  <p:cNvSpPr/>
                  <p:nvPr/>
                </p:nvSpPr>
                <p:spPr>
                  <a:xfrm>
                    <a:off x="3581400" y="1421522"/>
                    <a:ext cx="794181"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8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4" name="Straight Arrow Connector 43"/>
                <p:cNvCxnSpPr/>
                <p:nvPr/>
              </p:nvCxnSpPr>
              <p:spPr>
                <a:xfrm flipH="1">
                  <a:off x="4162927" y="3179378"/>
                  <a:ext cx="838200" cy="0"/>
                </a:xfrm>
                <a:prstGeom prst="straightConnector1">
                  <a:avLst/>
                </a:prstGeom>
                <a:noFill/>
                <a:ln w="63500" cap="flat" cmpd="sng" algn="ctr">
                  <a:solidFill>
                    <a:schemeClr val="tx1"/>
                  </a:solidFill>
                  <a:prstDash val="solid"/>
                  <a:miter lim="800000"/>
                  <a:headEnd type="triangle"/>
                  <a:tailEnd type="triangle"/>
                </a:ln>
                <a:effectLst/>
              </p:spPr>
            </p:cxnSp>
          </p:grpSp>
          <p:sp>
            <p:nvSpPr>
              <p:cNvPr id="46" name="Rounded Rectangle 45"/>
              <p:cNvSpPr/>
              <p:nvPr/>
            </p:nvSpPr>
            <p:spPr>
              <a:xfrm>
                <a:off x="1773145" y="2993692"/>
                <a:ext cx="1046255" cy="737480"/>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mn-cs"/>
                  </a:rPr>
                  <a:t>CPU</a:t>
                </a:r>
                <a:endParaRPr kumimoji="0" lang="en-US" sz="1200" b="1" i="0" u="none" strike="noStrike" kern="1200" cap="none" spc="0" normalizeH="0" baseline="0" noProof="0" dirty="0">
                  <a:ln>
                    <a:noFill/>
                  </a:ln>
                  <a:solidFill>
                    <a:srgbClr val="000000"/>
                  </a:solidFill>
                  <a:effectLst/>
                  <a:uLnTx/>
                  <a:uFillTx/>
                  <a:latin typeface="Gill Sans MT"/>
                  <a:ea typeface="+mn-ea"/>
                  <a:cs typeface="+mn-cs"/>
                </a:endParaRPr>
              </a:p>
            </p:txBody>
          </p:sp>
        </p:grpSp>
        <p:cxnSp>
          <p:nvCxnSpPr>
            <p:cNvPr id="40" name="Straight Arrow Connector 39"/>
            <p:cNvCxnSpPr/>
            <p:nvPr/>
          </p:nvCxnSpPr>
          <p:spPr>
            <a:xfrm flipH="1">
              <a:off x="6019800" y="2819400"/>
              <a:ext cx="1066798" cy="2720"/>
            </a:xfrm>
            <a:prstGeom prst="straightConnector1">
              <a:avLst/>
            </a:prstGeom>
            <a:noFill/>
            <a:ln w="88900" cap="flat" cmpd="sng" algn="ctr">
              <a:solidFill>
                <a:schemeClr val="tx1"/>
              </a:solidFill>
              <a:prstDash val="solid"/>
              <a:miter lim="800000"/>
              <a:headEnd type="triangle"/>
              <a:tailEnd type="triangle"/>
            </a:ln>
            <a:effectLst/>
          </p:spPr>
        </p:cxnSp>
      </p:grpSp>
      <p:sp>
        <p:nvSpPr>
          <p:cNvPr id="34" name="Rounded Rectangle 33"/>
          <p:cNvSpPr/>
          <p:nvPr/>
        </p:nvSpPr>
        <p:spPr>
          <a:xfrm>
            <a:off x="6705600" y="4114800"/>
            <a:ext cx="1295400" cy="533400"/>
          </a:xfrm>
          <a:prstGeom prst="roundRect">
            <a:avLst/>
          </a:prstGeom>
          <a:solidFill>
            <a:srgbClr val="948A54"/>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mn-cs"/>
              </a:rPr>
              <a:t>Compute Unit </a:t>
            </a:r>
          </a:p>
        </p:txBody>
      </p:sp>
      <p:sp>
        <p:nvSpPr>
          <p:cNvPr id="4" name="Slide Number Placeholder 2">
            <a:extLst>
              <a:ext uri="{FF2B5EF4-FFF2-40B4-BE49-F238E27FC236}">
                <a16:creationId xmlns:a16="http://schemas.microsoft.com/office/drawing/2014/main" id="{332F0445-3D08-B981-14A6-70B0313CB4FB}"/>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24</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46588422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10134600" cy="914400"/>
          </a:xfrm>
        </p:spPr>
        <p:txBody>
          <a:bodyPr/>
          <a:lstStyle/>
          <a:p>
            <a:r>
              <a:rPr lang="en-US" sz="3700" dirty="0"/>
              <a:t>Using PIM to Reduce Data Movement</a:t>
            </a:r>
          </a:p>
        </p:txBody>
      </p:sp>
      <p:pic>
        <p:nvPicPr>
          <p:cNvPr id="26" name="Picture 25"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6" name="Rectangle 5"/>
          <p:cNvSpPr/>
          <p:nvPr/>
        </p:nvSpPr>
        <p:spPr>
          <a:xfrm>
            <a:off x="0" y="1072515"/>
            <a:ext cx="9144000" cy="984885"/>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900" b="1" i="0" u="none" strike="noStrike" kern="1200" cap="none" spc="0" normalizeH="0" baseline="0" noProof="0" dirty="0">
                <a:ln>
                  <a:noFill/>
                </a:ln>
                <a:solidFill>
                  <a:srgbClr val="1F497D"/>
                </a:solidFill>
                <a:effectLst/>
                <a:uLnTx/>
                <a:uFillTx/>
                <a:latin typeface="Gill Sans MT"/>
                <a:ea typeface="+mn-ea"/>
                <a:cs typeface="+mn-cs"/>
              </a:rPr>
              <a:t>2</a:t>
            </a:r>
            <a:r>
              <a:rPr kumimoji="0" lang="en-US" sz="2900" b="1" i="0" u="none" strike="noStrike" kern="1200" cap="none" spc="0" normalizeH="0" baseline="30000" noProof="0" dirty="0">
                <a:ln>
                  <a:noFill/>
                </a:ln>
                <a:solidFill>
                  <a:srgbClr val="1F497D"/>
                </a:solidFill>
                <a:effectLst/>
                <a:uLnTx/>
                <a:uFillTx/>
                <a:latin typeface="Gill Sans MT"/>
                <a:ea typeface="+mn-ea"/>
                <a:cs typeface="+mn-cs"/>
              </a:rPr>
              <a:t>nd</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key observation: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a</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significant fraction of the</a:t>
            </a:r>
            <a:br>
              <a:rPr kumimoji="0" lang="en-US" sz="2900" b="1" i="0" u="none" strike="noStrike" kern="1200" cap="none" spc="0" normalizeH="0" baseline="0" noProof="0" dirty="0">
                <a:ln>
                  <a:noFill/>
                </a:ln>
                <a:solidFill>
                  <a:prstClr val="black"/>
                </a:solidFill>
                <a:effectLst/>
                <a:uLnTx/>
                <a:uFillTx/>
                <a:latin typeface="Gill Sans MT"/>
                <a:ea typeface="+mn-ea"/>
                <a:cs typeface="+mn-cs"/>
              </a:rPr>
            </a:br>
            <a:r>
              <a:rPr kumimoji="0" lang="en-US" sz="2900" b="1" i="0" u="none" strike="noStrike" kern="1200" cap="none" spc="0" normalizeH="0" baseline="0" noProof="0" dirty="0">
                <a:ln>
                  <a:noFill/>
                </a:ln>
                <a:solidFill>
                  <a:prstClr val="black"/>
                </a:solidFill>
                <a:effectLst/>
                <a:uLnTx/>
                <a:uFillTx/>
                <a:latin typeface="Gill Sans MT"/>
                <a:ea typeface="+mn-ea"/>
                <a:cs typeface="+mn-cs"/>
              </a:rPr>
              <a:t> </a:t>
            </a:r>
            <a:r>
              <a:rPr kumimoji="0" lang="en-US" sz="2900" b="1" i="0" u="none" strike="noStrike" kern="1200" cap="none" spc="0" normalizeH="0" baseline="0" noProof="0" dirty="0">
                <a:ln>
                  <a:noFill/>
                </a:ln>
                <a:solidFill>
                  <a:srgbClr val="C00000"/>
                </a:solidFill>
                <a:effectLst/>
                <a:uLnTx/>
                <a:uFillTx/>
                <a:latin typeface="Gill Sans MT"/>
                <a:ea typeface="+mn-ea"/>
                <a:cs typeface="+mn-cs"/>
              </a:rPr>
              <a:t>data movement</a:t>
            </a:r>
            <a:r>
              <a:rPr kumimoji="0" lang="en-US" sz="2900" b="1" i="0" u="none" strike="noStrike" kern="1200" cap="none" spc="0" normalizeH="0" baseline="0" noProof="0" dirty="0">
                <a:ln>
                  <a:noFill/>
                </a:ln>
                <a:solidFill>
                  <a:srgbClr val="FF0000"/>
                </a:solidFill>
                <a:effectLst/>
                <a:uLnTx/>
                <a:uFillTx/>
                <a:latin typeface="Gill Sans MT"/>
                <a:ea typeface="+mn-ea"/>
                <a:cs typeface="+mn-cs"/>
              </a:rPr>
              <a:t> </a:t>
            </a:r>
            <a:r>
              <a:rPr kumimoji="0" lang="en-US" sz="2900" b="1" i="0" u="none" strike="noStrike" kern="1200" cap="none" spc="0" normalizeH="0" baseline="0" noProof="0" dirty="0">
                <a:ln>
                  <a:noFill/>
                </a:ln>
                <a:solidFill>
                  <a:prstClr val="black"/>
                </a:solidFill>
                <a:effectLst/>
                <a:uLnTx/>
                <a:uFillTx/>
                <a:latin typeface="Gill Sans MT"/>
                <a:ea typeface="+mn-ea"/>
                <a:cs typeface="+mn-cs"/>
              </a:rPr>
              <a:t>often comes from</a:t>
            </a:r>
            <a:r>
              <a:rPr kumimoji="0" lang="en-US" sz="2900" b="1" i="0" u="none" strike="noStrike" kern="1200" cap="none" spc="0" normalizeH="0" baseline="0" noProof="0" dirty="0">
                <a:ln>
                  <a:noFill/>
                </a:ln>
                <a:solidFill>
                  <a:srgbClr val="0000FF"/>
                </a:solidFill>
                <a:effectLst/>
                <a:uLnTx/>
                <a:uFillTx/>
                <a:latin typeface="Gill Sans MT"/>
                <a:ea typeface="+mn-ea"/>
                <a:cs typeface="+mn-cs"/>
              </a:rPr>
              <a:t> </a:t>
            </a:r>
            <a:r>
              <a:rPr kumimoji="0" lang="en-US" sz="2900" b="1" i="0" u="none" strike="noStrike" kern="1200" cap="none" spc="0" normalizeH="0" baseline="0" noProof="0" dirty="0">
                <a:ln>
                  <a:noFill/>
                </a:ln>
                <a:solidFill>
                  <a:srgbClr val="1F497D"/>
                </a:solidFill>
                <a:effectLst/>
                <a:uLnTx/>
                <a:uFillTx/>
                <a:latin typeface="Gill Sans MT"/>
                <a:ea typeface="+mn-ea"/>
                <a:cs typeface="+mn-cs"/>
              </a:rPr>
              <a:t>simple functions</a:t>
            </a:r>
          </a:p>
        </p:txBody>
      </p:sp>
      <p:sp>
        <p:nvSpPr>
          <p:cNvPr id="16" name="Rounded Rectangle 15"/>
          <p:cNvSpPr/>
          <p:nvPr/>
        </p:nvSpPr>
        <p:spPr>
          <a:xfrm>
            <a:off x="1905000" y="4358045"/>
            <a:ext cx="1524000" cy="740152"/>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mn-cs"/>
              </a:rPr>
              <a:t>PIM Core</a:t>
            </a:r>
          </a:p>
        </p:txBody>
      </p:sp>
      <p:grpSp>
        <p:nvGrpSpPr>
          <p:cNvPr id="17" name="Group 16"/>
          <p:cNvGrpSpPr/>
          <p:nvPr/>
        </p:nvGrpSpPr>
        <p:grpSpPr>
          <a:xfrm>
            <a:off x="4648200" y="4259997"/>
            <a:ext cx="2667000" cy="914400"/>
            <a:chOff x="5562600" y="3276600"/>
            <a:chExt cx="2438400" cy="990600"/>
          </a:xfrm>
        </p:grpSpPr>
        <p:sp>
          <p:nvSpPr>
            <p:cNvPr id="23" name="Rounded Rectangle 22"/>
            <p:cNvSpPr/>
            <p:nvPr/>
          </p:nvSpPr>
          <p:spPr>
            <a:xfrm>
              <a:off x="5562600" y="32766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4" name="Rounded Rectangle 23"/>
            <p:cNvSpPr/>
            <p:nvPr/>
          </p:nvSpPr>
          <p:spPr>
            <a:xfrm>
              <a:off x="5715000" y="34290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sp>
          <p:nvSpPr>
            <p:cNvPr id="25" name="Rounded Rectangle 24"/>
            <p:cNvSpPr/>
            <p:nvPr/>
          </p:nvSpPr>
          <p:spPr>
            <a:xfrm>
              <a:off x="5867400" y="3581400"/>
              <a:ext cx="2133600" cy="685800"/>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mn-cs"/>
                </a:rPr>
                <a:t>PIM Accelerator</a:t>
              </a:r>
            </a:p>
          </p:txBody>
        </p:sp>
      </p:grpSp>
      <p:sp>
        <p:nvSpPr>
          <p:cNvPr id="66" name="Rectangle 65"/>
          <p:cNvSpPr/>
          <p:nvPr/>
        </p:nvSpPr>
        <p:spPr>
          <a:xfrm>
            <a:off x="0" y="2231648"/>
            <a:ext cx="9067800" cy="892552"/>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We can design lightweight logic to implement</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these </a:t>
            </a:r>
            <a:r>
              <a:rPr kumimoji="0" lang="en-US" sz="2600" b="1" i="1" u="sng" strike="noStrike" kern="1200" cap="none" spc="0" normalizeH="0" baseline="0" noProof="0" dirty="0">
                <a:ln>
                  <a:noFill/>
                </a:ln>
                <a:solidFill>
                  <a:prstClr val="black"/>
                </a:solidFill>
                <a:effectLst/>
                <a:uLnTx/>
                <a:uFillTx/>
                <a:latin typeface="Gill Sans MT"/>
                <a:ea typeface="+mn-ea"/>
                <a:cs typeface="+mn-cs"/>
              </a:rPr>
              <a:t>simple functions</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in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memory</a:t>
            </a:r>
          </a:p>
        </p:txBody>
      </p:sp>
      <p:sp>
        <p:nvSpPr>
          <p:cNvPr id="36" name="Rectangle 35"/>
          <p:cNvSpPr/>
          <p:nvPr/>
        </p:nvSpPr>
        <p:spPr>
          <a:xfrm>
            <a:off x="990600" y="3429000"/>
            <a:ext cx="32766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embedded</a:t>
            </a:r>
            <a:br>
              <a:rPr kumimoji="0" lang="en-US" sz="2300" b="1" i="0" u="none" strike="noStrike" kern="1200" cap="none" spc="0" normalizeH="0" baseline="0" noProof="0" dirty="0">
                <a:ln>
                  <a:noFill/>
                </a:ln>
                <a:solidFill>
                  <a:srgbClr val="006600"/>
                </a:solidFill>
                <a:effectLst/>
                <a:uLnTx/>
                <a:uFillTx/>
                <a:latin typeface="Gill Sans MT"/>
                <a:ea typeface="+mn-ea"/>
                <a:cs typeface="+mn-cs"/>
              </a:rPr>
            </a:br>
            <a:r>
              <a:rPr kumimoji="0" lang="en-US" sz="2300" b="1" i="0" u="none" strike="noStrike" kern="1200" cap="none" spc="0" normalizeH="0" baseline="0" noProof="0" dirty="0">
                <a:ln>
                  <a:noFill/>
                </a:ln>
                <a:solidFill>
                  <a:srgbClr val="006600"/>
                </a:solidFill>
                <a:effectLst/>
                <a:uLnTx/>
                <a:uFillTx/>
                <a:latin typeface="Gill Sans MT"/>
                <a:ea typeface="+mn-ea"/>
                <a:cs typeface="+mn-cs"/>
              </a:rPr>
              <a:t> low-power core</a:t>
            </a:r>
          </a:p>
        </p:txBody>
      </p:sp>
      <p:sp>
        <p:nvSpPr>
          <p:cNvPr id="38" name="Rectangle 37"/>
          <p:cNvSpPr/>
          <p:nvPr/>
        </p:nvSpPr>
        <p:spPr>
          <a:xfrm>
            <a:off x="4114800" y="3429000"/>
            <a:ext cx="3352800" cy="83099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300" b="1" i="0" u="none" strike="noStrike" kern="1200" cap="none" spc="0" normalizeH="0" baseline="0" noProof="0" dirty="0">
                <a:ln>
                  <a:noFill/>
                </a:ln>
                <a:solidFill>
                  <a:srgbClr val="006600"/>
                </a:solidFill>
                <a:effectLst/>
                <a:uLnTx/>
                <a:uFillTx/>
                <a:latin typeface="Gill Sans MT"/>
                <a:ea typeface="+mn-ea"/>
                <a:cs typeface="+mn-cs"/>
              </a:rPr>
              <a:t>Small fixed-function accelerators</a:t>
            </a:r>
          </a:p>
        </p:txBody>
      </p:sp>
      <p:sp>
        <p:nvSpPr>
          <p:cNvPr id="39" name="Rectangle 38"/>
          <p:cNvSpPr/>
          <p:nvPr/>
        </p:nvSpPr>
        <p:spPr>
          <a:xfrm>
            <a:off x="0" y="5446693"/>
            <a:ext cx="9144000" cy="954107"/>
          </a:xfrm>
          <a:prstGeom prst="rect">
            <a:avLst/>
          </a:prstGeom>
          <a:solidFill>
            <a:schemeClr val="tx2">
              <a:lumMod val="75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Gill Sans MT"/>
                <a:ea typeface="+mn-ea"/>
                <a:cs typeface="+mn-cs"/>
              </a:rPr>
              <a:t>Offloading to PIM logic reduces energy and improves performance, on average, by 2.3X and 2.2X</a:t>
            </a:r>
          </a:p>
        </p:txBody>
      </p:sp>
      <p:sp>
        <p:nvSpPr>
          <p:cNvPr id="3" name="Slide Number Placeholder 2">
            <a:extLst>
              <a:ext uri="{FF2B5EF4-FFF2-40B4-BE49-F238E27FC236}">
                <a16:creationId xmlns:a16="http://schemas.microsoft.com/office/drawing/2014/main" id="{BC89F45E-EA00-7042-34EF-2499AA95188C}"/>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25</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60938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6"/>
                                        </p:tgtEl>
                                        <p:attrNameLst>
                                          <p:attrName>style.visibility</p:attrName>
                                        </p:attrNameLst>
                                      </p:cBhvr>
                                      <p:to>
                                        <p:strVal val="visible"/>
                                      </p:to>
                                    </p:set>
                                    <p:animEffect transition="in" filter="fade">
                                      <p:cBhvr>
                                        <p:cTn id="12" dur="500"/>
                                        <p:tgtEl>
                                          <p:spTgt spid="6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500"/>
                                        <p:tgtEl>
                                          <p:spTgt spid="1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6"/>
                                        </p:tgtEl>
                                        <p:attrNameLst>
                                          <p:attrName>style.visibility</p:attrName>
                                        </p:attrNameLst>
                                      </p:cBhvr>
                                      <p:to>
                                        <p:strVal val="visible"/>
                                      </p:to>
                                    </p:set>
                                    <p:animEffect transition="in" filter="fade">
                                      <p:cBhvr>
                                        <p:cTn id="20" dur="500"/>
                                        <p:tgtEl>
                                          <p:spTgt spid="3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8"/>
                                        </p:tgtEl>
                                        <p:attrNameLst>
                                          <p:attrName>style.visibility</p:attrName>
                                        </p:attrNameLst>
                                      </p:cBhvr>
                                      <p:to>
                                        <p:strVal val="visible"/>
                                      </p:to>
                                    </p:set>
                                    <p:animEffect transition="in" filter="fade">
                                      <p:cBhvr>
                                        <p:cTn id="25" dur="500"/>
                                        <p:tgtEl>
                                          <p:spTgt spid="38"/>
                                        </p:tgtEl>
                                      </p:cBhvr>
                                    </p:animEffect>
                                  </p:childTnLst>
                                </p:cTn>
                              </p:par>
                              <p:par>
                                <p:cTn id="26" presetID="10" presetClass="entr" presetSubtype="0" fill="hold" nodeType="with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500"/>
                                        <p:tgtEl>
                                          <p:spTgt spid="17"/>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39"/>
                                        </p:tgtEl>
                                        <p:attrNameLst>
                                          <p:attrName>style.visibility</p:attrName>
                                        </p:attrNameLst>
                                      </p:cBhvr>
                                      <p:to>
                                        <p:strVal val="visible"/>
                                      </p:to>
                                    </p:set>
                                    <p:animEffect transition="in" filter="fade">
                                      <p:cBhvr>
                                        <p:cTn id="33"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6" grpId="0" animBg="1"/>
      <p:bldP spid="66" grpId="0"/>
      <p:bldP spid="36" grpId="0"/>
      <p:bldP spid="38" grpId="0"/>
      <p:bldP spid="39"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 y="0"/>
            <a:ext cx="10210800" cy="914400"/>
          </a:xfrm>
        </p:spPr>
        <p:txBody>
          <a:bodyPr/>
          <a:lstStyle/>
          <a:p>
            <a:r>
              <a:rPr lang="en-US" sz="4000" dirty="0"/>
              <a:t>Workload Analysis</a:t>
            </a:r>
            <a:endParaRPr lang="en-US" sz="3700" dirty="0"/>
          </a:p>
        </p:txBody>
      </p:sp>
      <p:sp>
        <p:nvSpPr>
          <p:cNvPr id="3" name="Content Placeholder 2"/>
          <p:cNvSpPr>
            <a:spLocks noGrp="1"/>
          </p:cNvSpPr>
          <p:nvPr>
            <p:ph idx="1"/>
          </p:nvPr>
        </p:nvSpPr>
        <p:spPr>
          <a:xfrm>
            <a:off x="152400" y="1066800"/>
            <a:ext cx="8839200" cy="5638800"/>
          </a:xfrm>
        </p:spPr>
        <p:txBody>
          <a:bodyPr>
            <a:normAutofit/>
          </a:bodyPr>
          <a:lstStyle/>
          <a:p>
            <a:pPr lvl="1"/>
            <a:endParaRPr lang="en-US" sz="2000" dirty="0">
              <a:solidFill>
                <a:srgbClr val="595959"/>
              </a:solidFill>
            </a:endParaRPr>
          </a:p>
          <a:p>
            <a:pPr lvl="1"/>
            <a:endParaRPr lang="en-US" sz="2400" dirty="0">
              <a:solidFill>
                <a:schemeClr val="tx2"/>
              </a:solidFill>
            </a:endParaRPr>
          </a:p>
          <a:p>
            <a:pPr marL="342900" lvl="1" indent="-342900">
              <a:buFont typeface="Arial" pitchFamily="34" charset="0"/>
              <a:buChar char="•"/>
            </a:pPr>
            <a:endParaRPr lang="en-US" sz="2400" u="sng" dirty="0">
              <a:solidFill>
                <a:schemeClr val="tx2"/>
              </a:solidFill>
            </a:endParaRPr>
          </a:p>
          <a:p>
            <a:pPr lvl="1"/>
            <a:endParaRPr lang="en-US" sz="2000" dirty="0">
              <a:solidFill>
                <a:srgbClr val="595959"/>
              </a:solidFill>
            </a:endParaRPr>
          </a:p>
          <a:p>
            <a:endParaRPr lang="en-US"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5" name="Rectangle 4"/>
          <p:cNvSpPr/>
          <p:nvPr/>
        </p:nvSpPr>
        <p:spPr>
          <a:xfrm>
            <a:off x="533400" y="2433935"/>
            <a:ext cx="31242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Gill Sans MT"/>
                <a:ea typeface="+mn-ea"/>
                <a:cs typeface="+mn-cs"/>
              </a:rPr>
              <a:t>Chrome</a:t>
            </a:r>
            <a:endParaRPr kumimoji="0" lang="en-US" sz="28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9" name="TextBox 8"/>
          <p:cNvSpPr txBox="1"/>
          <p:nvPr/>
        </p:nvSpPr>
        <p:spPr>
          <a:xfrm>
            <a:off x="381000" y="2967335"/>
            <a:ext cx="3886200" cy="461665"/>
          </a:xfrm>
          <a:prstGeom prst="rect">
            <a:avLst/>
          </a:prstGeom>
          <a:noFill/>
        </p:spPr>
        <p:txBody>
          <a:bodyPr wrap="square" rtlCol="0">
            <a:spAutoFit/>
          </a:bodyPr>
          <a:lstStyle/>
          <a:p>
            <a:pPr marL="0" marR="0" lvl="2"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web browser</a:t>
            </a: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11" name="TextBox 10"/>
          <p:cNvSpPr txBox="1"/>
          <p:nvPr/>
        </p:nvSpPr>
        <p:spPr>
          <a:xfrm>
            <a:off x="4267200" y="2463224"/>
            <a:ext cx="4267200" cy="58477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0000"/>
                </a:solidFill>
                <a:effectLst/>
                <a:uLnTx/>
                <a:uFillTx/>
                <a:latin typeface="Gill Sans MT"/>
                <a:ea typeface="+mn-ea"/>
                <a:cs typeface="+mn-cs"/>
              </a:rPr>
              <a:t>TensorFlow</a:t>
            </a:r>
            <a:r>
              <a:rPr kumimoji="0" lang="en-US" sz="3200" b="1" i="0" u="none" strike="noStrike" kern="1200" cap="none" spc="0" normalizeH="0" baseline="0" noProof="0" dirty="0">
                <a:ln>
                  <a:noFill/>
                </a:ln>
                <a:solidFill>
                  <a:srgbClr val="000000"/>
                </a:solidFill>
                <a:effectLst/>
                <a:uLnTx/>
                <a:uFillTx/>
                <a:latin typeface="Gill Sans MT"/>
                <a:ea typeface="+mn-ea"/>
                <a:cs typeface="+mn-cs"/>
              </a:rPr>
              <a:t> Mobile</a:t>
            </a: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sp>
        <p:nvSpPr>
          <p:cNvPr id="12" name="TextBox 11"/>
          <p:cNvSpPr txBox="1"/>
          <p:nvPr/>
        </p:nvSpPr>
        <p:spPr>
          <a:xfrm>
            <a:off x="3810000" y="2979003"/>
            <a:ext cx="52578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machine learning framework</a:t>
            </a:r>
            <a:endParaRPr kumimoji="0" lang="en-US" sz="2400" b="0" i="0" u="none" strike="noStrike" kern="1200" cap="none" spc="0" normalizeH="0" baseline="0" noProof="0" dirty="0">
              <a:ln>
                <a:noFill/>
              </a:ln>
              <a:solidFill>
                <a:srgbClr val="595959"/>
              </a:solidFill>
              <a:effectLst/>
              <a:uLnTx/>
              <a:uFillTx/>
              <a:latin typeface="Gill Sans MT"/>
              <a:ea typeface="+mn-ea"/>
              <a:cs typeface="+mn-cs"/>
            </a:endParaRPr>
          </a:p>
        </p:txBody>
      </p:sp>
      <p:sp>
        <p:nvSpPr>
          <p:cNvPr id="16" name="Rectangle 15"/>
          <p:cNvSpPr/>
          <p:nvPr/>
        </p:nvSpPr>
        <p:spPr>
          <a:xfrm>
            <a:off x="-76200" y="5334000"/>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Playback</a:t>
            </a:r>
          </a:p>
        </p:txBody>
      </p:sp>
      <p:sp>
        <p:nvSpPr>
          <p:cNvPr id="17" name="TextBox 16"/>
          <p:cNvSpPr txBox="1"/>
          <p:nvPr/>
        </p:nvSpPr>
        <p:spPr>
          <a:xfrm>
            <a:off x="127000" y="5943600"/>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52600" y="1290935"/>
            <a:ext cx="1066800" cy="1066800"/>
          </a:xfrm>
          <a:prstGeom prst="rect">
            <a:avLst/>
          </a:prstGeom>
        </p:spPr>
      </p:pic>
      <p:pic>
        <p:nvPicPr>
          <p:cNvPr id="14" name="Picture 13"/>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791200" y="1205370"/>
            <a:ext cx="1081655" cy="1156830"/>
          </a:xfrm>
          <a:prstGeom prst="rect">
            <a:avLst/>
          </a:prstGeom>
        </p:spPr>
      </p:pic>
      <p:sp>
        <p:nvSpPr>
          <p:cNvPr id="19" name="Rectangle 18"/>
          <p:cNvSpPr/>
          <p:nvPr/>
        </p:nvSpPr>
        <p:spPr>
          <a:xfrm>
            <a:off x="6096000" y="3769051"/>
            <a:ext cx="3505200" cy="492443"/>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srgbClr val="000000"/>
              </a:solidFill>
              <a:effectLst/>
              <a:uLnTx/>
              <a:uFillTx/>
              <a:latin typeface="Gill Sans MT"/>
              <a:ea typeface="+mn-ea"/>
              <a:cs typeface="+mn-cs"/>
            </a:endParaRPr>
          </a:p>
        </p:txBody>
      </p:sp>
      <p:grpSp>
        <p:nvGrpSpPr>
          <p:cNvPr id="10" name="Group 9"/>
          <p:cNvGrpSpPr/>
          <p:nvPr/>
        </p:nvGrpSpPr>
        <p:grpSpPr>
          <a:xfrm>
            <a:off x="1371600" y="4191000"/>
            <a:ext cx="1600200" cy="1219200"/>
            <a:chOff x="5867400" y="2936553"/>
            <a:chExt cx="2057400" cy="1447800"/>
          </a:xfrm>
        </p:grpSpPr>
        <p:pic>
          <p:nvPicPr>
            <p:cNvPr id="31" name="Picture 30"/>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4" name="Picture 23"/>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8" name="Picture 7"/>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grpSp>
        <p:nvGrpSpPr>
          <p:cNvPr id="25" name="Group 24"/>
          <p:cNvGrpSpPr/>
          <p:nvPr/>
        </p:nvGrpSpPr>
        <p:grpSpPr>
          <a:xfrm>
            <a:off x="5638800" y="4234696"/>
            <a:ext cx="1676400" cy="1219200"/>
            <a:chOff x="5867400" y="2936553"/>
            <a:chExt cx="2057400" cy="1447800"/>
          </a:xfrm>
        </p:grpSpPr>
        <p:pic>
          <p:nvPicPr>
            <p:cNvPr id="26" name="Picture 2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096000" y="3927153"/>
              <a:ext cx="431470" cy="457200"/>
            </a:xfrm>
            <a:prstGeom prst="rect">
              <a:avLst/>
            </a:prstGeom>
          </p:spPr>
        </p:pic>
        <p:pic>
          <p:nvPicPr>
            <p:cNvPr id="27" name="Picture 26"/>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6553200" y="3984544"/>
              <a:ext cx="1295400" cy="325214"/>
            </a:xfrm>
            <a:prstGeom prst="rect">
              <a:avLst/>
            </a:prstGeom>
          </p:spPr>
        </p:pic>
        <p:pic>
          <p:nvPicPr>
            <p:cNvPr id="28" name="Picture 27"/>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5867400" y="2936553"/>
              <a:ext cx="2057400" cy="935088"/>
            </a:xfrm>
            <a:prstGeom prst="rect">
              <a:avLst/>
            </a:prstGeom>
          </p:spPr>
        </p:pic>
      </p:grpSp>
      <p:sp>
        <p:nvSpPr>
          <p:cNvPr id="30" name="Rectangle 29"/>
          <p:cNvSpPr/>
          <p:nvPr/>
        </p:nvSpPr>
        <p:spPr>
          <a:xfrm>
            <a:off x="4191000" y="5352872"/>
            <a:ext cx="4114800" cy="584776"/>
          </a:xfrm>
          <a:prstGeom prst="rect">
            <a:avLst/>
          </a:prstGeom>
        </p:spPr>
        <p:txBody>
          <a:bodyPr wrap="square">
            <a:spAutoFit/>
          </a:bodyPr>
          <a:lstStyle/>
          <a:p>
            <a:pPr marL="457200" marR="0" lvl="1"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00000"/>
                </a:solidFill>
                <a:effectLst/>
                <a:uLnTx/>
                <a:uFillTx/>
                <a:latin typeface="Gill Sans MT"/>
                <a:ea typeface="+mn-ea"/>
                <a:cs typeface="+mn-cs"/>
              </a:rPr>
              <a:t>Video Capture</a:t>
            </a:r>
          </a:p>
        </p:txBody>
      </p:sp>
      <p:sp>
        <p:nvSpPr>
          <p:cNvPr id="32" name="TextBox 31"/>
          <p:cNvSpPr txBox="1"/>
          <p:nvPr/>
        </p:nvSpPr>
        <p:spPr>
          <a:xfrm>
            <a:off x="4318000" y="5962472"/>
            <a:ext cx="4292600"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595959"/>
                </a:solidFill>
                <a:effectLst/>
                <a:uLnTx/>
                <a:uFillTx/>
                <a:latin typeface="Gill Sans MT"/>
                <a:ea typeface="+mn-ea"/>
                <a:cs typeface="+mn-cs"/>
              </a:rPr>
              <a:t>Google’s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video codec</a:t>
            </a:r>
            <a:r>
              <a:rPr kumimoji="0" lang="en-US" sz="2400" b="1" i="0" u="none" strike="noStrike" kern="1200" cap="none" spc="0" normalizeH="0" baseline="0" noProof="0" dirty="0">
                <a:ln>
                  <a:noFill/>
                </a:ln>
                <a:solidFill>
                  <a:srgbClr val="595959"/>
                </a:solidFill>
                <a:effectLst/>
                <a:uLnTx/>
                <a:uFillTx/>
                <a:latin typeface="Gill Sans MT"/>
                <a:ea typeface="+mn-ea"/>
                <a:cs typeface="+mn-cs"/>
              </a:rPr>
              <a:t> </a:t>
            </a:r>
            <a:br>
              <a:rPr kumimoji="0" lang="en-US" sz="2400" b="1" i="0" u="none" strike="noStrike" kern="1200" cap="none" spc="0" normalizeH="0" baseline="0" noProof="0" dirty="0">
                <a:ln>
                  <a:noFill/>
                </a:ln>
                <a:solidFill>
                  <a:srgbClr val="595959"/>
                </a:solidFill>
                <a:effectLst/>
                <a:uLnTx/>
                <a:uFillTx/>
                <a:latin typeface="Gill Sans MT"/>
                <a:ea typeface="+mn-ea"/>
                <a:cs typeface="+mn-cs"/>
              </a:rPr>
            </a:br>
            <a:endParaRPr kumimoji="0" lang="en-US" sz="2400" b="1" i="0" u="none" strike="noStrike" kern="1200" cap="none" spc="0" normalizeH="0" baseline="0" noProof="0" dirty="0">
              <a:ln>
                <a:noFill/>
              </a:ln>
              <a:solidFill>
                <a:srgbClr val="0000FF"/>
              </a:solidFill>
              <a:effectLst/>
              <a:uLnTx/>
              <a:uFillTx/>
              <a:latin typeface="Gill Sans MT"/>
              <a:ea typeface="+mn-ea"/>
              <a:cs typeface="+mn-cs"/>
            </a:endParaRPr>
          </a:p>
        </p:txBody>
      </p:sp>
      <p:sp>
        <p:nvSpPr>
          <p:cNvPr id="4" name="Slide Number Placeholder 2">
            <a:extLst>
              <a:ext uri="{FF2B5EF4-FFF2-40B4-BE49-F238E27FC236}">
                <a16:creationId xmlns:a16="http://schemas.microsoft.com/office/drawing/2014/main" id="{43B99FF9-B452-A126-3A95-8A86EF1998B2}"/>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26</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678562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76200"/>
            <a:ext cx="9144000" cy="914400"/>
          </a:xfrm>
        </p:spPr>
        <p:txBody>
          <a:bodyPr/>
          <a:lstStyle/>
          <a:p>
            <a:r>
              <a:rPr lang="en-US" dirty="0" err="1"/>
              <a:t>TensorFlow</a:t>
            </a:r>
            <a:r>
              <a:rPr lang="en-US" dirty="0"/>
              <a:t> Mobile</a:t>
            </a:r>
          </a:p>
        </p:txBody>
      </p:sp>
      <p:sp>
        <p:nvSpPr>
          <p:cNvPr id="3" name="Content Placeholder 2"/>
          <p:cNvSpPr>
            <a:spLocks noGrp="1"/>
          </p:cNvSpPr>
          <p:nvPr>
            <p:ph idx="1"/>
          </p:nvPr>
        </p:nvSpPr>
        <p:spPr>
          <a:xfrm>
            <a:off x="152400" y="990600"/>
            <a:ext cx="8991600" cy="5715000"/>
          </a:xfrm>
        </p:spPr>
        <p:txBody>
          <a:bodyPr>
            <a:normAutofit/>
          </a:bodyPr>
          <a:lstStyle/>
          <a:p>
            <a:endParaRPr lang="en-US" sz="28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lvl="1"/>
            <a:endParaRPr lang="en-US" sz="2400" dirty="0">
              <a:solidFill>
                <a:srgbClr val="595959"/>
              </a:solidFill>
            </a:endParaRPr>
          </a:p>
          <a:p>
            <a:pPr marL="457200" lvl="1" indent="0">
              <a:buNone/>
            </a:pPr>
            <a:endParaRPr lang="en-US" sz="2400" dirty="0">
              <a:solidFill>
                <a:srgbClr val="595959"/>
              </a:solidFill>
            </a:endParaRPr>
          </a:p>
          <a:p>
            <a:pPr lvl="1"/>
            <a:endParaRPr lang="en" sz="2400" dirty="0">
              <a:solidFill>
                <a:srgbClr val="595959"/>
              </a:solidFill>
            </a:endParaRPr>
          </a:p>
          <a:p>
            <a:pPr marL="0" indent="0">
              <a:buNone/>
            </a:pPr>
            <a:endParaRPr lang="en-US" sz="2800" dirty="0">
              <a:solidFill>
                <a:schemeClr val="tx2"/>
              </a:solidFill>
            </a:endParaRPr>
          </a:p>
          <a:p>
            <a:pPr lvl="1"/>
            <a:endParaRPr lang="en-US" sz="2400" dirty="0"/>
          </a:p>
          <a:p>
            <a:pPr lvl="1"/>
            <a:endParaRPr lang="en-US" sz="2400" dirty="0"/>
          </a:p>
          <a:p>
            <a:pPr lvl="1"/>
            <a:endParaRPr lang="en-US" sz="2400" dirty="0"/>
          </a:p>
        </p:txBody>
      </p:sp>
      <p:pic>
        <p:nvPicPr>
          <p:cNvPr id="6" name="Picture 5" descr="safari.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pic>
        <p:nvPicPr>
          <p:cNvPr id="13" name="Picture 1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38600" y="762000"/>
            <a:ext cx="914400" cy="977950"/>
          </a:xfrm>
          <a:prstGeom prst="rect">
            <a:avLst/>
          </a:prstGeom>
        </p:spPr>
      </p:pic>
      <p:sp>
        <p:nvSpPr>
          <p:cNvPr id="5" name="Rectangle 4"/>
          <p:cNvSpPr/>
          <p:nvPr/>
        </p:nvSpPr>
        <p:spPr>
          <a:xfrm>
            <a:off x="0" y="35052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57.3%</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of the inference energy is spent on</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data movement</a:t>
            </a:r>
            <a:endParaRPr kumimoji="0" lang="en-US" sz="2600" b="1" i="0" u="sng" strike="noStrike" kern="1200" cap="none" spc="0" normalizeH="0" baseline="0" noProof="0" dirty="0">
              <a:ln>
                <a:noFill/>
              </a:ln>
              <a:solidFill>
                <a:prstClr val="black"/>
              </a:solidFill>
              <a:effectLst/>
              <a:uLnTx/>
              <a:uFillTx/>
              <a:latin typeface="Gill Sans MT"/>
              <a:ea typeface="+mn-ea"/>
              <a:cs typeface="+mn-cs"/>
            </a:endParaRPr>
          </a:p>
        </p:txBody>
      </p:sp>
      <p:sp>
        <p:nvSpPr>
          <p:cNvPr id="14" name="Rectangle 13"/>
          <p:cNvSpPr/>
          <p:nvPr/>
        </p:nvSpPr>
        <p:spPr>
          <a:xfrm>
            <a:off x="0" y="4938355"/>
            <a:ext cx="9144000" cy="830997"/>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54.4%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of the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data movement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energy comes from </a:t>
            </a:r>
            <a:br>
              <a:rPr kumimoji="0" lang="en-US" sz="2400" b="1" i="0" u="none" strike="noStrike" kern="1200" cap="none" spc="0" normalizeH="0" baseline="0" noProof="0" dirty="0">
                <a:ln>
                  <a:noFill/>
                </a:ln>
                <a:solidFill>
                  <a:prstClr val="black"/>
                </a:solidFill>
                <a:effectLst/>
                <a:uLnTx/>
                <a:uFillTx/>
                <a:latin typeface="Gill Sans MT"/>
                <a:ea typeface="+mn-ea"/>
                <a:cs typeface="+mn-cs"/>
              </a:rPr>
            </a:br>
            <a:r>
              <a:rPr kumimoji="0" lang="en-US" sz="2400" b="1" i="0" u="sng" strike="noStrike" kern="1200" cap="none" spc="0" normalizeH="0" baseline="0" noProof="0" dirty="0">
                <a:ln>
                  <a:noFill/>
                </a:ln>
                <a:solidFill>
                  <a:srgbClr val="0000FF"/>
                </a:solidFill>
                <a:effectLst/>
                <a:uLnTx/>
                <a:uFillTx/>
                <a:latin typeface="Gill Sans MT"/>
                <a:ea typeface="+mn-ea"/>
                <a:cs typeface="+mn-cs"/>
              </a:rPr>
              <a:t>packing/unpacking</a:t>
            </a:r>
            <a:r>
              <a:rPr kumimoji="0" lang="en-US" sz="2400" b="1" i="0" u="sng" strike="noStrike" kern="1200" cap="none" spc="0" normalizeH="0" baseline="0" noProof="0" dirty="0">
                <a:ln>
                  <a:noFill/>
                </a:ln>
                <a:solidFill>
                  <a:prstClr val="black"/>
                </a:solidFill>
                <a:effectLst/>
                <a:uLnTx/>
                <a:uFillTx/>
                <a:latin typeface="Gill Sans MT"/>
                <a:ea typeface="+mn-ea"/>
                <a:cs typeface="+mn-cs"/>
              </a:rPr>
              <a:t>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and </a:t>
            </a:r>
            <a:r>
              <a:rPr kumimoji="0" lang="en-US" sz="2400" b="1" i="0" u="sng" strike="noStrike" kern="1200" cap="none" spc="0" normalizeH="0" baseline="0" noProof="0" dirty="0">
                <a:ln>
                  <a:noFill/>
                </a:ln>
                <a:solidFill>
                  <a:srgbClr val="0000FF"/>
                </a:solidFill>
                <a:effectLst/>
                <a:uLnTx/>
                <a:uFillTx/>
                <a:latin typeface="Gill Sans MT"/>
                <a:ea typeface="+mn-ea"/>
                <a:cs typeface="+mn-cs"/>
              </a:rPr>
              <a:t>quantization</a:t>
            </a:r>
          </a:p>
        </p:txBody>
      </p:sp>
      <p:cxnSp>
        <p:nvCxnSpPr>
          <p:cNvPr id="30" name="Straight Arrow Connector 29"/>
          <p:cNvCxnSpPr/>
          <p:nvPr/>
        </p:nvCxnSpPr>
        <p:spPr>
          <a:xfrm>
            <a:off x="4495800" y="4473952"/>
            <a:ext cx="0" cy="381000"/>
          </a:xfrm>
          <a:prstGeom prst="straightConnector1">
            <a:avLst/>
          </a:prstGeom>
          <a:ln w="57150" cmpd="sng">
            <a:solidFill>
              <a:schemeClr val="tx1"/>
            </a:solidFill>
            <a:prstDash val="solid"/>
            <a:headEnd type="none" w="med" len="med"/>
            <a:tailEnd type="triangle"/>
          </a:ln>
        </p:spPr>
        <p:style>
          <a:lnRef idx="1">
            <a:schemeClr val="accent1"/>
          </a:lnRef>
          <a:fillRef idx="0">
            <a:schemeClr val="accent1"/>
          </a:fillRef>
          <a:effectRef idx="0">
            <a:schemeClr val="accent1"/>
          </a:effectRef>
          <a:fontRef idx="minor">
            <a:schemeClr val="tx1"/>
          </a:fontRef>
        </p:style>
      </p:cxnSp>
      <p:grpSp>
        <p:nvGrpSpPr>
          <p:cNvPr id="17" name="Group 16"/>
          <p:cNvGrpSpPr/>
          <p:nvPr/>
        </p:nvGrpSpPr>
        <p:grpSpPr>
          <a:xfrm>
            <a:off x="1676400" y="1828800"/>
            <a:ext cx="5638800" cy="1066800"/>
            <a:chOff x="1676400" y="2057400"/>
            <a:chExt cx="5638800" cy="1066800"/>
          </a:xfrm>
        </p:grpSpPr>
        <p:grpSp>
          <p:nvGrpSpPr>
            <p:cNvPr id="68" name="Group 67"/>
            <p:cNvGrpSpPr/>
            <p:nvPr/>
          </p:nvGrpSpPr>
          <p:grpSpPr>
            <a:xfrm>
              <a:off x="3657600" y="2057400"/>
              <a:ext cx="1600200" cy="1066800"/>
              <a:chOff x="3505200" y="1143000"/>
              <a:chExt cx="1828800" cy="1143000"/>
            </a:xfrm>
          </p:grpSpPr>
          <p:sp>
            <p:nvSpPr>
              <p:cNvPr id="67" name="Rounded Rectangle 66"/>
              <p:cNvSpPr/>
              <p:nvPr/>
            </p:nvSpPr>
            <p:spPr>
              <a:xfrm>
                <a:off x="3505200" y="1143000"/>
                <a:ext cx="1828800" cy="1143000"/>
              </a:xfrm>
              <a:prstGeom prst="roundRect">
                <a:avLst/>
              </a:prstGeom>
              <a:solidFill>
                <a:schemeClr val="lt1">
                  <a:alpha val="0"/>
                </a:schemeClr>
              </a:solidFill>
              <a:ln w="28575" cmpd="sng">
                <a:solidFill>
                  <a:srgbClr val="000000"/>
                </a:solidFill>
                <a:prstDash val="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mn-cs"/>
                </a:endParaRPr>
              </a:p>
            </p:txBody>
          </p:sp>
          <p:pic>
            <p:nvPicPr>
              <p:cNvPr id="66" name="Picture 65"/>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3581400" y="1188143"/>
                <a:ext cx="1650486" cy="1097857"/>
              </a:xfrm>
              <a:prstGeom prst="rect">
                <a:avLst/>
              </a:prstGeom>
            </p:spPr>
          </p:pic>
        </p:grpSp>
        <p:cxnSp>
          <p:nvCxnSpPr>
            <p:cNvPr id="69" name="Straight Arrow Connector 68"/>
            <p:cNvCxnSpPr/>
            <p:nvPr/>
          </p:nvCxnSpPr>
          <p:spPr>
            <a:xfrm flipV="1">
              <a:off x="2057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71" name="Rectangle 70"/>
            <p:cNvSpPr/>
            <p:nvPr/>
          </p:nvSpPr>
          <p:spPr>
            <a:xfrm>
              <a:off x="1676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Inference </a:t>
              </a:r>
              <a:endParaRPr kumimoji="0" lang="en-US" sz="2000" b="1" i="0" u="sng" strike="noStrike" kern="1200" cap="none" spc="0" normalizeH="0" baseline="0" noProof="0" dirty="0">
                <a:ln>
                  <a:noFill/>
                </a:ln>
                <a:solidFill>
                  <a:prstClr val="black"/>
                </a:solidFill>
                <a:effectLst/>
                <a:uLnTx/>
                <a:uFillTx/>
                <a:latin typeface="Gill Sans MT"/>
                <a:ea typeface="+mn-ea"/>
                <a:cs typeface="+mn-cs"/>
              </a:endParaRPr>
            </a:p>
          </p:txBody>
        </p:sp>
        <p:cxnSp>
          <p:nvCxnSpPr>
            <p:cNvPr id="40" name="Straight Arrow Connector 39"/>
            <p:cNvCxnSpPr/>
            <p:nvPr/>
          </p:nvCxnSpPr>
          <p:spPr>
            <a:xfrm>
              <a:off x="5486400" y="2731532"/>
              <a:ext cx="1371600" cy="11668"/>
            </a:xfrm>
            <a:prstGeom prst="straightConnector1">
              <a:avLst/>
            </a:prstGeom>
            <a:ln w="38100" cmpd="sng">
              <a:solidFill>
                <a:schemeClr val="tx1"/>
              </a:solidFill>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3" name="Rectangle 42"/>
            <p:cNvSpPr/>
            <p:nvPr/>
          </p:nvSpPr>
          <p:spPr>
            <a:xfrm>
              <a:off x="5105400" y="2209800"/>
              <a:ext cx="22098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Prediction</a:t>
              </a:r>
              <a:endParaRPr kumimoji="0" lang="en-US" sz="1800" b="1" i="0" u="sng" strike="noStrike" kern="1200" cap="none" spc="0" normalizeH="0" baseline="0" noProof="0" dirty="0">
                <a:ln>
                  <a:noFill/>
                </a:ln>
                <a:solidFill>
                  <a:prstClr val="black"/>
                </a:solidFill>
                <a:effectLst/>
                <a:uLnTx/>
                <a:uFillTx/>
                <a:latin typeface="Gill Sans MT"/>
                <a:ea typeface="+mn-ea"/>
                <a:cs typeface="+mn-cs"/>
              </a:endParaRPr>
            </a:p>
          </p:txBody>
        </p:sp>
      </p:grpSp>
      <p:sp>
        <p:nvSpPr>
          <p:cNvPr id="4" name="Slide Number Placeholder 2">
            <a:extLst>
              <a:ext uri="{FF2B5EF4-FFF2-40B4-BE49-F238E27FC236}">
                <a16:creationId xmlns:a16="http://schemas.microsoft.com/office/drawing/2014/main" id="{94D2685E-23C0-E904-C740-FA6A96E23852}"/>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27</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901695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0"/>
            <a:ext cx="9144000" cy="914400"/>
          </a:xfrm>
        </p:spPr>
        <p:txBody>
          <a:bodyPr/>
          <a:lstStyle/>
          <a:p>
            <a:r>
              <a:rPr lang="en-US" dirty="0"/>
              <a:t>Normalized Energy </a:t>
            </a:r>
          </a:p>
        </p:txBody>
      </p:sp>
      <p:grpSp>
        <p:nvGrpSpPr>
          <p:cNvPr id="2" name="Group 1"/>
          <p:cNvGrpSpPr/>
          <p:nvPr/>
        </p:nvGrpSpPr>
        <p:grpSpPr>
          <a:xfrm>
            <a:off x="-76200" y="1126465"/>
            <a:ext cx="9144000" cy="4436135"/>
            <a:chOff x="-76200" y="1295400"/>
            <a:chExt cx="9144000" cy="4436135"/>
          </a:xfrm>
        </p:grpSpPr>
        <p:graphicFrame>
          <p:nvGraphicFramePr>
            <p:cNvPr id="5" name="Chart 4"/>
            <p:cNvGraphicFramePr>
              <a:graphicFrameLocks/>
            </p:cNvGraphicFramePr>
            <p:nvPr/>
          </p:nvGraphicFramePr>
          <p:xfrm>
            <a:off x="-76200" y="1295400"/>
            <a:ext cx="9144000" cy="4436135"/>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p:cNvCxnSpPr/>
            <p:nvPr/>
          </p:nvCxnSpPr>
          <p:spPr>
            <a:xfrm flipV="1">
              <a:off x="822960"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flipV="1">
              <a:off x="4443984"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6254496"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8979408" y="4495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TextBox 9"/>
          <p:cNvSpPr txBox="1"/>
          <p:nvPr/>
        </p:nvSpPr>
        <p:spPr>
          <a:xfrm>
            <a:off x="1484466" y="4933890"/>
            <a:ext cx="2249334"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1" name="TextBox 10"/>
          <p:cNvSpPr txBox="1"/>
          <p:nvPr/>
        </p:nvSpPr>
        <p:spPr>
          <a:xfrm>
            <a:off x="6400800" y="4854714"/>
            <a:ext cx="251460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2" name="TextBox 11"/>
          <p:cNvSpPr txBox="1"/>
          <p:nvPr/>
        </p:nvSpPr>
        <p:spPr>
          <a:xfrm>
            <a:off x="4343400" y="4854714"/>
            <a:ext cx="1952010"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20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6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5" name="Rectangle 14"/>
          <p:cNvSpPr/>
          <p:nvPr/>
        </p:nvSpPr>
        <p:spPr>
          <a:xfrm>
            <a:off x="0" y="5560784"/>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reduce</a:t>
            </a:r>
            <a:br>
              <a:rPr kumimoji="0" lang="en-US" sz="2600" b="1" i="0" u="none" strike="noStrike" kern="1200" cap="none" spc="0" normalizeH="0" baseline="0" noProof="0" dirty="0">
                <a:ln>
                  <a:noFill/>
                </a:ln>
                <a:solidFill>
                  <a:prstClr val="black"/>
                </a:solidFill>
                <a:effectLst/>
                <a:uLnTx/>
                <a:uFillTx/>
                <a:latin typeface="Gill Sans MT"/>
                <a:ea typeface="+mn-ea"/>
                <a:cs typeface="+mn-cs"/>
              </a:rPr>
            </a:br>
            <a:r>
              <a:rPr kumimoji="0" lang="en-US" sz="2600" b="1" i="0" u="none" strike="noStrike" kern="1200" cap="none" spc="0" normalizeH="0" baseline="0" noProof="0" dirty="0">
                <a:ln>
                  <a:noFill/>
                </a:ln>
                <a:solidFill>
                  <a:prstClr val="black"/>
                </a:solidFill>
                <a:effectLst/>
                <a:uLnTx/>
                <a:uFillTx/>
                <a:latin typeface="Gill Sans MT"/>
                <a:ea typeface="+mn-ea"/>
                <a:cs typeface="+mn-cs"/>
              </a:rPr>
              <a:t> </a:t>
            </a:r>
            <a:r>
              <a:rPr kumimoji="0" lang="en-US" sz="2600" b="1" i="0" u="sng" strike="noStrike" kern="1200" cap="none" spc="0" normalizeH="0" baseline="0" noProof="0" dirty="0">
                <a:ln>
                  <a:noFill/>
                </a:ln>
                <a:solidFill>
                  <a:srgbClr val="C00000"/>
                </a:solidFill>
                <a:effectLst/>
                <a:uLnTx/>
                <a:uFillTx/>
                <a:latin typeface="Gill Sans MT"/>
                <a:ea typeface="+mn-ea"/>
                <a:cs typeface="+mn-cs"/>
              </a:rPr>
              <a:t>energy consumption</a:t>
            </a:r>
            <a:r>
              <a:rPr kumimoji="0" lang="en-US" sz="2600" b="1" i="0" u="none" strike="noStrike" kern="1200" cap="none" spc="0" normalizeH="0" baseline="0" noProof="0" dirty="0">
                <a:ln>
                  <a:noFill/>
                </a:ln>
                <a:solidFill>
                  <a:srgbClr val="C00000"/>
                </a:solidFill>
                <a:effectLst/>
                <a:uLnTx/>
                <a:uFillTx/>
                <a:latin typeface="Gill Sans MT"/>
                <a:ea typeface="+mn-ea"/>
                <a:cs typeface="+mn-cs"/>
              </a:rPr>
              <a:t> </a:t>
            </a:r>
            <a:r>
              <a:rPr kumimoji="0" lang="en-US" sz="26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49.1%</a:t>
            </a:r>
            <a:r>
              <a:rPr kumimoji="0" lang="en-US" sz="26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600" b="1" i="0" u="none" strike="noStrike" kern="1200" cap="none" spc="0" normalizeH="0" baseline="0" noProof="0" dirty="0">
                <a:ln>
                  <a:noFill/>
                </a:ln>
                <a:solidFill>
                  <a:srgbClr val="0000FF"/>
                </a:solidFill>
                <a:effectLst/>
                <a:uLnTx/>
                <a:uFillTx/>
                <a:latin typeface="Gill Sans MT"/>
                <a:ea typeface="+mn-ea"/>
                <a:cs typeface="+mn-cs"/>
              </a:rPr>
              <a:t>55.4%</a:t>
            </a:r>
          </a:p>
        </p:txBody>
      </p:sp>
      <p:pic>
        <p:nvPicPr>
          <p:cNvPr id="24" name="Picture 23" descr="safari.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6200" y="6580445"/>
            <a:ext cx="959296" cy="277563"/>
          </a:xfrm>
          <a:prstGeom prst="rect">
            <a:avLst/>
          </a:prstGeom>
        </p:spPr>
      </p:pic>
      <p:sp>
        <p:nvSpPr>
          <p:cNvPr id="4" name="Slide Number Placeholder 2">
            <a:extLst>
              <a:ext uri="{FF2B5EF4-FFF2-40B4-BE49-F238E27FC236}">
                <a16:creationId xmlns:a16="http://schemas.microsoft.com/office/drawing/2014/main" id="{F80DBA3C-8255-917C-D304-30E2283E5F6C}"/>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28</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534988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Normalized Runtime</a:t>
            </a:r>
          </a:p>
        </p:txBody>
      </p:sp>
      <p:cxnSp>
        <p:nvCxnSpPr>
          <p:cNvPr id="8" name="Straight Connector 7"/>
          <p:cNvCxnSpPr/>
          <p:nvPr/>
        </p:nvCxnSpPr>
        <p:spPr>
          <a:xfrm flipV="1">
            <a:off x="838200"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006840" y="4102608"/>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V="1">
            <a:off x="492861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V="1">
            <a:off x="7991856" y="4114800"/>
            <a:ext cx="0" cy="576072"/>
          </a:xfrm>
          <a:prstGeom prst="line">
            <a:avLst/>
          </a:prstGeom>
          <a:ln w="12700" cmpd="sng">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0" y="1371600"/>
            <a:ext cx="9296400" cy="3962400"/>
            <a:chOff x="0" y="1371600"/>
            <a:chExt cx="9296400" cy="3962400"/>
          </a:xfrm>
        </p:grpSpPr>
        <p:graphicFrame>
          <p:nvGraphicFramePr>
            <p:cNvPr id="7" name="Chart 6"/>
            <p:cNvGraphicFramePr>
              <a:graphicFrameLocks/>
            </p:cNvGraphicFramePr>
            <p:nvPr/>
          </p:nvGraphicFramePr>
          <p:xfrm>
            <a:off x="0" y="1371600"/>
            <a:ext cx="9051365" cy="3657600"/>
          </p:xfrm>
          <a:graphic>
            <a:graphicData uri="http://schemas.openxmlformats.org/drawingml/2006/chart">
              <c:chart xmlns:c="http://schemas.openxmlformats.org/drawingml/2006/chart" xmlns:r="http://schemas.openxmlformats.org/officeDocument/2006/relationships" r:id="rId3"/>
            </a:graphicData>
          </a:graphic>
        </p:graphicFrame>
        <p:sp>
          <p:nvSpPr>
            <p:cNvPr id="12" name="TextBox 11"/>
            <p:cNvSpPr txBox="1"/>
            <p:nvPr/>
          </p:nvSpPr>
          <p:spPr>
            <a:xfrm>
              <a:off x="1829227" y="4724400"/>
              <a:ext cx="2056973"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Chrome Browser</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3" name="TextBox 12"/>
            <p:cNvSpPr txBox="1"/>
            <p:nvPr/>
          </p:nvSpPr>
          <p:spPr>
            <a:xfrm>
              <a:off x="5257800" y="4687669"/>
              <a:ext cx="220386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mn-cs"/>
                </a:rPr>
                <a:t>Video Playback and Capture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sp>
          <p:nvSpPr>
            <p:cNvPr id="14" name="TextBox 13"/>
            <p:cNvSpPr txBox="1"/>
            <p:nvPr/>
          </p:nvSpPr>
          <p:spPr>
            <a:xfrm>
              <a:off x="7772400" y="4648200"/>
              <a:ext cx="1524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prstClr val="black"/>
                  </a:solidFill>
                  <a:effectLst/>
                  <a:uLnTx/>
                  <a:uFillTx/>
                  <a:latin typeface="Gill Sans MT"/>
                  <a:ea typeface="+mn-ea"/>
                  <a:cs typeface="+mn-cs"/>
                </a:rPr>
                <a:t>TensorFlow</a:t>
              </a:r>
              <a:r>
                <a:rPr kumimoji="0" lang="en-US" sz="1800" b="1" i="0" u="none" strike="noStrike" kern="1200" cap="none" spc="0" normalizeH="0" baseline="0" noProof="0" dirty="0">
                  <a:ln>
                    <a:noFill/>
                  </a:ln>
                  <a:solidFill>
                    <a:prstClr val="black"/>
                  </a:solidFill>
                  <a:effectLst/>
                  <a:uLnTx/>
                  <a:uFillTx/>
                  <a:latin typeface="Gill Sans MT"/>
                  <a:ea typeface="+mn-ea"/>
                  <a:cs typeface="+mn-cs"/>
                </a:rPr>
                <a:t> Mobile</a:t>
              </a:r>
              <a:endParaRPr kumimoji="0" lang="en-US" sz="3200" b="1" i="0" u="none" strike="noStrike" kern="1200" cap="none" spc="0" normalizeH="0" baseline="0" noProof="0" dirty="0">
                <a:ln>
                  <a:noFill/>
                </a:ln>
                <a:solidFill>
                  <a:prstClr val="black"/>
                </a:solidFill>
                <a:effectLst/>
                <a:uLnTx/>
                <a:uFillTx/>
                <a:latin typeface="Gill Sans MT"/>
                <a:ea typeface="+mn-ea"/>
                <a:cs typeface="+mn-cs"/>
              </a:endParaRPr>
            </a:p>
          </p:txBody>
        </p:sp>
      </p:grpSp>
      <p:grpSp>
        <p:nvGrpSpPr>
          <p:cNvPr id="16" name="Group 15"/>
          <p:cNvGrpSpPr/>
          <p:nvPr/>
        </p:nvGrpSpPr>
        <p:grpSpPr>
          <a:xfrm>
            <a:off x="0" y="5360650"/>
            <a:ext cx="9144001" cy="963950"/>
            <a:chOff x="1867295" y="5514549"/>
            <a:chExt cx="6500484" cy="377220"/>
          </a:xfrm>
        </p:grpSpPr>
        <p:sp>
          <p:nvSpPr>
            <p:cNvPr id="20" name="Rectangle 19"/>
            <p:cNvSpPr/>
            <p:nvPr/>
          </p:nvSpPr>
          <p:spPr>
            <a:xfrm>
              <a:off x="1867295" y="5514549"/>
              <a:ext cx="6019801" cy="21612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sp>
          <p:nvSpPr>
            <p:cNvPr id="18" name="Rectangle 17"/>
            <p:cNvSpPr/>
            <p:nvPr/>
          </p:nvSpPr>
          <p:spPr>
            <a:xfrm>
              <a:off x="1867296" y="5566577"/>
              <a:ext cx="6500483" cy="325192"/>
            </a:xfrm>
            <a:prstGeom prst="rect">
              <a:avLst/>
            </a:prstGeom>
            <a:solidFill>
              <a:srgbClr val="E4E4E4"/>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Gill Sans MT"/>
                  <a:ea typeface="+mn-ea"/>
                  <a:cs typeface="+mn-cs"/>
                </a:rPr>
                <a:t>Offloading these kernels to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core</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PIM accelerator</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reduces </a:t>
              </a:r>
              <a:r>
                <a:rPr kumimoji="0" lang="en-US" sz="2400" b="1" i="0" u="none" strike="noStrike" kern="1200" cap="none" spc="0" normalizeH="0" baseline="0" noProof="0" dirty="0">
                  <a:ln>
                    <a:noFill/>
                  </a:ln>
                  <a:solidFill>
                    <a:srgbClr val="C00000"/>
                  </a:solidFill>
                  <a:effectLst/>
                  <a:uLnTx/>
                  <a:uFillTx/>
                  <a:latin typeface="Gill Sans MT"/>
                  <a:ea typeface="+mn-ea"/>
                  <a:cs typeface="+mn-cs"/>
                </a:rPr>
                <a:t>program runtime </a:t>
              </a:r>
              <a:r>
                <a:rPr kumimoji="0" lang="en-US" sz="2400" b="1" i="0" u="none" strike="noStrike" kern="1200" cap="none" spc="0" normalizeH="0" baseline="0" noProof="0" dirty="0">
                  <a:ln>
                    <a:noFill/>
                  </a:ln>
                  <a:solidFill>
                    <a:prstClr val="black"/>
                  </a:solidFill>
                  <a:effectLst/>
                  <a:uLnTx/>
                  <a:uFillTx/>
                  <a:latin typeface="Gill Sans MT"/>
                  <a:ea typeface="+mn-ea"/>
                  <a:cs typeface="+mn-cs"/>
                </a:rPr>
                <a:t>on average by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44.6%</a:t>
              </a:r>
              <a:r>
                <a:rPr kumimoji="0" lang="en-US" sz="2400" b="1" i="0" u="none" strike="noStrike" kern="1200" cap="none" spc="0" normalizeH="0" baseline="0" noProof="0" dirty="0">
                  <a:ln>
                    <a:noFill/>
                  </a:ln>
                  <a:solidFill>
                    <a:prstClr val="black"/>
                  </a:solidFill>
                  <a:effectLst/>
                  <a:uLnTx/>
                  <a:uFillTx/>
                  <a:latin typeface="Gill Sans MT"/>
                  <a:ea typeface="+mn-ea"/>
                  <a:cs typeface="+mn-cs"/>
                </a:rPr>
                <a:t> and </a:t>
              </a:r>
              <a:r>
                <a:rPr kumimoji="0" lang="en-US" sz="2400" b="1" i="0" u="none" strike="noStrike" kern="1200" cap="none" spc="0" normalizeH="0" baseline="0" noProof="0" dirty="0">
                  <a:ln>
                    <a:noFill/>
                  </a:ln>
                  <a:solidFill>
                    <a:srgbClr val="0000FF"/>
                  </a:solidFill>
                  <a:effectLst/>
                  <a:uLnTx/>
                  <a:uFillTx/>
                  <a:latin typeface="Gill Sans MT"/>
                  <a:ea typeface="+mn-ea"/>
                  <a:cs typeface="+mn-cs"/>
                </a:rPr>
                <a:t>54.2%</a:t>
              </a:r>
            </a:p>
          </p:txBody>
        </p:sp>
      </p:grpSp>
      <p:sp>
        <p:nvSpPr>
          <p:cNvPr id="4" name="Slide Number Placeholder 2">
            <a:extLst>
              <a:ext uri="{FF2B5EF4-FFF2-40B4-BE49-F238E27FC236}">
                <a16:creationId xmlns:a16="http://schemas.microsoft.com/office/drawing/2014/main" id="{0B26BC96-BF7B-E680-F851-F8A067FD924C}"/>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29</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747695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268760"/>
            <a:ext cx="7924800" cy="1752600"/>
          </a:xfrm>
        </p:spPr>
        <p:txBody>
          <a:bodyPr/>
          <a:lstStyle/>
          <a:p>
            <a:r>
              <a:rPr lang="en-US" sz="6000" dirty="0"/>
              <a:t>Processing in Memory:</a:t>
            </a:r>
            <a:br>
              <a:rPr lang="en-US" sz="6000" dirty="0"/>
            </a:br>
            <a:r>
              <a:rPr lang="en-US" sz="6000"/>
              <a:t>		Two </a:t>
            </a:r>
            <a:r>
              <a:rPr lang="en-US" sz="6000" dirty="0"/>
              <a:t>Approaches</a:t>
            </a:r>
            <a:endParaRPr lang="en-US" sz="6000" b="1" dirty="0"/>
          </a:p>
        </p:txBody>
      </p:sp>
      <p:sp>
        <p:nvSpPr>
          <p:cNvPr id="3" name="Subtitle 2"/>
          <p:cNvSpPr>
            <a:spLocks noGrp="1"/>
          </p:cNvSpPr>
          <p:nvPr>
            <p:ph type="subTitle" idx="1"/>
          </p:nvPr>
        </p:nvSpPr>
        <p:spPr>
          <a:xfrm>
            <a:off x="685800" y="4484712"/>
            <a:ext cx="7848600" cy="1752600"/>
          </a:xfrm>
        </p:spPr>
        <p:txBody>
          <a:bodyPr/>
          <a:lstStyle/>
          <a:p>
            <a:pPr algn="l"/>
            <a:r>
              <a:rPr lang="en-US" sz="3600" dirty="0">
                <a:solidFill>
                  <a:srgbClr val="0432FF"/>
                </a:solidFill>
              </a:rPr>
              <a:t>1. Processing near Memory</a:t>
            </a:r>
          </a:p>
          <a:p>
            <a:pPr algn="l"/>
            <a:r>
              <a:rPr lang="en-US" sz="3600" dirty="0"/>
              <a:t>2. Processing using Memory</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CAD05-5F98-C240-A41D-E171A6304933}" type="slidenum">
              <a:rPr kumimoji="0" lang="en-US" sz="12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99215898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More on PIM for Mobile Devices</a:t>
            </a:r>
          </a:p>
        </p:txBody>
      </p:sp>
      <p:sp>
        <p:nvSpPr>
          <p:cNvPr id="3" name="Content Placeholder 2"/>
          <p:cNvSpPr>
            <a:spLocks noGrp="1"/>
          </p:cNvSpPr>
          <p:nvPr>
            <p:ph idx="1"/>
          </p:nvPr>
        </p:nvSpPr>
        <p:spPr>
          <a:xfrm>
            <a:off x="228600" y="1000472"/>
            <a:ext cx="8807896" cy="4876800"/>
          </a:xfrm>
        </p:spPr>
        <p:txBody>
          <a:bodyPr/>
          <a:lstStyle/>
          <a:p>
            <a:r>
              <a:rPr lang="en-US" sz="1700" dirty="0"/>
              <a:t>Amirali Boroumand, Saugata Ghose, </a:t>
            </a:r>
            <a:r>
              <a:rPr lang="en-US" sz="1700" dirty="0" err="1"/>
              <a:t>Youngsok</a:t>
            </a:r>
            <a:r>
              <a:rPr lang="en-US" sz="1700" dirty="0"/>
              <a:t> Kim, </a:t>
            </a:r>
            <a:r>
              <a:rPr lang="en-US" sz="1700" dirty="0" err="1"/>
              <a:t>Rachata</a:t>
            </a:r>
            <a:r>
              <a:rPr lang="en-US" sz="1700" dirty="0"/>
              <a:t> Ausavarungnirun, Eric </a:t>
            </a:r>
            <a:r>
              <a:rPr lang="en-US" sz="1700" dirty="0" err="1"/>
              <a:t>Shiu</a:t>
            </a:r>
            <a:r>
              <a:rPr lang="en-US" sz="1700" dirty="0"/>
              <a:t>, Rahul Thakur, </a:t>
            </a:r>
            <a:r>
              <a:rPr lang="en-US" sz="1700" dirty="0" err="1"/>
              <a:t>Daehyun</a:t>
            </a:r>
            <a:r>
              <a:rPr lang="en-US" sz="1700" dirty="0"/>
              <a:t> Kim, Aki </a:t>
            </a:r>
            <a:r>
              <a:rPr lang="en-US" sz="1700" dirty="0" err="1"/>
              <a:t>Kuusela</a:t>
            </a:r>
            <a:r>
              <a:rPr lang="en-US" sz="1700" dirty="0"/>
              <a:t>, Allan </a:t>
            </a:r>
            <a:r>
              <a:rPr lang="en-US" sz="1700" dirty="0" err="1"/>
              <a:t>Knies</a:t>
            </a:r>
            <a:r>
              <a:rPr lang="en-US" sz="1700" dirty="0"/>
              <a:t>, Parthasarathy Ranganathan,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"Google Workloads for Consumer Devices: Mitigating Data Movement Bottlenecks"</a:t>
            </a:r>
            <a:br>
              <a:rPr lang="en-US" sz="1700" dirty="0">
                <a:solidFill>
                  <a:srgbClr val="0000FF"/>
                </a:solidFill>
              </a:rPr>
            </a:br>
            <a:r>
              <a:rPr lang="en-US" sz="1700" i="1" dirty="0"/>
              <a:t>Proceedings of the </a:t>
            </a:r>
            <a:r>
              <a:rPr lang="en-US" sz="1700" i="1" dirty="0">
                <a:hlinkClick r:id="rId3"/>
              </a:rPr>
              <a:t>23rd International Conference on Architectural Support for Programming Languages and Operating Systems</a:t>
            </a:r>
            <a:r>
              <a:rPr lang="en-US" sz="1700" i="1" dirty="0"/>
              <a:t> (</a:t>
            </a:r>
            <a:r>
              <a:rPr lang="en-US" sz="1700" b="1" i="1" dirty="0"/>
              <a:t>ASPLOS</a:t>
            </a:r>
            <a:r>
              <a:rPr lang="en-US" sz="1700" i="1" dirty="0"/>
              <a:t>)</a:t>
            </a:r>
            <a:r>
              <a:rPr lang="en-US" sz="1700" dirty="0"/>
              <a:t>, Williamsburg, VA, USA, March 2018.</a:t>
            </a:r>
            <a:br>
              <a:rPr lang="en-US" sz="1700" dirty="0"/>
            </a:br>
            <a:r>
              <a:rPr lang="en-US" sz="1700" dirty="0"/>
              <a:t>[</a:t>
            </a:r>
            <a:r>
              <a:rPr lang="en-US" sz="1700" dirty="0">
                <a:hlinkClick r:id="rId4"/>
              </a:rPr>
              <a:t>Slides (pptx)</a:t>
            </a:r>
            <a:r>
              <a:rPr lang="en-US" sz="1700" dirty="0"/>
              <a:t> </a:t>
            </a:r>
            <a:r>
              <a:rPr lang="en-US" sz="1700" dirty="0">
                <a:hlinkClick r:id="rId5"/>
              </a:rPr>
              <a:t>(pdf)</a:t>
            </a:r>
            <a:r>
              <a:rPr lang="en-US" sz="1700" dirty="0"/>
              <a:t>] [</a:t>
            </a:r>
            <a:r>
              <a:rPr lang="en-US" sz="1700" dirty="0">
                <a:hlinkClick r:id="rId6"/>
              </a:rPr>
              <a:t>Lightning Session Slides (pptx)</a:t>
            </a:r>
            <a:r>
              <a:rPr lang="en-US" sz="1700" dirty="0"/>
              <a:t> </a:t>
            </a:r>
            <a:r>
              <a:rPr lang="en-US" sz="1700" dirty="0">
                <a:hlinkClick r:id="rId7"/>
              </a:rPr>
              <a:t>(pdf)</a:t>
            </a:r>
            <a:r>
              <a:rPr lang="en-US" sz="1700" dirty="0"/>
              <a:t>] [</a:t>
            </a:r>
            <a:r>
              <a:rPr lang="en-US" sz="1700" dirty="0">
                <a:hlinkClick r:id="rId8"/>
              </a:rPr>
              <a:t>Poster (pptx)</a:t>
            </a:r>
            <a:r>
              <a:rPr lang="en-US" sz="1700" dirty="0"/>
              <a:t> </a:t>
            </a:r>
            <a:r>
              <a:rPr lang="en-US" sz="1700" dirty="0">
                <a:hlinkClick r:id="rId9"/>
              </a:rPr>
              <a:t>(pdf)</a:t>
            </a:r>
            <a:r>
              <a:rPr lang="en-US" sz="1700" dirty="0"/>
              <a:t>]</a:t>
            </a:r>
            <a:br>
              <a:rPr lang="en-US" sz="1700" dirty="0"/>
            </a:br>
            <a:r>
              <a:rPr lang="en-US" sz="1700" dirty="0"/>
              <a:t>[</a:t>
            </a:r>
            <a:r>
              <a:rPr lang="en-US" sz="1700" dirty="0">
                <a:hlinkClick r:id="rId10"/>
              </a:rPr>
              <a:t>Lightning Talk Video</a:t>
            </a:r>
            <a:r>
              <a:rPr lang="en-US" sz="1700" dirty="0"/>
              <a:t> (2 minutes)]</a:t>
            </a:r>
            <a:br>
              <a:rPr lang="en-US" sz="1700" dirty="0"/>
            </a:br>
            <a:r>
              <a:rPr lang="en-US" sz="1700" dirty="0"/>
              <a:t>[</a:t>
            </a:r>
            <a:r>
              <a:rPr lang="en-US" sz="1700" dirty="0">
                <a:hlinkClick r:id="rId11"/>
              </a:rPr>
              <a:t>Full Talk Video</a:t>
            </a:r>
            <a:r>
              <a:rPr lang="en-US" sz="1700" dirty="0"/>
              <a:t> (21 minutes)]</a:t>
            </a:r>
          </a:p>
          <a:p>
            <a:pPr marL="0" indent="0">
              <a:buNone/>
            </a:pPr>
            <a:br>
              <a:rPr lang="en-US" sz="1700" dirty="0"/>
            </a:br>
            <a:endParaRPr lang="en-US" sz="1700"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7DFC2F53-6D9B-6D4B-AC2B-8F1185D8A7BB}"/>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0" y="4218136"/>
            <a:ext cx="9144000" cy="2235200"/>
          </a:xfrm>
          <a:prstGeom prst="rect">
            <a:avLst/>
          </a:prstGeom>
        </p:spPr>
      </p:pic>
    </p:spTree>
    <p:extLst>
      <p:ext uri="{BB962C8B-B14F-4D97-AF65-F5344CB8AC3E}">
        <p14:creationId xmlns:p14="http://schemas.microsoft.com/office/powerpoint/2010/main" val="38201336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GPU Execution with PIM (I)</a:t>
            </a:r>
          </a:p>
        </p:txBody>
      </p:sp>
      <p:sp>
        <p:nvSpPr>
          <p:cNvPr id="3" name="Content Placeholder 2"/>
          <p:cNvSpPr>
            <a:spLocks noGrp="1"/>
          </p:cNvSpPr>
          <p:nvPr>
            <p:ph idx="1"/>
          </p:nvPr>
        </p:nvSpPr>
        <p:spPr>
          <a:xfrm>
            <a:off x="228600" y="1124744"/>
            <a:ext cx="8807896" cy="5123656"/>
          </a:xfrm>
        </p:spPr>
        <p:txBody>
          <a:bodyPr/>
          <a:lstStyle/>
          <a:p>
            <a:r>
              <a:rPr lang="en-US" sz="2000" dirty="0"/>
              <a:t>Kevin Hsieh, </a:t>
            </a:r>
            <a:r>
              <a:rPr lang="en-US" sz="2000" dirty="0" err="1"/>
              <a:t>Eiman</a:t>
            </a:r>
            <a:r>
              <a:rPr lang="en-US" sz="2000" dirty="0"/>
              <a:t> </a:t>
            </a:r>
            <a:r>
              <a:rPr lang="en-US" sz="2000" dirty="0" err="1"/>
              <a:t>Ebrahimi</a:t>
            </a:r>
            <a:r>
              <a:rPr lang="en-US" sz="2000" dirty="0"/>
              <a:t>, </a:t>
            </a:r>
            <a:r>
              <a:rPr lang="en-US" sz="2000" dirty="0" err="1"/>
              <a:t>Gwangsun</a:t>
            </a:r>
            <a:r>
              <a:rPr lang="en-US" sz="2000" dirty="0"/>
              <a:t> Kim, </a:t>
            </a:r>
            <a:r>
              <a:rPr lang="en-US" sz="2000" dirty="0" err="1"/>
              <a:t>Niladrish</a:t>
            </a:r>
            <a:r>
              <a:rPr lang="en-US" sz="2000" dirty="0"/>
              <a:t> </a:t>
            </a:r>
            <a:r>
              <a:rPr lang="en-US" sz="2000" dirty="0" err="1"/>
              <a:t>Chatterjee</a:t>
            </a:r>
            <a:r>
              <a:rPr lang="en-US" sz="2000" dirty="0"/>
              <a:t>, Mike O'Connor, </a:t>
            </a:r>
            <a:r>
              <a:rPr lang="en-US" sz="2000" dirty="0" err="1"/>
              <a:t>Nandita</a:t>
            </a:r>
            <a:r>
              <a:rPr lang="en-US" sz="2000" dirty="0"/>
              <a:t> </a:t>
            </a:r>
            <a:r>
              <a:rPr lang="en-US" sz="2000" dirty="0" err="1"/>
              <a:t>Vijaykumar</a:t>
            </a:r>
            <a:r>
              <a:rPr lang="en-US" sz="2000" dirty="0"/>
              <a:t>, Onur Mutlu, and Stephen W. </a:t>
            </a:r>
            <a:r>
              <a:rPr lang="en-US" sz="2000" dirty="0" err="1"/>
              <a:t>Keckler</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"Transparent Offloading and Mapping (TOM): Enabling Programmer-Transparent Near-Data Processing in GPU Systems"</a:t>
            </a:r>
            <a:br>
              <a:rPr lang="en-US" sz="2000" dirty="0">
                <a:solidFill>
                  <a:srgbClr val="0432FF"/>
                </a:solidFill>
              </a:rPr>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0" y="4883385"/>
            <a:ext cx="9144000" cy="1857983"/>
          </a:xfrm>
          <a:prstGeom prst="rect">
            <a:avLst/>
          </a:prstGeom>
        </p:spPr>
      </p:pic>
      <p:sp>
        <p:nvSpPr>
          <p:cNvPr id="5" name="Slide Number Placeholder 2">
            <a:extLst>
              <a:ext uri="{FF2B5EF4-FFF2-40B4-BE49-F238E27FC236}">
                <a16:creationId xmlns:a16="http://schemas.microsoft.com/office/drawing/2014/main" id="{8044268D-2D21-753F-DE26-43AA6C0A7A19}"/>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31</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5876644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GPU Execution with PIM (II)</a:t>
            </a:r>
          </a:p>
        </p:txBody>
      </p:sp>
      <p:sp>
        <p:nvSpPr>
          <p:cNvPr id="3" name="Content Placeholder 2"/>
          <p:cNvSpPr>
            <a:spLocks noGrp="1"/>
          </p:cNvSpPr>
          <p:nvPr>
            <p:ph idx="1"/>
          </p:nvPr>
        </p:nvSpPr>
        <p:spPr>
          <a:xfrm>
            <a:off x="228600" y="1124744"/>
            <a:ext cx="8807896" cy="5123656"/>
          </a:xfrm>
        </p:spPr>
        <p:txBody>
          <a:bodyPr/>
          <a:lstStyle/>
          <a:p>
            <a:r>
              <a:rPr lang="en-US" sz="2000" dirty="0" err="1"/>
              <a:t>Ashutosh</a:t>
            </a:r>
            <a:r>
              <a:rPr lang="en-US" sz="2000" dirty="0"/>
              <a:t> Pattnaik, </a:t>
            </a:r>
            <a:r>
              <a:rPr lang="en-US" sz="2000" dirty="0" err="1"/>
              <a:t>Xulong</a:t>
            </a:r>
            <a:r>
              <a:rPr lang="en-US" sz="2000" dirty="0"/>
              <a:t> Tang, </a:t>
            </a:r>
            <a:r>
              <a:rPr lang="en-US" sz="2000" dirty="0" err="1"/>
              <a:t>Adwait</a:t>
            </a:r>
            <a:r>
              <a:rPr lang="en-US" sz="2000" dirty="0"/>
              <a:t> Jog, Onur </a:t>
            </a:r>
            <a:r>
              <a:rPr lang="en-US" sz="2000" dirty="0" err="1"/>
              <a:t>Kayiran</a:t>
            </a:r>
            <a:r>
              <a:rPr lang="en-US" sz="2000" dirty="0"/>
              <a:t>, </a:t>
            </a:r>
            <a:r>
              <a:rPr lang="en-US" sz="2000" dirty="0" err="1"/>
              <a:t>Asit</a:t>
            </a:r>
            <a:r>
              <a:rPr lang="en-US" sz="2000" dirty="0"/>
              <a:t> K. Mishra, </a:t>
            </a:r>
            <a:r>
              <a:rPr lang="en-US" sz="2000" dirty="0" err="1"/>
              <a:t>Mahmut</a:t>
            </a:r>
            <a:r>
              <a:rPr lang="en-US" sz="2000" dirty="0"/>
              <a:t> T. </a:t>
            </a:r>
            <a:r>
              <a:rPr lang="en-US" sz="2000" dirty="0" err="1"/>
              <a:t>Kandemir</a:t>
            </a:r>
            <a:r>
              <a:rPr lang="en-US" sz="2000" dirty="0"/>
              <a:t>, Onur Mutlu, and Chita R. Das,</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"Scheduling Techniques for GPU Architectures with Processing-In-Memory Capabilities"</a:t>
            </a:r>
            <a:br>
              <a:rPr lang="en-US" sz="2000" dirty="0">
                <a:solidFill>
                  <a:srgbClr val="0432FF"/>
                </a:solidFill>
              </a:rPr>
            </a:br>
            <a:r>
              <a:rPr lang="en-US" sz="2000" i="1" dirty="0"/>
              <a:t>Proceedings of the </a:t>
            </a:r>
            <a:r>
              <a:rPr lang="en-US" sz="2000" i="1" dirty="0">
                <a:hlinkClick r:id="rId3"/>
              </a:rPr>
              <a:t>25th International Conference on Parallel Architectures and Compilation Techniques</a:t>
            </a:r>
            <a:r>
              <a:rPr lang="en-US" sz="2000" i="1" dirty="0"/>
              <a:t> (</a:t>
            </a:r>
            <a:r>
              <a:rPr lang="en-US" sz="2000" b="1" i="1" dirty="0"/>
              <a:t>PACT</a:t>
            </a:r>
            <a:r>
              <a:rPr lang="en-US" sz="2000" i="1" dirty="0"/>
              <a:t>)</a:t>
            </a:r>
            <a:r>
              <a:rPr lang="en-US" sz="2000" dirty="0"/>
              <a:t>, Haifa, Israel, September 2016.</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a:stretch>
            <a:fillRect/>
          </a:stretch>
        </p:blipFill>
        <p:spPr>
          <a:xfrm>
            <a:off x="228600" y="3717032"/>
            <a:ext cx="8686800" cy="2476500"/>
          </a:xfrm>
          <a:prstGeom prst="rect">
            <a:avLst/>
          </a:prstGeom>
        </p:spPr>
      </p:pic>
    </p:spTree>
    <p:extLst>
      <p:ext uri="{BB962C8B-B14F-4D97-AF65-F5344CB8AC3E}">
        <p14:creationId xmlns:p14="http://schemas.microsoft.com/office/powerpoint/2010/main" val="3678925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Linked Data Structures</a:t>
            </a:r>
          </a:p>
        </p:txBody>
      </p:sp>
      <p:sp>
        <p:nvSpPr>
          <p:cNvPr id="3" name="Content Placeholder 2"/>
          <p:cNvSpPr>
            <a:spLocks noGrp="1"/>
          </p:cNvSpPr>
          <p:nvPr>
            <p:ph idx="1"/>
          </p:nvPr>
        </p:nvSpPr>
        <p:spPr>
          <a:xfrm>
            <a:off x="228600" y="1095375"/>
            <a:ext cx="8610600" cy="2405633"/>
          </a:xfrm>
        </p:spPr>
        <p:txBody>
          <a:bodyPr/>
          <a:lstStyle/>
          <a:p>
            <a:r>
              <a:rPr lang="en-US" sz="2000" dirty="0"/>
              <a:t>Kevin Hsieh, Samira Khan, </a:t>
            </a:r>
            <a:r>
              <a:rPr lang="en-US" sz="2000" dirty="0" err="1"/>
              <a:t>Nandita</a:t>
            </a:r>
            <a:r>
              <a:rPr lang="en-US" sz="2000" dirty="0"/>
              <a:t> </a:t>
            </a:r>
            <a:r>
              <a:rPr lang="en-US" sz="2000" dirty="0" err="1"/>
              <a:t>Vijaykumar</a:t>
            </a:r>
            <a:r>
              <a:rPr lang="en-US" sz="2000" dirty="0"/>
              <a:t>, Kevin K. Chang, Amirali Boroumand, </a:t>
            </a:r>
            <a:r>
              <a:rPr lang="en-US" sz="2000" dirty="0" err="1"/>
              <a:t>Saugata</a:t>
            </a:r>
            <a:r>
              <a:rPr lang="en-US" sz="2000" dirty="0"/>
              <a:t> </a:t>
            </a:r>
            <a:r>
              <a:rPr lang="en-US" sz="2000" dirty="0" err="1"/>
              <a:t>Ghose</a:t>
            </a:r>
            <a:r>
              <a:rPr lang="en-US" sz="2000" dirty="0"/>
              <a:t>, and Onur Mutlu,</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"Accelerating Pointer Chasing in 3D-Stacked Memory: Challenges, Mechanisms, Evaluation"</a:t>
            </a:r>
            <a:br>
              <a:rPr lang="en-US" sz="2000" dirty="0">
                <a:solidFill>
                  <a:srgbClr val="0432FF"/>
                </a:solidFill>
              </a:rPr>
            </a:br>
            <a:r>
              <a:rPr lang="en-US" sz="2000" i="1" dirty="0"/>
              <a:t>Proceedings of the </a:t>
            </a:r>
            <a:r>
              <a:rPr lang="en-US" sz="2000" i="1" dirty="0">
                <a:hlinkClick r:id="rId3"/>
              </a:rPr>
              <a:t>34th IEEE International Conference on Computer Design</a:t>
            </a:r>
            <a:r>
              <a:rPr lang="en-US" sz="2000" i="1" dirty="0"/>
              <a:t> (</a:t>
            </a:r>
            <a:r>
              <a:rPr lang="en-US" sz="2000" b="1" i="1" dirty="0"/>
              <a:t>ICCD</a:t>
            </a:r>
            <a:r>
              <a:rPr lang="en-US" sz="2000" i="1" dirty="0"/>
              <a:t>)</a:t>
            </a:r>
            <a:r>
              <a:rPr lang="en-US" sz="2000" dirty="0"/>
              <a:t>, Phoenix, AZ, USA, October 2016.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292004D-7284-C244-B275-AB956C66515A}" type="slidenum">
              <a:rPr kumimoji="0" 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0" y="3861048"/>
            <a:ext cx="9144000" cy="2260728"/>
          </a:xfrm>
          <a:prstGeom prst="rect">
            <a:avLst/>
          </a:prstGeom>
        </p:spPr>
      </p:pic>
    </p:spTree>
    <p:extLst>
      <p:ext uri="{BB962C8B-B14F-4D97-AF65-F5344CB8AC3E}">
        <p14:creationId xmlns:p14="http://schemas.microsoft.com/office/powerpoint/2010/main" val="411104373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Dependent Cache Misses</a:t>
            </a:r>
          </a:p>
        </p:txBody>
      </p:sp>
      <p:sp>
        <p:nvSpPr>
          <p:cNvPr id="3" name="Content Placeholder 2"/>
          <p:cNvSpPr>
            <a:spLocks noGrp="1"/>
          </p:cNvSpPr>
          <p:nvPr>
            <p:ph idx="1"/>
          </p:nvPr>
        </p:nvSpPr>
        <p:spPr>
          <a:xfrm>
            <a:off x="228600" y="1052736"/>
            <a:ext cx="8807896" cy="5195664"/>
          </a:xfrm>
        </p:spPr>
        <p:txBody>
          <a:bodyPr/>
          <a:lstStyle/>
          <a:p>
            <a:r>
              <a:rPr lang="en-US" sz="2000" dirty="0" err="1"/>
              <a:t>Milad</a:t>
            </a:r>
            <a:r>
              <a:rPr lang="en-US" sz="2000" dirty="0"/>
              <a:t> Hashemi, </a:t>
            </a:r>
            <a:r>
              <a:rPr lang="en-US" sz="2000" dirty="0" err="1"/>
              <a:t>Khubaib</a:t>
            </a:r>
            <a:r>
              <a:rPr lang="en-US" sz="2000" dirty="0"/>
              <a:t>, </a:t>
            </a:r>
            <a:r>
              <a:rPr lang="en-US" sz="2000" dirty="0" err="1"/>
              <a:t>Eiman</a:t>
            </a:r>
            <a:r>
              <a:rPr lang="en-US" sz="2000" dirty="0"/>
              <a:t> </a:t>
            </a:r>
            <a:r>
              <a:rPr lang="en-US" sz="2000" dirty="0" err="1"/>
              <a:t>Ebrahimi</a:t>
            </a:r>
            <a:r>
              <a:rPr lang="en-US" sz="2000" dirty="0"/>
              <a:t>, Onur Mutlu, and Yale N. </a:t>
            </a:r>
            <a:r>
              <a:rPr lang="en-US" sz="2000" dirty="0" err="1"/>
              <a:t>Patt</a:t>
            </a:r>
            <a:r>
              <a:rPr lang="en-US" sz="2000" dirty="0"/>
              <a:t>,</a:t>
            </a:r>
            <a:br>
              <a:rPr lang="en-US" sz="2000" dirty="0"/>
            </a:br>
            <a:r>
              <a:rPr lang="en-US" sz="2000" b="1" dirty="0">
                <a:solidFill>
                  <a:srgbClr val="0432FF"/>
                </a:solidFill>
                <a:hlinkClick r:id="rId2">
                  <a:extLst>
                    <a:ext uri="{A12FA001-AC4F-418D-AE19-62706E023703}">
                      <ahyp:hlinkClr xmlns:ahyp="http://schemas.microsoft.com/office/drawing/2018/hyperlinkcolor" val="tx"/>
                    </a:ext>
                  </a:extLst>
                </a:hlinkClick>
              </a:rPr>
              <a:t>"Accelerating Dependent Cache Misses with an Enhanced Memory Controller"</a:t>
            </a:r>
            <a:br>
              <a:rPr lang="en-US" sz="2000" dirty="0">
                <a:solidFill>
                  <a:srgbClr val="0432FF"/>
                </a:solidFill>
              </a:rPr>
            </a:br>
            <a:r>
              <a:rPr lang="en-US" sz="2000" i="1" dirty="0"/>
              <a:t>Proceedings of the </a:t>
            </a:r>
            <a:r>
              <a:rPr lang="en-US" sz="2000" i="1" dirty="0">
                <a:hlinkClick r:id="rId3"/>
              </a:rPr>
              <a:t>43rd International Symposium on Computer Architecture</a:t>
            </a:r>
            <a:r>
              <a:rPr lang="en-US" sz="2000" i="1" dirty="0"/>
              <a:t> (</a:t>
            </a:r>
            <a:r>
              <a:rPr lang="en-US" sz="2000" b="1" i="1" dirty="0"/>
              <a:t>ISCA</a:t>
            </a:r>
            <a:r>
              <a:rPr lang="en-US" sz="2000" i="1" dirty="0"/>
              <a:t>)</a:t>
            </a:r>
            <a:r>
              <a:rPr lang="en-US" sz="2000" dirty="0"/>
              <a:t>, Seoul, South Korea, June 2016. </a:t>
            </a:r>
            <a:br>
              <a:rPr lang="en-US" sz="2000" dirty="0"/>
            </a:br>
            <a:r>
              <a:rPr lang="en-US" sz="2000" dirty="0"/>
              <a:t>[</a:t>
            </a:r>
            <a:r>
              <a:rPr lang="en-US" sz="2000" dirty="0">
                <a:hlinkClick r:id="rId4"/>
              </a:rPr>
              <a:t>Slides (pptx)</a:t>
            </a:r>
            <a:r>
              <a:rPr lang="en-US" sz="2000" dirty="0"/>
              <a:t> </a:t>
            </a:r>
            <a:r>
              <a:rPr lang="en-US" sz="2000" dirty="0">
                <a:hlinkClick r:id="rId5"/>
              </a:rPr>
              <a:t>(pdf)</a:t>
            </a:r>
            <a:r>
              <a:rPr lang="en-US" sz="2000" dirty="0"/>
              <a:t>] </a:t>
            </a:r>
            <a:br>
              <a:rPr lang="en-US" sz="2000" dirty="0"/>
            </a:br>
            <a:r>
              <a:rPr lang="en-US" sz="2000" dirty="0"/>
              <a:t>[</a:t>
            </a:r>
            <a:r>
              <a:rPr lang="en-US" sz="2000" dirty="0">
                <a:hlinkClick r:id="rId6"/>
              </a:rPr>
              <a:t>Lightning Session Slides (pptx)</a:t>
            </a:r>
            <a:r>
              <a:rPr lang="en-US" sz="2000" dirty="0"/>
              <a:t> </a:t>
            </a:r>
            <a:r>
              <a:rPr lang="en-US" sz="2000" dirty="0">
                <a:hlinkClick r:id="rId7"/>
              </a:rPr>
              <a:t>(pdf)</a:t>
            </a:r>
            <a:r>
              <a:rPr lang="en-US" sz="2000" dirty="0"/>
              <a:t>] </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8"/>
          <a:stretch>
            <a:fillRect/>
          </a:stretch>
        </p:blipFill>
        <p:spPr>
          <a:xfrm>
            <a:off x="0" y="4018088"/>
            <a:ext cx="9144000" cy="1643160"/>
          </a:xfrm>
          <a:prstGeom prst="rect">
            <a:avLst/>
          </a:prstGeom>
        </p:spPr>
      </p:pic>
      <p:pic>
        <p:nvPicPr>
          <p:cNvPr id="6" name="Picture 5"/>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0" y="5805264"/>
            <a:ext cx="9144000" cy="332336"/>
          </a:xfrm>
          <a:prstGeom prst="rect">
            <a:avLst/>
          </a:prstGeom>
        </p:spPr>
      </p:pic>
    </p:spTree>
    <p:extLst>
      <p:ext uri="{BB962C8B-B14F-4D97-AF65-F5344CB8AC3E}">
        <p14:creationId xmlns:p14="http://schemas.microsoft.com/office/powerpoint/2010/main" val="33657606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CF75C9-5965-11A5-030C-EED3F0E83C8F}"/>
              </a:ext>
            </a:extLst>
          </p:cNvPr>
          <p:cNvSpPr>
            <a:spLocks noGrp="1"/>
          </p:cNvSpPr>
          <p:nvPr>
            <p:ph type="title"/>
          </p:nvPr>
        </p:nvSpPr>
        <p:spPr/>
        <p:txBody>
          <a:bodyPr/>
          <a:lstStyle/>
          <a:p>
            <a:r>
              <a:rPr lang="en-US" dirty="0"/>
              <a:t>Accelerating Runahead Execution </a:t>
            </a:r>
          </a:p>
        </p:txBody>
      </p:sp>
      <p:sp>
        <p:nvSpPr>
          <p:cNvPr id="3" name="Content Placeholder 2">
            <a:extLst>
              <a:ext uri="{FF2B5EF4-FFF2-40B4-BE49-F238E27FC236}">
                <a16:creationId xmlns:a16="http://schemas.microsoft.com/office/drawing/2014/main" id="{DD685628-8E0B-E342-0884-0EB3CA4B8E0E}"/>
              </a:ext>
            </a:extLst>
          </p:cNvPr>
          <p:cNvSpPr>
            <a:spLocks noGrp="1"/>
          </p:cNvSpPr>
          <p:nvPr>
            <p:ph idx="1"/>
          </p:nvPr>
        </p:nvSpPr>
        <p:spPr/>
        <p:txBody>
          <a:bodyPr/>
          <a:lstStyle/>
          <a:p>
            <a:r>
              <a:rPr lang="en-IN" sz="1800" b="0" i="0" u="none" strike="noStrike" dirty="0">
                <a:solidFill>
                  <a:srgbClr val="000000"/>
                </a:solidFill>
                <a:effectLst/>
              </a:rPr>
              <a:t>Milad Hashemi, </a:t>
            </a:r>
            <a:r>
              <a:rPr lang="en-IN" sz="1800" b="0" i="0" strike="noStrike" dirty="0" err="1">
                <a:solidFill>
                  <a:srgbClr val="000000"/>
                </a:solidFill>
                <a:effectLst/>
              </a:rPr>
              <a:t>Onur</a:t>
            </a:r>
            <a:r>
              <a:rPr lang="en-IN" sz="1800" b="0" i="0" strike="noStrike" dirty="0">
                <a:solidFill>
                  <a:srgbClr val="000000"/>
                </a:solidFill>
                <a:effectLst/>
              </a:rPr>
              <a:t> </a:t>
            </a:r>
            <a:r>
              <a:rPr lang="en-IN" sz="1800" b="0" i="0" strike="noStrike" dirty="0" err="1">
                <a:solidFill>
                  <a:srgbClr val="000000"/>
                </a:solidFill>
                <a:effectLst/>
              </a:rPr>
              <a:t>Mutlu</a:t>
            </a:r>
            <a:r>
              <a:rPr lang="en-IN" sz="1800" b="0" i="0" u="none" strike="noStrike" dirty="0">
                <a:solidFill>
                  <a:srgbClr val="000000"/>
                </a:solidFill>
                <a:effectLst/>
              </a:rPr>
              <a:t>, and Yale N. </a:t>
            </a:r>
            <a:r>
              <a:rPr lang="en-IN" sz="1800" b="0" i="0" u="none" strike="noStrike" dirty="0" err="1">
                <a:solidFill>
                  <a:srgbClr val="000000"/>
                </a:solidFill>
                <a:effectLst/>
              </a:rPr>
              <a:t>Patt</a:t>
            </a:r>
            <a:r>
              <a:rPr lang="en-IN" sz="1800" b="0" i="0" u="none" strike="noStrike" dirty="0">
                <a:solidFill>
                  <a:srgbClr val="000000"/>
                </a:solidFill>
                <a:effectLst/>
              </a:rPr>
              <a:t>,</a:t>
            </a:r>
            <a:br>
              <a:rPr lang="en-IN" sz="1800" b="0" i="0" u="none" strike="noStrike" dirty="0">
                <a:solidFill>
                  <a:srgbClr val="000000"/>
                </a:solidFill>
                <a:effectLst/>
              </a:rPr>
            </a:br>
            <a:r>
              <a:rPr lang="en-IN" sz="1800" b="1" i="0" u="none" strike="noStrike" dirty="0">
                <a:solidFill>
                  <a:srgbClr val="0000FF"/>
                </a:solidFill>
                <a:effectLst/>
                <a:hlinkClick r:id="rId2">
                  <a:extLst>
                    <a:ext uri="{A12FA001-AC4F-418D-AE19-62706E023703}">
                      <ahyp:hlinkClr xmlns:ahyp="http://schemas.microsoft.com/office/drawing/2018/hyperlinkcolor" val="tx"/>
                    </a:ext>
                  </a:extLst>
                </a:hlinkClick>
              </a:rPr>
              <a:t>"Continuous Runahead: Transparent Hardware Acceleration for Memory Intensive Workloads"</a:t>
            </a:r>
            <a:br>
              <a:rPr lang="en-IN" sz="1800" b="0" i="0" u="none" strike="noStrike" dirty="0">
                <a:solidFill>
                  <a:srgbClr val="000000"/>
                </a:solidFill>
                <a:effectLst/>
              </a:rPr>
            </a:br>
            <a:r>
              <a:rPr lang="en-IN" sz="1800" b="0" i="1" u="none" strike="noStrike" dirty="0">
                <a:solidFill>
                  <a:srgbClr val="000000"/>
                </a:solidFill>
                <a:effectLst/>
              </a:rPr>
              <a:t>Proceedings of the </a:t>
            </a:r>
            <a:r>
              <a:rPr lang="en-IN" sz="1800" b="0" i="1" u="none" strike="noStrike" dirty="0">
                <a:solidFill>
                  <a:srgbClr val="000000"/>
                </a:solidFill>
                <a:effectLst/>
                <a:hlinkClick r:id="rId3"/>
              </a:rPr>
              <a:t>49th International Symposium on Microarchitecture</a:t>
            </a:r>
            <a:r>
              <a:rPr lang="en-IN" sz="1800" b="0" i="1" u="none" strike="noStrike" dirty="0">
                <a:solidFill>
                  <a:srgbClr val="000000"/>
                </a:solidFill>
                <a:effectLst/>
              </a:rPr>
              <a:t> (</a:t>
            </a:r>
            <a:r>
              <a:rPr lang="en-IN" sz="1800" b="1" i="1" u="none" strike="noStrike" dirty="0">
                <a:solidFill>
                  <a:srgbClr val="000000"/>
                </a:solidFill>
                <a:effectLst/>
              </a:rPr>
              <a:t>MICRO</a:t>
            </a:r>
            <a:r>
              <a:rPr lang="en-IN" sz="1800" b="0" i="1" u="none" strike="noStrike" dirty="0">
                <a:solidFill>
                  <a:srgbClr val="000000"/>
                </a:solidFill>
                <a:effectLst/>
              </a:rPr>
              <a:t>)</a:t>
            </a:r>
            <a:r>
              <a:rPr lang="en-IN" sz="1800" b="0" i="0" u="none" strike="noStrike" dirty="0">
                <a:solidFill>
                  <a:srgbClr val="000000"/>
                </a:solidFill>
                <a:effectLst/>
              </a:rPr>
              <a:t>, Taipei, Taiwan, October 2016. </a:t>
            </a:r>
            <a:br>
              <a:rPr lang="en-IN" sz="1800" b="0" i="0" u="none" strike="noStrike" dirty="0">
                <a:solidFill>
                  <a:srgbClr val="000000"/>
                </a:solidFill>
                <a:effectLst/>
              </a:rPr>
            </a:br>
            <a:r>
              <a:rPr lang="en-IN" sz="1800" b="0" i="0" u="none" strike="noStrike" dirty="0">
                <a:solidFill>
                  <a:srgbClr val="000000"/>
                </a:solidFill>
                <a:effectLst/>
              </a:rPr>
              <a:t>[</a:t>
            </a:r>
            <a:r>
              <a:rPr lang="en-IN" sz="1800" b="0" i="0" u="none" strike="noStrike" dirty="0">
                <a:solidFill>
                  <a:srgbClr val="000000"/>
                </a:solidFill>
                <a:effectLst/>
                <a:hlinkClick r:id="rId4"/>
              </a:rPr>
              <a:t>Slides (pptx)</a:t>
            </a:r>
            <a:r>
              <a:rPr lang="en-IN" sz="1800" b="0" i="0" u="none" strike="noStrike" dirty="0">
                <a:solidFill>
                  <a:srgbClr val="000000"/>
                </a:solidFill>
                <a:effectLst/>
              </a:rPr>
              <a:t> </a:t>
            </a:r>
            <a:r>
              <a:rPr lang="en-IN" sz="1800" b="0" i="0" u="none" strike="noStrike" dirty="0">
                <a:solidFill>
                  <a:srgbClr val="000000"/>
                </a:solidFill>
                <a:effectLst/>
                <a:hlinkClick r:id="rId5"/>
              </a:rPr>
              <a:t>(pdf)</a:t>
            </a:r>
            <a:r>
              <a:rPr lang="en-IN" sz="1800" b="0" i="0" u="none" strike="noStrike" dirty="0">
                <a:solidFill>
                  <a:srgbClr val="000000"/>
                </a:solidFill>
                <a:effectLst/>
              </a:rPr>
              <a:t>] [</a:t>
            </a:r>
            <a:r>
              <a:rPr lang="en-IN" sz="1800" b="0" i="0" u="none" strike="noStrike" dirty="0">
                <a:solidFill>
                  <a:srgbClr val="000000"/>
                </a:solidFill>
                <a:effectLst/>
                <a:hlinkClick r:id="rId6"/>
              </a:rPr>
              <a:t>Lightning Session Slides (pdf)</a:t>
            </a:r>
            <a:r>
              <a:rPr lang="en-IN" sz="1800" b="0" i="0" u="none" strike="noStrike" dirty="0">
                <a:solidFill>
                  <a:srgbClr val="000000"/>
                </a:solidFill>
                <a:effectLst/>
              </a:rPr>
              <a:t>] [</a:t>
            </a:r>
            <a:r>
              <a:rPr lang="en-IN" sz="1800" b="0" i="0" u="none" strike="noStrike" dirty="0">
                <a:solidFill>
                  <a:srgbClr val="000000"/>
                </a:solidFill>
                <a:effectLst/>
                <a:hlinkClick r:id="rId7"/>
              </a:rPr>
              <a:t>Poster (pptx)</a:t>
            </a:r>
            <a:r>
              <a:rPr lang="en-IN" sz="1800" b="0" i="0" u="none" strike="noStrike" dirty="0">
                <a:solidFill>
                  <a:srgbClr val="000000"/>
                </a:solidFill>
                <a:effectLst/>
              </a:rPr>
              <a:t> </a:t>
            </a:r>
            <a:r>
              <a:rPr lang="en-IN" sz="1800" b="0" i="0" u="none" strike="noStrike" dirty="0">
                <a:solidFill>
                  <a:srgbClr val="000000"/>
                </a:solidFill>
                <a:effectLst/>
                <a:hlinkClick r:id="rId8"/>
              </a:rPr>
              <a:t>(pdf)</a:t>
            </a:r>
            <a:r>
              <a:rPr lang="en-IN" sz="1800" b="0" i="0" u="none" strike="noStrike" dirty="0">
                <a:solidFill>
                  <a:srgbClr val="000000"/>
                </a:solidFill>
                <a:effectLst/>
              </a:rPr>
              <a:t>] </a:t>
            </a:r>
            <a:br>
              <a:rPr lang="en-IN" sz="1800" b="0" i="0" u="none" strike="noStrike" dirty="0">
                <a:solidFill>
                  <a:srgbClr val="000000"/>
                </a:solidFill>
                <a:effectLst/>
              </a:rPr>
            </a:br>
            <a:r>
              <a:rPr lang="en-IN" sz="1800" b="1" i="1" u="none" strike="noStrike" dirty="0">
                <a:solidFill>
                  <a:srgbClr val="FF0000"/>
                </a:solidFill>
                <a:effectLst/>
              </a:rPr>
              <a:t>Best paper session.</a:t>
            </a:r>
            <a:r>
              <a:rPr lang="en-IN" sz="1800" b="0" i="0" u="none" strike="noStrike" dirty="0">
                <a:solidFill>
                  <a:srgbClr val="FF0000"/>
                </a:solidFill>
                <a:effectLst/>
              </a:rPr>
              <a:t> </a:t>
            </a:r>
          </a:p>
          <a:p>
            <a:endParaRPr lang="en-US" sz="1800" dirty="0"/>
          </a:p>
        </p:txBody>
      </p:sp>
      <p:sp>
        <p:nvSpPr>
          <p:cNvPr id="4" name="Slide Number Placeholder 3">
            <a:extLst>
              <a:ext uri="{FF2B5EF4-FFF2-40B4-BE49-F238E27FC236}">
                <a16:creationId xmlns:a16="http://schemas.microsoft.com/office/drawing/2014/main" id="{ACF26F5B-8089-AF12-92ED-C71919263E0D}"/>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81840C8-74D7-164B-89BA-8F954C36C301}"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pic>
        <p:nvPicPr>
          <p:cNvPr id="8" name="Picture 7">
            <a:extLst>
              <a:ext uri="{FF2B5EF4-FFF2-40B4-BE49-F238E27FC236}">
                <a16:creationId xmlns:a16="http://schemas.microsoft.com/office/drawing/2014/main" id="{8F865AEC-3A83-41D2-A2B3-73AA4592881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6512" y="4005064"/>
            <a:ext cx="9246503" cy="2016224"/>
          </a:xfrm>
          <a:prstGeom prst="rect">
            <a:avLst/>
          </a:prstGeom>
        </p:spPr>
      </p:pic>
    </p:spTree>
    <p:extLst>
      <p:ext uri="{BB962C8B-B14F-4D97-AF65-F5344CB8AC3E}">
        <p14:creationId xmlns:p14="http://schemas.microsoft.com/office/powerpoint/2010/main" val="3513954337"/>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E50817-03A2-C34C-B4FF-641735F423A3}"/>
              </a:ext>
            </a:extLst>
          </p:cNvPr>
          <p:cNvSpPr>
            <a:spLocks noGrp="1"/>
          </p:cNvSpPr>
          <p:nvPr>
            <p:ph type="title"/>
          </p:nvPr>
        </p:nvSpPr>
        <p:spPr/>
        <p:txBody>
          <a:bodyPr/>
          <a:lstStyle/>
          <a:p>
            <a:r>
              <a:rPr lang="en-US" dirty="0"/>
              <a:t>Accelerating Climate Modeling</a:t>
            </a:r>
          </a:p>
        </p:txBody>
      </p:sp>
      <p:sp>
        <p:nvSpPr>
          <p:cNvPr id="3" name="Content Placeholder 2">
            <a:extLst>
              <a:ext uri="{FF2B5EF4-FFF2-40B4-BE49-F238E27FC236}">
                <a16:creationId xmlns:a16="http://schemas.microsoft.com/office/drawing/2014/main" id="{FF97D5AB-D164-6C40-81B7-4D0DC0DCDB1F}"/>
              </a:ext>
            </a:extLst>
          </p:cNvPr>
          <p:cNvSpPr>
            <a:spLocks noGrp="1"/>
          </p:cNvSpPr>
          <p:nvPr>
            <p:ph idx="1"/>
          </p:nvPr>
        </p:nvSpPr>
        <p:spPr>
          <a:xfrm>
            <a:off x="228600" y="1047974"/>
            <a:ext cx="8610600" cy="5195664"/>
          </a:xfrm>
        </p:spPr>
        <p:txBody>
          <a:bodyPr/>
          <a:lstStyle/>
          <a:p>
            <a:r>
              <a:rPr lang="en-US" sz="1800" dirty="0"/>
              <a:t>Gagandeep Singh, </a:t>
            </a:r>
            <a:r>
              <a:rPr lang="en-US" sz="1800" dirty="0" err="1"/>
              <a:t>Dionysios</a:t>
            </a:r>
            <a:r>
              <a:rPr lang="en-US" sz="1800" dirty="0"/>
              <a:t> Diamantopoulos, Christoph </a:t>
            </a:r>
            <a:r>
              <a:rPr lang="en-US" sz="1800" dirty="0" err="1"/>
              <a:t>Hagleitner</a:t>
            </a:r>
            <a:r>
              <a:rPr lang="en-US" sz="1800" dirty="0"/>
              <a:t>, Juan Gómez-Luna, Sander </a:t>
            </a:r>
            <a:r>
              <a:rPr lang="en-US" sz="1800" dirty="0" err="1"/>
              <a:t>Stuijk</a:t>
            </a:r>
            <a:r>
              <a:rPr lang="en-US" sz="1800" dirty="0"/>
              <a:t>, Onur Mutlu, and Henk </a:t>
            </a:r>
            <a:r>
              <a:rPr lang="en-US" sz="1800" dirty="0" err="1"/>
              <a:t>Corporaal</a:t>
            </a:r>
            <a:r>
              <a:rPr lang="en-US" sz="1800" dirty="0"/>
              <a:t>,</a:t>
            </a:r>
            <a:br>
              <a:rPr lang="en-US" sz="1800" dirty="0"/>
            </a:br>
            <a:r>
              <a:rPr lang="en-US" sz="1800" b="1" dirty="0">
                <a:solidFill>
                  <a:srgbClr val="0432FF"/>
                </a:solidFill>
                <a:hlinkClick r:id="rId2">
                  <a:extLst>
                    <a:ext uri="{A12FA001-AC4F-418D-AE19-62706E023703}">
                      <ahyp:hlinkClr xmlns:ahyp="http://schemas.microsoft.com/office/drawing/2018/hyperlinkcolor" val="tx"/>
                    </a:ext>
                  </a:extLst>
                </a:hlinkClick>
              </a:rPr>
              <a:t>"NERO: A Near High-Bandwidth Memory Stencil Accelerator for Weather Prediction Modeling"</a:t>
            </a:r>
            <a:br>
              <a:rPr lang="en-US" sz="1800" dirty="0">
                <a:solidFill>
                  <a:srgbClr val="0432FF"/>
                </a:solidFill>
              </a:rPr>
            </a:br>
            <a:r>
              <a:rPr lang="en-US" sz="1800" i="1" dirty="0"/>
              <a:t>Proceedings of the </a:t>
            </a:r>
            <a:r>
              <a:rPr lang="en-US" sz="1800" i="1" dirty="0">
                <a:hlinkClick r:id="rId3"/>
              </a:rPr>
              <a:t>30th International Conference on Field-Programmable Logic and Applications</a:t>
            </a:r>
            <a:r>
              <a:rPr lang="en-US" sz="1800" i="1" dirty="0"/>
              <a:t> (</a:t>
            </a:r>
            <a:r>
              <a:rPr lang="en-US" sz="1800" b="1" i="1" dirty="0"/>
              <a:t>FPL</a:t>
            </a:r>
            <a:r>
              <a:rPr lang="en-US" sz="1800" i="1" dirty="0"/>
              <a:t>)</a:t>
            </a:r>
            <a:r>
              <a:rPr lang="en-US" sz="1800" dirty="0"/>
              <a:t>, Gothenburg, Sweden, September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Lightning Talk Slides (pptx)</a:t>
            </a:r>
            <a:r>
              <a:rPr lang="en-US" sz="1800" dirty="0"/>
              <a:t> </a:t>
            </a:r>
            <a:r>
              <a:rPr lang="en-US" sz="1800" dirty="0">
                <a:hlinkClick r:id="rId7"/>
              </a:rPr>
              <a:t>(pdf)</a:t>
            </a:r>
            <a:r>
              <a:rPr lang="en-US" sz="1800" dirty="0"/>
              <a:t>]</a:t>
            </a:r>
            <a:br>
              <a:rPr lang="en-US" sz="1800" dirty="0"/>
            </a:br>
            <a:r>
              <a:rPr lang="en-US" sz="1800" dirty="0"/>
              <a:t>[</a:t>
            </a:r>
            <a:r>
              <a:rPr lang="en-US" sz="1800" dirty="0">
                <a:hlinkClick r:id="rId8"/>
              </a:rPr>
              <a:t>Talk Video</a:t>
            </a:r>
            <a:r>
              <a:rPr lang="en-US" sz="1800" dirty="0"/>
              <a:t> (23 minutes)]</a:t>
            </a:r>
            <a:br>
              <a:rPr lang="en-US" sz="1800" dirty="0"/>
            </a:br>
            <a:r>
              <a:rPr lang="en-US" sz="1800" b="1" i="1" dirty="0">
                <a:solidFill>
                  <a:srgbClr val="FF0000"/>
                </a:solidFill>
              </a:rPr>
              <a:t>Nominated for the Stamatis </a:t>
            </a:r>
            <a:r>
              <a:rPr lang="en-US" sz="1800" b="1" i="1" dirty="0" err="1">
                <a:solidFill>
                  <a:srgbClr val="FF0000"/>
                </a:solidFill>
              </a:rPr>
              <a:t>Vassiliadis</a:t>
            </a:r>
            <a:r>
              <a:rPr lang="en-US" sz="1800" b="1" i="1" dirty="0">
                <a:solidFill>
                  <a:srgbClr val="FF0000"/>
                </a:solidFill>
              </a:rPr>
              <a:t> Memorial Award.</a:t>
            </a:r>
            <a:endParaRPr lang="en-US" sz="1800" dirty="0">
              <a:solidFill>
                <a:srgbClr val="FF0000"/>
              </a:solidFill>
            </a:endParaRPr>
          </a:p>
          <a:p>
            <a:pPr marL="0" indent="0">
              <a:buNone/>
            </a:pPr>
            <a:endParaRPr lang="en-US" sz="1800" dirty="0"/>
          </a:p>
        </p:txBody>
      </p:sp>
      <p:sp>
        <p:nvSpPr>
          <p:cNvPr id="4" name="Slide Number Placeholder 3">
            <a:extLst>
              <a:ext uri="{FF2B5EF4-FFF2-40B4-BE49-F238E27FC236}">
                <a16:creationId xmlns:a16="http://schemas.microsoft.com/office/drawing/2014/main" id="{B3646032-3F84-E645-B1B4-D58327053A7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C3DC074A-85EF-0B47-B149-14C939DA56F0}"/>
              </a:ext>
            </a:extLst>
          </p:cNvPr>
          <p:cNvPicPr>
            <a:picLocks noChangeAspect="1"/>
          </p:cNvPicPr>
          <p:nvPr/>
        </p:nvPicPr>
        <p:blipFill>
          <a:blip r:embed="rId9"/>
          <a:stretch>
            <a:fillRect/>
          </a:stretch>
        </p:blipFill>
        <p:spPr>
          <a:xfrm>
            <a:off x="187036" y="4503738"/>
            <a:ext cx="8686800" cy="1739900"/>
          </a:xfrm>
          <a:prstGeom prst="rect">
            <a:avLst/>
          </a:prstGeom>
        </p:spPr>
      </p:pic>
    </p:spTree>
    <p:extLst>
      <p:ext uri="{BB962C8B-B14F-4D97-AF65-F5344CB8AC3E}">
        <p14:creationId xmlns:p14="http://schemas.microsoft.com/office/powerpoint/2010/main" val="50562570"/>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Accelerating Approximate String Matching</a:t>
            </a:r>
            <a:endParaRPr lang="en-US" sz="30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500" dirty="0"/>
              <a:t>Damla Senol Cali, Gurpreet S. Kalsi, </a:t>
            </a:r>
            <a:r>
              <a:rPr lang="en-US" sz="1500" dirty="0" err="1"/>
              <a:t>Zulal</a:t>
            </a:r>
            <a:r>
              <a:rPr lang="en-US" sz="1500" dirty="0"/>
              <a:t> </a:t>
            </a:r>
            <a:r>
              <a:rPr lang="en-US" sz="1500" dirty="0" err="1"/>
              <a:t>Bingol</a:t>
            </a:r>
            <a:r>
              <a:rPr lang="en-US" sz="1500" dirty="0"/>
              <a:t>, Can </a:t>
            </a:r>
            <a:r>
              <a:rPr lang="en-US" sz="1500" dirty="0" err="1"/>
              <a:t>Firtina</a:t>
            </a:r>
            <a:r>
              <a:rPr lang="en-US" sz="1500" dirty="0"/>
              <a:t>, Lavanya Subramanian, </a:t>
            </a:r>
            <a:r>
              <a:rPr lang="en-US" sz="1500" dirty="0" err="1"/>
              <a:t>Jeremie</a:t>
            </a:r>
            <a:r>
              <a:rPr lang="en-US" sz="1500" dirty="0"/>
              <a:t> S. Kim, </a:t>
            </a:r>
            <a:r>
              <a:rPr lang="en-US" sz="1500" dirty="0" err="1"/>
              <a:t>Rachata</a:t>
            </a:r>
            <a:r>
              <a:rPr lang="en-US" sz="1500" dirty="0"/>
              <a:t> Ausavarungnirun, Mohammed Alser, Juan Gomez-Luna, Amirali Boroumand, Anant Nori, Allison </a:t>
            </a:r>
            <a:r>
              <a:rPr lang="en-US" sz="1500" dirty="0" err="1"/>
              <a:t>Scibisz</a:t>
            </a:r>
            <a:r>
              <a:rPr lang="en-US" sz="1500" dirty="0"/>
              <a:t>, Sreenivas Subramoney, Can Alkan, Saugata Ghose, and Onur Mutlu,</a:t>
            </a:r>
            <a:br>
              <a:rPr lang="en-US" sz="1500" dirty="0"/>
            </a:br>
            <a:r>
              <a:rPr lang="en-US" sz="1500" b="1" dirty="0">
                <a:solidFill>
                  <a:srgbClr val="0432FF"/>
                </a:solidFill>
                <a:hlinkClick r:id="rId2">
                  <a:extLst>
                    <a:ext uri="{A12FA001-AC4F-418D-AE19-62706E023703}">
                      <ahyp:hlinkClr xmlns:ahyp="http://schemas.microsoft.com/office/drawing/2018/hyperlinkcolor" val="tx"/>
                    </a:ext>
                  </a:extLst>
                </a:hlinkClick>
              </a:rPr>
              <a:t>"GenASM: A High-Performance, Low-Power Approximate String Matching Acceleration Framework for Genome Sequence Analysis"</a:t>
            </a:r>
            <a:br>
              <a:rPr lang="en-US" sz="1500" dirty="0">
                <a:solidFill>
                  <a:srgbClr val="0432FF"/>
                </a:solidFill>
              </a:rPr>
            </a:br>
            <a:r>
              <a:rPr lang="en-US" sz="1500" i="1" dirty="0"/>
              <a:t>Proceedings of the </a:t>
            </a:r>
            <a:r>
              <a:rPr lang="en-US" sz="1500" i="1" dirty="0">
                <a:hlinkClick r:id="rId3"/>
              </a:rPr>
              <a:t>53rd International Symposium on Microarchitecture</a:t>
            </a:r>
            <a:r>
              <a:rPr lang="en-US" sz="1500" i="1" dirty="0"/>
              <a:t> (</a:t>
            </a:r>
            <a:r>
              <a:rPr lang="en-US" sz="1500" b="1" i="1" dirty="0"/>
              <a:t>MICRO</a:t>
            </a:r>
            <a:r>
              <a:rPr lang="en-US" sz="1500" i="1" dirty="0"/>
              <a:t>)</a:t>
            </a:r>
            <a:r>
              <a:rPr lang="en-US" sz="1500" dirty="0"/>
              <a:t>, Virtual, October 2020.</a:t>
            </a:r>
            <a:br>
              <a:rPr lang="en-US" sz="1500" dirty="0"/>
            </a:br>
            <a:r>
              <a:rPr lang="en-US" sz="1500" dirty="0"/>
              <a:t>[</a:t>
            </a:r>
            <a:r>
              <a:rPr lang="en-US" sz="1500" dirty="0">
                <a:hlinkClick r:id="rId4"/>
              </a:rPr>
              <a:t>Lighting Talk Video</a:t>
            </a:r>
            <a:r>
              <a:rPr lang="en-US" sz="1500" dirty="0"/>
              <a:t> (1.5 minutes)]</a:t>
            </a:r>
            <a:br>
              <a:rPr lang="en-US" sz="1500" dirty="0"/>
            </a:br>
            <a:r>
              <a:rPr lang="en-US" sz="1500" dirty="0"/>
              <a:t>[</a:t>
            </a:r>
            <a:r>
              <a:rPr lang="en-US" sz="1500" dirty="0">
                <a:hlinkClick r:id="rId5"/>
              </a:rPr>
              <a:t>Lightning Talk Slides (pptx)</a:t>
            </a:r>
            <a:r>
              <a:rPr lang="en-US" sz="1500" dirty="0"/>
              <a:t> </a:t>
            </a:r>
            <a:r>
              <a:rPr lang="en-US" sz="1500" dirty="0">
                <a:hlinkClick r:id="rId6"/>
              </a:rPr>
              <a:t>(pdf)</a:t>
            </a:r>
            <a:r>
              <a:rPr lang="en-US" sz="1500" dirty="0"/>
              <a:t>]</a:t>
            </a:r>
            <a:br>
              <a:rPr lang="en-US" sz="1500" dirty="0"/>
            </a:br>
            <a:r>
              <a:rPr lang="en-US" sz="1500" dirty="0"/>
              <a:t>[</a:t>
            </a:r>
            <a:r>
              <a:rPr lang="en-US" sz="1500" dirty="0">
                <a:hlinkClick r:id="rId7"/>
              </a:rPr>
              <a:t>Talk Video</a:t>
            </a:r>
            <a:r>
              <a:rPr lang="en-US" sz="1500" dirty="0"/>
              <a:t> (18 minutes)]</a:t>
            </a:r>
            <a:br>
              <a:rPr lang="en-US" sz="1500" dirty="0"/>
            </a:br>
            <a:r>
              <a:rPr lang="en-US" sz="1500" dirty="0"/>
              <a:t>[</a:t>
            </a:r>
            <a:r>
              <a:rPr lang="en-US" sz="1500" dirty="0">
                <a:hlinkClick r:id="rId8"/>
              </a:rPr>
              <a:t>Slides (pptx)</a:t>
            </a:r>
            <a:r>
              <a:rPr lang="en-US" sz="1500" dirty="0"/>
              <a:t> </a:t>
            </a:r>
            <a:r>
              <a:rPr lang="en-US" sz="1500" dirty="0">
                <a:hlinkClick r:id="rId9"/>
              </a:rPr>
              <a:t>(pdf)</a:t>
            </a:r>
            <a:r>
              <a:rPr lang="en-US" sz="1500" dirty="0"/>
              <a:t>]</a:t>
            </a:r>
          </a:p>
          <a:p>
            <a:pPr marL="0" indent="0">
              <a:buNone/>
            </a:pPr>
            <a:br>
              <a:rPr lang="en-US" sz="1500" dirty="0"/>
            </a:br>
            <a:br>
              <a:rPr lang="en-US" sz="1500" dirty="0"/>
            </a:br>
            <a:endParaRPr lang="en-US" sz="15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943A4793-1AF6-E942-81F7-38877A7E30AC}"/>
              </a:ext>
            </a:extLst>
          </p:cNvPr>
          <p:cNvPicPr>
            <a:picLocks noChangeAspect="1"/>
          </p:cNvPicPr>
          <p:nvPr/>
        </p:nvPicPr>
        <p:blipFill>
          <a:blip r:embed="rId10"/>
          <a:stretch>
            <a:fillRect/>
          </a:stretch>
        </p:blipFill>
        <p:spPr>
          <a:xfrm>
            <a:off x="0" y="4013776"/>
            <a:ext cx="9144000" cy="2442505"/>
          </a:xfrm>
          <a:prstGeom prst="rect">
            <a:avLst/>
          </a:prstGeom>
        </p:spPr>
      </p:pic>
    </p:spTree>
    <p:extLst>
      <p:ext uri="{BB962C8B-B14F-4D97-AF65-F5344CB8AC3E}">
        <p14:creationId xmlns:p14="http://schemas.microsoft.com/office/powerpoint/2010/main" val="3862436613"/>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7D5BF0-604F-064A-8A5C-798DA6F609D3}"/>
              </a:ext>
            </a:extLst>
          </p:cNvPr>
          <p:cNvSpPr>
            <a:spLocks noGrp="1"/>
          </p:cNvSpPr>
          <p:nvPr>
            <p:ph type="title"/>
          </p:nvPr>
        </p:nvSpPr>
        <p:spPr/>
        <p:txBody>
          <a:bodyPr/>
          <a:lstStyle/>
          <a:p>
            <a:r>
              <a:rPr lang="en-US" dirty="0"/>
              <a:t>Accelerating Sequence-to-Graph Mapping</a:t>
            </a:r>
            <a:endParaRPr lang="en-US" sz="3000" b="1" dirty="0"/>
          </a:p>
        </p:txBody>
      </p:sp>
      <p:sp>
        <p:nvSpPr>
          <p:cNvPr id="3" name="Content Placeholder 2">
            <a:extLst>
              <a:ext uri="{FF2B5EF4-FFF2-40B4-BE49-F238E27FC236}">
                <a16:creationId xmlns:a16="http://schemas.microsoft.com/office/drawing/2014/main" id="{A132D235-9E9A-944F-9883-F07DBE9D4BB5}"/>
              </a:ext>
            </a:extLst>
          </p:cNvPr>
          <p:cNvSpPr>
            <a:spLocks noGrp="1"/>
          </p:cNvSpPr>
          <p:nvPr>
            <p:ph idx="1"/>
          </p:nvPr>
        </p:nvSpPr>
        <p:spPr>
          <a:xfrm>
            <a:off x="228600" y="980728"/>
            <a:ext cx="8610600" cy="5267672"/>
          </a:xfrm>
        </p:spPr>
        <p:txBody>
          <a:bodyPr/>
          <a:lstStyle/>
          <a:p>
            <a:r>
              <a:rPr lang="en-US" sz="1600" dirty="0" err="1"/>
              <a:t>Damla</a:t>
            </a:r>
            <a:r>
              <a:rPr lang="en-US" sz="1600" dirty="0"/>
              <a:t> </a:t>
            </a:r>
            <a:r>
              <a:rPr lang="en-US" sz="1600" dirty="0" err="1"/>
              <a:t>Senol</a:t>
            </a:r>
            <a:r>
              <a:rPr lang="en-US" sz="1600" dirty="0"/>
              <a:t> Cali, Konstantinos </a:t>
            </a:r>
            <a:r>
              <a:rPr lang="en-US" sz="1600" dirty="0" err="1"/>
              <a:t>Kanellopoulos</a:t>
            </a:r>
            <a:r>
              <a:rPr lang="en-US" sz="1600" dirty="0"/>
              <a:t>, Joel </a:t>
            </a:r>
            <a:r>
              <a:rPr lang="en-US" sz="1600" dirty="0" err="1"/>
              <a:t>Lindegger</a:t>
            </a:r>
            <a:r>
              <a:rPr lang="en-US" sz="1600" dirty="0"/>
              <a:t>, </a:t>
            </a:r>
            <a:r>
              <a:rPr lang="en-US" sz="1600" dirty="0" err="1"/>
              <a:t>Zulal</a:t>
            </a:r>
            <a:r>
              <a:rPr lang="en-US" sz="1600" dirty="0"/>
              <a:t> </a:t>
            </a:r>
            <a:r>
              <a:rPr lang="en-US" sz="1600" dirty="0" err="1"/>
              <a:t>Bingol</a:t>
            </a:r>
            <a:r>
              <a:rPr lang="en-US" sz="1600" dirty="0"/>
              <a:t>, Gurpreet S. Kalsi, </a:t>
            </a:r>
            <a:r>
              <a:rPr lang="en-US" sz="1600" dirty="0" err="1"/>
              <a:t>Ziyi</a:t>
            </a:r>
            <a:r>
              <a:rPr lang="en-US" sz="1600" dirty="0"/>
              <a:t> </a:t>
            </a:r>
            <a:r>
              <a:rPr lang="en-US" sz="1600" dirty="0" err="1"/>
              <a:t>Zuo</a:t>
            </a:r>
            <a:r>
              <a:rPr lang="en-US" sz="1600" dirty="0"/>
              <a:t>, Can </a:t>
            </a:r>
            <a:r>
              <a:rPr lang="en-US" sz="1600" dirty="0" err="1"/>
              <a:t>Firtina</a:t>
            </a:r>
            <a:r>
              <a:rPr lang="en-US" sz="1600" dirty="0"/>
              <a:t>, </a:t>
            </a:r>
            <a:r>
              <a:rPr lang="en-US" sz="1600" dirty="0" err="1"/>
              <a:t>Meryem</a:t>
            </a:r>
            <a:r>
              <a:rPr lang="en-US" sz="1600" dirty="0"/>
              <a:t> Banu </a:t>
            </a:r>
            <a:r>
              <a:rPr lang="en-US" sz="1600" dirty="0" err="1"/>
              <a:t>Cavlak</a:t>
            </a:r>
            <a:r>
              <a:rPr lang="en-US" sz="1600" dirty="0"/>
              <a:t>, </a:t>
            </a:r>
            <a:r>
              <a:rPr lang="en-US" sz="1600" dirty="0" err="1"/>
              <a:t>Jeremie</a:t>
            </a:r>
            <a:r>
              <a:rPr lang="en-US" sz="1600" dirty="0"/>
              <a:t> Kim, Nika </a:t>
            </a:r>
            <a:r>
              <a:rPr lang="en-US" sz="1600" dirty="0" err="1"/>
              <a:t>MansouriGhiasi</a:t>
            </a:r>
            <a:r>
              <a:rPr lang="en-US" sz="1600" dirty="0"/>
              <a:t>, Gagandeep Singh, Juan Gomez-Luna, Nour </a:t>
            </a:r>
            <a:r>
              <a:rPr lang="en-US" sz="1600" dirty="0" err="1"/>
              <a:t>Almadhoun</a:t>
            </a:r>
            <a:r>
              <a:rPr lang="en-US" sz="1600" dirty="0"/>
              <a:t> </a:t>
            </a:r>
            <a:r>
              <a:rPr lang="en-US" sz="1600" dirty="0" err="1"/>
              <a:t>Alserr</a:t>
            </a:r>
            <a:r>
              <a:rPr lang="en-US" sz="1600" dirty="0"/>
              <a:t>, Mohammed </a:t>
            </a:r>
            <a:r>
              <a:rPr lang="en-US" sz="1600" dirty="0" err="1"/>
              <a:t>Alser</a:t>
            </a:r>
            <a:r>
              <a:rPr lang="en-US" sz="1600" dirty="0"/>
              <a:t>, Sreenivas </a:t>
            </a:r>
            <a:r>
              <a:rPr lang="en-US" sz="1600" dirty="0" err="1"/>
              <a:t>Subramoney</a:t>
            </a:r>
            <a:r>
              <a:rPr lang="en-US" sz="1600" dirty="0"/>
              <a:t>, Can </a:t>
            </a:r>
            <a:r>
              <a:rPr lang="en-US" sz="1600" dirty="0" err="1"/>
              <a:t>Alkan</a:t>
            </a:r>
            <a:r>
              <a:rPr lang="en-US" sz="1600" dirty="0"/>
              <a:t>, </a:t>
            </a:r>
            <a:r>
              <a:rPr lang="en-US" sz="1600" dirty="0" err="1"/>
              <a:t>Saugata</a:t>
            </a:r>
            <a:r>
              <a:rPr lang="en-US" sz="1600" dirty="0"/>
              <a:t> Ghose, and Onur Mutlu,</a:t>
            </a:r>
            <a:br>
              <a:rPr lang="en-US" sz="1600" dirty="0"/>
            </a:br>
            <a:r>
              <a:rPr lang="en-US" sz="1600" b="1" dirty="0">
                <a:solidFill>
                  <a:srgbClr val="0000FF"/>
                </a:solidFill>
                <a:hlinkClick r:id="rId2">
                  <a:extLst>
                    <a:ext uri="{A12FA001-AC4F-418D-AE19-62706E023703}">
                      <ahyp:hlinkClr xmlns:ahyp="http://schemas.microsoft.com/office/drawing/2018/hyperlinkcolor" val="tx"/>
                    </a:ext>
                  </a:extLst>
                </a:hlinkClick>
              </a:rPr>
              <a:t>"SeGraM: A Universal Hardware Accelerator for Genomic Sequence-to-Graph and Sequence-to-Sequence Mapping"</a:t>
            </a:r>
            <a:br>
              <a:rPr lang="en-US" sz="1600" dirty="0"/>
            </a:br>
            <a:r>
              <a:rPr lang="en-US" sz="1600" i="1" dirty="0"/>
              <a:t>Proceedings of the </a:t>
            </a:r>
            <a:r>
              <a:rPr lang="en-US" sz="1600" i="1" dirty="0">
                <a:hlinkClick r:id="rId3"/>
              </a:rPr>
              <a:t>49th International Symposium on Computer Architecture</a:t>
            </a:r>
            <a:r>
              <a:rPr lang="en-US" sz="1600" i="1" dirty="0"/>
              <a:t> (</a:t>
            </a:r>
            <a:r>
              <a:rPr lang="en-US" sz="1600" b="1" i="1" dirty="0"/>
              <a:t>ISCA</a:t>
            </a:r>
            <a:r>
              <a:rPr lang="en-US" sz="1600" i="1" dirty="0"/>
              <a:t>)</a:t>
            </a:r>
            <a:r>
              <a:rPr lang="en-US" sz="1600" dirty="0"/>
              <a:t>, New York, June 2022.</a:t>
            </a:r>
            <a:br>
              <a:rPr lang="en-US" sz="1600" dirty="0"/>
            </a:br>
            <a:r>
              <a:rPr lang="en-US" sz="1600" dirty="0"/>
              <a:t>[</a:t>
            </a:r>
            <a:r>
              <a:rPr lang="en-US" sz="1600" dirty="0">
                <a:hlinkClick r:id="rId4"/>
              </a:rPr>
              <a:t>arXiv version</a:t>
            </a:r>
            <a:r>
              <a:rPr lang="en-US" sz="1600" dirty="0"/>
              <a:t>]</a:t>
            </a:r>
          </a:p>
          <a:p>
            <a:pPr marL="0" indent="0">
              <a:buNone/>
            </a:pPr>
            <a:br>
              <a:rPr lang="en-US" sz="1600" dirty="0"/>
            </a:br>
            <a:br>
              <a:rPr lang="en-US" sz="1600" dirty="0"/>
            </a:br>
            <a:br>
              <a:rPr lang="en-US" sz="1600" dirty="0"/>
            </a:br>
            <a:endParaRPr lang="en-US" sz="1600" dirty="0"/>
          </a:p>
        </p:txBody>
      </p:sp>
      <p:sp>
        <p:nvSpPr>
          <p:cNvPr id="4" name="Slide Number Placeholder 3">
            <a:extLst>
              <a:ext uri="{FF2B5EF4-FFF2-40B4-BE49-F238E27FC236}">
                <a16:creationId xmlns:a16="http://schemas.microsoft.com/office/drawing/2014/main" id="{C0DB1DCE-E5D9-CD4A-A287-B342F108CBD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0B477C33-B9F9-1DE8-0190-AA7C750B3BB4}"/>
              </a:ext>
            </a:extLst>
          </p:cNvPr>
          <p:cNvPicPr>
            <a:picLocks noChangeAspect="1"/>
          </p:cNvPicPr>
          <p:nvPr/>
        </p:nvPicPr>
        <p:blipFill>
          <a:blip r:embed="rId5"/>
          <a:stretch>
            <a:fillRect/>
          </a:stretch>
        </p:blipFill>
        <p:spPr>
          <a:xfrm>
            <a:off x="0" y="3562568"/>
            <a:ext cx="9144000" cy="2458720"/>
          </a:xfrm>
          <a:prstGeom prst="rect">
            <a:avLst/>
          </a:prstGeom>
        </p:spPr>
      </p:pic>
      <p:sp>
        <p:nvSpPr>
          <p:cNvPr id="5" name="TextBox 4">
            <a:extLst>
              <a:ext uri="{FF2B5EF4-FFF2-40B4-BE49-F238E27FC236}">
                <a16:creationId xmlns:a16="http://schemas.microsoft.com/office/drawing/2014/main" id="{EFD7793F-70F0-ABDA-8C95-C6EAE74CBBCA}"/>
              </a:ext>
            </a:extLst>
          </p:cNvPr>
          <p:cNvSpPr txBox="1"/>
          <p:nvPr/>
        </p:nvSpPr>
        <p:spPr>
          <a:xfrm>
            <a:off x="1489265" y="6351711"/>
            <a:ext cx="61654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https://arxiv.org/pdf/2205.05883.pdf</a:t>
            </a:r>
            <a:endParaRPr kumimoji="0" lang="en-US" sz="2400" b="1" i="0" u="none" strike="noStrike" kern="1200" cap="none" spc="0" normalizeH="0" baseline="0" noProof="0" dirty="0">
              <a:ln>
                <a:noFill/>
              </a:ln>
              <a:solidFill>
                <a:srgbClr val="0000FF"/>
              </a:solidFill>
              <a:effectLst/>
              <a:uLnTx/>
              <a:uFillTx/>
              <a:latin typeface="Tahoma"/>
              <a:ea typeface="+mn-ea"/>
              <a:cs typeface="+mn-cs"/>
            </a:endParaRPr>
          </a:p>
        </p:txBody>
      </p:sp>
    </p:spTree>
    <p:extLst>
      <p:ext uri="{BB962C8B-B14F-4D97-AF65-F5344CB8AC3E}">
        <p14:creationId xmlns:p14="http://schemas.microsoft.com/office/powerpoint/2010/main" val="4289968029"/>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F1724-FAEE-51A6-8A1E-4C3CEBE49A56}"/>
              </a:ext>
            </a:extLst>
          </p:cNvPr>
          <p:cNvSpPr>
            <a:spLocks noGrp="1"/>
          </p:cNvSpPr>
          <p:nvPr>
            <p:ph type="title"/>
          </p:nvPr>
        </p:nvSpPr>
        <p:spPr/>
        <p:txBody>
          <a:bodyPr/>
          <a:lstStyle/>
          <a:p>
            <a:r>
              <a:rPr lang="en-US" dirty="0"/>
              <a:t>Accelerating </a:t>
            </a:r>
            <a:r>
              <a:rPr lang="en-US" dirty="0" err="1"/>
              <a:t>Basecalling</a:t>
            </a:r>
            <a:r>
              <a:rPr lang="en-US" dirty="0"/>
              <a:t> + Read Mapping</a:t>
            </a:r>
          </a:p>
        </p:txBody>
      </p:sp>
      <p:sp>
        <p:nvSpPr>
          <p:cNvPr id="3" name="Content Placeholder 2">
            <a:extLst>
              <a:ext uri="{FF2B5EF4-FFF2-40B4-BE49-F238E27FC236}">
                <a16:creationId xmlns:a16="http://schemas.microsoft.com/office/drawing/2014/main" id="{DDF6A3FD-64F1-0DAB-7B46-E9330EBC2FFF}"/>
              </a:ext>
            </a:extLst>
          </p:cNvPr>
          <p:cNvSpPr>
            <a:spLocks noGrp="1"/>
          </p:cNvSpPr>
          <p:nvPr>
            <p:ph idx="1"/>
          </p:nvPr>
        </p:nvSpPr>
        <p:spPr>
          <a:xfrm>
            <a:off x="228600" y="1066800"/>
            <a:ext cx="8610600" cy="5181600"/>
          </a:xfrm>
        </p:spPr>
        <p:txBody>
          <a:bodyPr/>
          <a:lstStyle/>
          <a:p>
            <a:pPr>
              <a:buClr>
                <a:srgbClr val="CC9900"/>
              </a:buClr>
              <a:defRPr/>
            </a:pPr>
            <a:r>
              <a:rPr kumimoji="0" lang="en-US" sz="1600" b="0" i="0" u="none" strike="noStrike" kern="0" cap="none" spc="0" normalizeH="0" baseline="0" noProof="0" dirty="0">
                <a:ln>
                  <a:noFill/>
                </a:ln>
                <a:solidFill>
                  <a:srgbClr val="000000"/>
                </a:solidFill>
                <a:effectLst/>
                <a:uLnTx/>
                <a:uFillTx/>
                <a:ea typeface="+mn-ea"/>
                <a:cs typeface="+mn-cs"/>
              </a:rPr>
              <a:t>Haiyu Mao, Mohammed </a:t>
            </a:r>
            <a:r>
              <a:rPr kumimoji="0" lang="en-US" sz="1600" b="0" i="0" u="none" strike="noStrike" kern="0" cap="none" spc="0" normalizeH="0" baseline="0" noProof="0" dirty="0" err="1">
                <a:ln>
                  <a:noFill/>
                </a:ln>
                <a:solidFill>
                  <a:srgbClr val="000000"/>
                </a:solidFill>
                <a:effectLst/>
                <a:uLnTx/>
                <a:uFillTx/>
                <a:ea typeface="+mn-ea"/>
                <a:cs typeface="+mn-cs"/>
              </a:rPr>
              <a:t>Alser</a:t>
            </a:r>
            <a:r>
              <a:rPr kumimoji="0" lang="en-US" sz="1600" b="0" i="0" u="none" strike="noStrike" kern="0" cap="none" spc="0" normalizeH="0" baseline="0" noProof="0" dirty="0">
                <a:ln>
                  <a:noFill/>
                </a:ln>
                <a:solidFill>
                  <a:srgbClr val="000000"/>
                </a:solidFill>
                <a:effectLst/>
                <a:uLnTx/>
                <a:uFillTx/>
                <a:ea typeface="+mn-ea"/>
                <a:cs typeface="+mn-cs"/>
              </a:rPr>
              <a:t>, Mohammad </a:t>
            </a:r>
            <a:r>
              <a:rPr kumimoji="0" lang="en-US" sz="1600" b="0" i="0" u="none" strike="noStrike" kern="0" cap="none" spc="0" normalizeH="0" baseline="0" noProof="0" dirty="0" err="1">
                <a:ln>
                  <a:noFill/>
                </a:ln>
                <a:solidFill>
                  <a:srgbClr val="000000"/>
                </a:solidFill>
                <a:effectLst/>
                <a:uLnTx/>
                <a:uFillTx/>
                <a:ea typeface="+mn-ea"/>
                <a:cs typeface="+mn-cs"/>
              </a:rPr>
              <a:t>Sadrosadati</a:t>
            </a:r>
            <a:r>
              <a:rPr kumimoji="0" lang="en-US" sz="1600" b="0" i="0" u="none" strike="noStrike" kern="0" cap="none" spc="0" normalizeH="0" baseline="0" noProof="0" dirty="0">
                <a:ln>
                  <a:noFill/>
                </a:ln>
                <a:solidFill>
                  <a:srgbClr val="000000"/>
                </a:solidFill>
                <a:effectLst/>
                <a:uLnTx/>
                <a:uFillTx/>
                <a:ea typeface="+mn-ea"/>
                <a:cs typeface="+mn-cs"/>
              </a:rPr>
              <a:t>, Can </a:t>
            </a:r>
            <a:r>
              <a:rPr kumimoji="0" lang="en-US" sz="1600" b="0" i="0" u="none" strike="noStrike" kern="0" cap="none" spc="0" normalizeH="0" baseline="0" noProof="0" dirty="0" err="1">
                <a:ln>
                  <a:noFill/>
                </a:ln>
                <a:solidFill>
                  <a:srgbClr val="000000"/>
                </a:solidFill>
                <a:effectLst/>
                <a:uLnTx/>
                <a:uFillTx/>
                <a:ea typeface="+mn-ea"/>
                <a:cs typeface="+mn-cs"/>
              </a:rPr>
              <a:t>Firtina</a:t>
            </a:r>
            <a:r>
              <a:rPr kumimoji="0" lang="en-US" sz="1600" b="0" i="0" u="none" strike="noStrike" kern="0" cap="none" spc="0" normalizeH="0" baseline="0" noProof="0" dirty="0">
                <a:ln>
                  <a:noFill/>
                </a:ln>
                <a:solidFill>
                  <a:srgbClr val="000000"/>
                </a:solidFill>
                <a:effectLst/>
                <a:uLnTx/>
                <a:uFillTx/>
                <a:ea typeface="+mn-ea"/>
                <a:cs typeface="+mn-cs"/>
              </a:rPr>
              <a:t>, Akanksha </a:t>
            </a:r>
            <a:r>
              <a:rPr kumimoji="0" lang="en-US" sz="1600" b="0" i="0" u="none" strike="noStrike" kern="0" cap="none" spc="0" normalizeH="0" baseline="0" noProof="0" dirty="0" err="1">
                <a:ln>
                  <a:noFill/>
                </a:ln>
                <a:solidFill>
                  <a:srgbClr val="000000"/>
                </a:solidFill>
                <a:effectLst/>
                <a:uLnTx/>
                <a:uFillTx/>
                <a:ea typeface="+mn-ea"/>
                <a:cs typeface="+mn-cs"/>
              </a:rPr>
              <a:t>Baranwal</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err="1">
                <a:ln>
                  <a:noFill/>
                </a:ln>
                <a:solidFill>
                  <a:srgbClr val="000000"/>
                </a:solidFill>
                <a:effectLst/>
                <a:uLnTx/>
                <a:uFillTx/>
                <a:ea typeface="+mn-ea"/>
                <a:cs typeface="+mn-cs"/>
              </a:rPr>
              <a:t>Damla</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err="1">
                <a:ln>
                  <a:noFill/>
                </a:ln>
                <a:solidFill>
                  <a:srgbClr val="000000"/>
                </a:solidFill>
                <a:effectLst/>
                <a:uLnTx/>
                <a:uFillTx/>
                <a:ea typeface="+mn-ea"/>
                <a:cs typeface="+mn-cs"/>
              </a:rPr>
              <a:t>Senol</a:t>
            </a:r>
            <a:r>
              <a:rPr kumimoji="0" lang="en-US" sz="1600" b="0" i="0" u="none" strike="noStrike" kern="0" cap="none" spc="0" normalizeH="0" baseline="0" noProof="0" dirty="0">
                <a:ln>
                  <a:noFill/>
                </a:ln>
                <a:solidFill>
                  <a:srgbClr val="000000"/>
                </a:solidFill>
                <a:effectLst/>
                <a:uLnTx/>
                <a:uFillTx/>
                <a:ea typeface="+mn-ea"/>
                <a:cs typeface="+mn-cs"/>
              </a:rPr>
              <a:t> Cali, Aditya </a:t>
            </a:r>
            <a:r>
              <a:rPr kumimoji="0" lang="en-US" sz="1600" b="0" i="0" u="none" strike="noStrike" kern="0" cap="none" spc="0" normalizeH="0" baseline="0" noProof="0" dirty="0" err="1">
                <a:ln>
                  <a:noFill/>
                </a:ln>
                <a:solidFill>
                  <a:srgbClr val="000000"/>
                </a:solidFill>
                <a:effectLst/>
                <a:uLnTx/>
                <a:uFillTx/>
                <a:ea typeface="+mn-ea"/>
                <a:cs typeface="+mn-cs"/>
              </a:rPr>
              <a:t>Manglik</a:t>
            </a:r>
            <a:r>
              <a:rPr kumimoji="0" lang="en-US" sz="1600" b="0" i="0" u="none" strike="noStrike" kern="0" cap="none" spc="0" normalizeH="0" baseline="0" noProof="0" dirty="0">
                <a:ln>
                  <a:noFill/>
                </a:ln>
                <a:solidFill>
                  <a:srgbClr val="000000"/>
                </a:solidFill>
                <a:effectLst/>
                <a:uLnTx/>
                <a:uFillTx/>
                <a:ea typeface="+mn-ea"/>
                <a:cs typeface="+mn-cs"/>
              </a:rPr>
              <a:t>, Nour </a:t>
            </a:r>
            <a:r>
              <a:rPr kumimoji="0" lang="en-US" sz="1600" b="0" i="0" u="none" strike="noStrike" kern="0" cap="none" spc="0" normalizeH="0" baseline="0" noProof="0" dirty="0" err="1">
                <a:ln>
                  <a:noFill/>
                </a:ln>
                <a:solidFill>
                  <a:srgbClr val="000000"/>
                </a:solidFill>
                <a:effectLst/>
                <a:uLnTx/>
                <a:uFillTx/>
                <a:ea typeface="+mn-ea"/>
                <a:cs typeface="+mn-cs"/>
              </a:rPr>
              <a:t>Almadhoun</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err="1">
                <a:ln>
                  <a:noFill/>
                </a:ln>
                <a:solidFill>
                  <a:srgbClr val="000000"/>
                </a:solidFill>
                <a:effectLst/>
                <a:uLnTx/>
                <a:uFillTx/>
                <a:ea typeface="+mn-ea"/>
                <a:cs typeface="+mn-cs"/>
              </a:rPr>
              <a:t>Alserr</a:t>
            </a:r>
            <a:r>
              <a:rPr kumimoji="0" lang="en-US" sz="1600" b="0" i="0" u="none" strike="noStrike" kern="0" cap="none" spc="0" normalizeH="0" baseline="0" noProof="0" dirty="0">
                <a:ln>
                  <a:noFill/>
                </a:ln>
                <a:solidFill>
                  <a:srgbClr val="000000"/>
                </a:solidFill>
                <a:effectLst/>
                <a:uLnTx/>
                <a:uFillTx/>
                <a:ea typeface="+mn-ea"/>
                <a:cs typeface="+mn-cs"/>
              </a:rPr>
              <a:t>, and </a:t>
            </a:r>
            <a:r>
              <a:rPr kumimoji="0" lang="en-US" sz="1600" b="0" i="0" strike="noStrike" kern="0" cap="none" spc="0" normalizeH="0" baseline="0" noProof="0" dirty="0">
                <a:ln>
                  <a:noFill/>
                </a:ln>
                <a:solidFill>
                  <a:srgbClr val="000000"/>
                </a:solidFill>
                <a:effectLst/>
                <a:uLnTx/>
                <a:uFillTx/>
                <a:ea typeface="+mn-ea"/>
                <a:cs typeface="+mn-cs"/>
              </a:rPr>
              <a:t>Onur Mutlu</a:t>
            </a:r>
            <a:r>
              <a:rPr kumimoji="0" lang="en-US" sz="1600" b="0" i="0" u="none" strike="noStrike" kern="0" cap="none" spc="0" normalizeH="0" baseline="0" noProof="0" dirty="0">
                <a:ln>
                  <a:noFill/>
                </a:ln>
                <a:solidFill>
                  <a:srgbClr val="000000"/>
                </a:solidFill>
                <a:effectLst/>
                <a:uLnTx/>
                <a:uFillTx/>
                <a:ea typeface="+mn-ea"/>
                <a:cs typeface="+mn-cs"/>
              </a:rPr>
              <a:t>,</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1" i="0" u="none" strike="noStrike" kern="0" cap="none" spc="0" normalizeH="0" baseline="0" noProof="0" dirty="0">
                <a:ln>
                  <a:noFill/>
                </a:ln>
                <a:solidFill>
                  <a:srgbClr val="0000FF"/>
                </a:solidFill>
                <a:effectLst/>
                <a:uLnTx/>
                <a:uFillTx/>
                <a:ea typeface="+mn-ea"/>
                <a:cs typeface="+mn-cs"/>
                <a:hlinkClick r:id="rId2">
                  <a:extLst>
                    <a:ext uri="{A12FA001-AC4F-418D-AE19-62706E023703}">
                      <ahyp:hlinkClr xmlns:ahyp="http://schemas.microsoft.com/office/drawing/2018/hyperlinkcolor" val="tx"/>
                    </a:ext>
                  </a:extLst>
                </a:hlinkClick>
              </a:rPr>
              <a:t>"GenPIP: In-Memory Acceleration of Genome Analysis via Tight Integration of Basecalling and Read Mapping"</a:t>
            </a:r>
            <a:br>
              <a:rPr kumimoji="0" lang="en-US" sz="1600" b="0" i="0" u="none" strike="noStrike" kern="0" cap="none" spc="0" normalizeH="0" baseline="0" noProof="0" dirty="0">
                <a:ln>
                  <a:noFill/>
                </a:ln>
                <a:solidFill>
                  <a:srgbClr val="0000FF"/>
                </a:solidFill>
                <a:effectLst/>
                <a:uLnTx/>
                <a:uFillTx/>
                <a:ea typeface="+mn-ea"/>
                <a:cs typeface="+mn-cs"/>
              </a:rPr>
            </a:br>
            <a:r>
              <a:rPr kumimoji="0" lang="en-US" sz="1600" b="0" i="1" u="none" strike="noStrike" kern="0" cap="none" spc="0" normalizeH="0" baseline="0" noProof="0" dirty="0">
                <a:ln>
                  <a:noFill/>
                </a:ln>
                <a:solidFill>
                  <a:srgbClr val="000000"/>
                </a:solidFill>
                <a:effectLst/>
                <a:uLnTx/>
                <a:uFillTx/>
                <a:ea typeface="+mn-ea"/>
                <a:cs typeface="+mn-cs"/>
              </a:rPr>
              <a:t>Proceedings of the </a:t>
            </a:r>
            <a:r>
              <a:rPr kumimoji="0" lang="en-US" sz="1600" b="0" i="1" u="none" strike="noStrike" kern="0" cap="none" spc="0" normalizeH="0" baseline="0" noProof="0" dirty="0">
                <a:ln>
                  <a:noFill/>
                </a:ln>
                <a:solidFill>
                  <a:srgbClr val="000000"/>
                </a:solidFill>
                <a:effectLst/>
                <a:uLnTx/>
                <a:uFillTx/>
                <a:ea typeface="+mn-ea"/>
                <a:cs typeface="+mn-cs"/>
                <a:hlinkClick r:id="rId3"/>
              </a:rPr>
              <a:t>55th International Symposium on Microarchitecture</a:t>
            </a:r>
            <a:r>
              <a:rPr kumimoji="0" lang="en-US" sz="1600" b="0" i="1" u="none" strike="noStrike" kern="0" cap="none" spc="0" normalizeH="0" baseline="0" noProof="0" dirty="0">
                <a:ln>
                  <a:noFill/>
                </a:ln>
                <a:solidFill>
                  <a:srgbClr val="000000"/>
                </a:solidFill>
                <a:effectLst/>
                <a:uLnTx/>
                <a:uFillTx/>
                <a:ea typeface="+mn-ea"/>
                <a:cs typeface="+mn-cs"/>
              </a:rPr>
              <a:t> (</a:t>
            </a:r>
            <a:r>
              <a:rPr kumimoji="0" lang="en-US" sz="1600" b="1" i="1" u="none" strike="noStrike" kern="0" cap="none" spc="0" normalizeH="0" baseline="0" noProof="0" dirty="0">
                <a:ln>
                  <a:noFill/>
                </a:ln>
                <a:solidFill>
                  <a:srgbClr val="000000"/>
                </a:solidFill>
                <a:effectLst/>
                <a:uLnTx/>
                <a:uFillTx/>
                <a:ea typeface="+mn-ea"/>
                <a:cs typeface="+mn-cs"/>
              </a:rPr>
              <a:t>MICRO</a:t>
            </a:r>
            <a:r>
              <a:rPr kumimoji="0" lang="en-US" sz="1600" b="0" i="1"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rPr>
              <a:t>, Chicago, IL, USA, October 2022.</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4"/>
              </a:rPr>
              <a:t>Slides (pptx)</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a:ln>
                  <a:noFill/>
                </a:ln>
                <a:solidFill>
                  <a:srgbClr val="000000"/>
                </a:solidFill>
                <a:effectLst/>
                <a:uLnTx/>
                <a:uFillTx/>
                <a:ea typeface="+mn-ea"/>
                <a:cs typeface="+mn-cs"/>
                <a:hlinkClick r:id="rId5"/>
              </a:rPr>
              <a:t>(pdf)</a:t>
            </a:r>
            <a:r>
              <a:rPr kumimoji="0" lang="en-US" sz="1600" b="0" i="0" u="none" strike="noStrike" kern="0" cap="none" spc="0" normalizeH="0" baseline="0" noProof="0" dirty="0">
                <a:ln>
                  <a:noFill/>
                </a:ln>
                <a:solidFill>
                  <a:srgbClr val="000000"/>
                </a:solidFill>
                <a:effectLst/>
                <a:uLnTx/>
                <a:uFillTx/>
                <a:ea typeface="+mn-ea"/>
                <a:cs typeface="+mn-cs"/>
              </a:rPr>
              <a:t>]</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6"/>
              </a:rPr>
              <a:t>Longer Lecture Slides (pptx)</a:t>
            </a:r>
            <a:r>
              <a:rPr kumimoji="0" lang="en-US" sz="1600" b="0" i="0" u="none" strike="noStrike" kern="0" cap="none" spc="0" normalizeH="0" baseline="0" noProof="0" dirty="0">
                <a:ln>
                  <a:noFill/>
                </a:ln>
                <a:solidFill>
                  <a:srgbClr val="000000"/>
                </a:solidFill>
                <a:effectLst/>
                <a:uLnTx/>
                <a:uFillTx/>
                <a:ea typeface="+mn-ea"/>
                <a:cs typeface="+mn-cs"/>
              </a:rPr>
              <a:t> </a:t>
            </a:r>
            <a:r>
              <a:rPr kumimoji="0" lang="en-US" sz="1600" b="0" i="0" u="none" strike="noStrike" kern="0" cap="none" spc="0" normalizeH="0" baseline="0" noProof="0" dirty="0">
                <a:ln>
                  <a:noFill/>
                </a:ln>
                <a:solidFill>
                  <a:srgbClr val="000000"/>
                </a:solidFill>
                <a:effectLst/>
                <a:uLnTx/>
                <a:uFillTx/>
                <a:ea typeface="+mn-ea"/>
                <a:cs typeface="+mn-cs"/>
                <a:hlinkClick r:id="rId7"/>
              </a:rPr>
              <a:t>(pdf)</a:t>
            </a:r>
            <a:r>
              <a:rPr kumimoji="0" lang="en-US" sz="1600" b="0" i="0" u="none" strike="noStrike" kern="0" cap="none" spc="0" normalizeH="0" baseline="0" noProof="0" dirty="0">
                <a:ln>
                  <a:noFill/>
                </a:ln>
                <a:solidFill>
                  <a:srgbClr val="000000"/>
                </a:solidFill>
                <a:effectLst/>
                <a:uLnTx/>
                <a:uFillTx/>
                <a:ea typeface="+mn-ea"/>
                <a:cs typeface="+mn-cs"/>
              </a:rPr>
              <a:t>]</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8"/>
              </a:rPr>
              <a:t>Lecture Video</a:t>
            </a:r>
            <a:r>
              <a:rPr kumimoji="0" lang="en-US" sz="1600" b="0" i="0" u="none" strike="noStrike" kern="0" cap="none" spc="0" normalizeH="0" baseline="0" noProof="0" dirty="0">
                <a:ln>
                  <a:noFill/>
                </a:ln>
                <a:solidFill>
                  <a:srgbClr val="000000"/>
                </a:solidFill>
                <a:effectLst/>
                <a:uLnTx/>
                <a:uFillTx/>
                <a:ea typeface="+mn-ea"/>
                <a:cs typeface="+mn-cs"/>
              </a:rPr>
              <a:t> (25 minutes)]</a:t>
            </a:r>
            <a:br>
              <a:rPr kumimoji="0" lang="en-US" sz="1600" b="0" i="0" u="none" strike="noStrike" kern="0" cap="none" spc="0" normalizeH="0" baseline="0" noProof="0" dirty="0">
                <a:ln>
                  <a:noFill/>
                </a:ln>
                <a:solidFill>
                  <a:srgbClr val="000000"/>
                </a:solidFill>
                <a:effectLst/>
                <a:uLnTx/>
                <a:uFillTx/>
                <a:ea typeface="+mn-ea"/>
                <a:cs typeface="+mn-cs"/>
              </a:rPr>
            </a:br>
            <a:r>
              <a:rPr kumimoji="0" lang="en-US" sz="1600" b="0" i="0" u="none" strike="noStrike" kern="0" cap="none" spc="0" normalizeH="0" baseline="0" noProof="0" dirty="0">
                <a:ln>
                  <a:noFill/>
                </a:ln>
                <a:solidFill>
                  <a:srgbClr val="000000"/>
                </a:solidFill>
                <a:effectLst/>
                <a:uLnTx/>
                <a:uFillTx/>
                <a:ea typeface="+mn-ea"/>
                <a:cs typeface="+mn-cs"/>
              </a:rPr>
              <a:t>[</a:t>
            </a:r>
            <a:r>
              <a:rPr kumimoji="0" lang="en-US" sz="1600" b="0" i="0" u="none" strike="noStrike" kern="0" cap="none" spc="0" normalizeH="0" baseline="0" noProof="0" dirty="0">
                <a:ln>
                  <a:noFill/>
                </a:ln>
                <a:solidFill>
                  <a:srgbClr val="000000"/>
                </a:solidFill>
                <a:effectLst/>
                <a:uLnTx/>
                <a:uFillTx/>
                <a:ea typeface="+mn-ea"/>
                <a:cs typeface="+mn-cs"/>
                <a:hlinkClick r:id="rId9"/>
              </a:rPr>
              <a:t>arXiv version</a:t>
            </a:r>
            <a:r>
              <a:rPr kumimoji="0" lang="en-US" sz="1600" b="0" i="0" u="none" strike="noStrike" kern="0" cap="none" spc="0" normalizeH="0" baseline="0" noProof="0" dirty="0">
                <a:ln>
                  <a:noFill/>
                </a:ln>
                <a:solidFill>
                  <a:srgbClr val="000000"/>
                </a:solidFill>
                <a:effectLst/>
                <a:uLnTx/>
                <a:uFillTx/>
                <a:ea typeface="+mn-ea"/>
                <a:cs typeface="+mn-cs"/>
              </a:rPr>
              <a:t>]</a:t>
            </a:r>
          </a:p>
        </p:txBody>
      </p:sp>
      <p:sp>
        <p:nvSpPr>
          <p:cNvPr id="4" name="Slide Number Placeholder 3">
            <a:extLst>
              <a:ext uri="{FF2B5EF4-FFF2-40B4-BE49-F238E27FC236}">
                <a16:creationId xmlns:a16="http://schemas.microsoft.com/office/drawing/2014/main" id="{AF71DC18-735B-0506-2D41-D42F28F6B3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A2AE8F4F-87B3-942B-8611-2C6C43756649}"/>
              </a:ext>
            </a:extLst>
          </p:cNvPr>
          <p:cNvPicPr>
            <a:picLocks noChangeAspect="1"/>
          </p:cNvPicPr>
          <p:nvPr/>
        </p:nvPicPr>
        <p:blipFill>
          <a:blip r:embed="rId10"/>
          <a:stretch>
            <a:fillRect/>
          </a:stretch>
        </p:blipFill>
        <p:spPr>
          <a:xfrm>
            <a:off x="-26775" y="4074329"/>
            <a:ext cx="9109352" cy="1716871"/>
          </a:xfrm>
          <a:prstGeom prst="rect">
            <a:avLst/>
          </a:prstGeom>
        </p:spPr>
      </p:pic>
      <p:sp>
        <p:nvSpPr>
          <p:cNvPr id="6" name="TextBox 5">
            <a:extLst>
              <a:ext uri="{FF2B5EF4-FFF2-40B4-BE49-F238E27FC236}">
                <a16:creationId xmlns:a16="http://schemas.microsoft.com/office/drawing/2014/main" id="{6A01BD8D-A802-66DB-F7BA-B7B1D731E580}"/>
              </a:ext>
            </a:extLst>
          </p:cNvPr>
          <p:cNvSpPr txBox="1"/>
          <p:nvPr/>
        </p:nvSpPr>
        <p:spPr>
          <a:xfrm>
            <a:off x="1489265" y="6351711"/>
            <a:ext cx="625523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https://arxiv.org/pdf/2209.08600.pdf</a:t>
            </a:r>
            <a:r>
              <a:rPr kumimoji="0" lang="en-US" sz="24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3088059437"/>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9118B-F903-D2F5-1913-CB7625020800}"/>
              </a:ext>
            </a:extLst>
          </p:cNvPr>
          <p:cNvSpPr>
            <a:spLocks noGrp="1"/>
          </p:cNvSpPr>
          <p:nvPr>
            <p:ph type="title"/>
          </p:nvPr>
        </p:nvSpPr>
        <p:spPr/>
        <p:txBody>
          <a:bodyPr/>
          <a:lstStyle/>
          <a:p>
            <a:r>
              <a:rPr lang="en-US" dirty="0"/>
              <a:t>When to Employ PNM</a:t>
            </a:r>
          </a:p>
        </p:txBody>
      </p:sp>
      <p:sp>
        <p:nvSpPr>
          <p:cNvPr id="5" name="Oval 4">
            <a:extLst>
              <a:ext uri="{FF2B5EF4-FFF2-40B4-BE49-F238E27FC236}">
                <a16:creationId xmlns:a16="http://schemas.microsoft.com/office/drawing/2014/main" id="{83008A33-9A59-14B4-0E72-53734DB83FBF}"/>
              </a:ext>
            </a:extLst>
          </p:cNvPr>
          <p:cNvSpPr/>
          <p:nvPr/>
        </p:nvSpPr>
        <p:spPr>
          <a:xfrm>
            <a:off x="2973154" y="2305585"/>
            <a:ext cx="3211232" cy="1524000"/>
          </a:xfrm>
          <a:prstGeom prst="ellipse">
            <a:avLst/>
          </a:prstGeom>
          <a:solidFill>
            <a:schemeClr val="tx1">
              <a:lumMod val="50000"/>
              <a:lumOff val="50000"/>
            </a:schemeClr>
          </a:solid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150" normalizeH="0" baseline="0" noProof="0" dirty="0">
                <a:ln>
                  <a:noFill/>
                </a:ln>
                <a:solidFill>
                  <a:prstClr val="white"/>
                </a:solidFill>
                <a:effectLst/>
                <a:uLnTx/>
                <a:uFillTx/>
                <a:latin typeface="Gill Sans MT" panose="020B0502020104020203" pitchFamily="34" charset="77"/>
                <a:ea typeface="+mn-ea"/>
                <a:cs typeface="+mn-cs"/>
              </a:rPr>
              <a:t>Processing-near-Memory</a:t>
            </a:r>
          </a:p>
        </p:txBody>
      </p:sp>
      <p:grpSp>
        <p:nvGrpSpPr>
          <p:cNvPr id="6" name="Group 5">
            <a:extLst>
              <a:ext uri="{FF2B5EF4-FFF2-40B4-BE49-F238E27FC236}">
                <a16:creationId xmlns:a16="http://schemas.microsoft.com/office/drawing/2014/main" id="{95766393-7192-3032-9301-FE76ABAED477}"/>
              </a:ext>
            </a:extLst>
          </p:cNvPr>
          <p:cNvGrpSpPr/>
          <p:nvPr/>
        </p:nvGrpSpPr>
        <p:grpSpPr>
          <a:xfrm>
            <a:off x="2878320" y="726328"/>
            <a:ext cx="4195700" cy="1596033"/>
            <a:chOff x="3073303" y="1009850"/>
            <a:chExt cx="4195700" cy="1906011"/>
          </a:xfrm>
        </p:grpSpPr>
        <p:sp>
          <p:nvSpPr>
            <p:cNvPr id="7" name="TextBox 6">
              <a:extLst>
                <a:ext uri="{FF2B5EF4-FFF2-40B4-BE49-F238E27FC236}">
                  <a16:creationId xmlns:a16="http://schemas.microsoft.com/office/drawing/2014/main" id="{BB4C4E2A-7282-00A6-BE59-A2861B45EEFE}"/>
                </a:ext>
              </a:extLst>
            </p:cNvPr>
            <p:cNvSpPr txBox="1"/>
            <p:nvPr/>
          </p:nvSpPr>
          <p:spPr>
            <a:xfrm>
              <a:off x="3073303" y="1009850"/>
              <a:ext cx="4195700" cy="91888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Mobile consumer workloads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(GoogleWL</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2</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8" name="Freeform: Shape 14">
              <a:extLst>
                <a:ext uri="{FF2B5EF4-FFF2-40B4-BE49-F238E27FC236}">
                  <a16:creationId xmlns:a16="http://schemas.microsoft.com/office/drawing/2014/main" id="{C6C736EF-4683-8D61-699F-49BADFB4E529}"/>
                </a:ext>
              </a:extLst>
            </p:cNvPr>
            <p:cNvSpPr/>
            <p:nvPr/>
          </p:nvSpPr>
          <p:spPr>
            <a:xfrm>
              <a:off x="4907738" y="1889401"/>
              <a:ext cx="245642" cy="1026460"/>
            </a:xfrm>
            <a:custGeom>
              <a:avLst/>
              <a:gdLst>
                <a:gd name="connsiteX0" fmla="*/ 0 w 255373"/>
                <a:gd name="connsiteY0" fmla="*/ 1087395 h 1087395"/>
                <a:gd name="connsiteX1" fmla="*/ 255373 w 255373"/>
                <a:gd name="connsiteY1" fmla="*/ 0 h 1087395"/>
              </a:gdLst>
              <a:ahLst/>
              <a:cxnLst>
                <a:cxn ang="0">
                  <a:pos x="connsiteX0" y="connsiteY0"/>
                </a:cxn>
                <a:cxn ang="0">
                  <a:pos x="connsiteX1" y="connsiteY1"/>
                </a:cxn>
              </a:cxnLst>
              <a:rect l="l" t="t" r="r" b="b"/>
              <a:pathLst>
                <a:path w="255373" h="1087395">
                  <a:moveTo>
                    <a:pt x="0" y="1087395"/>
                  </a:moveTo>
                  <a:lnTo>
                    <a:pt x="255373"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grpSp>
      <p:grpSp>
        <p:nvGrpSpPr>
          <p:cNvPr id="9" name="Group 8">
            <a:extLst>
              <a:ext uri="{FF2B5EF4-FFF2-40B4-BE49-F238E27FC236}">
                <a16:creationId xmlns:a16="http://schemas.microsoft.com/office/drawing/2014/main" id="{786E10C9-364F-FFAA-1CC1-F9B9BF36383D}"/>
              </a:ext>
            </a:extLst>
          </p:cNvPr>
          <p:cNvGrpSpPr/>
          <p:nvPr/>
        </p:nvGrpSpPr>
        <p:grpSpPr>
          <a:xfrm>
            <a:off x="6078311" y="1818163"/>
            <a:ext cx="2818725" cy="988283"/>
            <a:chOff x="6204399" y="2374826"/>
            <a:chExt cx="2818725" cy="988283"/>
          </a:xfrm>
        </p:grpSpPr>
        <p:sp>
          <p:nvSpPr>
            <p:cNvPr id="10" name="TextBox 9">
              <a:extLst>
                <a:ext uri="{FF2B5EF4-FFF2-40B4-BE49-F238E27FC236}">
                  <a16:creationId xmlns:a16="http://schemas.microsoft.com/office/drawing/2014/main" id="{6655F6D9-C74A-8E9A-F7DB-9BDEE628DF61}"/>
                </a:ext>
              </a:extLst>
            </p:cNvPr>
            <p:cNvSpPr txBox="1"/>
            <p:nvPr/>
          </p:nvSpPr>
          <p:spPr>
            <a:xfrm>
              <a:off x="6428888" y="2374826"/>
              <a:ext cx="2594236"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Neural networks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 </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r>
                <a:rPr kumimoji="0" lang="en-US" sz="2000" b="1" i="0" u="none" strike="noStrike" kern="1200" cap="none" spc="0" normalizeH="0" baseline="0" noProof="0" dirty="0" err="1">
                  <a:ln>
                    <a:noFill/>
                  </a:ln>
                  <a:solidFill>
                    <a:prstClr val="black">
                      <a:lumMod val="75000"/>
                      <a:lumOff val="25000"/>
                    </a:prstClr>
                  </a:solidFill>
                  <a:effectLst/>
                  <a:uLnTx/>
                  <a:uFillTx/>
                  <a:latin typeface="Gill Sans MT" panose="020B0502020104020203" pitchFamily="34" charset="77"/>
                  <a:ea typeface="+mn-ea"/>
                  <a:cs typeface="+mn-cs"/>
                </a:rPr>
                <a:t>GoogleWL</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2</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11" name="Freeform: Shape 15">
              <a:extLst>
                <a:ext uri="{FF2B5EF4-FFF2-40B4-BE49-F238E27FC236}">
                  <a16:creationId xmlns:a16="http://schemas.microsoft.com/office/drawing/2014/main" id="{A11D5239-4027-8E79-0849-88A1DC48D684}"/>
                </a:ext>
              </a:extLst>
            </p:cNvPr>
            <p:cNvSpPr/>
            <p:nvPr/>
          </p:nvSpPr>
          <p:spPr>
            <a:xfrm>
              <a:off x="6204399" y="2870886"/>
              <a:ext cx="729800" cy="492223"/>
            </a:xfrm>
            <a:custGeom>
              <a:avLst/>
              <a:gdLst>
                <a:gd name="connsiteX0" fmla="*/ 0 w 906162"/>
                <a:gd name="connsiteY0" fmla="*/ 329514 h 329514"/>
                <a:gd name="connsiteX1" fmla="*/ 906162 w 906162"/>
                <a:gd name="connsiteY1" fmla="*/ 0 h 329514"/>
              </a:gdLst>
              <a:ahLst/>
              <a:cxnLst>
                <a:cxn ang="0">
                  <a:pos x="connsiteX0" y="connsiteY0"/>
                </a:cxn>
                <a:cxn ang="0">
                  <a:pos x="connsiteX1" y="connsiteY1"/>
                </a:cxn>
              </a:cxnLst>
              <a:rect l="l" t="t" r="r" b="b"/>
              <a:pathLst>
                <a:path w="906162" h="329514">
                  <a:moveTo>
                    <a:pt x="0" y="329514"/>
                  </a:moveTo>
                  <a:lnTo>
                    <a:pt x="906162"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grpSp>
        <p:nvGrpSpPr>
          <p:cNvPr id="12" name="Group 11">
            <a:extLst>
              <a:ext uri="{FF2B5EF4-FFF2-40B4-BE49-F238E27FC236}">
                <a16:creationId xmlns:a16="http://schemas.microsoft.com/office/drawing/2014/main" id="{5D931A69-AE50-8794-3A40-26BA70F9B50D}"/>
              </a:ext>
            </a:extLst>
          </p:cNvPr>
          <p:cNvGrpSpPr/>
          <p:nvPr/>
        </p:nvGrpSpPr>
        <p:grpSpPr>
          <a:xfrm>
            <a:off x="57877" y="1461673"/>
            <a:ext cx="3114524" cy="1223332"/>
            <a:chOff x="718785" y="1853584"/>
            <a:chExt cx="3342415" cy="1146543"/>
          </a:xfrm>
        </p:grpSpPr>
        <p:sp>
          <p:nvSpPr>
            <p:cNvPr id="13" name="TextBox 12">
              <a:extLst>
                <a:ext uri="{FF2B5EF4-FFF2-40B4-BE49-F238E27FC236}">
                  <a16:creationId xmlns:a16="http://schemas.microsoft.com/office/drawing/2014/main" id="{2D63117D-5128-3DC7-2D76-C28ABDB1B7D2}"/>
                </a:ext>
              </a:extLst>
            </p:cNvPr>
            <p:cNvSpPr txBox="1"/>
            <p:nvPr/>
          </p:nvSpPr>
          <p:spPr>
            <a:xfrm>
              <a:off x="718785" y="1853584"/>
              <a:ext cx="2882390" cy="7211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Graph processing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(Tesseract</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1</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14" name="Freeform: Shape 16">
              <a:extLst>
                <a:ext uri="{FF2B5EF4-FFF2-40B4-BE49-F238E27FC236}">
                  <a16:creationId xmlns:a16="http://schemas.microsoft.com/office/drawing/2014/main" id="{C326B063-158D-D167-A508-1495101E2DA2}"/>
                </a:ext>
              </a:extLst>
            </p:cNvPr>
            <p:cNvSpPr/>
            <p:nvPr/>
          </p:nvSpPr>
          <p:spPr>
            <a:xfrm>
              <a:off x="3047999" y="2285999"/>
              <a:ext cx="1013201" cy="714128"/>
            </a:xfrm>
            <a:custGeom>
              <a:avLst/>
              <a:gdLst>
                <a:gd name="connsiteX0" fmla="*/ 848497 w 848497"/>
                <a:gd name="connsiteY0" fmla="*/ 667265 h 667265"/>
                <a:gd name="connsiteX1" fmla="*/ 0 w 848497"/>
                <a:gd name="connsiteY1" fmla="*/ 0 h 667265"/>
              </a:gdLst>
              <a:ahLst/>
              <a:cxnLst>
                <a:cxn ang="0">
                  <a:pos x="connsiteX0" y="connsiteY0"/>
                </a:cxn>
                <a:cxn ang="0">
                  <a:pos x="connsiteX1" y="connsiteY1"/>
                </a:cxn>
              </a:cxnLst>
              <a:rect l="l" t="t" r="r" b="b"/>
              <a:pathLst>
                <a:path w="848497" h="667265">
                  <a:moveTo>
                    <a:pt x="848497" y="667265"/>
                  </a:moveTo>
                  <a:lnTo>
                    <a:pt x="0"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grpSp>
        <p:nvGrpSpPr>
          <p:cNvPr id="15" name="Group 14">
            <a:extLst>
              <a:ext uri="{FF2B5EF4-FFF2-40B4-BE49-F238E27FC236}">
                <a16:creationId xmlns:a16="http://schemas.microsoft.com/office/drawing/2014/main" id="{20F9361A-3561-3F72-EB70-E5F52DA665C5}"/>
              </a:ext>
            </a:extLst>
          </p:cNvPr>
          <p:cNvGrpSpPr/>
          <p:nvPr/>
        </p:nvGrpSpPr>
        <p:grpSpPr>
          <a:xfrm>
            <a:off x="991661" y="3668461"/>
            <a:ext cx="3037883" cy="1378984"/>
            <a:chOff x="2414397" y="4686438"/>
            <a:chExt cx="3037883" cy="1378984"/>
          </a:xfrm>
        </p:grpSpPr>
        <p:sp>
          <p:nvSpPr>
            <p:cNvPr id="16" name="TextBox 15">
              <a:extLst>
                <a:ext uri="{FF2B5EF4-FFF2-40B4-BE49-F238E27FC236}">
                  <a16:creationId xmlns:a16="http://schemas.microsoft.com/office/drawing/2014/main" id="{E3CBFC93-1627-82D5-1761-61B3CCFCB7B8}"/>
                </a:ext>
              </a:extLst>
            </p:cNvPr>
            <p:cNvSpPr txBox="1"/>
            <p:nvPr/>
          </p:nvSpPr>
          <p:spPr>
            <a:xfrm>
              <a:off x="2414397" y="5295981"/>
              <a:ext cx="3037883" cy="76944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Time series 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(NATSA</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6</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endParaRPr kumimoji="0" lang="en-US" sz="20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endParaRPr>
            </a:p>
          </p:txBody>
        </p:sp>
        <p:sp>
          <p:nvSpPr>
            <p:cNvPr id="17" name="Freeform: Shape 18">
              <a:extLst>
                <a:ext uri="{FF2B5EF4-FFF2-40B4-BE49-F238E27FC236}">
                  <a16:creationId xmlns:a16="http://schemas.microsoft.com/office/drawing/2014/main" id="{B1FFC3DA-0BE9-6EDD-0CAF-377408B9C8EA}"/>
                </a:ext>
              </a:extLst>
            </p:cNvPr>
            <p:cNvSpPr/>
            <p:nvPr/>
          </p:nvSpPr>
          <p:spPr>
            <a:xfrm>
              <a:off x="4085967" y="4686438"/>
              <a:ext cx="890244" cy="692870"/>
            </a:xfrm>
            <a:custGeom>
              <a:avLst/>
              <a:gdLst>
                <a:gd name="connsiteX0" fmla="*/ 345989 w 345989"/>
                <a:gd name="connsiteY0" fmla="*/ 0 h 1194487"/>
                <a:gd name="connsiteX1" fmla="*/ 0 w 345989"/>
                <a:gd name="connsiteY1" fmla="*/ 1194487 h 1194487"/>
              </a:gdLst>
              <a:ahLst/>
              <a:cxnLst>
                <a:cxn ang="0">
                  <a:pos x="connsiteX0" y="connsiteY0"/>
                </a:cxn>
                <a:cxn ang="0">
                  <a:pos x="connsiteX1" y="connsiteY1"/>
                </a:cxn>
              </a:cxnLst>
              <a:rect l="l" t="t" r="r" b="b"/>
              <a:pathLst>
                <a:path w="345989" h="1194487">
                  <a:moveTo>
                    <a:pt x="345989" y="0"/>
                  </a:moveTo>
                  <a:lnTo>
                    <a:pt x="0" y="1194487"/>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panose="020B0502020104020203" pitchFamily="34" charset="77"/>
                <a:ea typeface="+mn-ea"/>
                <a:cs typeface="+mn-cs"/>
              </a:endParaRPr>
            </a:p>
          </p:txBody>
        </p:sp>
      </p:grpSp>
      <p:grpSp>
        <p:nvGrpSpPr>
          <p:cNvPr id="18" name="Group 17">
            <a:extLst>
              <a:ext uri="{FF2B5EF4-FFF2-40B4-BE49-F238E27FC236}">
                <a16:creationId xmlns:a16="http://schemas.microsoft.com/office/drawing/2014/main" id="{161E6B0E-50AA-E4B9-3717-B8825FA5CDFE}"/>
              </a:ext>
            </a:extLst>
          </p:cNvPr>
          <p:cNvGrpSpPr/>
          <p:nvPr/>
        </p:nvGrpSpPr>
        <p:grpSpPr>
          <a:xfrm>
            <a:off x="5821319" y="3543093"/>
            <a:ext cx="3368137" cy="1337976"/>
            <a:chOff x="5774167" y="4000439"/>
            <a:chExt cx="3368137" cy="1337976"/>
          </a:xfrm>
        </p:grpSpPr>
        <p:sp>
          <p:nvSpPr>
            <p:cNvPr id="19" name="TextBox 18">
              <a:extLst>
                <a:ext uri="{FF2B5EF4-FFF2-40B4-BE49-F238E27FC236}">
                  <a16:creationId xmlns:a16="http://schemas.microsoft.com/office/drawing/2014/main" id="{34C9DB4A-216D-4181-5AA4-B8EB55DB8224}"/>
                </a:ext>
              </a:extLst>
            </p:cNvPr>
            <p:cNvSpPr txBox="1"/>
            <p:nvPr/>
          </p:nvSpPr>
          <p:spPr>
            <a:xfrm>
              <a:off x="5963228" y="4199642"/>
              <a:ext cx="3179076" cy="113877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DNA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sequence mapping</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(GenASM</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3</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 </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GRIM-Filter</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4</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endParaRPr kumimoji="0" lang="en-US" sz="20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endParaRPr>
            </a:p>
          </p:txBody>
        </p:sp>
        <p:sp>
          <p:nvSpPr>
            <p:cNvPr id="20" name="Freeform: Shape 19">
              <a:extLst>
                <a:ext uri="{FF2B5EF4-FFF2-40B4-BE49-F238E27FC236}">
                  <a16:creationId xmlns:a16="http://schemas.microsoft.com/office/drawing/2014/main" id="{0D73DBE4-7707-0AEE-14A2-2B37E5A3E88C}"/>
                </a:ext>
              </a:extLst>
            </p:cNvPr>
            <p:cNvSpPr/>
            <p:nvPr/>
          </p:nvSpPr>
          <p:spPr>
            <a:xfrm>
              <a:off x="5774167" y="4000439"/>
              <a:ext cx="1057818" cy="584559"/>
            </a:xfrm>
            <a:custGeom>
              <a:avLst/>
              <a:gdLst>
                <a:gd name="connsiteX0" fmla="*/ 0 w 955589"/>
                <a:gd name="connsiteY0" fmla="*/ 0 h 634314"/>
                <a:gd name="connsiteX1" fmla="*/ 955589 w 955589"/>
                <a:gd name="connsiteY1" fmla="*/ 634314 h 634314"/>
              </a:gdLst>
              <a:ahLst/>
              <a:cxnLst>
                <a:cxn ang="0">
                  <a:pos x="connsiteX0" y="connsiteY0"/>
                </a:cxn>
                <a:cxn ang="0">
                  <a:pos x="connsiteX1" y="connsiteY1"/>
                </a:cxn>
              </a:cxnLst>
              <a:rect l="l" t="t" r="r" b="b"/>
              <a:pathLst>
                <a:path w="955589" h="634314">
                  <a:moveTo>
                    <a:pt x="0" y="0"/>
                  </a:moveTo>
                  <a:lnTo>
                    <a:pt x="955589" y="634314"/>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grpSp>
        <p:nvGrpSpPr>
          <p:cNvPr id="21" name="Group 20">
            <a:extLst>
              <a:ext uri="{FF2B5EF4-FFF2-40B4-BE49-F238E27FC236}">
                <a16:creationId xmlns:a16="http://schemas.microsoft.com/office/drawing/2014/main" id="{CEDD0CE4-8D5C-5036-5CE8-74A486677E08}"/>
              </a:ext>
            </a:extLst>
          </p:cNvPr>
          <p:cNvGrpSpPr/>
          <p:nvPr/>
        </p:nvGrpSpPr>
        <p:grpSpPr>
          <a:xfrm>
            <a:off x="4712755" y="3829584"/>
            <a:ext cx="859227" cy="1171775"/>
            <a:chOff x="3420385" y="4013776"/>
            <a:chExt cx="859227" cy="1694371"/>
          </a:xfrm>
        </p:grpSpPr>
        <p:sp>
          <p:nvSpPr>
            <p:cNvPr id="22" name="TextBox 21">
              <a:extLst>
                <a:ext uri="{FF2B5EF4-FFF2-40B4-BE49-F238E27FC236}">
                  <a16:creationId xmlns:a16="http://schemas.microsoft.com/office/drawing/2014/main" id="{E3EF9DAA-C423-4B92-C85C-BE3B2FD79C49}"/>
                </a:ext>
              </a:extLst>
            </p:cNvPr>
            <p:cNvSpPr txBox="1"/>
            <p:nvPr/>
          </p:nvSpPr>
          <p:spPr>
            <a:xfrm>
              <a:off x="3763124" y="4862570"/>
              <a:ext cx="516488" cy="845577"/>
            </a:xfrm>
            <a:prstGeom prst="rect">
              <a:avLst/>
            </a:prstGeom>
            <a:noFill/>
            <a:ln w="28575">
              <a:noFill/>
            </a:ln>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a:t>
              </a:r>
            </a:p>
          </p:txBody>
        </p:sp>
        <p:sp>
          <p:nvSpPr>
            <p:cNvPr id="23" name="Freeform: Shape 23">
              <a:extLst>
                <a:ext uri="{FF2B5EF4-FFF2-40B4-BE49-F238E27FC236}">
                  <a16:creationId xmlns:a16="http://schemas.microsoft.com/office/drawing/2014/main" id="{CC8F04C7-4C7F-8403-B2FD-6B5C13F31CA3}"/>
                </a:ext>
              </a:extLst>
            </p:cNvPr>
            <p:cNvSpPr/>
            <p:nvPr/>
          </p:nvSpPr>
          <p:spPr>
            <a:xfrm flipH="1">
              <a:off x="3420385" y="4013776"/>
              <a:ext cx="533400" cy="1219200"/>
            </a:xfrm>
            <a:custGeom>
              <a:avLst/>
              <a:gdLst>
                <a:gd name="connsiteX0" fmla="*/ 345989 w 345989"/>
                <a:gd name="connsiteY0" fmla="*/ 0 h 1194487"/>
                <a:gd name="connsiteX1" fmla="*/ 0 w 345989"/>
                <a:gd name="connsiteY1" fmla="*/ 1194487 h 1194487"/>
              </a:gdLst>
              <a:ahLst/>
              <a:cxnLst>
                <a:cxn ang="0">
                  <a:pos x="connsiteX0" y="connsiteY0"/>
                </a:cxn>
                <a:cxn ang="0">
                  <a:pos x="connsiteX1" y="connsiteY1"/>
                </a:cxn>
              </a:cxnLst>
              <a:rect l="l" t="t" r="r" b="b"/>
              <a:pathLst>
                <a:path w="345989" h="1194487">
                  <a:moveTo>
                    <a:pt x="345989" y="0"/>
                  </a:moveTo>
                  <a:lnTo>
                    <a:pt x="0" y="1194487"/>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sp>
        <p:nvSpPr>
          <p:cNvPr id="24" name="Content Placeholder 25">
            <a:extLst>
              <a:ext uri="{FF2B5EF4-FFF2-40B4-BE49-F238E27FC236}">
                <a16:creationId xmlns:a16="http://schemas.microsoft.com/office/drawing/2014/main" id="{39909F98-90B3-717F-9031-E9676BF83A25}"/>
              </a:ext>
            </a:extLst>
          </p:cNvPr>
          <p:cNvSpPr>
            <a:spLocks noGrp="1"/>
          </p:cNvSpPr>
          <p:nvPr>
            <p:ph idx="1"/>
          </p:nvPr>
        </p:nvSpPr>
        <p:spPr>
          <a:xfrm>
            <a:off x="34309" y="5021585"/>
            <a:ext cx="9094167" cy="1606775"/>
          </a:xfrm>
        </p:spPr>
        <p:txBody>
          <a:bodyPr>
            <a:noAutofit/>
          </a:bodyPr>
          <a:lstStyle/>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[1] </a:t>
            </a:r>
            <a:r>
              <a:rPr lang="en-US" sz="1050" dirty="0" err="1">
                <a:solidFill>
                  <a:schemeClr val="bg1">
                    <a:lumMod val="75000"/>
                  </a:schemeClr>
                </a:solidFill>
                <a:latin typeface="Gill Sans MT" panose="020B0502020104020203" pitchFamily="34" charset="77"/>
              </a:rPr>
              <a:t>Ahn</a:t>
            </a:r>
            <a:r>
              <a:rPr lang="en-US" sz="1050" dirty="0">
                <a:solidFill>
                  <a:schemeClr val="bg1">
                    <a:lumMod val="75000"/>
                  </a:schemeClr>
                </a:solidFill>
                <a:latin typeface="Gill Sans MT" panose="020B0502020104020203" pitchFamily="34" charset="77"/>
              </a:rPr>
              <a:t>+, “A Scalable Processing-in-Memory Accelerator for Parallel Graph Processing," ISCA, 2015</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[2] </a:t>
            </a:r>
            <a:r>
              <a:rPr lang="en-US" sz="1050" dirty="0" err="1">
                <a:solidFill>
                  <a:schemeClr val="bg1">
                    <a:lumMod val="75000"/>
                  </a:schemeClr>
                </a:solidFill>
                <a:latin typeface="Gill Sans MT" panose="020B0502020104020203" pitchFamily="34" charset="77"/>
              </a:rPr>
              <a:t>Boroumand</a:t>
            </a:r>
            <a:r>
              <a:rPr lang="en-US" sz="1050" dirty="0">
                <a:solidFill>
                  <a:schemeClr val="bg1">
                    <a:lumMod val="75000"/>
                  </a:schemeClr>
                </a:solidFill>
                <a:latin typeface="Gill Sans MT" panose="020B0502020104020203" pitchFamily="34" charset="77"/>
              </a:rPr>
              <a:t>+, "Google Workloads for Consumer Devices: Mitigating Data Movement Bottlenecks,” ASPLOS, 2018</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[3] Cali+, "</a:t>
            </a:r>
            <a:r>
              <a:rPr lang="en-US" sz="1050" dirty="0" err="1">
                <a:solidFill>
                  <a:schemeClr val="bg1">
                    <a:lumMod val="75000"/>
                  </a:schemeClr>
                </a:solidFill>
                <a:latin typeface="Gill Sans MT" panose="020B0502020104020203" pitchFamily="34" charset="77"/>
              </a:rPr>
              <a:t>GenASM</a:t>
            </a:r>
            <a:r>
              <a:rPr lang="en-US" sz="1050" dirty="0">
                <a:solidFill>
                  <a:schemeClr val="bg1">
                    <a:lumMod val="75000"/>
                  </a:schemeClr>
                </a:solidFill>
                <a:latin typeface="Gill Sans MT" panose="020B0502020104020203" pitchFamily="34" charset="77"/>
              </a:rPr>
              <a:t>: A High-Performance, Low-Power Approximate String Matching Acceleration Framework for Genome Sequence Analysis,” MICRO, 2020 </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[4] Kim+, "GRIM-Filter: Fast Seed Location Filtering in DNA Read Mapping Using Processing-in-Memory Technologies,” BMC Genomics, 2018</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[5] Boroumand+, "Polynesia: Enabling High-Performance and Energy-Efficient Hybrid Transactional/Analytical Databases with Hardware/Software Co-Design,” ICDE, 2022</a:t>
            </a:r>
          </a:p>
          <a:p>
            <a:pPr marL="0" indent="0">
              <a:lnSpc>
                <a:spcPct val="100000"/>
              </a:lnSpc>
              <a:spcBef>
                <a:spcPts val="400"/>
              </a:spcBef>
              <a:buNone/>
            </a:pPr>
            <a:r>
              <a:rPr lang="en-US" sz="1050" dirty="0">
                <a:solidFill>
                  <a:schemeClr val="bg1">
                    <a:lumMod val="75000"/>
                  </a:schemeClr>
                </a:solidFill>
                <a:latin typeface="Gill Sans MT" panose="020B0502020104020203" pitchFamily="34" charset="77"/>
              </a:rPr>
              <a:t>[6] Fernandez+, “NATSA: A Near-Data Processing Accelerator for Time Series Analysis,” ICCD, 2020</a:t>
            </a:r>
          </a:p>
          <a:p>
            <a:pPr marL="0" indent="0">
              <a:lnSpc>
                <a:spcPct val="100000"/>
              </a:lnSpc>
              <a:spcBef>
                <a:spcPts val="400"/>
              </a:spcBef>
              <a:buNone/>
            </a:pPr>
            <a:endParaRPr lang="en-US" sz="1050" dirty="0">
              <a:solidFill>
                <a:schemeClr val="bg1">
                  <a:lumMod val="75000"/>
                </a:schemeClr>
              </a:solidFill>
              <a:latin typeface="Gill Sans MT" panose="020B0502020104020203" pitchFamily="34" charset="77"/>
            </a:endParaRPr>
          </a:p>
          <a:p>
            <a:pPr marL="0" indent="0">
              <a:lnSpc>
                <a:spcPct val="100000"/>
              </a:lnSpc>
              <a:spcBef>
                <a:spcPts val="400"/>
              </a:spcBef>
              <a:buNone/>
            </a:pPr>
            <a:endParaRPr lang="en-US" sz="1050" dirty="0">
              <a:solidFill>
                <a:schemeClr val="bg1">
                  <a:lumMod val="65000"/>
                </a:schemeClr>
              </a:solidFill>
              <a:latin typeface="Gill Sans MT" panose="020B0502020104020203" pitchFamily="34" charset="77"/>
            </a:endParaRPr>
          </a:p>
        </p:txBody>
      </p:sp>
      <p:grpSp>
        <p:nvGrpSpPr>
          <p:cNvPr id="25" name="Group 24">
            <a:extLst>
              <a:ext uri="{FF2B5EF4-FFF2-40B4-BE49-F238E27FC236}">
                <a16:creationId xmlns:a16="http://schemas.microsoft.com/office/drawing/2014/main" id="{9E5C1E18-84ED-AED8-1F23-360C8A7A2FE7}"/>
              </a:ext>
            </a:extLst>
          </p:cNvPr>
          <p:cNvGrpSpPr/>
          <p:nvPr/>
        </p:nvGrpSpPr>
        <p:grpSpPr>
          <a:xfrm>
            <a:off x="658455" y="2878258"/>
            <a:ext cx="2341103" cy="769441"/>
            <a:chOff x="1297597" y="2475710"/>
            <a:chExt cx="2512403" cy="721143"/>
          </a:xfrm>
        </p:grpSpPr>
        <p:sp>
          <p:nvSpPr>
            <p:cNvPr id="26" name="TextBox 25">
              <a:extLst>
                <a:ext uri="{FF2B5EF4-FFF2-40B4-BE49-F238E27FC236}">
                  <a16:creationId xmlns:a16="http://schemas.microsoft.com/office/drawing/2014/main" id="{2EF64533-F48C-8A9C-7BCB-DFBAD4D656E4}"/>
                </a:ext>
              </a:extLst>
            </p:cNvPr>
            <p:cNvSpPr txBox="1"/>
            <p:nvPr/>
          </p:nvSpPr>
          <p:spPr>
            <a:xfrm>
              <a:off x="1297597" y="2475710"/>
              <a:ext cx="1780850" cy="72114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solidFill>
                  <a:effectLst/>
                  <a:uLnTx/>
                  <a:uFillTx/>
                  <a:latin typeface="Gill Sans MT" panose="020B0502020104020203" pitchFamily="34" charset="77"/>
                  <a:ea typeface="+mn-ea"/>
                  <a:cs typeface="+mn-cs"/>
                </a:rPr>
                <a:t>Databases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(Polynesia</a:t>
              </a:r>
              <a:r>
                <a:rPr kumimoji="0" lang="en-US" sz="2000" b="1" i="0" u="none" strike="noStrike" kern="1200" cap="none" spc="0" normalizeH="0" baseline="30000" noProof="0" dirty="0">
                  <a:ln>
                    <a:noFill/>
                  </a:ln>
                  <a:solidFill>
                    <a:prstClr val="black">
                      <a:lumMod val="75000"/>
                      <a:lumOff val="25000"/>
                    </a:prstClr>
                  </a:solidFill>
                  <a:effectLst/>
                  <a:uLnTx/>
                  <a:uFillTx/>
                  <a:latin typeface="Gill Sans MT" panose="020B0502020104020203" pitchFamily="34" charset="77"/>
                  <a:ea typeface="+mn-ea"/>
                  <a:cs typeface="+mn-cs"/>
                </a:rPr>
                <a:t>5</a:t>
              </a:r>
              <a:r>
                <a:rPr kumimoji="0" lang="en-US" sz="2000" b="1" i="0" u="none" strike="noStrike" kern="1200" cap="none" spc="0" normalizeH="0" baseline="0" noProof="0" dirty="0">
                  <a:ln>
                    <a:noFill/>
                  </a:ln>
                  <a:solidFill>
                    <a:prstClr val="black">
                      <a:lumMod val="75000"/>
                      <a:lumOff val="25000"/>
                    </a:prstClr>
                  </a:solidFill>
                  <a:effectLst/>
                  <a:uLnTx/>
                  <a:uFillTx/>
                  <a:latin typeface="Gill Sans MT" panose="020B0502020104020203" pitchFamily="34" charset="77"/>
                  <a:ea typeface="+mn-ea"/>
                  <a:cs typeface="+mn-cs"/>
                </a:rPr>
                <a:t>)</a:t>
              </a:r>
            </a:p>
          </p:txBody>
        </p:sp>
        <p:sp>
          <p:nvSpPr>
            <p:cNvPr id="27" name="Freeform: Shape 16">
              <a:extLst>
                <a:ext uri="{FF2B5EF4-FFF2-40B4-BE49-F238E27FC236}">
                  <a16:creationId xmlns:a16="http://schemas.microsoft.com/office/drawing/2014/main" id="{CDFEDB2B-5B50-54E0-11FB-6DB859221C77}"/>
                </a:ext>
              </a:extLst>
            </p:cNvPr>
            <p:cNvSpPr/>
            <p:nvPr/>
          </p:nvSpPr>
          <p:spPr>
            <a:xfrm flipV="1">
              <a:off x="3048001" y="2771992"/>
              <a:ext cx="761999" cy="42849"/>
            </a:xfrm>
            <a:custGeom>
              <a:avLst/>
              <a:gdLst>
                <a:gd name="connsiteX0" fmla="*/ 848497 w 848497"/>
                <a:gd name="connsiteY0" fmla="*/ 667265 h 667265"/>
                <a:gd name="connsiteX1" fmla="*/ 0 w 848497"/>
                <a:gd name="connsiteY1" fmla="*/ 0 h 667265"/>
              </a:gdLst>
              <a:ahLst/>
              <a:cxnLst>
                <a:cxn ang="0">
                  <a:pos x="connsiteX0" y="connsiteY0"/>
                </a:cxn>
                <a:cxn ang="0">
                  <a:pos x="connsiteX1" y="connsiteY1"/>
                </a:cxn>
              </a:cxnLst>
              <a:rect l="l" t="t" r="r" b="b"/>
              <a:pathLst>
                <a:path w="848497" h="667265">
                  <a:moveTo>
                    <a:pt x="848497" y="667265"/>
                  </a:moveTo>
                  <a:lnTo>
                    <a:pt x="0" y="0"/>
                  </a:lnTo>
                </a:path>
              </a:pathLst>
            </a:custGeom>
            <a:noFill/>
            <a:ln w="28575">
              <a:solidFill>
                <a:schemeClr val="accent2"/>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Gill Sans MT" panose="020B0502020104020203" pitchFamily="34" charset="77"/>
                <a:ea typeface="+mn-ea"/>
                <a:cs typeface="+mn-cs"/>
              </a:endParaRPr>
            </a:p>
          </p:txBody>
        </p:sp>
      </p:grpSp>
      <p:sp>
        <p:nvSpPr>
          <p:cNvPr id="28" name="Slide Number Placeholder 27">
            <a:extLst>
              <a:ext uri="{FF2B5EF4-FFF2-40B4-BE49-F238E27FC236}">
                <a16:creationId xmlns:a16="http://schemas.microsoft.com/office/drawing/2014/main" id="{B9068DC1-1AED-B629-D782-069F9C1ECFC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A2D8F13-174C-467F-9D40-7DDEF70CAB8C}" type="slidenum">
              <a:rPr kumimoji="0" lang="en-US" sz="2400" b="1" i="0" u="none" strike="noStrike" kern="1200" cap="none" spc="0" normalizeH="0" baseline="0" noProof="0" smtClean="0">
                <a:ln>
                  <a:noFill/>
                </a:ln>
                <a:solidFill>
                  <a:srgbClr val="1F497D"/>
                </a:solidFill>
                <a:effectLst/>
                <a:uLnTx/>
                <a:uFillTx/>
                <a:latin typeface="Gill Sans M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2400" b="1" i="0" u="none" strike="noStrike" kern="1200" cap="none" spc="0" normalizeH="0" baseline="0" noProof="0" dirty="0">
              <a:ln>
                <a:noFill/>
              </a:ln>
              <a:solidFill>
                <a:srgbClr val="1F497D"/>
              </a:solidFill>
              <a:effectLst/>
              <a:uLnTx/>
              <a:uFillTx/>
              <a:latin typeface="Gill Sans MT"/>
              <a:ea typeface="+mn-ea"/>
              <a:cs typeface="+mn-cs"/>
            </a:endParaRPr>
          </a:p>
        </p:txBody>
      </p:sp>
    </p:spTree>
    <p:extLst>
      <p:ext uri="{BB962C8B-B14F-4D97-AF65-F5344CB8AC3E}">
        <p14:creationId xmlns:p14="http://schemas.microsoft.com/office/powerpoint/2010/main" val="4113822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24">
                                            <p:txEl>
                                              <p:pRg st="0" end="0"/>
                                            </p:txEl>
                                          </p:spTgt>
                                        </p:tgtEl>
                                        <p:attrNameLst>
                                          <p:attrName>style.visibility</p:attrName>
                                        </p:attrNameLst>
                                      </p:cBhvr>
                                      <p:to>
                                        <p:strVal val="visible"/>
                                      </p:to>
                                    </p:set>
                                    <p:animEffect transition="in" filter="fade">
                                      <p:cBhvr>
                                        <p:cTn id="15" dur="500"/>
                                        <p:tgtEl>
                                          <p:spTgt spid="24">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nodeType="withEffect">
                                  <p:stCondLst>
                                    <p:cond delay="0"/>
                                  </p:stCondLst>
                                  <p:childTnLst>
                                    <p:set>
                                      <p:cBhvr>
                                        <p:cTn id="22" dur="1" fill="hold">
                                          <p:stCondLst>
                                            <p:cond delay="0"/>
                                          </p:stCondLst>
                                        </p:cTn>
                                        <p:tgtEl>
                                          <p:spTgt spid="24">
                                            <p:txEl>
                                              <p:pRg st="1" end="1"/>
                                            </p:txEl>
                                          </p:spTgt>
                                        </p:tgtEl>
                                        <p:attrNameLst>
                                          <p:attrName>style.visibility</p:attrName>
                                        </p:attrNameLst>
                                      </p:cBhvr>
                                      <p:to>
                                        <p:strVal val="visible"/>
                                      </p:to>
                                    </p:set>
                                    <p:animEffect transition="in" filter="fade">
                                      <p:cBhvr>
                                        <p:cTn id="23" dur="500"/>
                                        <p:tgtEl>
                                          <p:spTgt spid="2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fade">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par>
                                <p:cTn id="34" presetID="10" presetClass="entr" presetSubtype="0" fill="hold" nodeType="withEffect">
                                  <p:stCondLst>
                                    <p:cond delay="0"/>
                                  </p:stCondLst>
                                  <p:childTnLst>
                                    <p:set>
                                      <p:cBhvr>
                                        <p:cTn id="35" dur="1" fill="hold">
                                          <p:stCondLst>
                                            <p:cond delay="0"/>
                                          </p:stCondLst>
                                        </p:cTn>
                                        <p:tgtEl>
                                          <p:spTgt spid="24">
                                            <p:txEl>
                                              <p:pRg st="2" end="2"/>
                                            </p:txEl>
                                          </p:spTgt>
                                        </p:tgtEl>
                                        <p:attrNameLst>
                                          <p:attrName>style.visibility</p:attrName>
                                        </p:attrNameLst>
                                      </p:cBhvr>
                                      <p:to>
                                        <p:strVal val="visible"/>
                                      </p:to>
                                    </p:set>
                                    <p:animEffect transition="in" filter="fade">
                                      <p:cBhvr>
                                        <p:cTn id="36" dur="500"/>
                                        <p:tgtEl>
                                          <p:spTgt spid="24">
                                            <p:txEl>
                                              <p:pRg st="2" end="2"/>
                                            </p:txEl>
                                          </p:spTgt>
                                        </p:tgtEl>
                                      </p:cBhvr>
                                    </p:animEffect>
                                  </p:childTnLst>
                                </p:cTn>
                              </p:par>
                              <p:par>
                                <p:cTn id="37" presetID="10" presetClass="entr" presetSubtype="0" fill="hold" nodeType="withEffect">
                                  <p:stCondLst>
                                    <p:cond delay="0"/>
                                  </p:stCondLst>
                                  <p:childTnLst>
                                    <p:set>
                                      <p:cBhvr>
                                        <p:cTn id="38" dur="1" fill="hold">
                                          <p:stCondLst>
                                            <p:cond delay="0"/>
                                          </p:stCondLst>
                                        </p:cTn>
                                        <p:tgtEl>
                                          <p:spTgt spid="24">
                                            <p:txEl>
                                              <p:pRg st="3" end="3"/>
                                            </p:txEl>
                                          </p:spTgt>
                                        </p:tgtEl>
                                        <p:attrNameLst>
                                          <p:attrName>style.visibility</p:attrName>
                                        </p:attrNameLst>
                                      </p:cBhvr>
                                      <p:to>
                                        <p:strVal val="visible"/>
                                      </p:to>
                                    </p:set>
                                    <p:animEffect transition="in" filter="fade">
                                      <p:cBhvr>
                                        <p:cTn id="39" dur="500"/>
                                        <p:tgtEl>
                                          <p:spTgt spid="24">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500"/>
                                        <p:tgtEl>
                                          <p:spTgt spid="25"/>
                                        </p:tgtEl>
                                      </p:cBhvr>
                                    </p:animEffect>
                                  </p:childTnLst>
                                </p:cTn>
                              </p:par>
                              <p:par>
                                <p:cTn id="45" presetID="10" presetClass="entr" presetSubtype="0" fill="hold" nodeType="withEffect">
                                  <p:stCondLst>
                                    <p:cond delay="0"/>
                                  </p:stCondLst>
                                  <p:childTnLst>
                                    <p:set>
                                      <p:cBhvr>
                                        <p:cTn id="46" dur="1" fill="hold">
                                          <p:stCondLst>
                                            <p:cond delay="0"/>
                                          </p:stCondLst>
                                        </p:cTn>
                                        <p:tgtEl>
                                          <p:spTgt spid="24">
                                            <p:txEl>
                                              <p:pRg st="4" end="4"/>
                                            </p:txEl>
                                          </p:spTgt>
                                        </p:tgtEl>
                                        <p:attrNameLst>
                                          <p:attrName>style.visibility</p:attrName>
                                        </p:attrNameLst>
                                      </p:cBhvr>
                                      <p:to>
                                        <p:strVal val="visible"/>
                                      </p:to>
                                    </p:set>
                                    <p:animEffect transition="in" filter="fade">
                                      <p:cBhvr>
                                        <p:cTn id="47" dur="500"/>
                                        <p:tgtEl>
                                          <p:spTgt spid="24">
                                            <p:txEl>
                                              <p:pRg st="4" end="4"/>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500"/>
                                        <p:tgtEl>
                                          <p:spTgt spid="15"/>
                                        </p:tgtEl>
                                      </p:cBhvr>
                                    </p:animEffect>
                                  </p:childTnLst>
                                </p:cTn>
                              </p:par>
                              <p:par>
                                <p:cTn id="53" presetID="10" presetClass="entr" presetSubtype="0" fill="hold" nodeType="withEffect">
                                  <p:stCondLst>
                                    <p:cond delay="0"/>
                                  </p:stCondLst>
                                  <p:childTnLst>
                                    <p:set>
                                      <p:cBhvr>
                                        <p:cTn id="54" dur="1" fill="hold">
                                          <p:stCondLst>
                                            <p:cond delay="0"/>
                                          </p:stCondLst>
                                        </p:cTn>
                                        <p:tgtEl>
                                          <p:spTgt spid="24">
                                            <p:txEl>
                                              <p:pRg st="5" end="5"/>
                                            </p:txEl>
                                          </p:spTgt>
                                        </p:tgtEl>
                                        <p:attrNameLst>
                                          <p:attrName>style.visibility</p:attrName>
                                        </p:attrNameLst>
                                      </p:cBhvr>
                                      <p:to>
                                        <p:strVal val="visible"/>
                                      </p:to>
                                    </p:set>
                                    <p:animEffect transition="in" filter="fade">
                                      <p:cBhvr>
                                        <p:cTn id="55" dur="500"/>
                                        <p:tgtEl>
                                          <p:spTgt spid="24">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fade">
                                      <p:cBhvr>
                                        <p:cTn id="6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Accelerating Time Series Analysis</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a:t>Ivan Fernandez, Ricardo </a:t>
            </a:r>
            <a:r>
              <a:rPr lang="en-US" sz="1800" dirty="0" err="1"/>
              <a:t>Quislant</a:t>
            </a:r>
            <a:r>
              <a:rPr lang="en-US" sz="1800" dirty="0"/>
              <a:t>, Christina </a:t>
            </a:r>
            <a:r>
              <a:rPr lang="en-US" sz="1800" dirty="0" err="1"/>
              <a:t>Giannoula</a:t>
            </a:r>
            <a:r>
              <a:rPr lang="en-US" sz="1800" dirty="0"/>
              <a:t>, Mohammed </a:t>
            </a:r>
            <a:r>
              <a:rPr lang="en-US" sz="1800" dirty="0" err="1"/>
              <a:t>Alser</a:t>
            </a:r>
            <a:r>
              <a:rPr lang="en-US" sz="1800" dirty="0"/>
              <a:t>, Juan Gómez-Luna, Eladio Gutiérrez, Oscar Plata,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"NATSA: A Near-Data Processing Accelerator for Time Series Analysis"</a:t>
            </a:r>
            <a:br>
              <a:rPr lang="en-US" sz="1800" dirty="0"/>
            </a:br>
            <a:r>
              <a:rPr lang="en-US" sz="1800" i="1" dirty="0"/>
              <a:t>Proceedings of the </a:t>
            </a:r>
            <a:r>
              <a:rPr lang="en-US" sz="1800" i="1" dirty="0">
                <a:hlinkClick r:id="rId3"/>
              </a:rPr>
              <a:t>38th IEEE International Conference on Computer Design</a:t>
            </a:r>
            <a:r>
              <a:rPr lang="en-US" sz="1800" i="1" dirty="0"/>
              <a:t> (</a:t>
            </a:r>
            <a:r>
              <a:rPr lang="en-US" sz="1800" b="1" i="1" dirty="0"/>
              <a:t>ICCD</a:t>
            </a:r>
            <a:r>
              <a:rPr lang="en-US" sz="1800" i="1" dirty="0"/>
              <a:t>)</a:t>
            </a:r>
            <a:r>
              <a:rPr lang="en-US" sz="1800" dirty="0"/>
              <a:t>, Virtual, October 2020.</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Talk Video</a:t>
            </a:r>
            <a:r>
              <a:rPr lang="en-US" sz="1800" dirty="0"/>
              <a:t> (10 minutes)]</a:t>
            </a:r>
            <a:br>
              <a:rPr lang="en-US" sz="1800" dirty="0"/>
            </a:br>
            <a:r>
              <a:rPr lang="en-US" sz="1800" dirty="0"/>
              <a:t>[</a:t>
            </a:r>
            <a:r>
              <a:rPr lang="en-US" sz="1800" dirty="0">
                <a:hlinkClick r:id="rId7"/>
              </a:rPr>
              <a:t>Source Code</a:t>
            </a:r>
            <a:r>
              <a:rPr lang="en-US" sz="1800" dirty="0"/>
              <a:t>]</a:t>
            </a:r>
          </a:p>
          <a:p>
            <a:pPr marL="0" indent="0">
              <a:buNone/>
            </a:pP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21FC5C2D-5A3C-4C43-8C1A-7654AE258E7B}"/>
              </a:ext>
            </a:extLst>
          </p:cNvPr>
          <p:cNvPicPr>
            <a:picLocks noChangeAspect="1"/>
          </p:cNvPicPr>
          <p:nvPr/>
        </p:nvPicPr>
        <p:blipFill>
          <a:blip r:embed="rId8"/>
          <a:stretch>
            <a:fillRect/>
          </a:stretch>
        </p:blipFill>
        <p:spPr>
          <a:xfrm>
            <a:off x="129251" y="3789040"/>
            <a:ext cx="8755925" cy="2002160"/>
          </a:xfrm>
          <a:prstGeom prst="rect">
            <a:avLst/>
          </a:prstGeom>
        </p:spPr>
      </p:pic>
    </p:spTree>
    <p:extLst>
      <p:ext uri="{BB962C8B-B14F-4D97-AF65-F5344CB8AC3E}">
        <p14:creationId xmlns:p14="http://schemas.microsoft.com/office/powerpoint/2010/main" val="1678013666"/>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ACF6E8-1782-6643-8F8C-01860653BFD1}"/>
              </a:ext>
            </a:extLst>
          </p:cNvPr>
          <p:cNvSpPr>
            <a:spLocks noGrp="1"/>
          </p:cNvSpPr>
          <p:nvPr>
            <p:ph type="title"/>
          </p:nvPr>
        </p:nvSpPr>
        <p:spPr/>
        <p:txBody>
          <a:bodyPr/>
          <a:lstStyle/>
          <a:p>
            <a:r>
              <a:rPr lang="en-US" dirty="0"/>
              <a:t>Accelerating Graph Pattern Mining</a:t>
            </a:r>
          </a:p>
        </p:txBody>
      </p:sp>
      <p:sp>
        <p:nvSpPr>
          <p:cNvPr id="3" name="Content Placeholder 2">
            <a:extLst>
              <a:ext uri="{FF2B5EF4-FFF2-40B4-BE49-F238E27FC236}">
                <a16:creationId xmlns:a16="http://schemas.microsoft.com/office/drawing/2014/main" id="{F343E170-D71E-634F-A533-6F399A423E3F}"/>
              </a:ext>
            </a:extLst>
          </p:cNvPr>
          <p:cNvSpPr>
            <a:spLocks noGrp="1"/>
          </p:cNvSpPr>
          <p:nvPr>
            <p:ph idx="1"/>
          </p:nvPr>
        </p:nvSpPr>
        <p:spPr>
          <a:xfrm>
            <a:off x="228600" y="908720"/>
            <a:ext cx="8610600" cy="5267672"/>
          </a:xfrm>
        </p:spPr>
        <p:txBody>
          <a:bodyPr/>
          <a:lstStyle/>
          <a:p>
            <a:r>
              <a:rPr lang="en-US" sz="1500" dirty="0"/>
              <a:t>Maciej Besta, Raghavendra </a:t>
            </a:r>
            <a:r>
              <a:rPr lang="en-US" sz="1500" dirty="0" err="1"/>
              <a:t>Kanakagiri</a:t>
            </a:r>
            <a:r>
              <a:rPr lang="en-US" sz="1500" dirty="0"/>
              <a:t>, Grzegorz Kwasniewski, </a:t>
            </a:r>
            <a:r>
              <a:rPr lang="en-US" sz="1500" dirty="0" err="1"/>
              <a:t>Rachata</a:t>
            </a:r>
            <a:r>
              <a:rPr lang="en-US" sz="1500" dirty="0"/>
              <a:t> </a:t>
            </a:r>
            <a:r>
              <a:rPr lang="en-US" sz="1500" dirty="0" err="1"/>
              <a:t>Ausavarungnirun</a:t>
            </a:r>
            <a:r>
              <a:rPr lang="en-US" sz="1500" dirty="0"/>
              <a:t>, Jakub </a:t>
            </a:r>
            <a:r>
              <a:rPr lang="en-US" sz="1500" dirty="0" err="1"/>
              <a:t>Beránek</a:t>
            </a:r>
            <a:r>
              <a:rPr lang="en-US" sz="1500" dirty="0"/>
              <a:t>, Konstantinos </a:t>
            </a:r>
            <a:r>
              <a:rPr lang="en-US" sz="1500" dirty="0" err="1"/>
              <a:t>Kanellopoulos</a:t>
            </a:r>
            <a:r>
              <a:rPr lang="en-US" sz="1500" dirty="0"/>
              <a:t>, </a:t>
            </a:r>
            <a:r>
              <a:rPr lang="en-US" sz="1500" dirty="0" err="1"/>
              <a:t>Kacper</a:t>
            </a:r>
            <a:r>
              <a:rPr lang="en-US" sz="1500" dirty="0"/>
              <a:t> </a:t>
            </a:r>
            <a:r>
              <a:rPr lang="en-US" sz="1500" dirty="0" err="1"/>
              <a:t>Janda</a:t>
            </a:r>
            <a:r>
              <a:rPr lang="en-US" sz="1500" dirty="0"/>
              <a:t>, </a:t>
            </a:r>
            <a:r>
              <a:rPr lang="en-US" sz="1500" dirty="0" err="1"/>
              <a:t>Zur</a:t>
            </a:r>
            <a:r>
              <a:rPr lang="en-US" sz="1500" dirty="0"/>
              <a:t> </a:t>
            </a:r>
            <a:r>
              <a:rPr lang="en-US" sz="1500" dirty="0" err="1"/>
              <a:t>Vonarburg-Shmaria</a:t>
            </a:r>
            <a:r>
              <a:rPr lang="en-US" sz="1500" dirty="0"/>
              <a:t>, Lukas </a:t>
            </a:r>
            <a:r>
              <a:rPr lang="en-US" sz="1500" dirty="0" err="1"/>
              <a:t>Gianinazzi</a:t>
            </a:r>
            <a:r>
              <a:rPr lang="en-US" sz="1500" dirty="0"/>
              <a:t>, Ioana Stefan, Juan Gómez-Luna, Marcin </a:t>
            </a:r>
            <a:r>
              <a:rPr lang="en-US" sz="1500" dirty="0" err="1"/>
              <a:t>Copik</a:t>
            </a:r>
            <a:r>
              <a:rPr lang="en-US" sz="1500" dirty="0"/>
              <a:t>, Lukas Kapp-</a:t>
            </a:r>
            <a:r>
              <a:rPr lang="en-US" sz="1500" dirty="0" err="1"/>
              <a:t>Schwoerer</a:t>
            </a:r>
            <a:r>
              <a:rPr lang="en-US" sz="1500" dirty="0"/>
              <a:t>, Salvatore Di Girolamo, Nils </a:t>
            </a:r>
            <a:r>
              <a:rPr lang="en-US" sz="1500" dirty="0" err="1"/>
              <a:t>Blach</a:t>
            </a:r>
            <a:r>
              <a:rPr lang="en-US" sz="1500" dirty="0"/>
              <a:t>, Marek Konieczny, Onur Mutlu, and </a:t>
            </a:r>
            <a:r>
              <a:rPr lang="en-US" sz="1500" dirty="0" err="1"/>
              <a:t>Torsten</a:t>
            </a:r>
            <a:r>
              <a:rPr lang="en-US" sz="1500" dirty="0"/>
              <a:t> </a:t>
            </a:r>
            <a:r>
              <a:rPr lang="en-US" sz="1500" dirty="0" err="1"/>
              <a:t>Hoefler</a:t>
            </a:r>
            <a:r>
              <a:rPr lang="en-US" sz="1500" dirty="0"/>
              <a:t>,</a:t>
            </a:r>
            <a:br>
              <a:rPr lang="en-US" sz="1500" dirty="0"/>
            </a:br>
            <a:r>
              <a:rPr lang="en-US" sz="1500" b="1" dirty="0">
                <a:solidFill>
                  <a:srgbClr val="0000FF"/>
                </a:solidFill>
                <a:hlinkClick r:id="rId2">
                  <a:extLst>
                    <a:ext uri="{A12FA001-AC4F-418D-AE19-62706E023703}">
                      <ahyp:hlinkClr xmlns:ahyp="http://schemas.microsoft.com/office/drawing/2018/hyperlinkcolor" val="tx"/>
                    </a:ext>
                  </a:extLst>
                </a:hlinkClick>
              </a:rPr>
              <a:t>"SISA: Set-Centric Instruction Set Architecture for Graph Mining on Processing-in-Memory Systems"</a:t>
            </a:r>
            <a:br>
              <a:rPr lang="en-US" sz="1500" dirty="0"/>
            </a:br>
            <a:r>
              <a:rPr lang="en-US" sz="1500" i="1" dirty="0"/>
              <a:t>Proceedings of the </a:t>
            </a:r>
            <a:r>
              <a:rPr lang="en-US" sz="1500" i="1" dirty="0">
                <a:hlinkClick r:id="rId3"/>
              </a:rPr>
              <a:t>54th International Symposium on Microarchitecture</a:t>
            </a:r>
            <a:r>
              <a:rPr lang="en-US" sz="1500" i="1" dirty="0"/>
              <a:t> (</a:t>
            </a:r>
            <a:r>
              <a:rPr lang="en-US" sz="1500" b="1" i="1" dirty="0"/>
              <a:t>MICRO</a:t>
            </a:r>
            <a:r>
              <a:rPr lang="en-US" sz="1500" i="1" dirty="0"/>
              <a:t>)</a:t>
            </a:r>
            <a:r>
              <a:rPr lang="en-US" sz="1500" dirty="0"/>
              <a:t>, Virtual, October 2021.</a:t>
            </a:r>
            <a:br>
              <a:rPr lang="en-US" sz="1500" dirty="0"/>
            </a:br>
            <a:r>
              <a:rPr lang="en-US" sz="1500" dirty="0"/>
              <a:t>[</a:t>
            </a:r>
            <a:r>
              <a:rPr lang="en-US" sz="1500" dirty="0">
                <a:hlinkClick r:id="rId4"/>
              </a:rPr>
              <a:t>Slides (pdf)</a:t>
            </a:r>
            <a:r>
              <a:rPr lang="en-US" sz="1500" dirty="0"/>
              <a:t>]</a:t>
            </a:r>
            <a:br>
              <a:rPr lang="en-US" sz="1500" dirty="0"/>
            </a:br>
            <a:r>
              <a:rPr lang="en-US" sz="1500" dirty="0"/>
              <a:t>[</a:t>
            </a:r>
            <a:r>
              <a:rPr lang="en-US" sz="1500" dirty="0">
                <a:hlinkClick r:id="rId5"/>
              </a:rPr>
              <a:t>Talk Video</a:t>
            </a:r>
            <a:r>
              <a:rPr lang="en-US" sz="1500" dirty="0"/>
              <a:t> (22 minutes)]</a:t>
            </a:r>
            <a:br>
              <a:rPr lang="en-US" sz="1500" dirty="0"/>
            </a:br>
            <a:r>
              <a:rPr lang="en-US" sz="1500" dirty="0"/>
              <a:t>[</a:t>
            </a:r>
            <a:r>
              <a:rPr lang="en-US" sz="1500" dirty="0">
                <a:hlinkClick r:id="rId6"/>
              </a:rPr>
              <a:t>Lightning Talk Video</a:t>
            </a:r>
            <a:r>
              <a:rPr lang="en-US" sz="1500" dirty="0"/>
              <a:t> (1.5 minutes)]</a:t>
            </a:r>
            <a:br>
              <a:rPr lang="en-US" sz="1500" dirty="0"/>
            </a:br>
            <a:r>
              <a:rPr lang="en-US" sz="1500" dirty="0"/>
              <a:t>[</a:t>
            </a:r>
            <a:r>
              <a:rPr lang="en-US" sz="1500" dirty="0">
                <a:hlinkClick r:id="rId7"/>
              </a:rPr>
              <a:t>Full arXiv version</a:t>
            </a:r>
            <a:r>
              <a:rPr lang="en-US" sz="1500" dirty="0"/>
              <a:t>]</a:t>
            </a:r>
          </a:p>
          <a:p>
            <a:pPr marL="0" indent="0">
              <a:buNone/>
            </a:pPr>
            <a:br>
              <a:rPr lang="en-US" sz="1500" dirty="0"/>
            </a:br>
            <a:endParaRPr lang="en-US" sz="1500" dirty="0"/>
          </a:p>
        </p:txBody>
      </p:sp>
      <p:sp>
        <p:nvSpPr>
          <p:cNvPr id="4" name="Slide Number Placeholder 3">
            <a:extLst>
              <a:ext uri="{FF2B5EF4-FFF2-40B4-BE49-F238E27FC236}">
                <a16:creationId xmlns:a16="http://schemas.microsoft.com/office/drawing/2014/main" id="{5A48F706-A831-C54E-B91E-4FFC8E0C8AC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4041EA71-B1C7-FF49-BB1B-C78853115E49}"/>
              </a:ext>
            </a:extLst>
          </p:cNvPr>
          <p:cNvPicPr>
            <a:picLocks noChangeAspect="1"/>
          </p:cNvPicPr>
          <p:nvPr/>
        </p:nvPicPr>
        <p:blipFill>
          <a:blip r:embed="rId8"/>
          <a:stretch>
            <a:fillRect/>
          </a:stretch>
        </p:blipFill>
        <p:spPr>
          <a:xfrm>
            <a:off x="0" y="3861048"/>
            <a:ext cx="9144000" cy="2481246"/>
          </a:xfrm>
          <a:prstGeom prst="rect">
            <a:avLst/>
          </a:prstGeom>
        </p:spPr>
      </p:pic>
    </p:spTree>
    <p:extLst>
      <p:ext uri="{BB962C8B-B14F-4D97-AF65-F5344CB8AC3E}">
        <p14:creationId xmlns:p14="http://schemas.microsoft.com/office/powerpoint/2010/main" val="3577884065"/>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87E8B4-949E-9F09-043F-5209533A1F31}"/>
              </a:ext>
            </a:extLst>
          </p:cNvPr>
          <p:cNvSpPr>
            <a:spLocks noGrp="1"/>
          </p:cNvSpPr>
          <p:nvPr>
            <p:ph type="title"/>
          </p:nvPr>
        </p:nvSpPr>
        <p:spPr>
          <a:xfrm>
            <a:off x="228600" y="152400"/>
            <a:ext cx="9816008" cy="1066800"/>
          </a:xfrm>
        </p:spPr>
        <p:txBody>
          <a:bodyPr/>
          <a:lstStyle/>
          <a:p>
            <a:r>
              <a:rPr lang="en-US" dirty="0">
                <a:solidFill>
                  <a:srgbClr val="006633"/>
                </a:solidFill>
              </a:rPr>
              <a:t>Accelerating HTAP Database Systems</a:t>
            </a:r>
            <a:endParaRPr lang="en-US" sz="3800" dirty="0"/>
          </a:p>
        </p:txBody>
      </p:sp>
      <p:sp>
        <p:nvSpPr>
          <p:cNvPr id="3" name="Content Placeholder 2">
            <a:extLst>
              <a:ext uri="{FF2B5EF4-FFF2-40B4-BE49-F238E27FC236}">
                <a16:creationId xmlns:a16="http://schemas.microsoft.com/office/drawing/2014/main" id="{B6DD14E2-BB96-C8B9-DAB3-23B6688E34E3}"/>
              </a:ext>
            </a:extLst>
          </p:cNvPr>
          <p:cNvSpPr>
            <a:spLocks noGrp="1"/>
          </p:cNvSpPr>
          <p:nvPr>
            <p:ph idx="1"/>
          </p:nvPr>
        </p:nvSpPr>
        <p:spPr>
          <a:xfrm>
            <a:off x="228600" y="1124744"/>
            <a:ext cx="8610600" cy="5123656"/>
          </a:xfrm>
        </p:spPr>
        <p:txBody>
          <a:bodyPr/>
          <a:lstStyle/>
          <a:p>
            <a:r>
              <a:rPr lang="en-US" sz="1700" dirty="0" err="1"/>
              <a:t>Amirali</a:t>
            </a:r>
            <a:r>
              <a:rPr lang="en-US" sz="1700" dirty="0"/>
              <a:t> </a:t>
            </a:r>
            <a:r>
              <a:rPr lang="en-US" sz="1700" dirty="0" err="1"/>
              <a:t>Boroumand</a:t>
            </a:r>
            <a:r>
              <a:rPr lang="en-US" sz="1700" dirty="0"/>
              <a:t>, </a:t>
            </a:r>
            <a:r>
              <a:rPr lang="en-US" sz="1700" dirty="0" err="1"/>
              <a:t>Saugata</a:t>
            </a:r>
            <a:r>
              <a:rPr lang="en-US" sz="1700" dirty="0"/>
              <a:t> Ghose, Geraldo F. Oliveira, and Onur Mutlu,</a:t>
            </a:r>
            <a:br>
              <a:rPr lang="en-US" sz="1700" dirty="0"/>
            </a:br>
            <a:r>
              <a:rPr lang="en-US" sz="1700" b="1" dirty="0">
                <a:solidFill>
                  <a:srgbClr val="0000FF"/>
                </a:solidFill>
                <a:hlinkClick r:id="rId2">
                  <a:extLst>
                    <a:ext uri="{A12FA001-AC4F-418D-AE19-62706E023703}">
                      <ahyp:hlinkClr xmlns:ahyp="http://schemas.microsoft.com/office/drawing/2018/hyperlinkcolor" val="tx"/>
                    </a:ext>
                  </a:extLst>
                </a:hlinkClick>
              </a:rPr>
              <a:t>"Polynesia: Enabling High-Performance and Energy-Efficient Hybrid Transactional/Analytical Databases with Hardware/Software Co-Design"</a:t>
            </a:r>
            <a:br>
              <a:rPr lang="en-US" sz="1700" dirty="0">
                <a:solidFill>
                  <a:srgbClr val="0000FF"/>
                </a:solidFill>
              </a:rPr>
            </a:br>
            <a:r>
              <a:rPr lang="en-US" sz="1700" i="1" dirty="0"/>
              <a:t>Proceedings of the </a:t>
            </a:r>
            <a:r>
              <a:rPr lang="en-US" sz="1700" i="1" dirty="0">
                <a:hlinkClick r:id="rId3"/>
              </a:rPr>
              <a:t>38th International Conference on Data Engineering</a:t>
            </a:r>
            <a:r>
              <a:rPr lang="en-US" sz="1700" i="1" dirty="0"/>
              <a:t> (</a:t>
            </a:r>
            <a:r>
              <a:rPr lang="en-US" sz="1700" b="1" i="1" dirty="0"/>
              <a:t>ICDE</a:t>
            </a:r>
            <a:r>
              <a:rPr lang="en-US" sz="1700" i="1" dirty="0"/>
              <a:t>)</a:t>
            </a:r>
            <a:r>
              <a:rPr lang="en-US" sz="1700" dirty="0"/>
              <a:t>, Virtual, May 2022.</a:t>
            </a:r>
            <a:br>
              <a:rPr lang="en-US" sz="1700" dirty="0"/>
            </a:br>
            <a:r>
              <a:rPr lang="en-US" sz="1700" dirty="0"/>
              <a:t>[</a:t>
            </a:r>
            <a:r>
              <a:rPr lang="en-US" sz="1700" dirty="0">
                <a:hlinkClick r:id="rId4"/>
              </a:rPr>
              <a:t>arXiv version</a:t>
            </a:r>
            <a:r>
              <a:rPr lang="en-US" sz="1700" dirty="0"/>
              <a:t>]</a:t>
            </a:r>
            <a:br>
              <a:rPr lang="en-US" sz="1700" dirty="0"/>
            </a:br>
            <a:r>
              <a:rPr lang="en-US" sz="1700" dirty="0"/>
              <a:t>[</a:t>
            </a:r>
            <a:r>
              <a:rPr lang="en-US" sz="1700" dirty="0">
                <a:hlinkClick r:id="rId5"/>
              </a:rPr>
              <a:t>Slides (pptx)</a:t>
            </a:r>
            <a:r>
              <a:rPr lang="en-US" sz="1700" dirty="0"/>
              <a:t> </a:t>
            </a:r>
            <a:r>
              <a:rPr lang="en-US" sz="1700" dirty="0">
                <a:hlinkClick r:id="rId6"/>
              </a:rPr>
              <a:t>(pdf)</a:t>
            </a:r>
            <a:r>
              <a:rPr lang="en-US" sz="1700" dirty="0"/>
              <a:t>]</a:t>
            </a:r>
            <a:br>
              <a:rPr lang="en-US" sz="1700" dirty="0"/>
            </a:br>
            <a:r>
              <a:rPr lang="en-US" sz="1700" dirty="0"/>
              <a:t>[</a:t>
            </a:r>
            <a:r>
              <a:rPr lang="en-US" sz="1700" dirty="0">
                <a:hlinkClick r:id="rId7"/>
              </a:rPr>
              <a:t>Short Talk Slides (pptx)</a:t>
            </a:r>
            <a:r>
              <a:rPr lang="en-US" sz="1700" dirty="0"/>
              <a:t> </a:t>
            </a:r>
            <a:r>
              <a:rPr lang="en-US" sz="1700" dirty="0">
                <a:hlinkClick r:id="rId8"/>
              </a:rPr>
              <a:t>(pdf)</a:t>
            </a:r>
            <a:r>
              <a:rPr lang="en-US" sz="1700" dirty="0"/>
              <a:t>]</a:t>
            </a:r>
          </a:p>
          <a:p>
            <a:pPr marL="0" indent="0">
              <a:buNone/>
            </a:pPr>
            <a:br>
              <a:rPr lang="en-US" sz="1700" dirty="0"/>
            </a:br>
            <a:endParaRPr lang="en-US" sz="1700" dirty="0"/>
          </a:p>
        </p:txBody>
      </p:sp>
      <p:sp>
        <p:nvSpPr>
          <p:cNvPr id="4" name="Slide Number Placeholder 3">
            <a:extLst>
              <a:ext uri="{FF2B5EF4-FFF2-40B4-BE49-F238E27FC236}">
                <a16:creationId xmlns:a16="http://schemas.microsoft.com/office/drawing/2014/main" id="{CBDCB64F-3910-12B7-4D3E-28FB26AB451B}"/>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a:extLst>
              <a:ext uri="{FF2B5EF4-FFF2-40B4-BE49-F238E27FC236}">
                <a16:creationId xmlns:a16="http://schemas.microsoft.com/office/drawing/2014/main" id="{B20A66B2-A34D-555A-B962-7CC892A81C76}"/>
              </a:ext>
            </a:extLst>
          </p:cNvPr>
          <p:cNvPicPr>
            <a:picLocks noChangeAspect="1"/>
          </p:cNvPicPr>
          <p:nvPr/>
        </p:nvPicPr>
        <p:blipFill>
          <a:blip r:embed="rId9"/>
          <a:stretch>
            <a:fillRect/>
          </a:stretch>
        </p:blipFill>
        <p:spPr>
          <a:xfrm>
            <a:off x="0" y="4077072"/>
            <a:ext cx="9144000" cy="1912243"/>
          </a:xfrm>
          <a:prstGeom prst="rect">
            <a:avLst/>
          </a:prstGeom>
        </p:spPr>
      </p:pic>
      <p:sp>
        <p:nvSpPr>
          <p:cNvPr id="6" name="TextBox 5">
            <a:extLst>
              <a:ext uri="{FF2B5EF4-FFF2-40B4-BE49-F238E27FC236}">
                <a16:creationId xmlns:a16="http://schemas.microsoft.com/office/drawing/2014/main" id="{8062D7E6-31B2-D4AC-7E0C-D0BA16566789}"/>
              </a:ext>
            </a:extLst>
          </p:cNvPr>
          <p:cNvSpPr txBox="1"/>
          <p:nvPr/>
        </p:nvSpPr>
        <p:spPr>
          <a:xfrm>
            <a:off x="1657151" y="6381328"/>
            <a:ext cx="5753498"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https://arxiv.org/pdf/2204.11275.pdf</a:t>
            </a:r>
            <a:r>
              <a:rPr kumimoji="0" lang="en-US" sz="22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704410433"/>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Accelerating Neural Network Inference</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err="1"/>
              <a:t>Amirali</a:t>
            </a:r>
            <a:r>
              <a:rPr lang="en-US" sz="1800" dirty="0"/>
              <a:t> </a:t>
            </a:r>
            <a:r>
              <a:rPr lang="en-US" sz="1800" dirty="0" err="1"/>
              <a:t>Boroumand</a:t>
            </a:r>
            <a:r>
              <a:rPr lang="en-US" sz="1800" dirty="0"/>
              <a:t>, </a:t>
            </a:r>
            <a:r>
              <a:rPr lang="en-US" sz="1800" dirty="0" err="1"/>
              <a:t>Saugata</a:t>
            </a:r>
            <a:r>
              <a:rPr lang="en-US" sz="1800" dirty="0"/>
              <a:t> Ghose, </a:t>
            </a:r>
            <a:r>
              <a:rPr lang="en-US" sz="1800" dirty="0" err="1"/>
              <a:t>Berkin</a:t>
            </a:r>
            <a:r>
              <a:rPr lang="en-US" sz="1800" dirty="0"/>
              <a:t> Akin, Ravi Narayanaswami, Geraldo F. Oliveira, </a:t>
            </a:r>
            <a:r>
              <a:rPr lang="en-US" sz="1800" dirty="0" err="1"/>
              <a:t>Xiaoyu</a:t>
            </a:r>
            <a:r>
              <a:rPr lang="en-US" sz="1800" dirty="0"/>
              <a:t> Ma, Eric </a:t>
            </a:r>
            <a:r>
              <a:rPr lang="en-US" sz="1800" dirty="0" err="1"/>
              <a:t>Shiu</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"Google Neural Network Models for Edge Devices: Analyzing and Mitigating Machine Learning Inference Bottlenecks"</a:t>
            </a:r>
            <a:br>
              <a:rPr lang="en-US" sz="1800" dirty="0">
                <a:solidFill>
                  <a:srgbClr val="0000FF"/>
                </a:solidFill>
              </a:rPr>
            </a:br>
            <a:r>
              <a:rPr lang="en-US" sz="1800" i="1" dirty="0"/>
              <a:t>Proceedings of the </a:t>
            </a:r>
            <a:r>
              <a:rPr lang="en-US" sz="1800" i="1" dirty="0">
                <a:hlinkClick r:id="rId3"/>
              </a:rPr>
              <a:t>30th International Conference on Parallel Architectures and Compilation Techniques</a:t>
            </a:r>
            <a:r>
              <a:rPr lang="en-US" sz="1800" i="1" dirty="0"/>
              <a:t> (</a:t>
            </a:r>
            <a:r>
              <a:rPr lang="en-US" sz="1800" b="1" i="1" dirty="0"/>
              <a:t>PACT</a:t>
            </a:r>
            <a:r>
              <a:rPr lang="en-US" sz="1800" i="1" dirty="0"/>
              <a:t>)</a:t>
            </a:r>
            <a:r>
              <a:rPr lang="en-US" sz="1800" dirty="0"/>
              <a:t>, Virtual, September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Talk Video</a:t>
            </a:r>
            <a:r>
              <a:rPr lang="en-US" sz="1800" dirty="0"/>
              <a:t> (14 minutes)]</a:t>
            </a:r>
          </a:p>
          <a:p>
            <a:pPr marL="0" indent="0">
              <a:buNone/>
            </a:pPr>
            <a:br>
              <a:rPr lang="en-US" sz="1800" dirty="0"/>
            </a:b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E5F50240-ACFE-DB4C-B85E-0E66A9F6E112}"/>
              </a:ext>
            </a:extLst>
          </p:cNvPr>
          <p:cNvPicPr>
            <a:picLocks noChangeAspect="1"/>
          </p:cNvPicPr>
          <p:nvPr/>
        </p:nvPicPr>
        <p:blipFill>
          <a:blip r:embed="rId7"/>
          <a:stretch>
            <a:fillRect/>
          </a:stretch>
        </p:blipFill>
        <p:spPr>
          <a:xfrm>
            <a:off x="0" y="3794547"/>
            <a:ext cx="9144000" cy="1794693"/>
          </a:xfrm>
          <a:prstGeom prst="rect">
            <a:avLst/>
          </a:prstGeom>
        </p:spPr>
      </p:pic>
    </p:spTree>
    <p:extLst>
      <p:ext uri="{BB962C8B-B14F-4D97-AF65-F5344CB8AC3E}">
        <p14:creationId xmlns:p14="http://schemas.microsoft.com/office/powerpoint/2010/main" val="1553458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0" y="0"/>
            <a:ext cx="9144000" cy="2864653"/>
          </a:xfrm>
          <a:solidFill>
            <a:schemeClr val="tx2">
              <a:lumMod val="75000"/>
            </a:schemeClr>
          </a:solidFill>
        </p:spPr>
        <p:txBody>
          <a:bodyPr/>
          <a:lstStyle/>
          <a:p>
            <a:r>
              <a:rPr lang="en-US" sz="3000" b="1" dirty="0">
                <a:solidFill>
                  <a:schemeClr val="bg1">
                    <a:lumMod val="95000"/>
                  </a:schemeClr>
                </a:solidFill>
                <a:latin typeface="Gill Sans MT" panose="020B0502020104020203" pitchFamily="34" charset="77"/>
              </a:rPr>
              <a:t>Google Neural Network Models for Edge Devices: </a:t>
            </a:r>
            <a:br>
              <a:rPr lang="en-US" sz="3000" b="1" dirty="0">
                <a:solidFill>
                  <a:schemeClr val="bg1">
                    <a:lumMod val="95000"/>
                  </a:schemeClr>
                </a:solidFill>
                <a:latin typeface="Gill Sans MT" panose="020B0502020104020203" pitchFamily="34" charset="77"/>
              </a:rPr>
            </a:br>
            <a:r>
              <a:rPr lang="en-US" sz="3000" b="1" dirty="0">
                <a:solidFill>
                  <a:schemeClr val="bg1">
                    <a:lumMod val="95000"/>
                  </a:schemeClr>
                </a:solidFill>
                <a:latin typeface="Gill Sans MT" panose="020B0502020104020203" pitchFamily="34" charset="77"/>
              </a:rPr>
              <a:t>Analyzing and Mitigating </a:t>
            </a:r>
            <a:br>
              <a:rPr lang="en-US" sz="3000" b="1" dirty="0">
                <a:solidFill>
                  <a:schemeClr val="bg1">
                    <a:lumMod val="95000"/>
                  </a:schemeClr>
                </a:solidFill>
                <a:latin typeface="Gill Sans MT" panose="020B0502020104020203" pitchFamily="34" charset="77"/>
              </a:rPr>
            </a:br>
            <a:r>
              <a:rPr lang="en-US" sz="3000" b="1" dirty="0">
                <a:solidFill>
                  <a:schemeClr val="bg1">
                    <a:lumMod val="95000"/>
                  </a:schemeClr>
                </a:solidFill>
                <a:latin typeface="Gill Sans MT" panose="020B0502020104020203" pitchFamily="34" charset="77"/>
              </a:rPr>
              <a:t>Machine Learning Inference Bottlenecks</a:t>
            </a:r>
          </a:p>
        </p:txBody>
      </p:sp>
      <p:sp>
        <p:nvSpPr>
          <p:cNvPr id="6" name="Subtitle 5"/>
          <p:cNvSpPr>
            <a:spLocks noGrp="1"/>
          </p:cNvSpPr>
          <p:nvPr>
            <p:ph type="subTitle" idx="1"/>
          </p:nvPr>
        </p:nvSpPr>
        <p:spPr>
          <a:xfrm>
            <a:off x="1371600" y="3156704"/>
            <a:ext cx="6400800" cy="685800"/>
          </a:xfrm>
        </p:spPr>
        <p:txBody>
          <a:bodyPr>
            <a:noAutofit/>
          </a:bodyPr>
          <a:lstStyle/>
          <a:p>
            <a:br>
              <a:rPr lang="en-US" sz="3600" dirty="0">
                <a:solidFill>
                  <a:schemeClr val="tx1">
                    <a:lumMod val="75000"/>
                    <a:lumOff val="25000"/>
                  </a:schemeClr>
                </a:solidFill>
              </a:rPr>
            </a:br>
            <a:br>
              <a:rPr lang="en-US" sz="3600" dirty="0">
                <a:solidFill>
                  <a:schemeClr val="tx1">
                    <a:lumMod val="75000"/>
                    <a:lumOff val="25000"/>
                  </a:schemeClr>
                </a:solidFill>
              </a:rPr>
            </a:br>
            <a:endParaRPr lang="en-US" sz="3600" dirty="0">
              <a:solidFill>
                <a:schemeClr val="tx1">
                  <a:lumMod val="75000"/>
                  <a:lumOff val="25000"/>
                </a:schemeClr>
              </a:solidFill>
            </a:endParaRPr>
          </a:p>
        </p:txBody>
      </p:sp>
      <p:sp>
        <p:nvSpPr>
          <p:cNvPr id="2" name="Rectangle 1"/>
          <p:cNvSpPr/>
          <p:nvPr/>
        </p:nvSpPr>
        <p:spPr>
          <a:xfrm>
            <a:off x="0" y="3056347"/>
            <a:ext cx="9144000" cy="1261884"/>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Amirali</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Boroumand</a:t>
            </a:r>
            <a:r>
              <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Saugata</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Ghose</a:t>
            </a:r>
            <a:r>
              <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Berkin</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Akin	</a:t>
            </a:r>
            <a:b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br>
            <a:endParaRPr kumimoji="0" lang="en-US" sz="5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Ravi Narayanaswami</a:t>
            </a:r>
            <a:r>
              <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a:ln>
                  <a:noFill/>
                </a:ln>
                <a:solidFill>
                  <a:srgbClr val="C00000"/>
                </a:solidFill>
                <a:effectLst/>
                <a:uLnTx/>
                <a:uFillTx/>
                <a:latin typeface="Gill Sans MT" panose="020B0502020104020203" pitchFamily="34" charset="77"/>
                <a:ea typeface="+mn-ea"/>
                <a:cs typeface="+mn-cs"/>
              </a:rPr>
              <a:t>Geraldo F. Oliveira</a:t>
            </a:r>
            <a:r>
              <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Xiaoyu</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Ma</a:t>
            </a:r>
            <a:b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br>
            <a:r>
              <a:rPr kumimoji="0" lang="en-US" sz="5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Eric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Shiu</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Onur</a:t>
            </a: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 </a:t>
            </a:r>
            <a:r>
              <a:rPr kumimoji="0" lang="en-US" sz="2200" b="1" i="0" u="none" strike="noStrike" kern="1200" cap="none" spc="0" normalizeH="0" baseline="0" noProof="0" dirty="0" err="1">
                <a:ln>
                  <a:noFill/>
                </a:ln>
                <a:solidFill>
                  <a:prstClr val="black"/>
                </a:solidFill>
                <a:effectLst/>
                <a:uLnTx/>
                <a:uFillTx/>
                <a:latin typeface="Gill Sans MT" panose="020B0502020104020203" pitchFamily="34" charset="77"/>
                <a:ea typeface="+mn-ea"/>
                <a:cs typeface="+mn-cs"/>
              </a:rPr>
              <a:t>Mutlu</a:t>
            </a:r>
            <a:endPar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endParaRPr>
          </a:p>
        </p:txBody>
      </p:sp>
      <p:sp>
        <p:nvSpPr>
          <p:cNvPr id="4" name="TextBox 3"/>
          <p:cNvSpPr txBox="1"/>
          <p:nvPr/>
        </p:nvSpPr>
        <p:spPr>
          <a:xfrm>
            <a:off x="-1882588" y="3316941"/>
            <a:ext cx="184666" cy="523220"/>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lumMod val="75000"/>
                  <a:lumOff val="25000"/>
                </a:prstClr>
              </a:solidFill>
              <a:effectLst/>
              <a:uLnTx/>
              <a:uFillTx/>
              <a:latin typeface="Gill Sans MT"/>
              <a:ea typeface="+mn-ea"/>
              <a:cs typeface="+mn-cs"/>
            </a:endParaRPr>
          </a:p>
        </p:txBody>
      </p:sp>
      <p:pic>
        <p:nvPicPr>
          <p:cNvPr id="8" name="Graphic 7">
            <a:extLst>
              <a:ext uri="{FF2B5EF4-FFF2-40B4-BE49-F238E27FC236}">
                <a16:creationId xmlns:a16="http://schemas.microsoft.com/office/drawing/2014/main" id="{43B2F70C-CDC6-A642-9D6B-32E6A8EA35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29000" y="5530813"/>
            <a:ext cx="2286000" cy="439783"/>
          </a:xfrm>
          <a:prstGeom prst="rect">
            <a:avLst/>
          </a:prstGeom>
        </p:spPr>
      </p:pic>
      <p:sp>
        <p:nvSpPr>
          <p:cNvPr id="11" name="Rectangle 10">
            <a:extLst>
              <a:ext uri="{FF2B5EF4-FFF2-40B4-BE49-F238E27FC236}">
                <a16:creationId xmlns:a16="http://schemas.microsoft.com/office/drawing/2014/main" id="{824F8868-9941-514D-88E1-0ACB358D9EC9}"/>
              </a:ext>
            </a:extLst>
          </p:cNvPr>
          <p:cNvSpPr/>
          <p:nvPr/>
        </p:nvSpPr>
        <p:spPr>
          <a:xfrm>
            <a:off x="0" y="4509926"/>
            <a:ext cx="9144000" cy="430887"/>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panose="020B0502020104020203" pitchFamily="34" charset="77"/>
                <a:ea typeface="+mn-ea"/>
                <a:cs typeface="+mn-cs"/>
              </a:rPr>
              <a:t>PACT 2021</a:t>
            </a:r>
            <a:endParaRPr kumimoji="0" lang="en-US" sz="2200" b="1" i="0" u="none" strike="noStrike" kern="1200" cap="none" spc="0" normalizeH="0" baseline="0" noProof="0" dirty="0">
              <a:ln>
                <a:noFill/>
              </a:ln>
              <a:solidFill>
                <a:srgbClr val="800000"/>
              </a:solidFill>
              <a:effectLst/>
              <a:uLnTx/>
              <a:uFillTx/>
              <a:latin typeface="Gill Sans MT" panose="020B0502020104020203" pitchFamily="34" charset="77"/>
              <a:ea typeface="+mn-ea"/>
              <a:cs typeface="+mn-cs"/>
            </a:endParaRPr>
          </a:p>
        </p:txBody>
      </p:sp>
      <p:pic>
        <p:nvPicPr>
          <p:cNvPr id="12" name="Picture 11">
            <a:extLst>
              <a:ext uri="{FF2B5EF4-FFF2-40B4-BE49-F238E27FC236}">
                <a16:creationId xmlns:a16="http://schemas.microsoft.com/office/drawing/2014/main" id="{AE53EB73-9E00-244C-B2EA-E33C2F8B2514}"/>
              </a:ext>
            </a:extLst>
          </p:cNvPr>
          <p:cNvPicPr>
            <a:picLocks noChangeAspect="1"/>
          </p:cNvPicPr>
          <p:nvPr/>
        </p:nvPicPr>
        <p:blipFill rotWithShape="1">
          <a:blip r:embed="rId5"/>
          <a:srcRect t="16962" b="27098"/>
          <a:stretch/>
        </p:blipFill>
        <p:spPr>
          <a:xfrm>
            <a:off x="58146" y="6173160"/>
            <a:ext cx="2534307" cy="511945"/>
          </a:xfrm>
          <a:prstGeom prst="rect">
            <a:avLst/>
          </a:prstGeom>
        </p:spPr>
      </p:pic>
      <p:pic>
        <p:nvPicPr>
          <p:cNvPr id="13" name="Picture 12">
            <a:extLst>
              <a:ext uri="{FF2B5EF4-FFF2-40B4-BE49-F238E27FC236}">
                <a16:creationId xmlns:a16="http://schemas.microsoft.com/office/drawing/2014/main" id="{5BB3B014-CC27-D142-BF69-04643810126E}"/>
              </a:ext>
            </a:extLst>
          </p:cNvPr>
          <p:cNvPicPr>
            <a:picLocks noChangeAspect="1"/>
          </p:cNvPicPr>
          <p:nvPr/>
        </p:nvPicPr>
        <p:blipFill rotWithShape="1">
          <a:blip r:embed="rId6"/>
          <a:srcRect l="5935" t="23510" r="5031" b="23990"/>
          <a:stretch/>
        </p:blipFill>
        <p:spPr>
          <a:xfrm>
            <a:off x="4678100" y="5959344"/>
            <a:ext cx="2286000" cy="898656"/>
          </a:xfrm>
          <a:prstGeom prst="rect">
            <a:avLst/>
          </a:prstGeom>
        </p:spPr>
      </p:pic>
      <p:pic>
        <p:nvPicPr>
          <p:cNvPr id="14" name="Picture 2" descr="http://www.euroc-project.eu/fileadmin/imgEuroc/eurocConsortiumLogos/ethLogo.png">
            <a:extLst>
              <a:ext uri="{FF2B5EF4-FFF2-40B4-BE49-F238E27FC236}">
                <a16:creationId xmlns:a16="http://schemas.microsoft.com/office/drawing/2014/main" id="{8E6DF52C-6D6F-1D47-92E5-A4DDA60A3E2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99224" y="6173160"/>
            <a:ext cx="1998476" cy="410522"/>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4">
            <a:extLst>
              <a:ext uri="{FF2B5EF4-FFF2-40B4-BE49-F238E27FC236}">
                <a16:creationId xmlns:a16="http://schemas.microsoft.com/office/drawing/2014/main" id="{B8B85FF5-57D1-D247-8B48-4263EDD695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537124" y="5979804"/>
            <a:ext cx="2175266" cy="898656"/>
          </a:xfrm>
          <a:prstGeom prst="rect">
            <a:avLst/>
          </a:prstGeom>
        </p:spPr>
      </p:pic>
    </p:spTree>
    <p:extLst>
      <p:ext uri="{BB962C8B-B14F-4D97-AF65-F5344CB8AC3E}">
        <p14:creationId xmlns:p14="http://schemas.microsoft.com/office/powerpoint/2010/main" val="42255853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148969F0-2D37-9B4F-89A4-C9739461369A}"/>
              </a:ext>
            </a:extLst>
          </p:cNvPr>
          <p:cNvSpPr/>
          <p:nvPr/>
        </p:nvSpPr>
        <p:spPr>
          <a:xfrm>
            <a:off x="0" y="743205"/>
            <a:ext cx="9144000" cy="914400"/>
          </a:xfrm>
          <a:prstGeom prst="rect">
            <a:avLst/>
          </a:prstGeom>
          <a:solidFill>
            <a:srgbClr val="FFF4CC">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7" name="Rectangle 6">
            <a:extLst>
              <a:ext uri="{FF2B5EF4-FFF2-40B4-BE49-F238E27FC236}">
                <a16:creationId xmlns:a16="http://schemas.microsoft.com/office/drawing/2014/main" id="{A8C8C6C2-2540-E14E-8598-187AFA9373A3}"/>
              </a:ext>
            </a:extLst>
          </p:cNvPr>
          <p:cNvSpPr/>
          <p:nvPr/>
        </p:nvSpPr>
        <p:spPr>
          <a:xfrm>
            <a:off x="0" y="1928020"/>
            <a:ext cx="9144000" cy="1261494"/>
          </a:xfrm>
          <a:prstGeom prst="rect">
            <a:avLst/>
          </a:prstGeom>
          <a:solidFill>
            <a:srgbClr val="FFBFB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8" name="Rectangle 7">
            <a:extLst>
              <a:ext uri="{FF2B5EF4-FFF2-40B4-BE49-F238E27FC236}">
                <a16:creationId xmlns:a16="http://schemas.microsoft.com/office/drawing/2014/main" id="{592513E4-C4B7-F242-9A0D-35F07BCED5C7}"/>
              </a:ext>
            </a:extLst>
          </p:cNvPr>
          <p:cNvSpPr/>
          <p:nvPr/>
        </p:nvSpPr>
        <p:spPr>
          <a:xfrm>
            <a:off x="0" y="3429001"/>
            <a:ext cx="9144000" cy="925286"/>
          </a:xfrm>
          <a:prstGeom prst="rect">
            <a:avLst/>
          </a:prstGeom>
          <a:solidFill>
            <a:srgbClr val="CCDFFF">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10" name="Rectangle 9">
            <a:extLst>
              <a:ext uri="{FF2B5EF4-FFF2-40B4-BE49-F238E27FC236}">
                <a16:creationId xmlns:a16="http://schemas.microsoft.com/office/drawing/2014/main" id="{3E440315-C009-E346-A212-93C50C707296}"/>
              </a:ext>
            </a:extLst>
          </p:cNvPr>
          <p:cNvSpPr/>
          <p:nvPr/>
        </p:nvSpPr>
        <p:spPr>
          <a:xfrm>
            <a:off x="0" y="4542080"/>
            <a:ext cx="9144000" cy="925286"/>
          </a:xfrm>
          <a:prstGeom prst="rect">
            <a:avLst/>
          </a:prstGeom>
          <a:solidFill>
            <a:srgbClr val="B8CF92">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11" name="Rectangle 10">
            <a:extLst>
              <a:ext uri="{FF2B5EF4-FFF2-40B4-BE49-F238E27FC236}">
                <a16:creationId xmlns:a16="http://schemas.microsoft.com/office/drawing/2014/main" id="{32042D8A-F894-404E-8CDA-6FFCBB190FD3}"/>
              </a:ext>
            </a:extLst>
          </p:cNvPr>
          <p:cNvSpPr/>
          <p:nvPr/>
        </p:nvSpPr>
        <p:spPr>
          <a:xfrm>
            <a:off x="0" y="5655159"/>
            <a:ext cx="9144000" cy="925286"/>
          </a:xfrm>
          <a:prstGeom prst="rect">
            <a:avLst/>
          </a:prstGeom>
          <a:solidFill>
            <a:srgbClr val="AF9CD3">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2" name="Title 1"/>
          <p:cNvSpPr>
            <a:spLocks noGrp="1"/>
          </p:cNvSpPr>
          <p:nvPr>
            <p:ph type="title"/>
          </p:nvPr>
        </p:nvSpPr>
        <p:spPr>
          <a:xfrm>
            <a:off x="0" y="-76200"/>
            <a:ext cx="9144000" cy="914400"/>
          </a:xfrm>
        </p:spPr>
        <p:txBody>
          <a:bodyPr/>
          <a:lstStyle/>
          <a:p>
            <a:r>
              <a:rPr lang="en-US" dirty="0"/>
              <a:t>Executive Summary</a:t>
            </a:r>
          </a:p>
        </p:txBody>
      </p:sp>
      <p:sp>
        <p:nvSpPr>
          <p:cNvPr id="3" name="Content Placeholder 2"/>
          <p:cNvSpPr>
            <a:spLocks noGrp="1"/>
          </p:cNvSpPr>
          <p:nvPr>
            <p:ph idx="1"/>
          </p:nvPr>
        </p:nvSpPr>
        <p:spPr>
          <a:xfrm>
            <a:off x="152400" y="743204"/>
            <a:ext cx="8991600" cy="6019800"/>
          </a:xfrm>
        </p:spPr>
        <p:txBody>
          <a:bodyPr>
            <a:normAutofit lnSpcReduction="10000"/>
          </a:bodyPr>
          <a:lstStyle/>
          <a:p>
            <a:pPr marL="0" indent="0">
              <a:buNone/>
            </a:pPr>
            <a:r>
              <a:rPr lang="en-US" sz="2000" u="sng" dirty="0">
                <a:solidFill>
                  <a:schemeClr val="tx2"/>
                </a:solidFill>
              </a:rPr>
              <a:t>Context</a:t>
            </a:r>
            <a:r>
              <a:rPr lang="en-US" sz="2000" dirty="0">
                <a:solidFill>
                  <a:schemeClr val="tx2"/>
                </a:solidFill>
              </a:rPr>
              <a:t>:  We extensively analyze </a:t>
            </a:r>
            <a:r>
              <a:rPr lang="en-US" sz="2000" dirty="0">
                <a:solidFill>
                  <a:srgbClr val="0000FF"/>
                </a:solidFill>
              </a:rPr>
              <a:t>a state-of-the-art edge ML accelerator (Google Edge TPU) </a:t>
            </a:r>
            <a:r>
              <a:rPr lang="en-US" sz="2000" dirty="0">
                <a:solidFill>
                  <a:schemeClr val="tx2"/>
                </a:solidFill>
              </a:rPr>
              <a:t>using </a:t>
            </a:r>
            <a:r>
              <a:rPr lang="en-US" sz="2000" dirty="0">
                <a:solidFill>
                  <a:srgbClr val="0000FF"/>
                </a:solidFill>
              </a:rPr>
              <a:t>24 Google edge models</a:t>
            </a:r>
          </a:p>
          <a:p>
            <a:pPr lvl="1"/>
            <a:r>
              <a:rPr lang="en-US" sz="1800" dirty="0">
                <a:cs typeface="Adobe Garamond Pro"/>
              </a:rPr>
              <a:t> Wide range of models (CNNs, LSTMs, Transducers, RCNNs)</a:t>
            </a:r>
            <a:br>
              <a:rPr lang="en-US" sz="1800" dirty="0">
                <a:cs typeface="Adobe Garamond Pro"/>
              </a:rPr>
            </a:br>
            <a:endParaRPr lang="en-US" sz="1800" dirty="0">
              <a:solidFill>
                <a:schemeClr val="tx2"/>
              </a:solidFill>
            </a:endParaRPr>
          </a:p>
          <a:p>
            <a:pPr marL="0" indent="0">
              <a:buNone/>
            </a:pPr>
            <a:r>
              <a:rPr lang="en-US" sz="2000" u="sng" dirty="0">
                <a:solidFill>
                  <a:schemeClr val="tx2"/>
                </a:solidFill>
              </a:rPr>
              <a:t>Problem</a:t>
            </a:r>
            <a:r>
              <a:rPr lang="en-US" sz="2000" dirty="0">
                <a:solidFill>
                  <a:schemeClr val="tx2"/>
                </a:solidFill>
              </a:rPr>
              <a:t>:  The Edge TPU accelerator suffers from </a:t>
            </a:r>
            <a:r>
              <a:rPr lang="en-US" sz="2000" dirty="0">
                <a:solidFill>
                  <a:srgbClr val="800000"/>
                </a:solidFill>
              </a:rPr>
              <a:t>three challenges:</a:t>
            </a:r>
          </a:p>
          <a:p>
            <a:pPr lvl="1"/>
            <a:r>
              <a:rPr lang="en-US" sz="1800" dirty="0">
                <a:cs typeface="Adobe Garamond Pro"/>
              </a:rPr>
              <a:t>It operates </a:t>
            </a:r>
            <a:r>
              <a:rPr lang="en-US" sz="1800" dirty="0">
                <a:solidFill>
                  <a:srgbClr val="800000"/>
                </a:solidFill>
                <a:cs typeface="Adobe Garamond Pro"/>
              </a:rPr>
              <a:t>significantly below</a:t>
            </a:r>
            <a:r>
              <a:rPr lang="en-US" sz="1800" dirty="0">
                <a:solidFill>
                  <a:srgbClr val="C00000"/>
                </a:solidFill>
                <a:cs typeface="Adobe Garamond Pro"/>
              </a:rPr>
              <a:t> </a:t>
            </a:r>
            <a:r>
              <a:rPr lang="en-US" sz="1800" dirty="0">
                <a:solidFill>
                  <a:srgbClr val="595959"/>
                </a:solidFill>
                <a:cs typeface="Adobe Garamond Pro"/>
              </a:rPr>
              <a:t>its</a:t>
            </a:r>
            <a:r>
              <a:rPr lang="en-US" sz="1800" dirty="0">
                <a:solidFill>
                  <a:srgbClr val="C00000"/>
                </a:solidFill>
                <a:cs typeface="Adobe Garamond Pro"/>
              </a:rPr>
              <a:t> </a:t>
            </a:r>
            <a:r>
              <a:rPr lang="en-US" sz="1800" u="sng" dirty="0">
                <a:cs typeface="Adobe Garamond Pro"/>
              </a:rPr>
              <a:t>peak throughput</a:t>
            </a:r>
          </a:p>
          <a:p>
            <a:pPr lvl="1"/>
            <a:r>
              <a:rPr lang="en-US" sz="1800" dirty="0">
                <a:cs typeface="Adobe Garamond Pro"/>
              </a:rPr>
              <a:t>It operates </a:t>
            </a:r>
            <a:r>
              <a:rPr lang="en-US" sz="1800" dirty="0">
                <a:solidFill>
                  <a:srgbClr val="800000"/>
                </a:solidFill>
                <a:cs typeface="Adobe Garamond Pro"/>
              </a:rPr>
              <a:t>significantly below </a:t>
            </a:r>
            <a:r>
              <a:rPr lang="en-US" sz="1800" dirty="0">
                <a:solidFill>
                  <a:srgbClr val="595959"/>
                </a:solidFill>
                <a:cs typeface="Adobe Garamond Pro"/>
              </a:rPr>
              <a:t>its</a:t>
            </a:r>
            <a:r>
              <a:rPr lang="en-US" sz="1800" dirty="0">
                <a:solidFill>
                  <a:srgbClr val="800000"/>
                </a:solidFill>
                <a:cs typeface="Adobe Garamond Pro"/>
              </a:rPr>
              <a:t> </a:t>
            </a:r>
            <a:r>
              <a:rPr lang="en-US" sz="1800" u="sng" dirty="0">
                <a:cs typeface="Adobe Garamond Pro"/>
              </a:rPr>
              <a:t>theoretical energy efficiency</a:t>
            </a:r>
          </a:p>
          <a:p>
            <a:pPr lvl="1"/>
            <a:r>
              <a:rPr lang="en-US" sz="1800" dirty="0">
                <a:solidFill>
                  <a:srgbClr val="595959"/>
                </a:solidFill>
                <a:cs typeface="Adobe Garamond Pro"/>
              </a:rPr>
              <a:t>It</a:t>
            </a:r>
            <a:r>
              <a:rPr lang="en-US" sz="1800" dirty="0">
                <a:solidFill>
                  <a:srgbClr val="800000"/>
                </a:solidFill>
                <a:cs typeface="Adobe Garamond Pro"/>
              </a:rPr>
              <a:t> inefficiently </a:t>
            </a:r>
            <a:r>
              <a:rPr lang="en-US" sz="1800" dirty="0">
                <a:solidFill>
                  <a:srgbClr val="595959"/>
                </a:solidFill>
                <a:cs typeface="Adobe Garamond Pro"/>
              </a:rPr>
              <a:t>handles</a:t>
            </a:r>
            <a:r>
              <a:rPr lang="en-US" sz="1800" dirty="0">
                <a:solidFill>
                  <a:srgbClr val="800000"/>
                </a:solidFill>
                <a:cs typeface="Adobe Garamond Pro"/>
              </a:rPr>
              <a:t> </a:t>
            </a:r>
            <a:r>
              <a:rPr lang="en-US" sz="1800" u="sng" dirty="0">
                <a:cs typeface="Adobe Garamond Pro"/>
              </a:rPr>
              <a:t>memory accesses</a:t>
            </a:r>
            <a:br>
              <a:rPr lang="en-US" sz="1800" dirty="0">
                <a:cs typeface="Adobe Garamond Pro"/>
              </a:rPr>
            </a:br>
            <a:endParaRPr lang="en-US" sz="1800" dirty="0">
              <a:cs typeface="Adobe Garamond Pro"/>
            </a:endParaRPr>
          </a:p>
          <a:p>
            <a:pPr marL="0" lvl="1" indent="0">
              <a:buNone/>
            </a:pPr>
            <a:r>
              <a:rPr lang="en-US" sz="2000" u="sng" dirty="0">
                <a:solidFill>
                  <a:schemeClr val="tx2"/>
                </a:solidFill>
              </a:rPr>
              <a:t>Key Insight</a:t>
            </a:r>
            <a:r>
              <a:rPr lang="en-US" sz="2000" dirty="0">
                <a:solidFill>
                  <a:schemeClr val="tx2"/>
                </a:solidFill>
              </a:rPr>
              <a:t>:  These shortcomings arise from </a:t>
            </a:r>
            <a:r>
              <a:rPr lang="en-US" sz="2000" dirty="0">
                <a:solidFill>
                  <a:srgbClr val="0000FF"/>
                </a:solidFill>
              </a:rPr>
              <a:t>the monolithic design</a:t>
            </a:r>
            <a:r>
              <a:rPr lang="en-US" sz="2000" dirty="0">
                <a:solidFill>
                  <a:schemeClr val="tx2"/>
                </a:solidFill>
              </a:rPr>
              <a:t> of the Edge TPU accelerator</a:t>
            </a:r>
          </a:p>
          <a:p>
            <a:pPr lvl="1"/>
            <a:r>
              <a:rPr lang="en-US" sz="1800" dirty="0">
                <a:cs typeface="Adobe Garamond Pro"/>
              </a:rPr>
              <a:t>The Edge TPU accelerator design does not account for </a:t>
            </a:r>
            <a:r>
              <a:rPr lang="en-US" sz="1800" dirty="0">
                <a:solidFill>
                  <a:srgbClr val="0000FF"/>
                </a:solidFill>
                <a:cs typeface="Adobe Garamond Pro"/>
              </a:rPr>
              <a:t>layer heterogeneity </a:t>
            </a:r>
            <a:br>
              <a:rPr lang="en-US" sz="1800" dirty="0">
                <a:solidFill>
                  <a:srgbClr val="0000FF"/>
                </a:solidFill>
                <a:cs typeface="Adobe Garamond Pro"/>
              </a:rPr>
            </a:br>
            <a:endParaRPr lang="en-US" sz="1800" dirty="0">
              <a:solidFill>
                <a:srgbClr val="0000FF"/>
              </a:solidFill>
            </a:endParaRPr>
          </a:p>
          <a:p>
            <a:pPr marL="0" lvl="1" indent="0">
              <a:buNone/>
            </a:pPr>
            <a:r>
              <a:rPr lang="en-US" sz="2000" u="sng" dirty="0">
                <a:solidFill>
                  <a:schemeClr val="tx2"/>
                </a:solidFill>
              </a:rPr>
              <a:t>Key Mechanism</a:t>
            </a:r>
            <a:r>
              <a:rPr lang="en-US" sz="2000" dirty="0">
                <a:solidFill>
                  <a:schemeClr val="tx2"/>
                </a:solidFill>
              </a:rPr>
              <a:t>:  A new framework called </a:t>
            </a:r>
            <a:r>
              <a:rPr lang="en-US" sz="2000" dirty="0">
                <a:solidFill>
                  <a:srgbClr val="0000FF"/>
                </a:solidFill>
              </a:rPr>
              <a:t>Mensa</a:t>
            </a:r>
          </a:p>
          <a:p>
            <a:pPr lvl="1"/>
            <a:r>
              <a:rPr lang="en-US" sz="1800" dirty="0">
                <a:cs typeface="Adobe Garamond Pro"/>
              </a:rPr>
              <a:t>Mensa consists of heterogeneous accelerators whose dataflow and hardware are specialized for specific families of layers</a:t>
            </a:r>
            <a:br>
              <a:rPr lang="en-US" sz="1800" dirty="0">
                <a:cs typeface="Adobe Garamond Pro"/>
              </a:rPr>
            </a:br>
            <a:endParaRPr lang="en-US" sz="1800" dirty="0">
              <a:solidFill>
                <a:schemeClr val="tx2"/>
              </a:solidFill>
            </a:endParaRPr>
          </a:p>
          <a:p>
            <a:pPr marL="0" lvl="1" indent="0">
              <a:buNone/>
            </a:pPr>
            <a:r>
              <a:rPr lang="en-US" sz="2000" u="sng" dirty="0">
                <a:solidFill>
                  <a:schemeClr val="tx2"/>
                </a:solidFill>
              </a:rPr>
              <a:t>Key Results</a:t>
            </a:r>
            <a:r>
              <a:rPr lang="en-US" sz="2000" dirty="0">
                <a:solidFill>
                  <a:schemeClr val="tx2"/>
                </a:solidFill>
              </a:rPr>
              <a:t>:  We design a version of Mensa for Google edge ML models</a:t>
            </a:r>
          </a:p>
          <a:p>
            <a:pPr lvl="1"/>
            <a:r>
              <a:rPr lang="en-US" sz="1800" dirty="0">
                <a:cs typeface="Adobe Garamond Pro"/>
              </a:rPr>
              <a:t>Mensa improves performance and energy by </a:t>
            </a:r>
            <a:r>
              <a:rPr lang="en-US" sz="1800" dirty="0">
                <a:solidFill>
                  <a:srgbClr val="0000FF"/>
                </a:solidFill>
                <a:cs typeface="Adobe Garamond Pro"/>
              </a:rPr>
              <a:t>3.0X</a:t>
            </a:r>
            <a:r>
              <a:rPr lang="en-US" sz="1800" dirty="0">
                <a:cs typeface="Adobe Garamond Pro"/>
              </a:rPr>
              <a:t> and </a:t>
            </a:r>
            <a:r>
              <a:rPr lang="en-US" sz="1800" dirty="0">
                <a:solidFill>
                  <a:srgbClr val="0000FF"/>
                </a:solidFill>
                <a:cs typeface="Adobe Garamond Pro"/>
              </a:rPr>
              <a:t>3.1X</a:t>
            </a:r>
          </a:p>
          <a:p>
            <a:pPr lvl="1"/>
            <a:r>
              <a:rPr lang="en-US" sz="1800" dirty="0">
                <a:cs typeface="Adobe Garamond Pro"/>
              </a:rPr>
              <a:t>Mensa reduces cost and improves area efficiency</a:t>
            </a:r>
            <a:endParaRPr lang="en-US" sz="1800" dirty="0">
              <a:solidFill>
                <a:srgbClr val="0000FF"/>
              </a:solidFill>
              <a:cs typeface="Adobe Garamond Pro"/>
            </a:endParaRPr>
          </a:p>
          <a:p>
            <a:pPr lvl="1"/>
            <a:endParaRPr lang="en-US" sz="2000" dirty="0">
              <a:solidFill>
                <a:schemeClr val="accent2"/>
              </a:solidFill>
              <a:cs typeface="Gill Sans MT"/>
            </a:endParaRPr>
          </a:p>
          <a:p>
            <a:pPr marL="342900" lvl="1" indent="-342900">
              <a:buFont typeface="Arial" pitchFamily="34" charset="0"/>
              <a:buChar char="•"/>
            </a:pPr>
            <a:endParaRPr lang="en-US" sz="2600" dirty="0">
              <a:solidFill>
                <a:schemeClr val="accent2"/>
              </a:solidFill>
              <a:cs typeface="Gill Sans MT"/>
            </a:endParaRPr>
          </a:p>
          <a:p>
            <a:endParaRPr lang="en-US" sz="2600" dirty="0">
              <a:solidFill>
                <a:srgbClr val="0000FF"/>
              </a:solidFill>
            </a:endParaRPr>
          </a:p>
          <a:p>
            <a:pPr lvl="1"/>
            <a:endParaRPr lang="en-US" sz="2200" dirty="0">
              <a:solidFill>
                <a:srgbClr val="C00000"/>
              </a:solidFill>
              <a:cs typeface="Adobe Garamond Pro"/>
            </a:endParaRPr>
          </a:p>
          <a:p>
            <a:pPr lvl="1"/>
            <a:endParaRPr lang="en-US" sz="2200" dirty="0">
              <a:cs typeface="Adobe Garamond Pro"/>
            </a:endParaRPr>
          </a:p>
          <a:p>
            <a:pPr lvl="1"/>
            <a:endParaRPr lang="en-US" sz="2200" dirty="0">
              <a:cs typeface="Adobe Garamond Pro"/>
            </a:endParaRPr>
          </a:p>
          <a:p>
            <a:pPr lvl="1"/>
            <a:endParaRPr lang="en-US" sz="2200" dirty="0">
              <a:cs typeface="Adobe Garamond Pro"/>
            </a:endParaRPr>
          </a:p>
          <a:p>
            <a:pPr lvl="1"/>
            <a:endParaRPr lang="en-US" sz="2200" dirty="0">
              <a:cs typeface="Adobe Garamond Pro"/>
            </a:endParaRPr>
          </a:p>
          <a:p>
            <a:pPr lvl="1"/>
            <a:endParaRPr lang="en-US" sz="2400" dirty="0">
              <a:cs typeface="Adobe Garamond Pro"/>
            </a:endParaRP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5" name="Slide Number Placeholder 2">
            <a:extLst>
              <a:ext uri="{FF2B5EF4-FFF2-40B4-BE49-F238E27FC236}">
                <a16:creationId xmlns:a16="http://schemas.microsoft.com/office/drawing/2014/main" id="{ACB31C94-BDEA-1A5C-D86C-F3EF6D3188B5}"/>
              </a:ext>
            </a:extLst>
          </p:cNvPr>
          <p:cNvSpPr txBox="1">
            <a:spLocks/>
          </p:cNvSpPr>
          <p:nvPr/>
        </p:nvSpPr>
        <p:spPr>
          <a:xfrm>
            <a:off x="7006213" y="6525344"/>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45</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20106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2536" y="0"/>
            <a:ext cx="9540552" cy="914400"/>
          </a:xfrm>
        </p:spPr>
        <p:txBody>
          <a:bodyPr/>
          <a:lstStyle/>
          <a:p>
            <a:r>
              <a:rPr lang="en-US" sz="4000" dirty="0">
                <a:cs typeface="Gill Sans MT"/>
              </a:rPr>
              <a:t>Google Edge Neural Network Models</a:t>
            </a:r>
            <a:endParaRPr lang="en-US" sz="4200" dirty="0">
              <a:latin typeface="Gill Sans MT"/>
              <a:cs typeface="Gill Sans MT"/>
            </a:endParaRPr>
          </a:p>
        </p:txBody>
      </p:sp>
      <p:sp>
        <p:nvSpPr>
          <p:cNvPr id="18" name="Rectangle 17"/>
          <p:cNvSpPr/>
          <p:nvPr/>
        </p:nvSpPr>
        <p:spPr>
          <a:xfrm>
            <a:off x="0" y="1172716"/>
            <a:ext cx="9144000" cy="477054"/>
          </a:xfrm>
          <a:prstGeom prst="rect">
            <a:avLst/>
          </a:prstGeom>
          <a:solidFill>
            <a:srgbClr val="800000"/>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prstClr val="white"/>
                </a:solidFill>
                <a:effectLst/>
                <a:uLnTx/>
                <a:uFillTx/>
                <a:latin typeface="Gill Sans MT"/>
                <a:ea typeface="+mn-ea"/>
                <a:cs typeface="Gill Sans MT"/>
              </a:rPr>
              <a:t>We analyze inference execution using 24 edge NN models </a:t>
            </a:r>
          </a:p>
        </p:txBody>
      </p:sp>
      <p:grpSp>
        <p:nvGrpSpPr>
          <p:cNvPr id="5" name="Group 4">
            <a:extLst>
              <a:ext uri="{FF2B5EF4-FFF2-40B4-BE49-F238E27FC236}">
                <a16:creationId xmlns:a16="http://schemas.microsoft.com/office/drawing/2014/main" id="{084FA3DE-5D66-5046-95E6-96CEBE688732}"/>
              </a:ext>
            </a:extLst>
          </p:cNvPr>
          <p:cNvGrpSpPr/>
          <p:nvPr/>
        </p:nvGrpSpPr>
        <p:grpSpPr>
          <a:xfrm>
            <a:off x="-39388" y="4008859"/>
            <a:ext cx="3745342" cy="1520809"/>
            <a:chOff x="436390" y="4008859"/>
            <a:chExt cx="3745342" cy="1520809"/>
          </a:xfrm>
        </p:grpSpPr>
        <p:cxnSp>
          <p:nvCxnSpPr>
            <p:cNvPr id="23" name="Straight Arrow Connector 22"/>
            <p:cNvCxnSpPr/>
            <p:nvPr/>
          </p:nvCxnSpPr>
          <p:spPr>
            <a:xfrm flipH="1">
              <a:off x="2722390" y="4234268"/>
              <a:ext cx="914400" cy="451103"/>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rot="19870791">
              <a:off x="1916542" y="4008859"/>
              <a:ext cx="226519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13 CNN</a:t>
              </a:r>
            </a:p>
          </p:txBody>
        </p:sp>
        <p:pic>
          <p:nvPicPr>
            <p:cNvPr id="40" name="Picture 39"/>
            <p:cNvPicPr>
              <a:picLocks noChangeAspect="1"/>
            </p:cNvPicPr>
            <p:nvPr/>
          </p:nvPicPr>
          <p:blipFill>
            <a:blip r:embed="rId3"/>
            <a:stretch>
              <a:fillRect/>
            </a:stretch>
          </p:blipFill>
          <p:spPr>
            <a:xfrm>
              <a:off x="1045990" y="4124314"/>
              <a:ext cx="1016000" cy="1016000"/>
            </a:xfrm>
            <a:prstGeom prst="rect">
              <a:avLst/>
            </a:prstGeom>
          </p:spPr>
        </p:pic>
        <p:sp>
          <p:nvSpPr>
            <p:cNvPr id="41" name="TextBox 40"/>
            <p:cNvSpPr txBox="1"/>
            <p:nvPr/>
          </p:nvSpPr>
          <p:spPr>
            <a:xfrm>
              <a:off x="436390" y="5191114"/>
              <a:ext cx="22651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Face Detection</a:t>
              </a:r>
            </a:p>
          </p:txBody>
        </p:sp>
      </p:grpSp>
      <p:grpSp>
        <p:nvGrpSpPr>
          <p:cNvPr id="3" name="Group 2">
            <a:extLst>
              <a:ext uri="{FF2B5EF4-FFF2-40B4-BE49-F238E27FC236}">
                <a16:creationId xmlns:a16="http://schemas.microsoft.com/office/drawing/2014/main" id="{AC5BBC32-1605-554F-BCB3-A240D470CEE3}"/>
              </a:ext>
            </a:extLst>
          </p:cNvPr>
          <p:cNvGrpSpPr/>
          <p:nvPr/>
        </p:nvGrpSpPr>
        <p:grpSpPr>
          <a:xfrm>
            <a:off x="-247178" y="2295514"/>
            <a:ext cx="3665496" cy="1405354"/>
            <a:chOff x="228600" y="2295514"/>
            <a:chExt cx="3665496" cy="1405354"/>
          </a:xfrm>
        </p:grpSpPr>
        <p:pic>
          <p:nvPicPr>
            <p:cNvPr id="12" name="Picture 11"/>
            <p:cNvPicPr>
              <a:picLocks noChangeAspect="1"/>
            </p:cNvPicPr>
            <p:nvPr/>
          </p:nvPicPr>
          <p:blipFill>
            <a:blip r:embed="rId4"/>
            <a:stretch>
              <a:fillRect/>
            </a:stretch>
          </p:blipFill>
          <p:spPr>
            <a:xfrm>
              <a:off x="990600" y="2295514"/>
              <a:ext cx="1041400" cy="1041400"/>
            </a:xfrm>
            <a:prstGeom prst="rect">
              <a:avLst/>
            </a:prstGeom>
          </p:spPr>
        </p:pic>
        <p:cxnSp>
          <p:nvCxnSpPr>
            <p:cNvPr id="21" name="Straight Arrow Connector 20"/>
            <p:cNvCxnSpPr/>
            <p:nvPr/>
          </p:nvCxnSpPr>
          <p:spPr>
            <a:xfrm flipH="1" flipV="1">
              <a:off x="2493790" y="3015068"/>
              <a:ext cx="914400" cy="219454"/>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rot="690717">
              <a:off x="2203817" y="2415234"/>
              <a:ext cx="169027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6 RNN</a:t>
              </a:r>
              <a:b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b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Transducers</a:t>
              </a:r>
            </a:p>
          </p:txBody>
        </p:sp>
        <p:sp>
          <p:nvSpPr>
            <p:cNvPr id="42" name="TextBox 41"/>
            <p:cNvSpPr txBox="1"/>
            <p:nvPr/>
          </p:nvSpPr>
          <p:spPr>
            <a:xfrm>
              <a:off x="228600" y="3362314"/>
              <a:ext cx="26461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Speech Recognition</a:t>
              </a:r>
            </a:p>
          </p:txBody>
        </p:sp>
      </p:grpSp>
      <p:grpSp>
        <p:nvGrpSpPr>
          <p:cNvPr id="6" name="Group 5">
            <a:extLst>
              <a:ext uri="{FF2B5EF4-FFF2-40B4-BE49-F238E27FC236}">
                <a16:creationId xmlns:a16="http://schemas.microsoft.com/office/drawing/2014/main" id="{4D173D8C-CB41-7D42-8BF3-46C2710D7CEC}"/>
              </a:ext>
            </a:extLst>
          </p:cNvPr>
          <p:cNvGrpSpPr/>
          <p:nvPr/>
        </p:nvGrpSpPr>
        <p:grpSpPr>
          <a:xfrm>
            <a:off x="5603391" y="2253068"/>
            <a:ext cx="3726087" cy="1329154"/>
            <a:chOff x="5016103" y="2253068"/>
            <a:chExt cx="3726087" cy="1329154"/>
          </a:xfrm>
        </p:grpSpPr>
        <p:pic>
          <p:nvPicPr>
            <p:cNvPr id="13" name="Picture 12"/>
            <p:cNvPicPr>
              <a:picLocks noChangeAspect="1"/>
            </p:cNvPicPr>
            <p:nvPr/>
          </p:nvPicPr>
          <p:blipFill>
            <a:blip r:embed="rId5"/>
            <a:stretch>
              <a:fillRect/>
            </a:stretch>
          </p:blipFill>
          <p:spPr>
            <a:xfrm>
              <a:off x="6760990" y="2253068"/>
              <a:ext cx="1143000" cy="1143000"/>
            </a:xfrm>
            <a:prstGeom prst="rect">
              <a:avLst/>
            </a:prstGeom>
          </p:spPr>
        </p:pic>
        <p:cxnSp>
          <p:nvCxnSpPr>
            <p:cNvPr id="25" name="Straight Arrow Connector 24"/>
            <p:cNvCxnSpPr/>
            <p:nvPr/>
          </p:nvCxnSpPr>
          <p:spPr>
            <a:xfrm flipV="1">
              <a:off x="5617990" y="2862668"/>
              <a:ext cx="914400" cy="381000"/>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34" name="TextBox 33"/>
            <p:cNvSpPr txBox="1"/>
            <p:nvPr/>
          </p:nvSpPr>
          <p:spPr>
            <a:xfrm rot="20281783">
              <a:off x="5016103" y="2632046"/>
              <a:ext cx="169027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2 LSTMs</a:t>
              </a:r>
            </a:p>
          </p:txBody>
        </p:sp>
        <p:sp>
          <p:nvSpPr>
            <p:cNvPr id="44" name="TextBox 43"/>
            <p:cNvSpPr txBox="1"/>
            <p:nvPr/>
          </p:nvSpPr>
          <p:spPr>
            <a:xfrm>
              <a:off x="6075190" y="3243668"/>
              <a:ext cx="266700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Language Translation</a:t>
              </a:r>
            </a:p>
          </p:txBody>
        </p:sp>
      </p:grpSp>
      <p:grpSp>
        <p:nvGrpSpPr>
          <p:cNvPr id="7" name="Group 6">
            <a:extLst>
              <a:ext uri="{FF2B5EF4-FFF2-40B4-BE49-F238E27FC236}">
                <a16:creationId xmlns:a16="http://schemas.microsoft.com/office/drawing/2014/main" id="{C67ADE98-1B8B-E442-B4D1-C13216050E3C}"/>
              </a:ext>
            </a:extLst>
          </p:cNvPr>
          <p:cNvGrpSpPr/>
          <p:nvPr/>
        </p:nvGrpSpPr>
        <p:grpSpPr>
          <a:xfrm>
            <a:off x="5758020" y="4068053"/>
            <a:ext cx="3266658" cy="1342969"/>
            <a:chOff x="5170732" y="4068053"/>
            <a:chExt cx="3266658" cy="1342969"/>
          </a:xfrm>
        </p:grpSpPr>
        <p:pic>
          <p:nvPicPr>
            <p:cNvPr id="38" name="Picture 37"/>
            <p:cNvPicPr>
              <a:picLocks noChangeAspect="1"/>
            </p:cNvPicPr>
            <p:nvPr/>
          </p:nvPicPr>
          <p:blipFill>
            <a:blip r:embed="rId6"/>
            <a:stretch>
              <a:fillRect/>
            </a:stretch>
          </p:blipFill>
          <p:spPr>
            <a:xfrm>
              <a:off x="6862590" y="4183468"/>
              <a:ext cx="889000" cy="889000"/>
            </a:xfrm>
            <a:prstGeom prst="rect">
              <a:avLst/>
            </a:prstGeom>
          </p:spPr>
        </p:pic>
        <p:sp>
          <p:nvSpPr>
            <p:cNvPr id="43" name="TextBox 42"/>
            <p:cNvSpPr txBox="1"/>
            <p:nvPr/>
          </p:nvSpPr>
          <p:spPr>
            <a:xfrm>
              <a:off x="6172200" y="5072468"/>
              <a:ext cx="226519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Gill Sans MT"/>
                  <a:ea typeface="+mn-ea"/>
                  <a:cs typeface="Gill Sans MT"/>
                </a:rPr>
                <a:t>Image Captioning</a:t>
              </a:r>
            </a:p>
          </p:txBody>
        </p:sp>
        <p:cxnSp>
          <p:nvCxnSpPr>
            <p:cNvPr id="45" name="Straight Arrow Connector 44"/>
            <p:cNvCxnSpPr/>
            <p:nvPr/>
          </p:nvCxnSpPr>
          <p:spPr>
            <a:xfrm>
              <a:off x="5389390" y="4310468"/>
              <a:ext cx="914400" cy="381000"/>
            </a:xfrm>
            <a:prstGeom prst="straightConnector1">
              <a:avLst/>
            </a:prstGeom>
            <a:ln w="38100" cmpd="sng">
              <a:solidFill>
                <a:srgbClr val="1F497D"/>
              </a:solidFill>
              <a:prstDash val="sysDash"/>
              <a:headEnd type="none" w="med" len="med"/>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rot="1399497">
              <a:off x="5170732" y="4068053"/>
              <a:ext cx="1546056"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ill Sans MT"/>
                  <a:ea typeface="+mn-ea"/>
                  <a:cs typeface="Gill Sans MT"/>
                </a:rPr>
                <a:t>3 RCNN</a:t>
              </a:r>
            </a:p>
          </p:txBody>
        </p:sp>
      </p:grpSp>
      <p:pic>
        <p:nvPicPr>
          <p:cNvPr id="24" name="Picture 23" descr="safari.png"/>
          <p:cNvPicPr>
            <a:picLocks noChangeAspect="1"/>
          </p:cNvPicPr>
          <p:nvPr/>
        </p:nvPicPr>
        <p:blipFill>
          <a:blip r:embed="rId7" cstate="print"/>
          <a:stretch>
            <a:fillRect/>
          </a:stretch>
        </p:blipFill>
        <p:spPr>
          <a:xfrm>
            <a:off x="76200" y="6580445"/>
            <a:ext cx="959296" cy="277563"/>
          </a:xfrm>
          <a:prstGeom prst="rect">
            <a:avLst/>
          </a:prstGeom>
        </p:spPr>
      </p:pic>
      <p:grpSp>
        <p:nvGrpSpPr>
          <p:cNvPr id="26" name="Group 25">
            <a:extLst>
              <a:ext uri="{FF2B5EF4-FFF2-40B4-BE49-F238E27FC236}">
                <a16:creationId xmlns:a16="http://schemas.microsoft.com/office/drawing/2014/main" id="{728D0EC9-A5FF-EF49-9065-E63C4F1F200F}"/>
              </a:ext>
            </a:extLst>
          </p:cNvPr>
          <p:cNvGrpSpPr/>
          <p:nvPr/>
        </p:nvGrpSpPr>
        <p:grpSpPr>
          <a:xfrm>
            <a:off x="3037210" y="2414650"/>
            <a:ext cx="3091868" cy="2246806"/>
            <a:chOff x="5380192" y="4385166"/>
            <a:chExt cx="3091868" cy="2246806"/>
          </a:xfrm>
        </p:grpSpPr>
        <p:sp>
          <p:nvSpPr>
            <p:cNvPr id="27" name="TextBox 26">
              <a:extLst>
                <a:ext uri="{FF2B5EF4-FFF2-40B4-BE49-F238E27FC236}">
                  <a16:creationId xmlns:a16="http://schemas.microsoft.com/office/drawing/2014/main" id="{48727FEC-3FA4-3E4F-83C7-BAE3582E5637}"/>
                </a:ext>
              </a:extLst>
            </p:cNvPr>
            <p:cNvSpPr txBox="1"/>
            <p:nvPr/>
          </p:nvSpPr>
          <p:spPr>
            <a:xfrm>
              <a:off x="5380192" y="6170307"/>
              <a:ext cx="309186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Google Edge TPU</a:t>
              </a:r>
            </a:p>
          </p:txBody>
        </p:sp>
        <p:pic>
          <p:nvPicPr>
            <p:cNvPr id="28" name="Picture 27">
              <a:extLst>
                <a:ext uri="{FF2B5EF4-FFF2-40B4-BE49-F238E27FC236}">
                  <a16:creationId xmlns:a16="http://schemas.microsoft.com/office/drawing/2014/main" id="{FB386743-9593-C343-B987-372F277CC027}"/>
                </a:ext>
              </a:extLst>
            </p:cNvPr>
            <p:cNvPicPr>
              <a:picLocks noChangeAspect="1"/>
            </p:cNvPicPr>
            <p:nvPr/>
          </p:nvPicPr>
          <p:blipFill>
            <a:blip r:embed="rId8"/>
            <a:stretch>
              <a:fillRect/>
            </a:stretch>
          </p:blipFill>
          <p:spPr>
            <a:xfrm>
              <a:off x="5841742" y="4385166"/>
              <a:ext cx="2057400" cy="2057400"/>
            </a:xfrm>
            <a:prstGeom prst="rect">
              <a:avLst/>
            </a:prstGeom>
          </p:spPr>
        </p:pic>
      </p:grpSp>
      <p:sp>
        <p:nvSpPr>
          <p:cNvPr id="4" name="Slide Number Placeholder 2">
            <a:extLst>
              <a:ext uri="{FF2B5EF4-FFF2-40B4-BE49-F238E27FC236}">
                <a16:creationId xmlns:a16="http://schemas.microsoft.com/office/drawing/2014/main" id="{84AFF43C-D1C4-78FD-6E7F-7DCBF207A329}"/>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46</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033454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914400"/>
          </a:xfrm>
        </p:spPr>
        <p:txBody>
          <a:bodyPr/>
          <a:lstStyle/>
          <a:p>
            <a:r>
              <a:rPr lang="en-US" sz="4000" dirty="0">
                <a:latin typeface="Gill Sans MT"/>
                <a:cs typeface="Gill Sans MT"/>
              </a:rPr>
              <a:t>Diversity Across the Models</a:t>
            </a:r>
          </a:p>
        </p:txBody>
      </p:sp>
      <p:sp>
        <p:nvSpPr>
          <p:cNvPr id="3" name="Content Placeholder 2"/>
          <p:cNvSpPr>
            <a:spLocks noGrp="1"/>
          </p:cNvSpPr>
          <p:nvPr>
            <p:ph idx="1"/>
          </p:nvPr>
        </p:nvSpPr>
        <p:spPr>
          <a:xfrm>
            <a:off x="152400" y="914400"/>
            <a:ext cx="8610600" cy="5562600"/>
          </a:xfrm>
        </p:spPr>
        <p:txBody>
          <a:bodyPr>
            <a:noAutofit/>
          </a:bodyPr>
          <a:lstStyle/>
          <a:p>
            <a:pPr marL="457200" lvl="1" indent="0">
              <a:buNone/>
            </a:pPr>
            <a:endParaRPr lang="en-US" sz="2400" dirty="0">
              <a:solidFill>
                <a:srgbClr val="595959"/>
              </a:solidFill>
              <a:latin typeface="Gill Sans MT"/>
              <a:cs typeface="Gill Sans MT"/>
            </a:endParaRPr>
          </a:p>
          <a:p>
            <a:pPr lvl="2"/>
            <a:endParaRPr lang="en-US" sz="1800" dirty="0">
              <a:solidFill>
                <a:srgbClr val="595959"/>
              </a:solidFill>
              <a:latin typeface="Gill Sans MT"/>
              <a:cs typeface="Gill Sans MT"/>
            </a:endParaRPr>
          </a:p>
          <a:p>
            <a:pPr marL="914400" lvl="2" indent="0">
              <a:buNone/>
            </a:pPr>
            <a:endParaRPr lang="en-US" sz="1400" dirty="0">
              <a:solidFill>
                <a:srgbClr val="0000FF"/>
              </a:solidFill>
              <a:latin typeface="Gill Sans MT"/>
              <a:cs typeface="Gill Sans MT"/>
            </a:endParaRPr>
          </a:p>
          <a:p>
            <a:pPr lvl="1"/>
            <a:endParaRPr lang="en-US" sz="1600" dirty="0">
              <a:latin typeface="Gill Sans MT"/>
              <a:cs typeface="Gill Sans MT"/>
            </a:endParaRPr>
          </a:p>
        </p:txBody>
      </p:sp>
      <p:sp>
        <p:nvSpPr>
          <p:cNvPr id="16" name="Rectangle 15"/>
          <p:cNvSpPr/>
          <p:nvPr/>
        </p:nvSpPr>
        <p:spPr>
          <a:xfrm>
            <a:off x="0" y="91440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497D"/>
                </a:solidFill>
                <a:effectLst/>
                <a:uLnTx/>
                <a:uFillTx/>
                <a:latin typeface="Gill Sans MT"/>
                <a:ea typeface="+mn-ea"/>
                <a:cs typeface="Gill Sans MT"/>
              </a:rPr>
              <a:t>Insight 1</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there is</a:t>
            </a:r>
            <a:r>
              <a:rPr kumimoji="0" lang="en-US" sz="2600" b="1" i="0" u="none" strike="noStrike" kern="1200" cap="none" spc="0" normalizeH="0" baseline="0" noProof="0" dirty="0">
                <a:ln>
                  <a:noFill/>
                </a:ln>
                <a:solidFill>
                  <a:srgbClr val="C00000"/>
                </a:solidFill>
                <a:effectLst/>
                <a:uLnTx/>
                <a:uFillTx/>
                <a:latin typeface="Gill Sans MT"/>
                <a:ea typeface="+mn-ea"/>
                <a:cs typeface="Gill Sans MT"/>
              </a:rPr>
              <a:t> significant variation </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in terms of </a:t>
            </a:r>
            <a:b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br>
            <a:r>
              <a:rPr kumimoji="0" lang="en-US" sz="2600" b="1" i="0" u="sng" strike="noStrike" kern="1200" cap="none" spc="0" normalizeH="0" baseline="0" noProof="0" dirty="0">
                <a:ln>
                  <a:noFill/>
                </a:ln>
                <a:solidFill>
                  <a:srgbClr val="000000"/>
                </a:solidFill>
                <a:effectLst/>
                <a:uLnTx/>
                <a:uFillTx/>
                <a:latin typeface="Gill Sans MT"/>
                <a:ea typeface="+mn-ea"/>
                <a:cs typeface="Gill Sans MT"/>
              </a:rPr>
              <a:t>layer characteristics</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a:t>
            </a:r>
            <a:r>
              <a:rPr kumimoji="0" lang="en-US" sz="2600" b="1" i="0" u="none" strike="noStrike" kern="1200" cap="none" spc="0" normalizeH="0" baseline="0" noProof="0" dirty="0">
                <a:ln>
                  <a:noFill/>
                </a:ln>
                <a:solidFill>
                  <a:srgbClr val="0000FF"/>
                </a:solidFill>
                <a:effectLst/>
                <a:uLnTx/>
                <a:uFillTx/>
                <a:latin typeface="Gill Sans MT"/>
                <a:ea typeface="+mn-ea"/>
                <a:cs typeface="Gill Sans MT"/>
              </a:rPr>
              <a:t>across the models</a:t>
            </a:r>
          </a:p>
        </p:txBody>
      </p:sp>
      <p:graphicFrame>
        <p:nvGraphicFramePr>
          <p:cNvPr id="14" name="Chart 13"/>
          <p:cNvGraphicFramePr>
            <a:graphicFrameLocks/>
          </p:cNvGraphicFramePr>
          <p:nvPr/>
        </p:nvGraphicFramePr>
        <p:xfrm>
          <a:off x="546240" y="2542401"/>
          <a:ext cx="8162544" cy="3236976"/>
        </p:xfrm>
        <a:graphic>
          <a:graphicData uri="http://schemas.openxmlformats.org/drawingml/2006/chart">
            <c:chart xmlns:c="http://schemas.openxmlformats.org/drawingml/2006/chart" xmlns:r="http://schemas.openxmlformats.org/officeDocument/2006/relationships" r:id="rId3"/>
          </a:graphicData>
        </a:graphic>
      </p:graphicFrame>
      <p:sp>
        <p:nvSpPr>
          <p:cNvPr id="7" name="Shape 6"/>
          <p:cNvSpPr/>
          <p:nvPr/>
        </p:nvSpPr>
        <p:spPr>
          <a:xfrm>
            <a:off x="4965840" y="4800600"/>
            <a:ext cx="1905000" cy="581799"/>
          </a:xfrm>
          <a:prstGeom prst="ellipse">
            <a:avLst/>
          </a:prstGeom>
          <a:solidFill>
            <a:schemeClr val="bg1">
              <a:lumMod val="65000"/>
              <a:alpha val="38823"/>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Gill Sans MT"/>
              <a:ea typeface="Twentieth Century"/>
              <a:cs typeface="Gill Sans MT"/>
              <a:sym typeface="Twentieth Century"/>
            </a:endParaRPr>
          </a:p>
        </p:txBody>
      </p:sp>
      <p:sp>
        <p:nvSpPr>
          <p:cNvPr id="8" name="Rectangle 7"/>
          <p:cNvSpPr/>
          <p:nvPr/>
        </p:nvSpPr>
        <p:spPr>
          <a:xfrm>
            <a:off x="6032640" y="5867400"/>
            <a:ext cx="2730360" cy="646331"/>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Layers from </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LSTMs and Transducers</a:t>
            </a:r>
          </a:p>
        </p:txBody>
      </p:sp>
      <p:cxnSp>
        <p:nvCxnSpPr>
          <p:cNvPr id="9" name="Straight Arrow Connector 8"/>
          <p:cNvCxnSpPr/>
          <p:nvPr/>
        </p:nvCxnSpPr>
        <p:spPr>
          <a:xfrm>
            <a:off x="6553200" y="5410200"/>
            <a:ext cx="533400" cy="457200"/>
          </a:xfrm>
          <a:prstGeom prst="straightConnector1">
            <a:avLst/>
          </a:prstGeom>
          <a:ln w="28575"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pic>
        <p:nvPicPr>
          <p:cNvPr id="10" name="Picture 9"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11" name="Shape 6"/>
          <p:cNvSpPr/>
          <p:nvPr/>
        </p:nvSpPr>
        <p:spPr>
          <a:xfrm>
            <a:off x="1524000" y="2819401"/>
            <a:ext cx="4101960" cy="1981199"/>
          </a:xfrm>
          <a:prstGeom prst="ellipse">
            <a:avLst/>
          </a:prstGeom>
          <a:solidFill>
            <a:schemeClr val="bg1">
              <a:lumMod val="65000"/>
              <a:alpha val="38823"/>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Gill Sans MT"/>
              <a:ea typeface="Twentieth Century"/>
              <a:cs typeface="Gill Sans MT"/>
              <a:sym typeface="Twentieth Century"/>
            </a:endParaRPr>
          </a:p>
        </p:txBody>
      </p:sp>
      <p:sp>
        <p:nvSpPr>
          <p:cNvPr id="13" name="Rectangle 12"/>
          <p:cNvSpPr/>
          <p:nvPr/>
        </p:nvSpPr>
        <p:spPr>
          <a:xfrm>
            <a:off x="4953000" y="1981200"/>
            <a:ext cx="2994102"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Layers from </a:t>
            </a:r>
            <a:br>
              <a:rPr kumimoji="0" lang="en-US" sz="1800" b="1" i="0" u="none" strike="noStrike" kern="1200" cap="none" spc="0" normalizeH="0" baseline="0" noProof="0" dirty="0">
                <a:ln>
                  <a:noFill/>
                </a:ln>
                <a:solidFill>
                  <a:prstClr val="black"/>
                </a:solidFill>
                <a:effectLst/>
                <a:uLnTx/>
                <a:uFillTx/>
                <a:latin typeface="Gill Sans MT"/>
                <a:ea typeface="+mn-ea"/>
                <a:cs typeface="Gill Sans MT"/>
              </a:rPr>
            </a:br>
            <a:r>
              <a:rPr kumimoji="0" lang="en-US" sz="1800" b="1" i="0" u="none" strike="noStrike" kern="1200" cap="none" spc="0" normalizeH="0" baseline="0" noProof="0" dirty="0">
                <a:ln>
                  <a:noFill/>
                </a:ln>
                <a:solidFill>
                  <a:prstClr val="black"/>
                </a:solidFill>
                <a:effectLst/>
                <a:uLnTx/>
                <a:uFillTx/>
                <a:latin typeface="Gill Sans MT"/>
                <a:ea typeface="+mn-ea"/>
                <a:cs typeface="Gill Sans MT"/>
              </a:rPr>
              <a:t>CNNs and RCNNs</a:t>
            </a:r>
          </a:p>
        </p:txBody>
      </p:sp>
      <p:cxnSp>
        <p:nvCxnSpPr>
          <p:cNvPr id="15" name="Straight Arrow Connector 14"/>
          <p:cNvCxnSpPr/>
          <p:nvPr/>
        </p:nvCxnSpPr>
        <p:spPr>
          <a:xfrm flipV="1">
            <a:off x="4800600" y="2514600"/>
            <a:ext cx="609600" cy="457200"/>
          </a:xfrm>
          <a:prstGeom prst="straightConnector1">
            <a:avLst/>
          </a:prstGeom>
          <a:ln w="28575" cmpd="sng">
            <a:solidFill>
              <a:schemeClr val="tx1"/>
            </a:solidFill>
            <a:prstDash val="sysDash"/>
            <a:headEnd type="none" w="med" len="med"/>
            <a:tailEnd type="arrow"/>
          </a:ln>
        </p:spPr>
        <p:style>
          <a:lnRef idx="1">
            <a:schemeClr val="accent1"/>
          </a:lnRef>
          <a:fillRef idx="0">
            <a:schemeClr val="accent1"/>
          </a:fillRef>
          <a:effectRef idx="0">
            <a:schemeClr val="accent1"/>
          </a:effectRef>
          <a:fontRef idx="minor">
            <a:schemeClr val="tx1"/>
          </a:fontRef>
        </p:style>
      </p:cxnSp>
      <p:sp>
        <p:nvSpPr>
          <p:cNvPr id="4" name="Slide Number Placeholder 2">
            <a:extLst>
              <a:ext uri="{FF2B5EF4-FFF2-40B4-BE49-F238E27FC236}">
                <a16:creationId xmlns:a16="http://schemas.microsoft.com/office/drawing/2014/main" id="{7242D077-E0B9-E1D1-1AC2-6CF05D748AF3}"/>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47</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0790307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a:spLocks noGrp="1"/>
          </p:cNvSpPr>
          <p:nvPr>
            <p:ph type="title"/>
          </p:nvPr>
        </p:nvSpPr>
        <p:spPr>
          <a:xfrm>
            <a:off x="0" y="-76200"/>
            <a:ext cx="9144000" cy="914400"/>
          </a:xfrm>
        </p:spPr>
        <p:txBody>
          <a:bodyPr/>
          <a:lstStyle/>
          <a:p>
            <a:r>
              <a:rPr lang="en-US" sz="4000" dirty="0">
                <a:cs typeface="Gill Sans MT"/>
              </a:rPr>
              <a:t>Diversity Within the Models</a:t>
            </a:r>
            <a:endParaRPr lang="en-US" sz="4000" dirty="0">
              <a:latin typeface="Gill Sans MT"/>
              <a:cs typeface="Gill Sans MT"/>
            </a:endParaRPr>
          </a:p>
        </p:txBody>
      </p:sp>
      <p:sp>
        <p:nvSpPr>
          <p:cNvPr id="20" name="Rectangle 19"/>
          <p:cNvSpPr/>
          <p:nvPr/>
        </p:nvSpPr>
        <p:spPr>
          <a:xfrm>
            <a:off x="342900" y="2132799"/>
            <a:ext cx="8458200" cy="46166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For example, our analysis of edge CNN models shows: </a:t>
            </a:r>
            <a:endParaRPr kumimoji="0" lang="en-US" sz="2400" b="1" i="0" u="none" strike="noStrike" kern="1200" cap="none" spc="0" normalizeH="0" baseline="0" noProof="0" dirty="0">
              <a:ln>
                <a:noFill/>
              </a:ln>
              <a:solidFill>
                <a:srgbClr val="C00000"/>
              </a:solidFill>
              <a:effectLst/>
              <a:uLnTx/>
              <a:uFillTx/>
              <a:latin typeface="Gill Sans MT"/>
              <a:ea typeface="+mn-ea"/>
              <a:cs typeface="Gill Sans MT"/>
            </a:endParaRPr>
          </a:p>
        </p:txBody>
      </p:sp>
      <p:sp>
        <p:nvSpPr>
          <p:cNvPr id="18" name="TextBox 17"/>
          <p:cNvSpPr txBox="1"/>
          <p:nvPr/>
        </p:nvSpPr>
        <p:spPr>
          <a:xfrm>
            <a:off x="50526" y="2487717"/>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1</a:t>
            </a:r>
          </a:p>
        </p:txBody>
      </p:sp>
      <p:sp>
        <p:nvSpPr>
          <p:cNvPr id="27" name="TextBox 26"/>
          <p:cNvSpPr txBox="1"/>
          <p:nvPr/>
        </p:nvSpPr>
        <p:spPr>
          <a:xfrm>
            <a:off x="33715" y="3775914"/>
            <a:ext cx="474011"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white"/>
                </a:solidFill>
                <a:effectLst/>
                <a:uLnTx/>
                <a:uFillTx/>
                <a:latin typeface="Arial Black" panose="020B0A04020102020204" pitchFamily="34" charset="0"/>
                <a:ea typeface="+mn-ea"/>
                <a:cs typeface="+mn-cs"/>
              </a:rPr>
              <a:t>2</a:t>
            </a:r>
          </a:p>
        </p:txBody>
      </p:sp>
      <p:pic>
        <p:nvPicPr>
          <p:cNvPr id="9" name="Picture 8" descr="safari.png"/>
          <p:cNvPicPr>
            <a:picLocks noChangeAspect="1"/>
          </p:cNvPicPr>
          <p:nvPr/>
        </p:nvPicPr>
        <p:blipFill>
          <a:blip r:embed="rId3" cstate="print"/>
          <a:stretch>
            <a:fillRect/>
          </a:stretch>
        </p:blipFill>
        <p:spPr>
          <a:xfrm>
            <a:off x="76200" y="6580445"/>
            <a:ext cx="959296" cy="277563"/>
          </a:xfrm>
          <a:prstGeom prst="rect">
            <a:avLst/>
          </a:prstGeom>
        </p:spPr>
      </p:pic>
      <p:sp>
        <p:nvSpPr>
          <p:cNvPr id="23" name="Rectangle 22"/>
          <p:cNvSpPr/>
          <p:nvPr/>
        </p:nvSpPr>
        <p:spPr>
          <a:xfrm>
            <a:off x="-25674" y="945360"/>
            <a:ext cx="9144000" cy="892552"/>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497D"/>
                </a:solidFill>
                <a:effectLst/>
                <a:uLnTx/>
                <a:uFillTx/>
                <a:latin typeface="Gill Sans MT"/>
                <a:ea typeface="+mn-ea"/>
                <a:cs typeface="Gill Sans MT"/>
              </a:rPr>
              <a:t>Insight 2</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even </a:t>
            </a:r>
            <a:r>
              <a:rPr kumimoji="0" lang="en-US" sz="2600" b="1" i="0" u="none" strike="noStrike" kern="1200" cap="none" spc="0" normalizeH="0" baseline="0" noProof="0" dirty="0">
                <a:ln>
                  <a:noFill/>
                </a:ln>
                <a:solidFill>
                  <a:srgbClr val="0000FF"/>
                </a:solidFill>
                <a:effectLst/>
                <a:uLnTx/>
                <a:uFillTx/>
                <a:latin typeface="Gill Sans MT"/>
                <a:ea typeface="+mn-ea"/>
                <a:cs typeface="Gill Sans MT"/>
              </a:rPr>
              <a:t>within</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 each model, layers exhibit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C00000"/>
                </a:solidFill>
                <a:effectLst/>
                <a:uLnTx/>
                <a:uFillTx/>
                <a:latin typeface="Gill Sans MT"/>
                <a:ea typeface="+mn-ea"/>
                <a:cs typeface="Gill Sans MT"/>
              </a:rPr>
              <a:t>significant variation </a:t>
            </a:r>
            <a:r>
              <a:rPr kumimoji="0" lang="en-US" sz="2600" b="1" i="0" u="none" strike="noStrike" kern="1200" cap="none" spc="0" normalizeH="0" baseline="0" noProof="0" dirty="0">
                <a:ln>
                  <a:noFill/>
                </a:ln>
                <a:solidFill>
                  <a:srgbClr val="000000"/>
                </a:solidFill>
                <a:effectLst/>
                <a:uLnTx/>
                <a:uFillTx/>
                <a:latin typeface="Gill Sans MT"/>
                <a:ea typeface="+mn-ea"/>
                <a:cs typeface="Gill Sans MT"/>
              </a:rPr>
              <a:t>in terms of layer characteristics</a:t>
            </a:r>
            <a:endParaRPr kumimoji="0" lang="en-US" sz="2600" b="1" i="0" u="none" strike="noStrike" kern="1200" cap="none" spc="0" normalizeH="0" baseline="0" noProof="0" dirty="0">
              <a:ln>
                <a:noFill/>
              </a:ln>
              <a:solidFill>
                <a:srgbClr val="0000FF"/>
              </a:solidFill>
              <a:effectLst/>
              <a:uLnTx/>
              <a:uFillTx/>
              <a:latin typeface="Gill Sans MT"/>
              <a:ea typeface="+mn-ea"/>
              <a:cs typeface="Gill Sans MT"/>
            </a:endParaRPr>
          </a:p>
        </p:txBody>
      </p:sp>
      <p:graphicFrame>
        <p:nvGraphicFramePr>
          <p:cNvPr id="46" name="Chart 45">
            <a:extLst>
              <a:ext uri="{FF2B5EF4-FFF2-40B4-BE49-F238E27FC236}">
                <a16:creationId xmlns:a16="http://schemas.microsoft.com/office/drawing/2014/main" id="{89F66459-07FF-704F-BEE4-E8D56557CA28}"/>
              </a:ext>
            </a:extLst>
          </p:cNvPr>
          <p:cNvGraphicFramePr>
            <a:graphicFrameLocks/>
          </p:cNvGraphicFramePr>
          <p:nvPr/>
        </p:nvGraphicFramePr>
        <p:xfrm>
          <a:off x="-25674" y="2594661"/>
          <a:ext cx="4572000" cy="2577500"/>
        </p:xfrm>
        <a:graphic>
          <a:graphicData uri="http://schemas.openxmlformats.org/drawingml/2006/chart">
            <c:chart xmlns:c="http://schemas.openxmlformats.org/drawingml/2006/chart" xmlns:r="http://schemas.openxmlformats.org/officeDocument/2006/relationships" r:id="rId4"/>
          </a:graphicData>
        </a:graphic>
      </p:graphicFrame>
      <p:grpSp>
        <p:nvGrpSpPr>
          <p:cNvPr id="47" name="Group 46">
            <a:extLst>
              <a:ext uri="{FF2B5EF4-FFF2-40B4-BE49-F238E27FC236}">
                <a16:creationId xmlns:a16="http://schemas.microsoft.com/office/drawing/2014/main" id="{064D1AA3-0F57-CD4A-A9C8-CB56ECBD228D}"/>
              </a:ext>
            </a:extLst>
          </p:cNvPr>
          <p:cNvGrpSpPr/>
          <p:nvPr/>
        </p:nvGrpSpPr>
        <p:grpSpPr>
          <a:xfrm>
            <a:off x="1166311" y="3627425"/>
            <a:ext cx="3189515" cy="932685"/>
            <a:chOff x="1230085" y="1447800"/>
            <a:chExt cx="3189515" cy="932685"/>
          </a:xfrm>
        </p:grpSpPr>
        <p:sp>
          <p:nvSpPr>
            <p:cNvPr id="48" name="Rounded Rectangle 47">
              <a:extLst>
                <a:ext uri="{FF2B5EF4-FFF2-40B4-BE49-F238E27FC236}">
                  <a16:creationId xmlns:a16="http://schemas.microsoft.com/office/drawing/2014/main" id="{63915C18-60E5-E94C-854A-20EE478DA660}"/>
                </a:ext>
              </a:extLst>
            </p:cNvPr>
            <p:cNvSpPr/>
            <p:nvPr/>
          </p:nvSpPr>
          <p:spPr bwMode="auto">
            <a:xfrm>
              <a:off x="3429000" y="1694685"/>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50" name="Rounded Rectangle 49">
              <a:extLst>
                <a:ext uri="{FF2B5EF4-FFF2-40B4-BE49-F238E27FC236}">
                  <a16:creationId xmlns:a16="http://schemas.microsoft.com/office/drawing/2014/main" id="{5879BFA2-420D-4743-B01C-5AE31A8115FC}"/>
                </a:ext>
              </a:extLst>
            </p:cNvPr>
            <p:cNvSpPr/>
            <p:nvPr/>
          </p:nvSpPr>
          <p:spPr bwMode="auto">
            <a:xfrm>
              <a:off x="1230085" y="1447800"/>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grpSp>
      <p:graphicFrame>
        <p:nvGraphicFramePr>
          <p:cNvPr id="53" name="Chart 52">
            <a:extLst>
              <a:ext uri="{FF2B5EF4-FFF2-40B4-BE49-F238E27FC236}">
                <a16:creationId xmlns:a16="http://schemas.microsoft.com/office/drawing/2014/main" id="{B237B0FF-BF9C-BB47-AAD5-580D7A9A9D41}"/>
              </a:ext>
            </a:extLst>
          </p:cNvPr>
          <p:cNvGraphicFramePr>
            <a:graphicFrameLocks/>
          </p:cNvGraphicFramePr>
          <p:nvPr/>
        </p:nvGraphicFramePr>
        <p:xfrm>
          <a:off x="4462272" y="2796617"/>
          <a:ext cx="4681728" cy="2391771"/>
        </p:xfrm>
        <a:graphic>
          <a:graphicData uri="http://schemas.openxmlformats.org/drawingml/2006/chart">
            <c:chart xmlns:c="http://schemas.openxmlformats.org/drawingml/2006/chart" xmlns:r="http://schemas.openxmlformats.org/officeDocument/2006/relationships" r:id="rId5"/>
          </a:graphicData>
        </a:graphic>
      </p:graphicFrame>
      <p:sp>
        <p:nvSpPr>
          <p:cNvPr id="57" name="Rectangle 56">
            <a:extLst>
              <a:ext uri="{FF2B5EF4-FFF2-40B4-BE49-F238E27FC236}">
                <a16:creationId xmlns:a16="http://schemas.microsoft.com/office/drawing/2014/main" id="{55C3E561-DA5A-E843-8E03-B446ADEF3F3C}"/>
              </a:ext>
            </a:extLst>
          </p:cNvPr>
          <p:cNvSpPr/>
          <p:nvPr/>
        </p:nvSpPr>
        <p:spPr>
          <a:xfrm>
            <a:off x="-25674" y="5869871"/>
            <a:ext cx="9169674" cy="461665"/>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Variation in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FLOP/Byte: </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up to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244x</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 across layers</a:t>
            </a:r>
          </a:p>
        </p:txBody>
      </p:sp>
      <p:sp>
        <p:nvSpPr>
          <p:cNvPr id="58" name="Rounded Rectangle 57">
            <a:extLst>
              <a:ext uri="{FF2B5EF4-FFF2-40B4-BE49-F238E27FC236}">
                <a16:creationId xmlns:a16="http://schemas.microsoft.com/office/drawing/2014/main" id="{15F8C434-3BB6-3442-93DD-EFCD378945D3}"/>
              </a:ext>
            </a:extLst>
          </p:cNvPr>
          <p:cNvSpPr/>
          <p:nvPr/>
        </p:nvSpPr>
        <p:spPr bwMode="auto">
          <a:xfrm>
            <a:off x="5919715" y="3452961"/>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59" name="Rounded Rectangle 58">
            <a:extLst>
              <a:ext uri="{FF2B5EF4-FFF2-40B4-BE49-F238E27FC236}">
                <a16:creationId xmlns:a16="http://schemas.microsoft.com/office/drawing/2014/main" id="{7F9AAB31-AD36-5D44-B004-0EEC8C56B9CB}"/>
              </a:ext>
            </a:extLst>
          </p:cNvPr>
          <p:cNvSpPr/>
          <p:nvPr/>
        </p:nvSpPr>
        <p:spPr bwMode="auto">
          <a:xfrm>
            <a:off x="7016761" y="3930212"/>
            <a:ext cx="990600" cy="685800"/>
          </a:xfrm>
          <a:prstGeom prst="roundRect">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sp>
        <p:nvSpPr>
          <p:cNvPr id="60" name="Rectangle 59">
            <a:extLst>
              <a:ext uri="{FF2B5EF4-FFF2-40B4-BE49-F238E27FC236}">
                <a16:creationId xmlns:a16="http://schemas.microsoft.com/office/drawing/2014/main" id="{27255C45-7B86-5745-B1B2-7E93DF5FBD83}"/>
              </a:ext>
            </a:extLst>
          </p:cNvPr>
          <p:cNvSpPr/>
          <p:nvPr/>
        </p:nvSpPr>
        <p:spPr>
          <a:xfrm>
            <a:off x="-25674" y="5248258"/>
            <a:ext cx="9169674" cy="461665"/>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Variation in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MAC intensity: </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up to </a:t>
            </a:r>
            <a:r>
              <a:rPr kumimoji="0" lang="en-US" sz="2400" b="1" i="0" u="none" strike="noStrike" kern="1200" cap="none" spc="0" normalizeH="0" baseline="0" noProof="0" dirty="0">
                <a:ln>
                  <a:noFill/>
                </a:ln>
                <a:solidFill>
                  <a:srgbClr val="0000FF"/>
                </a:solidFill>
                <a:effectLst/>
                <a:uLnTx/>
                <a:uFillTx/>
                <a:latin typeface="Gill Sans MT"/>
                <a:ea typeface="+mn-ea"/>
                <a:cs typeface="Gill Sans MT"/>
              </a:rPr>
              <a:t>200x</a:t>
            </a:r>
            <a:r>
              <a:rPr kumimoji="0" lang="en-US" sz="2400" b="1" i="0" u="none" strike="noStrike" kern="1200" cap="none" spc="0" normalizeH="0" baseline="0" noProof="0" dirty="0">
                <a:ln>
                  <a:noFill/>
                </a:ln>
                <a:solidFill>
                  <a:srgbClr val="000000"/>
                </a:solidFill>
                <a:effectLst/>
                <a:uLnTx/>
                <a:uFillTx/>
                <a:latin typeface="Gill Sans MT"/>
                <a:ea typeface="+mn-ea"/>
                <a:cs typeface="Gill Sans MT"/>
              </a:rPr>
              <a:t> across layers</a:t>
            </a:r>
          </a:p>
        </p:txBody>
      </p:sp>
      <p:sp>
        <p:nvSpPr>
          <p:cNvPr id="2" name="Slide Number Placeholder 2">
            <a:extLst>
              <a:ext uri="{FF2B5EF4-FFF2-40B4-BE49-F238E27FC236}">
                <a16:creationId xmlns:a16="http://schemas.microsoft.com/office/drawing/2014/main" id="{8FD4198B-5A2F-E6BD-A83C-757089B8ECB9}"/>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48</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641542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itle 1"/>
          <p:cNvSpPr>
            <a:spLocks noGrp="1"/>
          </p:cNvSpPr>
          <p:nvPr>
            <p:ph type="title"/>
          </p:nvPr>
        </p:nvSpPr>
        <p:spPr>
          <a:xfrm>
            <a:off x="0" y="-228600"/>
            <a:ext cx="9144000" cy="914400"/>
          </a:xfrm>
        </p:spPr>
        <p:txBody>
          <a:bodyPr/>
          <a:lstStyle/>
          <a:p>
            <a:r>
              <a:rPr lang="en-US" sz="4000" dirty="0">
                <a:latin typeface="Gill Sans MT"/>
                <a:cs typeface="Gill Sans MT"/>
              </a:rPr>
              <a:t>Mensa High-Level Overview</a:t>
            </a:r>
          </a:p>
        </p:txBody>
      </p:sp>
      <p:cxnSp>
        <p:nvCxnSpPr>
          <p:cNvPr id="137" name="Straight Arrow Connector 136"/>
          <p:cNvCxnSpPr>
            <a:cxnSpLocks/>
          </p:cNvCxnSpPr>
          <p:nvPr/>
        </p:nvCxnSpPr>
        <p:spPr>
          <a:xfrm flipV="1">
            <a:off x="4648200" y="1066800"/>
            <a:ext cx="0" cy="5167690"/>
          </a:xfrm>
          <a:prstGeom prst="straightConnector1">
            <a:avLst/>
          </a:prstGeom>
          <a:ln w="19050" cmpd="sng">
            <a:solidFill>
              <a:schemeClr val="tx1"/>
            </a:solidFill>
            <a:prstDash val="sysDash"/>
            <a:headEnd type="none" w="med" len="med"/>
            <a:tailEnd type="none"/>
          </a:ln>
        </p:spPr>
        <p:style>
          <a:lnRef idx="1">
            <a:schemeClr val="accent1"/>
          </a:lnRef>
          <a:fillRef idx="0">
            <a:schemeClr val="accent1"/>
          </a:fillRef>
          <a:effectRef idx="0">
            <a:schemeClr val="accent1"/>
          </a:effectRef>
          <a:fontRef idx="minor">
            <a:schemeClr val="tx1"/>
          </a:fontRef>
        </p:style>
      </p:cxnSp>
      <p:sp>
        <p:nvSpPr>
          <p:cNvPr id="99" name="TextBox 98"/>
          <p:cNvSpPr txBox="1"/>
          <p:nvPr/>
        </p:nvSpPr>
        <p:spPr>
          <a:xfrm>
            <a:off x="198932" y="482278"/>
            <a:ext cx="3912610"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C00000"/>
                </a:solidFill>
                <a:effectLst/>
                <a:uLnTx/>
                <a:uFillTx/>
                <a:latin typeface="Gill Sans MT"/>
                <a:ea typeface="+mn-ea"/>
                <a:cs typeface="Gill Sans MT"/>
              </a:rPr>
              <a:t>Edge TPU Accelerator</a:t>
            </a:r>
          </a:p>
        </p:txBody>
      </p:sp>
      <p:sp>
        <p:nvSpPr>
          <p:cNvPr id="102" name="TextBox 101"/>
          <p:cNvSpPr txBox="1"/>
          <p:nvPr/>
        </p:nvSpPr>
        <p:spPr>
          <a:xfrm>
            <a:off x="6213539" y="406078"/>
            <a:ext cx="1261884" cy="52322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497D"/>
                </a:solidFill>
                <a:effectLst/>
                <a:uLnTx/>
                <a:uFillTx/>
                <a:latin typeface="Gill Sans MT"/>
                <a:ea typeface="+mn-ea"/>
                <a:cs typeface="Gill Sans MT"/>
              </a:rPr>
              <a:t>Mensa</a:t>
            </a:r>
          </a:p>
        </p:txBody>
      </p:sp>
      <p:grpSp>
        <p:nvGrpSpPr>
          <p:cNvPr id="39" name="Group 38">
            <a:extLst>
              <a:ext uri="{FF2B5EF4-FFF2-40B4-BE49-F238E27FC236}">
                <a16:creationId xmlns:a16="http://schemas.microsoft.com/office/drawing/2014/main" id="{5BA9A33F-5191-7179-6D06-3ADCF8338F28}"/>
              </a:ext>
            </a:extLst>
          </p:cNvPr>
          <p:cNvGrpSpPr/>
          <p:nvPr/>
        </p:nvGrpSpPr>
        <p:grpSpPr>
          <a:xfrm>
            <a:off x="140816" y="952978"/>
            <a:ext cx="4126384" cy="5314532"/>
            <a:chOff x="140816" y="952978"/>
            <a:chExt cx="4126384" cy="5314532"/>
          </a:xfrm>
        </p:grpSpPr>
        <p:sp>
          <p:nvSpPr>
            <p:cNvPr id="136" name="TextBox 135"/>
            <p:cNvSpPr txBox="1"/>
            <p:nvPr/>
          </p:nvSpPr>
          <p:spPr>
            <a:xfrm>
              <a:off x="800109" y="5867400"/>
              <a:ext cx="2933691"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Gill Sans MT"/>
                  <a:ea typeface="+mn-ea"/>
                  <a:cs typeface="Gill Sans MT"/>
                </a:rPr>
                <a:t>Monolithic Accelerator</a:t>
              </a:r>
            </a:p>
          </p:txBody>
        </p:sp>
        <p:cxnSp>
          <p:nvCxnSpPr>
            <p:cNvPr id="109" name="Straight Arrow Connector 108"/>
            <p:cNvCxnSpPr>
              <a:cxnSpLocks/>
            </p:cNvCxnSpPr>
            <p:nvPr/>
          </p:nvCxnSpPr>
          <p:spPr>
            <a:xfrm>
              <a:off x="2356192" y="2891297"/>
              <a:ext cx="0" cy="810322"/>
            </a:xfrm>
            <a:prstGeom prst="straightConnector1">
              <a:avLst/>
            </a:prstGeom>
            <a:noFill/>
            <a:ln w="57150" cap="flat" cmpd="sng" algn="ctr">
              <a:solidFill>
                <a:schemeClr val="tx1"/>
              </a:solidFill>
              <a:prstDash val="solid"/>
              <a:miter lim="800000"/>
              <a:headEnd type="none"/>
              <a:tailEnd type="arrow"/>
            </a:ln>
            <a:effectLst/>
          </p:spPr>
        </p:cxnSp>
        <p:grpSp>
          <p:nvGrpSpPr>
            <p:cNvPr id="138" name="Group 137"/>
            <p:cNvGrpSpPr/>
            <p:nvPr/>
          </p:nvGrpSpPr>
          <p:grpSpPr>
            <a:xfrm>
              <a:off x="990599" y="4571997"/>
              <a:ext cx="2667001" cy="1219202"/>
              <a:chOff x="1656735" y="4190999"/>
              <a:chExt cx="1696065" cy="914403"/>
            </a:xfrm>
          </p:grpSpPr>
          <p:sp>
            <p:nvSpPr>
              <p:cNvPr id="139" name="Rounded Rectangle 138"/>
              <p:cNvSpPr/>
              <p:nvPr/>
            </p:nvSpPr>
            <p:spPr>
              <a:xfrm>
                <a:off x="1656735" y="4191000"/>
                <a:ext cx="1696065" cy="914400"/>
              </a:xfrm>
              <a:prstGeom prst="roundRect">
                <a:avLst>
                  <a:gd name="adj" fmla="val 14768"/>
                </a:avLst>
              </a:prstGeom>
              <a:solidFill>
                <a:schemeClr val="lt1">
                  <a:alpha val="0"/>
                </a:schemeClr>
              </a:solidFill>
              <a:ln w="28575" cmpd="sng">
                <a:solidFill>
                  <a:srgbClr val="000000"/>
                </a:solidFill>
                <a:prstDash val="sysDash"/>
              </a:ln>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Gill Sans MT"/>
                  <a:ea typeface="+mn-ea"/>
                  <a:cs typeface="Gill Sans MT"/>
                </a:endParaRPr>
              </a:p>
            </p:txBody>
          </p:sp>
          <p:grpSp>
            <p:nvGrpSpPr>
              <p:cNvPr id="140" name="Group 139"/>
              <p:cNvGrpSpPr/>
              <p:nvPr/>
            </p:nvGrpSpPr>
            <p:grpSpPr>
              <a:xfrm>
                <a:off x="1728012" y="4190999"/>
                <a:ext cx="380998" cy="914400"/>
                <a:chOff x="3778929" y="5410199"/>
                <a:chExt cx="670320" cy="1219200"/>
              </a:xfrm>
            </p:grpSpPr>
            <p:sp>
              <p:nvSpPr>
                <p:cNvPr id="225" name="Rounded Rectangle 224"/>
                <p:cNvSpPr/>
                <p:nvPr/>
              </p:nvSpPr>
              <p:spPr>
                <a:xfrm>
                  <a:off x="3778929" y="5486401"/>
                  <a:ext cx="670320" cy="1036983"/>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226" name="TextBox 225"/>
                <p:cNvSpPr txBox="1"/>
                <p:nvPr/>
              </p:nvSpPr>
              <p:spPr>
                <a:xfrm rot="16200000">
                  <a:off x="3503998" y="5795964"/>
                  <a:ext cx="1219200" cy="4476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Buffer</a:t>
                  </a:r>
                </a:p>
              </p:txBody>
            </p:sp>
          </p:grpSp>
          <p:grpSp>
            <p:nvGrpSpPr>
              <p:cNvPr id="141" name="Group 140"/>
              <p:cNvGrpSpPr/>
              <p:nvPr/>
            </p:nvGrpSpPr>
            <p:grpSpPr>
              <a:xfrm>
                <a:off x="2165557" y="4191002"/>
                <a:ext cx="359620" cy="914400"/>
                <a:chOff x="3655823" y="5410202"/>
                <a:chExt cx="476852" cy="1219200"/>
              </a:xfrm>
            </p:grpSpPr>
            <p:sp>
              <p:nvSpPr>
                <p:cNvPr id="223" name="Rounded Rectangle 222"/>
                <p:cNvSpPr/>
                <p:nvPr/>
              </p:nvSpPr>
              <p:spPr>
                <a:xfrm>
                  <a:off x="3655823" y="5486401"/>
                  <a:ext cx="476852" cy="1036983"/>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224" name="TextBox 223"/>
                <p:cNvSpPr txBox="1"/>
                <p:nvPr/>
              </p:nvSpPr>
              <p:spPr>
                <a:xfrm rot="16200000">
                  <a:off x="3267073" y="5851104"/>
                  <a:ext cx="1219200" cy="33739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20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142" name="Group 141"/>
              <p:cNvGrpSpPr/>
              <p:nvPr/>
            </p:nvGrpSpPr>
            <p:grpSpPr>
              <a:xfrm>
                <a:off x="2590801" y="4267200"/>
                <a:ext cx="685800" cy="762000"/>
                <a:chOff x="1905000" y="4876800"/>
                <a:chExt cx="4370698" cy="2998047"/>
              </a:xfrm>
            </p:grpSpPr>
            <p:grpSp>
              <p:nvGrpSpPr>
                <p:cNvPr id="143" name="Group 142"/>
                <p:cNvGrpSpPr/>
                <p:nvPr/>
              </p:nvGrpSpPr>
              <p:grpSpPr>
                <a:xfrm>
                  <a:off x="1905000" y="4876800"/>
                  <a:ext cx="4370698" cy="1474047"/>
                  <a:chOff x="1905000" y="4876800"/>
                  <a:chExt cx="4370698" cy="1474047"/>
                </a:xfrm>
              </p:grpSpPr>
              <p:grpSp>
                <p:nvGrpSpPr>
                  <p:cNvPr id="185" name="Group 184"/>
                  <p:cNvGrpSpPr/>
                  <p:nvPr/>
                </p:nvGrpSpPr>
                <p:grpSpPr>
                  <a:xfrm>
                    <a:off x="1905000" y="4876800"/>
                    <a:ext cx="2160898" cy="1474047"/>
                    <a:chOff x="1823106" y="5168762"/>
                    <a:chExt cx="1687788" cy="1155838"/>
                  </a:xfrm>
                </p:grpSpPr>
                <p:sp>
                  <p:nvSpPr>
                    <p:cNvPr id="203" name="Rounded Rectangle 202"/>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4" name="Rounded Rectangle 203"/>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5" name="Rounded Rectangle 204"/>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6" name="Rounded Rectangle 205"/>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8" name="Rounded Rectangle 207"/>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1" name="Rounded Rectangle 210"/>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2" name="Rounded Rectangle 211"/>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4" name="Rounded Rectangle 21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5" name="Rounded Rectangle 21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6" name="Rounded Rectangle 21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7" name="Rounded Rectangle 21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8" name="Rounded Rectangle 21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19" name="Rounded Rectangle 21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20" name="Rounded Rectangle 21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21" name="Rounded Rectangle 22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22" name="Rounded Rectangle 22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nvGrpSpPr>
                  <p:cNvPr id="186" name="Group 185"/>
                  <p:cNvGrpSpPr/>
                  <p:nvPr/>
                </p:nvGrpSpPr>
                <p:grpSpPr>
                  <a:xfrm>
                    <a:off x="4114800" y="4876800"/>
                    <a:ext cx="2160898" cy="1474047"/>
                    <a:chOff x="1823106" y="5168762"/>
                    <a:chExt cx="1687788" cy="1155838"/>
                  </a:xfrm>
                </p:grpSpPr>
                <p:sp>
                  <p:nvSpPr>
                    <p:cNvPr id="187" name="Rounded Rectangle 186"/>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8" name="Rounded Rectangle 187"/>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9" name="Rounded Rectangle 188"/>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0" name="Rounded Rectangle 189"/>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1" name="Rounded Rectangle 190"/>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2" name="Rounded Rectangle 191"/>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3" name="Rounded Rectangle 192"/>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4" name="Rounded Rectangle 19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5" name="Rounded Rectangle 19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6" name="Rounded Rectangle 19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7" name="Rounded Rectangle 19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8" name="Rounded Rectangle 19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99" name="Rounded Rectangle 19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0" name="Rounded Rectangle 19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1" name="Rounded Rectangle 20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202" name="Rounded Rectangle 20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grpSp>
              <p:nvGrpSpPr>
                <p:cNvPr id="144" name="Group 143"/>
                <p:cNvGrpSpPr/>
                <p:nvPr/>
              </p:nvGrpSpPr>
              <p:grpSpPr>
                <a:xfrm>
                  <a:off x="1905000" y="6400800"/>
                  <a:ext cx="4370698" cy="1474047"/>
                  <a:chOff x="1905000" y="4876800"/>
                  <a:chExt cx="4370698" cy="1474047"/>
                </a:xfrm>
              </p:grpSpPr>
              <p:grpSp>
                <p:nvGrpSpPr>
                  <p:cNvPr id="145" name="Group 144"/>
                  <p:cNvGrpSpPr/>
                  <p:nvPr/>
                </p:nvGrpSpPr>
                <p:grpSpPr>
                  <a:xfrm>
                    <a:off x="1905000" y="4876800"/>
                    <a:ext cx="2160898" cy="1474047"/>
                    <a:chOff x="1823106" y="5168762"/>
                    <a:chExt cx="1687788" cy="1155838"/>
                  </a:xfrm>
                </p:grpSpPr>
                <p:sp>
                  <p:nvSpPr>
                    <p:cNvPr id="163" name="Rounded Rectangle 162"/>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4" name="Rounded Rectangle 163"/>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5" name="Rounded Rectangle 164"/>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6" name="Rounded Rectangle 165"/>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7" name="Rounded Rectangle 166"/>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8" name="Rounded Rectangle 167"/>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9" name="Rounded Rectangle 168"/>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0" name="Rounded Rectangle 169"/>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1" name="Rounded Rectangle 170"/>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2" name="Rounded Rectangle 171"/>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79" name="Rounded Rectangle 178"/>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0" name="Rounded Rectangle 179"/>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1" name="Rounded Rectangle 180"/>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2" name="Rounded Rectangle 181"/>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3" name="Rounded Rectangle 182"/>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84" name="Rounded Rectangle 183"/>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nvGrpSpPr>
                  <p:cNvPr id="146" name="Group 145"/>
                  <p:cNvGrpSpPr/>
                  <p:nvPr/>
                </p:nvGrpSpPr>
                <p:grpSpPr>
                  <a:xfrm>
                    <a:off x="4114800" y="4876800"/>
                    <a:ext cx="2160898" cy="1474047"/>
                    <a:chOff x="1823106" y="5168762"/>
                    <a:chExt cx="1687788" cy="1155838"/>
                  </a:xfrm>
                </p:grpSpPr>
                <p:sp>
                  <p:nvSpPr>
                    <p:cNvPr id="147" name="Rounded Rectangle 146"/>
                    <p:cNvSpPr/>
                    <p:nvPr/>
                  </p:nvSpPr>
                  <p:spPr>
                    <a:xfrm>
                      <a:off x="1828800"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48" name="Rounded Rectangle 147"/>
                    <p:cNvSpPr/>
                    <p:nvPr/>
                  </p:nvSpPr>
                  <p:spPr>
                    <a:xfrm>
                      <a:off x="2260778"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49" name="Rounded Rectangle 148"/>
                    <p:cNvSpPr/>
                    <p:nvPr/>
                  </p:nvSpPr>
                  <p:spPr>
                    <a:xfrm>
                      <a:off x="1828800"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0" name="Rounded Rectangle 149"/>
                    <p:cNvSpPr/>
                    <p:nvPr/>
                  </p:nvSpPr>
                  <p:spPr>
                    <a:xfrm>
                      <a:off x="2260778"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1" name="Rounded Rectangle 150"/>
                    <p:cNvSpPr/>
                    <p:nvPr/>
                  </p:nvSpPr>
                  <p:spPr>
                    <a:xfrm>
                      <a:off x="1828800" y="57810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2" name="Rounded Rectangle 151"/>
                    <p:cNvSpPr/>
                    <p:nvPr/>
                  </p:nvSpPr>
                  <p:spPr>
                    <a:xfrm>
                      <a:off x="2260778"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3" name="Rounded Rectangle 152"/>
                    <p:cNvSpPr/>
                    <p:nvPr/>
                  </p:nvSpPr>
                  <p:spPr>
                    <a:xfrm>
                      <a:off x="2692755" y="5174974"/>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4" name="Rounded Rectangle 153"/>
                    <p:cNvSpPr/>
                    <p:nvPr/>
                  </p:nvSpPr>
                  <p:spPr>
                    <a:xfrm>
                      <a:off x="2692755" y="5473148"/>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5" name="Rounded Rectangle 154"/>
                    <p:cNvSpPr/>
                    <p:nvPr/>
                  </p:nvSpPr>
                  <p:spPr>
                    <a:xfrm>
                      <a:off x="2692755" y="57713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6" name="Rounded Rectangle 155"/>
                    <p:cNvSpPr/>
                    <p:nvPr/>
                  </p:nvSpPr>
                  <p:spPr>
                    <a:xfrm>
                      <a:off x="3118187" y="516876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7" name="Rounded Rectangle 156"/>
                    <p:cNvSpPr/>
                    <p:nvPr/>
                  </p:nvSpPr>
                  <p:spPr>
                    <a:xfrm>
                      <a:off x="3118187" y="5466936"/>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8" name="Rounded Rectangle 157"/>
                    <p:cNvSpPr/>
                    <p:nvPr/>
                  </p:nvSpPr>
                  <p:spPr>
                    <a:xfrm>
                      <a:off x="3118187" y="57748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59" name="Rounded Rectangle 158"/>
                    <p:cNvSpPr/>
                    <p:nvPr/>
                  </p:nvSpPr>
                  <p:spPr>
                    <a:xfrm>
                      <a:off x="1823106" y="6085859"/>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0" name="Rounded Rectangle 159"/>
                    <p:cNvSpPr/>
                    <p:nvPr/>
                  </p:nvSpPr>
                  <p:spPr>
                    <a:xfrm>
                      <a:off x="2255084"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1" name="Rounded Rectangle 160"/>
                    <p:cNvSpPr/>
                    <p:nvPr/>
                  </p:nvSpPr>
                  <p:spPr>
                    <a:xfrm>
                      <a:off x="2687061" y="6076122"/>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sp>
                  <p:nvSpPr>
                    <p:cNvPr id="162" name="Rounded Rectangle 161"/>
                    <p:cNvSpPr/>
                    <p:nvPr/>
                  </p:nvSpPr>
                  <p:spPr>
                    <a:xfrm>
                      <a:off x="3112493" y="6079647"/>
                      <a:ext cx="392707" cy="238741"/>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 b="1" i="0" u="none" strike="noStrike" kern="1200" cap="none" spc="0" normalizeH="0" baseline="0" noProof="0" dirty="0">
                          <a:ln>
                            <a:noFill/>
                          </a:ln>
                          <a:solidFill>
                            <a:srgbClr val="000000"/>
                          </a:solidFill>
                          <a:effectLst/>
                          <a:uLnTx/>
                          <a:uFillTx/>
                          <a:latin typeface="Gill Sans MT"/>
                          <a:ea typeface="+mn-ea"/>
                          <a:cs typeface="Gill Sans MT"/>
                        </a:rPr>
                        <a:t>PE</a:t>
                      </a:r>
                    </a:p>
                  </p:txBody>
                </p:sp>
              </p:grpSp>
            </p:grpSp>
          </p:grpSp>
        </p:grpSp>
        <p:grpSp>
          <p:nvGrpSpPr>
            <p:cNvPr id="12" name="Group 11"/>
            <p:cNvGrpSpPr/>
            <p:nvPr/>
          </p:nvGrpSpPr>
          <p:grpSpPr>
            <a:xfrm>
              <a:off x="140816" y="952978"/>
              <a:ext cx="1546410" cy="1295400"/>
              <a:chOff x="1143000" y="1581090"/>
              <a:chExt cx="1546410" cy="1295400"/>
            </a:xfrm>
          </p:grpSpPr>
          <p:pic>
            <p:nvPicPr>
              <p:cNvPr id="75" name="Picture 74"/>
              <p:cNvPicPr>
                <a:picLocks noChangeAspect="1"/>
              </p:cNvPicPr>
              <p:nvPr/>
            </p:nvPicPr>
            <p:blipFill>
              <a:blip r:embed="rId3"/>
              <a:stretch>
                <a:fillRect/>
              </a:stretch>
            </p:blipFill>
            <p:spPr>
              <a:xfrm>
                <a:off x="1143000" y="1981200"/>
                <a:ext cx="1546410" cy="895290"/>
              </a:xfrm>
              <a:prstGeom prst="rect">
                <a:avLst/>
              </a:prstGeom>
            </p:spPr>
          </p:pic>
          <p:sp>
            <p:nvSpPr>
              <p:cNvPr id="77" name="TextBox 76"/>
              <p:cNvSpPr txBox="1"/>
              <p:nvPr/>
            </p:nvSpPr>
            <p:spPr>
              <a:xfrm>
                <a:off x="1320172" y="1581090"/>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A</a:t>
                </a:r>
              </a:p>
            </p:txBody>
          </p:sp>
        </p:grpSp>
        <p:pic>
          <p:nvPicPr>
            <p:cNvPr id="2" name="Picture 1"/>
            <p:cNvPicPr>
              <a:picLocks noChangeAspect="1"/>
            </p:cNvPicPr>
            <p:nvPr/>
          </p:nvPicPr>
          <p:blipFill>
            <a:blip r:embed="rId4"/>
            <a:stretch>
              <a:fillRect/>
            </a:stretch>
          </p:blipFill>
          <p:spPr>
            <a:xfrm>
              <a:off x="1664816" y="1353088"/>
              <a:ext cx="1219200" cy="810978"/>
            </a:xfrm>
            <a:prstGeom prst="rect">
              <a:avLst/>
            </a:prstGeom>
          </p:spPr>
        </p:pic>
        <p:sp>
          <p:nvSpPr>
            <p:cNvPr id="230" name="TextBox 229"/>
            <p:cNvSpPr txBox="1"/>
            <p:nvPr/>
          </p:nvSpPr>
          <p:spPr>
            <a:xfrm>
              <a:off x="1713628" y="952978"/>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B</a:t>
              </a:r>
            </a:p>
          </p:txBody>
        </p:sp>
        <p:pic>
          <p:nvPicPr>
            <p:cNvPr id="231" name="Picture 230">
              <a:extLst>
                <a:ext uri="{FF2B5EF4-FFF2-40B4-BE49-F238E27FC236}">
                  <a16:creationId xmlns:a16="http://schemas.microsoft.com/office/drawing/2014/main" id="{E4F31467-1A4E-A642-A1C4-D3DB55A2A338}"/>
                </a:ext>
              </a:extLst>
            </p:cNvPr>
            <p:cNvPicPr>
              <a:picLocks noChangeAspect="1"/>
            </p:cNvPicPr>
            <p:nvPr/>
          </p:nvPicPr>
          <p:blipFill>
            <a:blip r:embed="rId5"/>
            <a:stretch>
              <a:fillRect/>
            </a:stretch>
          </p:blipFill>
          <p:spPr>
            <a:xfrm>
              <a:off x="3265016" y="1407516"/>
              <a:ext cx="914400" cy="783772"/>
            </a:xfrm>
            <a:prstGeom prst="rect">
              <a:avLst/>
            </a:prstGeom>
          </p:spPr>
        </p:pic>
        <p:sp>
          <p:nvSpPr>
            <p:cNvPr id="232" name="TextBox 231"/>
            <p:cNvSpPr txBox="1"/>
            <p:nvPr/>
          </p:nvSpPr>
          <p:spPr>
            <a:xfrm>
              <a:off x="3073644" y="952978"/>
              <a:ext cx="119355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C</a:t>
              </a:r>
            </a:p>
          </p:txBody>
        </p:sp>
      </p:grpSp>
      <p:pic>
        <p:nvPicPr>
          <p:cNvPr id="514" name="Picture 513" descr="safari.png"/>
          <p:cNvPicPr>
            <a:picLocks noChangeAspect="1"/>
          </p:cNvPicPr>
          <p:nvPr/>
        </p:nvPicPr>
        <p:blipFill>
          <a:blip r:embed="rId6" cstate="print"/>
          <a:stretch>
            <a:fillRect/>
          </a:stretch>
        </p:blipFill>
        <p:spPr>
          <a:xfrm>
            <a:off x="76200" y="6580445"/>
            <a:ext cx="959296" cy="277563"/>
          </a:xfrm>
          <a:prstGeom prst="rect">
            <a:avLst/>
          </a:prstGeom>
        </p:spPr>
      </p:pic>
      <p:grpSp>
        <p:nvGrpSpPr>
          <p:cNvPr id="40" name="Group 39">
            <a:extLst>
              <a:ext uri="{FF2B5EF4-FFF2-40B4-BE49-F238E27FC236}">
                <a16:creationId xmlns:a16="http://schemas.microsoft.com/office/drawing/2014/main" id="{51626218-E205-9B12-5477-D2A451AFA349}"/>
              </a:ext>
            </a:extLst>
          </p:cNvPr>
          <p:cNvGrpSpPr/>
          <p:nvPr/>
        </p:nvGrpSpPr>
        <p:grpSpPr>
          <a:xfrm>
            <a:off x="4405925" y="952978"/>
            <a:ext cx="4521059" cy="5625916"/>
            <a:chOff x="4405925" y="952978"/>
            <a:chExt cx="4521059" cy="5625916"/>
          </a:xfrm>
        </p:grpSpPr>
        <p:grpSp>
          <p:nvGrpSpPr>
            <p:cNvPr id="235" name="Group 234"/>
            <p:cNvGrpSpPr/>
            <p:nvPr/>
          </p:nvGrpSpPr>
          <p:grpSpPr>
            <a:xfrm>
              <a:off x="4800600" y="952978"/>
              <a:ext cx="1546410" cy="1295400"/>
              <a:chOff x="1143000" y="1581090"/>
              <a:chExt cx="1546410" cy="1295400"/>
            </a:xfrm>
          </p:grpSpPr>
          <p:pic>
            <p:nvPicPr>
              <p:cNvPr id="236" name="Picture 235"/>
              <p:cNvPicPr>
                <a:picLocks noChangeAspect="1"/>
              </p:cNvPicPr>
              <p:nvPr/>
            </p:nvPicPr>
            <p:blipFill>
              <a:blip r:embed="rId3"/>
              <a:stretch>
                <a:fillRect/>
              </a:stretch>
            </p:blipFill>
            <p:spPr>
              <a:xfrm>
                <a:off x="1143000" y="1981200"/>
                <a:ext cx="1546410" cy="895290"/>
              </a:xfrm>
              <a:prstGeom prst="rect">
                <a:avLst/>
              </a:prstGeom>
            </p:spPr>
          </p:pic>
          <p:sp>
            <p:nvSpPr>
              <p:cNvPr id="237" name="TextBox 236"/>
              <p:cNvSpPr txBox="1"/>
              <p:nvPr/>
            </p:nvSpPr>
            <p:spPr>
              <a:xfrm>
                <a:off x="1320172" y="1581090"/>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A</a:t>
                </a:r>
              </a:p>
            </p:txBody>
          </p:sp>
        </p:grpSp>
        <p:pic>
          <p:nvPicPr>
            <p:cNvPr id="238" name="Picture 237"/>
            <p:cNvPicPr>
              <a:picLocks noChangeAspect="1"/>
            </p:cNvPicPr>
            <p:nvPr/>
          </p:nvPicPr>
          <p:blipFill>
            <a:blip r:embed="rId4"/>
            <a:stretch>
              <a:fillRect/>
            </a:stretch>
          </p:blipFill>
          <p:spPr>
            <a:xfrm>
              <a:off x="6324600" y="1353088"/>
              <a:ext cx="1219200" cy="810978"/>
            </a:xfrm>
            <a:prstGeom prst="rect">
              <a:avLst/>
            </a:prstGeom>
          </p:spPr>
        </p:pic>
        <p:sp>
          <p:nvSpPr>
            <p:cNvPr id="239" name="TextBox 238"/>
            <p:cNvSpPr txBox="1"/>
            <p:nvPr/>
          </p:nvSpPr>
          <p:spPr>
            <a:xfrm>
              <a:off x="6373412" y="952978"/>
              <a:ext cx="1170388"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B</a:t>
              </a:r>
            </a:p>
          </p:txBody>
        </p:sp>
        <p:pic>
          <p:nvPicPr>
            <p:cNvPr id="240" name="Picture 239">
              <a:extLst>
                <a:ext uri="{FF2B5EF4-FFF2-40B4-BE49-F238E27FC236}">
                  <a16:creationId xmlns:a16="http://schemas.microsoft.com/office/drawing/2014/main" id="{E4F31467-1A4E-A642-A1C4-D3DB55A2A338}"/>
                </a:ext>
              </a:extLst>
            </p:cNvPr>
            <p:cNvPicPr>
              <a:picLocks noChangeAspect="1"/>
            </p:cNvPicPr>
            <p:nvPr/>
          </p:nvPicPr>
          <p:blipFill>
            <a:blip r:embed="rId5"/>
            <a:stretch>
              <a:fillRect/>
            </a:stretch>
          </p:blipFill>
          <p:spPr>
            <a:xfrm>
              <a:off x="7924800" y="1407516"/>
              <a:ext cx="914400" cy="783772"/>
            </a:xfrm>
            <a:prstGeom prst="rect">
              <a:avLst/>
            </a:prstGeom>
          </p:spPr>
        </p:pic>
        <p:sp>
          <p:nvSpPr>
            <p:cNvPr id="241" name="TextBox 240"/>
            <p:cNvSpPr txBox="1"/>
            <p:nvPr/>
          </p:nvSpPr>
          <p:spPr>
            <a:xfrm>
              <a:off x="7733428" y="952978"/>
              <a:ext cx="1193556"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Model C</a:t>
              </a:r>
            </a:p>
          </p:txBody>
        </p:sp>
        <p:sp>
          <p:nvSpPr>
            <p:cNvPr id="349" name="TextBox 348"/>
            <p:cNvSpPr txBox="1"/>
            <p:nvPr/>
          </p:nvSpPr>
          <p:spPr>
            <a:xfrm>
              <a:off x="4719807" y="6239369"/>
              <a:ext cx="161695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Gill Sans MT"/>
                  <a:ea typeface="+mn-ea"/>
                  <a:cs typeface="Gill Sans MT"/>
                </a:rPr>
                <a:t>Acc. 1</a:t>
              </a:r>
            </a:p>
          </p:txBody>
        </p:sp>
        <p:sp>
          <p:nvSpPr>
            <p:cNvPr id="429" name="TextBox 428"/>
            <p:cNvSpPr txBox="1"/>
            <p:nvPr/>
          </p:nvSpPr>
          <p:spPr>
            <a:xfrm>
              <a:off x="6364583" y="6239369"/>
              <a:ext cx="1068728"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Gill Sans MT"/>
                  <a:ea typeface="+mn-ea"/>
                  <a:cs typeface="Gill Sans MT"/>
                </a:rPr>
                <a:t>Acc. 2</a:t>
              </a:r>
            </a:p>
          </p:txBody>
        </p:sp>
        <p:grpSp>
          <p:nvGrpSpPr>
            <p:cNvPr id="6" name="Group 5">
              <a:extLst>
                <a:ext uri="{FF2B5EF4-FFF2-40B4-BE49-F238E27FC236}">
                  <a16:creationId xmlns:a16="http://schemas.microsoft.com/office/drawing/2014/main" id="{AA2CC68A-36D8-F70C-29ED-D248DAE19CC3}"/>
                </a:ext>
              </a:extLst>
            </p:cNvPr>
            <p:cNvGrpSpPr/>
            <p:nvPr/>
          </p:nvGrpSpPr>
          <p:grpSpPr>
            <a:xfrm>
              <a:off x="4976334" y="2313716"/>
              <a:ext cx="3938143" cy="1810801"/>
              <a:chOff x="4917430" y="3078464"/>
              <a:chExt cx="3938143" cy="1810801"/>
            </a:xfrm>
          </p:grpSpPr>
          <p:grpSp>
            <p:nvGrpSpPr>
              <p:cNvPr id="14" name="Group 13"/>
              <p:cNvGrpSpPr/>
              <p:nvPr/>
            </p:nvGrpSpPr>
            <p:grpSpPr>
              <a:xfrm>
                <a:off x="6696511" y="4158818"/>
                <a:ext cx="451102" cy="703013"/>
                <a:chOff x="5486400" y="4419599"/>
                <a:chExt cx="533400" cy="703013"/>
              </a:xfrm>
            </p:grpSpPr>
            <p:sp>
              <p:nvSpPr>
                <p:cNvPr id="16" name="Rounded Rectangle 15"/>
                <p:cNvSpPr/>
                <p:nvPr/>
              </p:nvSpPr>
              <p:spPr bwMode="auto">
                <a:xfrm>
                  <a:off x="5486400" y="4419599"/>
                  <a:ext cx="533400" cy="703013"/>
                </a:xfrm>
                <a:prstGeom prst="roundRect">
                  <a:avLst/>
                </a:prstGeom>
                <a:solidFill>
                  <a:schemeClr val="lt1">
                    <a:alpha val="0"/>
                  </a:schemeClr>
                </a:solidFill>
                <a:ln w="28575" cmpd="sng">
                  <a:solidFill>
                    <a:srgbClr val="000000"/>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Gill Sans MT"/>
                    <a:ea typeface="굴림" pitchFamily="34" charset="-127"/>
                    <a:cs typeface="Gill Sans MT"/>
                  </a:endParaRPr>
                </a:p>
              </p:txBody>
            </p:sp>
            <p:grpSp>
              <p:nvGrpSpPr>
                <p:cNvPr id="25" name="Group 24"/>
                <p:cNvGrpSpPr/>
                <p:nvPr/>
              </p:nvGrpSpPr>
              <p:grpSpPr>
                <a:xfrm rot="5400000">
                  <a:off x="5358057" y="4714812"/>
                  <a:ext cx="561486" cy="152400"/>
                  <a:chOff x="2743200" y="2590800"/>
                  <a:chExt cx="1447800" cy="228600"/>
                </a:xfrm>
                <a:solidFill>
                  <a:schemeClr val="accent1"/>
                </a:solidFill>
              </p:grpSpPr>
              <p:grpSp>
                <p:nvGrpSpPr>
                  <p:cNvPr id="26" name="Group 25"/>
                  <p:cNvGrpSpPr/>
                  <p:nvPr/>
                </p:nvGrpSpPr>
                <p:grpSpPr>
                  <a:xfrm>
                    <a:off x="3124200" y="2590800"/>
                    <a:ext cx="1066800" cy="228600"/>
                    <a:chOff x="3505200" y="2590800"/>
                    <a:chExt cx="1066800" cy="228600"/>
                  </a:xfrm>
                  <a:grpFill/>
                </p:grpSpPr>
                <p:sp>
                  <p:nvSpPr>
                    <p:cNvPr id="28" name="Oval 27"/>
                    <p:cNvSpPr/>
                    <p:nvPr/>
                  </p:nvSpPr>
                  <p:spPr>
                    <a:xfrm>
                      <a:off x="3505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9" name="Oval 28"/>
                    <p:cNvSpPr/>
                    <p:nvPr/>
                  </p:nvSpPr>
                  <p:spPr>
                    <a:xfrm>
                      <a:off x="3886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30" name="Oval 29"/>
                    <p:cNvSpPr/>
                    <p:nvPr/>
                  </p:nvSpPr>
                  <p:spPr>
                    <a:xfrm>
                      <a:off x="4267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27" name="Oval 26"/>
                  <p:cNvSpPr/>
                  <p:nvPr/>
                </p:nvSpPr>
                <p:spPr>
                  <a:xfrm>
                    <a:off x="2743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nvGrpSpPr>
                <p:cNvPr id="41" name="Group 40"/>
                <p:cNvGrpSpPr/>
                <p:nvPr/>
              </p:nvGrpSpPr>
              <p:grpSpPr>
                <a:xfrm rot="5400000">
                  <a:off x="5734417" y="4733628"/>
                  <a:ext cx="265967" cy="152401"/>
                  <a:chOff x="3505203" y="3505190"/>
                  <a:chExt cx="685796" cy="228601"/>
                </a:xfrm>
                <a:solidFill>
                  <a:srgbClr val="45CB27"/>
                </a:solidFill>
              </p:grpSpPr>
              <p:sp>
                <p:nvSpPr>
                  <p:cNvPr id="43" name="Oval 42"/>
                  <p:cNvSpPr/>
                  <p:nvPr/>
                </p:nvSpPr>
                <p:spPr>
                  <a:xfrm>
                    <a:off x="3505203" y="3505191"/>
                    <a:ext cx="304798"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44" name="Oval 43"/>
                  <p:cNvSpPr/>
                  <p:nvPr/>
                </p:nvSpPr>
                <p:spPr>
                  <a:xfrm>
                    <a:off x="3886201" y="3505190"/>
                    <a:ext cx="304798"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cxnSp>
            <p:nvCxnSpPr>
              <p:cNvPr id="174" name="Straight Arrow Connector 173"/>
              <p:cNvCxnSpPr>
                <a:cxnSpLocks/>
                <a:stCxn id="242" idx="2"/>
                <a:endCxn id="209" idx="0"/>
              </p:cNvCxnSpPr>
              <p:nvPr/>
            </p:nvCxnSpPr>
            <p:spPr>
              <a:xfrm flipH="1">
                <a:off x="6875328" y="3428999"/>
                <a:ext cx="0" cy="272620"/>
              </a:xfrm>
              <a:prstGeom prst="straightConnector1">
                <a:avLst/>
              </a:prstGeom>
              <a:noFill/>
              <a:ln w="38100" cap="flat" cmpd="sng" algn="ctr">
                <a:solidFill>
                  <a:schemeClr val="tx1"/>
                </a:solidFill>
                <a:prstDash val="solid"/>
                <a:miter lim="800000"/>
                <a:headEnd type="none"/>
                <a:tailEnd type="arrow"/>
              </a:ln>
              <a:effectLst/>
            </p:spPr>
          </p:cxnSp>
          <p:sp>
            <p:nvSpPr>
              <p:cNvPr id="209" name="TextBox 208"/>
              <p:cNvSpPr txBox="1"/>
              <p:nvPr/>
            </p:nvSpPr>
            <p:spPr>
              <a:xfrm>
                <a:off x="6277857" y="3701619"/>
                <a:ext cx="119494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Family 2</a:t>
                </a:r>
              </a:p>
            </p:txBody>
          </p:sp>
          <p:sp>
            <p:nvSpPr>
              <p:cNvPr id="210" name="TextBox 209"/>
              <p:cNvSpPr txBox="1"/>
              <p:nvPr/>
            </p:nvSpPr>
            <p:spPr>
              <a:xfrm>
                <a:off x="7660630" y="3701619"/>
                <a:ext cx="119494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Family 3</a:t>
                </a:r>
              </a:p>
            </p:txBody>
          </p:sp>
          <p:sp>
            <p:nvSpPr>
              <p:cNvPr id="242" name="Rounded Rectangle 241"/>
              <p:cNvSpPr/>
              <p:nvPr/>
            </p:nvSpPr>
            <p:spPr>
              <a:xfrm>
                <a:off x="6172200" y="3078464"/>
                <a:ext cx="1447800" cy="350535"/>
              </a:xfrm>
              <a:prstGeom prst="roundRect">
                <a:avLst/>
              </a:prstGeom>
              <a:solidFill>
                <a:schemeClr val="tx2"/>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Gill Sans MT"/>
                    <a:ea typeface="+mn-ea"/>
                    <a:cs typeface="Gill Sans MT"/>
                  </a:rPr>
                  <a:t>Runtime</a:t>
                </a:r>
              </a:p>
            </p:txBody>
          </p:sp>
          <p:grpSp>
            <p:nvGrpSpPr>
              <p:cNvPr id="21" name="Group 20"/>
              <p:cNvGrpSpPr/>
              <p:nvPr/>
            </p:nvGrpSpPr>
            <p:grpSpPr>
              <a:xfrm>
                <a:off x="5318813" y="4158822"/>
                <a:ext cx="457200" cy="693869"/>
                <a:chOff x="7848600" y="4419599"/>
                <a:chExt cx="533400" cy="902029"/>
              </a:xfrm>
            </p:grpSpPr>
            <p:sp>
              <p:nvSpPr>
                <p:cNvPr id="74" name="Rounded Rectangle 73"/>
                <p:cNvSpPr/>
                <p:nvPr/>
              </p:nvSpPr>
              <p:spPr bwMode="auto">
                <a:xfrm>
                  <a:off x="7848600" y="4419599"/>
                  <a:ext cx="533400" cy="902029"/>
                </a:xfrm>
                <a:prstGeom prst="roundRect">
                  <a:avLst/>
                </a:prstGeom>
                <a:solidFill>
                  <a:schemeClr val="lt1">
                    <a:alpha val="0"/>
                  </a:schemeClr>
                </a:solidFill>
                <a:ln w="28575" cmpd="sng">
                  <a:solidFill>
                    <a:srgbClr val="000000"/>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Gill Sans MT"/>
                    <a:ea typeface="굴림" pitchFamily="34" charset="-127"/>
                    <a:cs typeface="Gill Sans MT"/>
                  </a:endParaRPr>
                </a:p>
              </p:txBody>
            </p:sp>
            <p:grpSp>
              <p:nvGrpSpPr>
                <p:cNvPr id="17" name="Group 16"/>
                <p:cNvGrpSpPr/>
                <p:nvPr/>
              </p:nvGrpSpPr>
              <p:grpSpPr>
                <a:xfrm rot="5400000">
                  <a:off x="7646884" y="4817326"/>
                  <a:ext cx="718390" cy="162558"/>
                  <a:chOff x="2743200" y="2590800"/>
                  <a:chExt cx="1828800" cy="228600"/>
                </a:xfrm>
              </p:grpSpPr>
              <p:grpSp>
                <p:nvGrpSpPr>
                  <p:cNvPr id="18" name="Group 17"/>
                  <p:cNvGrpSpPr/>
                  <p:nvPr/>
                </p:nvGrpSpPr>
                <p:grpSpPr>
                  <a:xfrm>
                    <a:off x="3124200" y="2590800"/>
                    <a:ext cx="1447800" cy="228600"/>
                    <a:chOff x="3505200" y="2590800"/>
                    <a:chExt cx="1447800" cy="228600"/>
                  </a:xfrm>
                </p:grpSpPr>
                <p:sp>
                  <p:nvSpPr>
                    <p:cNvPr id="20" name="Oval 19"/>
                    <p:cNvSpPr/>
                    <p:nvPr/>
                  </p:nvSpPr>
                  <p:spPr>
                    <a:xfrm>
                      <a:off x="3505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2" name="Oval 21"/>
                    <p:cNvSpPr/>
                    <p:nvPr/>
                  </p:nvSpPr>
                  <p:spPr>
                    <a:xfrm>
                      <a:off x="3886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3" name="Oval 22"/>
                    <p:cNvSpPr/>
                    <p:nvPr/>
                  </p:nvSpPr>
                  <p:spPr>
                    <a:xfrm>
                      <a:off x="4267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4" name="Oval 23"/>
                    <p:cNvSpPr/>
                    <p:nvPr/>
                  </p:nvSpPr>
                  <p:spPr>
                    <a:xfrm>
                      <a:off x="4648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19" name="Oval 18"/>
                  <p:cNvSpPr/>
                  <p:nvPr/>
                </p:nvSpPr>
                <p:spPr>
                  <a:xfrm>
                    <a:off x="2743200" y="2590800"/>
                    <a:ext cx="304800" cy="228600"/>
                  </a:xfrm>
                  <a:prstGeom prst="ellipse">
                    <a:avLst/>
                  </a:prstGeom>
                  <a:solidFill>
                    <a:schemeClr val="bg1">
                      <a:lumMod val="6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nvGrpSpPr>
                <p:cNvPr id="244" name="Group 243"/>
                <p:cNvGrpSpPr/>
                <p:nvPr/>
              </p:nvGrpSpPr>
              <p:grpSpPr>
                <a:xfrm rot="5400000">
                  <a:off x="7865326" y="4817324"/>
                  <a:ext cx="718388" cy="162562"/>
                  <a:chOff x="2743194" y="1533504"/>
                  <a:chExt cx="1828805" cy="228605"/>
                </a:xfrm>
                <a:solidFill>
                  <a:srgbClr val="1F497D"/>
                </a:solidFill>
              </p:grpSpPr>
              <p:grpSp>
                <p:nvGrpSpPr>
                  <p:cNvPr id="245" name="Group 244"/>
                  <p:cNvGrpSpPr/>
                  <p:nvPr/>
                </p:nvGrpSpPr>
                <p:grpSpPr>
                  <a:xfrm>
                    <a:off x="3124198" y="1533505"/>
                    <a:ext cx="1447801" cy="228604"/>
                    <a:chOff x="3505198" y="1533505"/>
                    <a:chExt cx="1447801" cy="228604"/>
                  </a:xfrm>
                  <a:grpFill/>
                </p:grpSpPr>
                <p:sp>
                  <p:nvSpPr>
                    <p:cNvPr id="247" name="Oval 246"/>
                    <p:cNvSpPr/>
                    <p:nvPr/>
                  </p:nvSpPr>
                  <p:spPr>
                    <a:xfrm>
                      <a:off x="3505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48" name="Oval 247"/>
                    <p:cNvSpPr/>
                    <p:nvPr/>
                  </p:nvSpPr>
                  <p:spPr>
                    <a:xfrm>
                      <a:off x="3886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49" name="Oval 248"/>
                    <p:cNvSpPr/>
                    <p:nvPr/>
                  </p:nvSpPr>
                  <p:spPr>
                    <a:xfrm>
                      <a:off x="4267201" y="1533505"/>
                      <a:ext cx="304802" cy="22860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50" name="Oval 249"/>
                    <p:cNvSpPr/>
                    <p:nvPr/>
                  </p:nvSpPr>
                  <p:spPr>
                    <a:xfrm>
                      <a:off x="4648197" y="1533506"/>
                      <a:ext cx="304802"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246" name="Oval 245"/>
                  <p:cNvSpPr/>
                  <p:nvPr/>
                </p:nvSpPr>
                <p:spPr>
                  <a:xfrm>
                    <a:off x="2743194" y="1533504"/>
                    <a:ext cx="304802" cy="22860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grpSp>
            <p:nvGrpSpPr>
              <p:cNvPr id="31" name="Group 30"/>
              <p:cNvGrpSpPr/>
              <p:nvPr/>
            </p:nvGrpSpPr>
            <p:grpSpPr>
              <a:xfrm>
                <a:off x="8083351" y="4158822"/>
                <a:ext cx="435862" cy="730443"/>
                <a:chOff x="8077199" y="4495798"/>
                <a:chExt cx="533400" cy="869574"/>
              </a:xfrm>
            </p:grpSpPr>
            <p:sp>
              <p:nvSpPr>
                <p:cNvPr id="252" name="Rounded Rectangle 251"/>
                <p:cNvSpPr/>
                <p:nvPr/>
              </p:nvSpPr>
              <p:spPr bwMode="auto">
                <a:xfrm>
                  <a:off x="8077199" y="4495798"/>
                  <a:ext cx="533400" cy="869574"/>
                </a:xfrm>
                <a:prstGeom prst="roundRect">
                  <a:avLst/>
                </a:prstGeom>
                <a:solidFill>
                  <a:schemeClr val="lt1">
                    <a:alpha val="0"/>
                  </a:schemeClr>
                </a:solidFill>
                <a:ln w="28575" cmpd="sng">
                  <a:solidFill>
                    <a:srgbClr val="000000"/>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Gill Sans MT"/>
                    <a:ea typeface="굴림" pitchFamily="34" charset="-127"/>
                    <a:cs typeface="Gill Sans MT"/>
                  </a:endParaRPr>
                </a:p>
              </p:txBody>
            </p:sp>
            <p:grpSp>
              <p:nvGrpSpPr>
                <p:cNvPr id="261" name="Group 260"/>
                <p:cNvGrpSpPr/>
                <p:nvPr/>
              </p:nvGrpSpPr>
              <p:grpSpPr>
                <a:xfrm rot="5400000">
                  <a:off x="7950317" y="4892158"/>
                  <a:ext cx="568725" cy="162558"/>
                  <a:chOff x="3505200" y="2590800"/>
                  <a:chExt cx="1447800" cy="228600"/>
                </a:xfrm>
                <a:solidFill>
                  <a:schemeClr val="tx2">
                    <a:lumMod val="20000"/>
                    <a:lumOff val="80000"/>
                  </a:schemeClr>
                </a:solidFill>
              </p:grpSpPr>
              <p:sp>
                <p:nvSpPr>
                  <p:cNvPr id="263" name="Oval 262"/>
                  <p:cNvSpPr/>
                  <p:nvPr/>
                </p:nvSpPr>
                <p:spPr>
                  <a:xfrm>
                    <a:off x="3505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4" name="Oval 263"/>
                  <p:cNvSpPr/>
                  <p:nvPr/>
                </p:nvSpPr>
                <p:spPr>
                  <a:xfrm>
                    <a:off x="3886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5" name="Oval 264"/>
                  <p:cNvSpPr/>
                  <p:nvPr/>
                </p:nvSpPr>
                <p:spPr>
                  <a:xfrm>
                    <a:off x="4267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6" name="Oval 265"/>
                  <p:cNvSpPr/>
                  <p:nvPr/>
                </p:nvSpPr>
                <p:spPr>
                  <a:xfrm>
                    <a:off x="4648200" y="2590800"/>
                    <a:ext cx="304800" cy="228600"/>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nvGrpSpPr>
                <p:cNvPr id="254" name="Group 253"/>
                <p:cNvGrpSpPr/>
                <p:nvPr/>
              </p:nvGrpSpPr>
              <p:grpSpPr>
                <a:xfrm rot="5400000">
                  <a:off x="8093926" y="4893525"/>
                  <a:ext cx="718388" cy="162562"/>
                  <a:chOff x="2743194" y="1533504"/>
                  <a:chExt cx="1828805" cy="228605"/>
                </a:xfrm>
                <a:solidFill>
                  <a:srgbClr val="FF6600"/>
                </a:solidFill>
              </p:grpSpPr>
              <p:grpSp>
                <p:nvGrpSpPr>
                  <p:cNvPr id="255" name="Group 254"/>
                  <p:cNvGrpSpPr/>
                  <p:nvPr/>
                </p:nvGrpSpPr>
                <p:grpSpPr>
                  <a:xfrm>
                    <a:off x="3124198" y="1533505"/>
                    <a:ext cx="1447801" cy="228604"/>
                    <a:chOff x="3505198" y="1533505"/>
                    <a:chExt cx="1447801" cy="228604"/>
                  </a:xfrm>
                  <a:grpFill/>
                </p:grpSpPr>
                <p:sp>
                  <p:nvSpPr>
                    <p:cNvPr id="257" name="Oval 256"/>
                    <p:cNvSpPr/>
                    <p:nvPr/>
                  </p:nvSpPr>
                  <p:spPr>
                    <a:xfrm>
                      <a:off x="3505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58" name="Oval 257"/>
                    <p:cNvSpPr/>
                    <p:nvPr/>
                  </p:nvSpPr>
                  <p:spPr>
                    <a:xfrm>
                      <a:off x="3886198" y="1533510"/>
                      <a:ext cx="304800"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59" name="Oval 258"/>
                    <p:cNvSpPr/>
                    <p:nvPr/>
                  </p:nvSpPr>
                  <p:spPr>
                    <a:xfrm>
                      <a:off x="4267201" y="1533505"/>
                      <a:ext cx="304802" cy="228604"/>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sp>
                  <p:nvSpPr>
                    <p:cNvPr id="260" name="Oval 259"/>
                    <p:cNvSpPr/>
                    <p:nvPr/>
                  </p:nvSpPr>
                  <p:spPr>
                    <a:xfrm>
                      <a:off x="4648197" y="1533506"/>
                      <a:ext cx="304802" cy="228599"/>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sp>
                <p:nvSpPr>
                  <p:cNvPr id="256" name="Oval 255"/>
                  <p:cNvSpPr/>
                  <p:nvPr/>
                </p:nvSpPr>
                <p:spPr>
                  <a:xfrm>
                    <a:off x="2743194" y="1533504"/>
                    <a:ext cx="304802" cy="228601"/>
                  </a:xfrm>
                  <a:prstGeom prst="ellipse">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Gill Sans MT"/>
                    </a:endParaRPr>
                  </a:p>
                </p:txBody>
              </p:sp>
            </p:grpSp>
          </p:grpSp>
          <p:sp>
            <p:nvSpPr>
              <p:cNvPr id="348" name="TextBox 347"/>
              <p:cNvSpPr txBox="1"/>
              <p:nvPr/>
            </p:nvSpPr>
            <p:spPr>
              <a:xfrm>
                <a:off x="4917430" y="3701619"/>
                <a:ext cx="1194943"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Gill Sans MT"/>
                    <a:ea typeface="+mn-ea"/>
                    <a:cs typeface="Gill Sans MT"/>
                  </a:rPr>
                  <a:t>Family 1</a:t>
                </a:r>
              </a:p>
            </p:txBody>
          </p:sp>
          <p:cxnSp>
            <p:nvCxnSpPr>
              <p:cNvPr id="430" name="Straight Arrow Connector 429"/>
              <p:cNvCxnSpPr>
                <a:cxnSpLocks/>
                <a:stCxn id="242" idx="2"/>
                <a:endCxn id="348" idx="0"/>
              </p:cNvCxnSpPr>
              <p:nvPr/>
            </p:nvCxnSpPr>
            <p:spPr>
              <a:xfrm flipH="1">
                <a:off x="5514902" y="3428999"/>
                <a:ext cx="1381198" cy="272620"/>
              </a:xfrm>
              <a:prstGeom prst="straightConnector1">
                <a:avLst/>
              </a:prstGeom>
              <a:noFill/>
              <a:ln w="38100" cap="flat" cmpd="sng" algn="ctr">
                <a:solidFill>
                  <a:schemeClr val="tx1"/>
                </a:solidFill>
                <a:prstDash val="solid"/>
                <a:miter lim="800000"/>
                <a:headEnd type="none"/>
                <a:tailEnd type="arrow"/>
              </a:ln>
              <a:effectLst/>
            </p:spPr>
          </p:cxnSp>
          <p:cxnSp>
            <p:nvCxnSpPr>
              <p:cNvPr id="431" name="Straight Arrow Connector 430"/>
              <p:cNvCxnSpPr>
                <a:cxnSpLocks/>
                <a:stCxn id="242" idx="2"/>
                <a:endCxn id="210" idx="0"/>
              </p:cNvCxnSpPr>
              <p:nvPr/>
            </p:nvCxnSpPr>
            <p:spPr>
              <a:xfrm>
                <a:off x="6896100" y="3428999"/>
                <a:ext cx="1362002" cy="272620"/>
              </a:xfrm>
              <a:prstGeom prst="straightConnector1">
                <a:avLst/>
              </a:prstGeom>
              <a:noFill/>
              <a:ln w="38100" cap="flat" cmpd="sng" algn="ctr">
                <a:solidFill>
                  <a:schemeClr val="tx1"/>
                </a:solidFill>
                <a:prstDash val="solid"/>
                <a:miter lim="800000"/>
                <a:headEnd type="none"/>
                <a:tailEnd type="arrow"/>
              </a:ln>
              <a:effectLst/>
            </p:spPr>
          </p:cxnSp>
        </p:grpSp>
        <p:grpSp>
          <p:nvGrpSpPr>
            <p:cNvPr id="33" name="Group 32">
              <a:extLst>
                <a:ext uri="{FF2B5EF4-FFF2-40B4-BE49-F238E27FC236}">
                  <a16:creationId xmlns:a16="http://schemas.microsoft.com/office/drawing/2014/main" id="{F6CBD01A-65BB-CEB2-C729-6E4191880C01}"/>
                </a:ext>
              </a:extLst>
            </p:cNvPr>
            <p:cNvGrpSpPr/>
            <p:nvPr/>
          </p:nvGrpSpPr>
          <p:grpSpPr>
            <a:xfrm>
              <a:off x="5547413" y="4130725"/>
              <a:ext cx="2743200" cy="377550"/>
              <a:chOff x="5547413" y="4975683"/>
              <a:chExt cx="2743200" cy="377550"/>
            </a:xfrm>
          </p:grpSpPr>
          <p:cxnSp>
            <p:nvCxnSpPr>
              <p:cNvPr id="173" name="Straight Arrow Connector 172"/>
              <p:cNvCxnSpPr/>
              <p:nvPr/>
            </p:nvCxnSpPr>
            <p:spPr>
              <a:xfrm>
                <a:off x="5547413" y="4975683"/>
                <a:ext cx="0" cy="326136"/>
              </a:xfrm>
              <a:prstGeom prst="straightConnector1">
                <a:avLst/>
              </a:prstGeom>
              <a:noFill/>
              <a:ln w="38100" cap="flat" cmpd="sng" algn="ctr">
                <a:solidFill>
                  <a:schemeClr val="tx1"/>
                </a:solidFill>
                <a:prstDash val="solid"/>
                <a:miter lim="800000"/>
                <a:headEnd type="none"/>
                <a:tailEnd type="arrow"/>
              </a:ln>
              <a:effectLst/>
            </p:spPr>
          </p:cxnSp>
          <p:cxnSp>
            <p:nvCxnSpPr>
              <p:cNvPr id="432" name="Straight Arrow Connector 431"/>
              <p:cNvCxnSpPr/>
              <p:nvPr/>
            </p:nvCxnSpPr>
            <p:spPr>
              <a:xfrm>
                <a:off x="6927406" y="5027097"/>
                <a:ext cx="0" cy="326136"/>
              </a:xfrm>
              <a:prstGeom prst="straightConnector1">
                <a:avLst/>
              </a:prstGeom>
              <a:noFill/>
              <a:ln w="38100" cap="flat" cmpd="sng" algn="ctr">
                <a:solidFill>
                  <a:schemeClr val="tx1"/>
                </a:solidFill>
                <a:prstDash val="solid"/>
                <a:miter lim="800000"/>
                <a:headEnd type="none"/>
                <a:tailEnd type="arrow"/>
              </a:ln>
              <a:effectLst/>
            </p:spPr>
          </p:cxnSp>
          <p:cxnSp>
            <p:nvCxnSpPr>
              <p:cNvPr id="433" name="Straight Arrow Connector 432"/>
              <p:cNvCxnSpPr/>
              <p:nvPr/>
            </p:nvCxnSpPr>
            <p:spPr>
              <a:xfrm>
                <a:off x="8290613" y="5020169"/>
                <a:ext cx="0" cy="326136"/>
              </a:xfrm>
              <a:prstGeom prst="straightConnector1">
                <a:avLst/>
              </a:prstGeom>
              <a:noFill/>
              <a:ln w="38100" cap="flat" cmpd="sng" algn="ctr">
                <a:solidFill>
                  <a:schemeClr val="tx1"/>
                </a:solidFill>
                <a:prstDash val="solid"/>
                <a:miter lim="800000"/>
                <a:headEnd type="none"/>
                <a:tailEnd type="arrow"/>
              </a:ln>
              <a:effectLst/>
            </p:spPr>
          </p:cxnSp>
        </p:grpSp>
        <p:sp>
          <p:nvSpPr>
            <p:cNvPr id="513" name="TextBox 512"/>
            <p:cNvSpPr txBox="1"/>
            <p:nvPr/>
          </p:nvSpPr>
          <p:spPr>
            <a:xfrm>
              <a:off x="7512874" y="6240340"/>
              <a:ext cx="132632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497D"/>
                  </a:solidFill>
                  <a:effectLst/>
                  <a:uLnTx/>
                  <a:uFillTx/>
                  <a:latin typeface="Gill Sans MT"/>
                  <a:ea typeface="+mn-ea"/>
                  <a:cs typeface="Gill Sans MT"/>
                </a:rPr>
                <a:t>Acc. 3</a:t>
              </a:r>
            </a:p>
          </p:txBody>
        </p:sp>
        <p:grpSp>
          <p:nvGrpSpPr>
            <p:cNvPr id="551" name="Group 550">
              <a:extLst>
                <a:ext uri="{FF2B5EF4-FFF2-40B4-BE49-F238E27FC236}">
                  <a16:creationId xmlns:a16="http://schemas.microsoft.com/office/drawing/2014/main" id="{35AC18C6-2C36-1538-3296-DB1FADA874C0}"/>
                </a:ext>
              </a:extLst>
            </p:cNvPr>
            <p:cNvGrpSpPr/>
            <p:nvPr/>
          </p:nvGrpSpPr>
          <p:grpSpPr>
            <a:xfrm>
              <a:off x="4724588" y="4508275"/>
              <a:ext cx="4130985" cy="1738619"/>
              <a:chOff x="48430" y="497676"/>
              <a:chExt cx="6498366" cy="2734985"/>
            </a:xfrm>
          </p:grpSpPr>
          <p:sp>
            <p:nvSpPr>
              <p:cNvPr id="552" name="Rounded Rectangle 551">
                <a:extLst>
                  <a:ext uri="{FF2B5EF4-FFF2-40B4-BE49-F238E27FC236}">
                    <a16:creationId xmlns:a16="http://schemas.microsoft.com/office/drawing/2014/main" id="{24CB77F7-2D7C-ED23-A443-D8400334AEBC}"/>
                  </a:ext>
                </a:extLst>
              </p:cNvPr>
              <p:cNvSpPr/>
              <p:nvPr/>
            </p:nvSpPr>
            <p:spPr>
              <a:xfrm>
                <a:off x="857761" y="497676"/>
                <a:ext cx="879231" cy="879231"/>
              </a:xfrm>
              <a:prstGeom prst="roundRect">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white"/>
                    </a:solidFill>
                    <a:effectLst/>
                    <a:uLnTx/>
                    <a:uFillTx/>
                    <a:latin typeface="Gill Sans MT" panose="020B0502020104020203" pitchFamily="34" charset="77"/>
                    <a:ea typeface="+mn-ea"/>
                    <a:cs typeface="Arial" panose="020B0604020202020204" pitchFamily="34" charset="0"/>
                  </a:rPr>
                  <a:t>CPU</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cxnSp>
            <p:nvCxnSpPr>
              <p:cNvPr id="553" name="Straight Connector 552">
                <a:extLst>
                  <a:ext uri="{FF2B5EF4-FFF2-40B4-BE49-F238E27FC236}">
                    <a16:creationId xmlns:a16="http://schemas.microsoft.com/office/drawing/2014/main" id="{B411D5B3-70C8-07B7-C3D7-A282BD94E00C}"/>
                  </a:ext>
                </a:extLst>
              </p:cNvPr>
              <p:cNvCxnSpPr>
                <a:cxnSpLocks/>
                <a:stCxn id="552" idx="3"/>
              </p:cNvCxnSpPr>
              <p:nvPr/>
            </p:nvCxnSpPr>
            <p:spPr>
              <a:xfrm>
                <a:off x="1736992" y="937292"/>
                <a:ext cx="212515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554" name="Rounded Rectangle 553">
                <a:extLst>
                  <a:ext uri="{FF2B5EF4-FFF2-40B4-BE49-F238E27FC236}">
                    <a16:creationId xmlns:a16="http://schemas.microsoft.com/office/drawing/2014/main" id="{4AD964EC-6BD5-47DE-EDEA-E2402E21910B}"/>
                  </a:ext>
                </a:extLst>
              </p:cNvPr>
              <p:cNvSpPr/>
              <p:nvPr/>
            </p:nvSpPr>
            <p:spPr>
              <a:xfrm>
                <a:off x="1031630" y="1004438"/>
                <a:ext cx="534237" cy="306869"/>
              </a:xfrm>
              <a:prstGeom prst="roundRect">
                <a:avLst/>
              </a:prstGeom>
              <a:solidFill>
                <a:schemeClr val="bg2"/>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cxnSp>
            <p:nvCxnSpPr>
              <p:cNvPr id="555" name="Straight Connector 554">
                <a:extLst>
                  <a:ext uri="{FF2B5EF4-FFF2-40B4-BE49-F238E27FC236}">
                    <a16:creationId xmlns:a16="http://schemas.microsoft.com/office/drawing/2014/main" id="{408531D8-1ABD-5489-88EF-0876F18D4DBC}"/>
                  </a:ext>
                </a:extLst>
              </p:cNvPr>
              <p:cNvCxnSpPr>
                <a:cxnSpLocks/>
                <a:stCxn id="554" idx="1"/>
              </p:cNvCxnSpPr>
              <p:nvPr/>
            </p:nvCxnSpPr>
            <p:spPr>
              <a:xfrm flipH="1">
                <a:off x="105507" y="1157873"/>
                <a:ext cx="926123" cy="460483"/>
              </a:xfrm>
              <a:prstGeom prst="line">
                <a:avLst/>
              </a:prstGeom>
              <a:ln w="19050">
                <a:solidFill>
                  <a:schemeClr val="accent6"/>
                </a:solidFill>
                <a:prstDash val="sysDash"/>
              </a:ln>
            </p:spPr>
            <p:style>
              <a:lnRef idx="1">
                <a:schemeClr val="accent1"/>
              </a:lnRef>
              <a:fillRef idx="0">
                <a:schemeClr val="accent1"/>
              </a:fillRef>
              <a:effectRef idx="0">
                <a:schemeClr val="accent1"/>
              </a:effectRef>
              <a:fontRef idx="minor">
                <a:schemeClr val="tx1"/>
              </a:fontRef>
            </p:style>
          </p:cxnSp>
          <p:cxnSp>
            <p:nvCxnSpPr>
              <p:cNvPr id="556" name="Straight Connector 555">
                <a:extLst>
                  <a:ext uri="{FF2B5EF4-FFF2-40B4-BE49-F238E27FC236}">
                    <a16:creationId xmlns:a16="http://schemas.microsoft.com/office/drawing/2014/main" id="{333EFA69-896F-95E5-7BB2-20C942DC161E}"/>
                  </a:ext>
                </a:extLst>
              </p:cNvPr>
              <p:cNvCxnSpPr>
                <a:cxnSpLocks/>
                <a:stCxn id="554" idx="3"/>
              </p:cNvCxnSpPr>
              <p:nvPr/>
            </p:nvCxnSpPr>
            <p:spPr>
              <a:xfrm>
                <a:off x="1565867" y="1157873"/>
                <a:ext cx="918609" cy="460483"/>
              </a:xfrm>
              <a:prstGeom prst="line">
                <a:avLst/>
              </a:prstGeom>
              <a:ln w="19050">
                <a:solidFill>
                  <a:schemeClr val="accent6"/>
                </a:solidFill>
                <a:prstDash val="sysDash"/>
              </a:ln>
            </p:spPr>
            <p:style>
              <a:lnRef idx="1">
                <a:schemeClr val="accent2"/>
              </a:lnRef>
              <a:fillRef idx="0">
                <a:schemeClr val="accent2"/>
              </a:fillRef>
              <a:effectRef idx="0">
                <a:schemeClr val="accent2"/>
              </a:effectRef>
              <a:fontRef idx="minor">
                <a:schemeClr val="tx1"/>
              </a:fontRef>
            </p:style>
          </p:cxnSp>
          <p:sp>
            <p:nvSpPr>
              <p:cNvPr id="719" name="Rounded Rectangle 718">
                <a:extLst>
                  <a:ext uri="{FF2B5EF4-FFF2-40B4-BE49-F238E27FC236}">
                    <a16:creationId xmlns:a16="http://schemas.microsoft.com/office/drawing/2014/main" id="{3CCCF416-0729-8AAB-D6E3-4CAE74434310}"/>
                  </a:ext>
                </a:extLst>
              </p:cNvPr>
              <p:cNvSpPr/>
              <p:nvPr/>
            </p:nvSpPr>
            <p:spPr>
              <a:xfrm>
                <a:off x="48430" y="1618356"/>
                <a:ext cx="2492830" cy="1597116"/>
              </a:xfrm>
              <a:prstGeom prst="roundRect">
                <a:avLst>
                  <a:gd name="adj" fmla="val 4503"/>
                </a:avLst>
              </a:prstGeom>
              <a:solidFill>
                <a:schemeClr val="bg1">
                  <a:lumMod val="95000"/>
                </a:schemeClr>
              </a:solidFill>
              <a:ln w="28575">
                <a:solidFill>
                  <a:srgbClr val="777777"/>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grpSp>
            <p:nvGrpSpPr>
              <p:cNvPr id="558" name="Group 557">
                <a:extLst>
                  <a:ext uri="{FF2B5EF4-FFF2-40B4-BE49-F238E27FC236}">
                    <a16:creationId xmlns:a16="http://schemas.microsoft.com/office/drawing/2014/main" id="{B35B6210-4BD7-7F83-2346-F711B6419432}"/>
                  </a:ext>
                </a:extLst>
              </p:cNvPr>
              <p:cNvGrpSpPr/>
              <p:nvPr/>
            </p:nvGrpSpPr>
            <p:grpSpPr>
              <a:xfrm>
                <a:off x="3892360" y="638423"/>
                <a:ext cx="1791533" cy="776963"/>
                <a:chOff x="5169893" y="621011"/>
                <a:chExt cx="1791533" cy="776963"/>
              </a:xfrm>
              <a:solidFill>
                <a:srgbClr val="1F497D"/>
              </a:solidFill>
            </p:grpSpPr>
            <p:sp>
              <p:nvSpPr>
                <p:cNvPr id="716" name="Rounded Rectangle 715">
                  <a:extLst>
                    <a:ext uri="{FF2B5EF4-FFF2-40B4-BE49-F238E27FC236}">
                      <a16:creationId xmlns:a16="http://schemas.microsoft.com/office/drawing/2014/main" id="{ECC36F40-AE63-3AE0-91FD-39CF96EE7521}"/>
                    </a:ext>
                  </a:extLst>
                </p:cNvPr>
                <p:cNvSpPr/>
                <p:nvPr/>
              </p:nvSpPr>
              <p:spPr>
                <a:xfrm>
                  <a:off x="5239809" y="699613"/>
                  <a:ext cx="1721617" cy="69836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717" name="Rounded Rectangle 716">
                  <a:extLst>
                    <a:ext uri="{FF2B5EF4-FFF2-40B4-BE49-F238E27FC236}">
                      <a16:creationId xmlns:a16="http://schemas.microsoft.com/office/drawing/2014/main" id="{93DAED4E-DF4F-CFF0-E904-F8DF7D396E2F}"/>
                    </a:ext>
                  </a:extLst>
                </p:cNvPr>
                <p:cNvSpPr/>
                <p:nvPr/>
              </p:nvSpPr>
              <p:spPr>
                <a:xfrm>
                  <a:off x="5204851" y="657979"/>
                  <a:ext cx="1721617" cy="69836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718" name="Rounded Rectangle 717">
                  <a:extLst>
                    <a:ext uri="{FF2B5EF4-FFF2-40B4-BE49-F238E27FC236}">
                      <a16:creationId xmlns:a16="http://schemas.microsoft.com/office/drawing/2014/main" id="{30934E1D-3211-C7E1-8C0F-5F370DA4A81E}"/>
                    </a:ext>
                  </a:extLst>
                </p:cNvPr>
                <p:cNvSpPr/>
                <p:nvPr/>
              </p:nvSpPr>
              <p:spPr>
                <a:xfrm>
                  <a:off x="5169893" y="621011"/>
                  <a:ext cx="1721617" cy="698361"/>
                </a:xfrm>
                <a:prstGeom prst="roundRect">
                  <a:avLst/>
                </a:prstGeom>
                <a:grp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grpSp>
          <p:sp>
            <p:nvSpPr>
              <p:cNvPr id="559" name="Rounded Rectangle 558">
                <a:extLst>
                  <a:ext uri="{FF2B5EF4-FFF2-40B4-BE49-F238E27FC236}">
                    <a16:creationId xmlns:a16="http://schemas.microsoft.com/office/drawing/2014/main" id="{1A9A4A71-5A96-FB8D-37FE-BCF0E121FFE2}"/>
                  </a:ext>
                </a:extLst>
              </p:cNvPr>
              <p:cNvSpPr/>
              <p:nvPr/>
            </p:nvSpPr>
            <p:spPr>
              <a:xfrm>
                <a:off x="3857402" y="600214"/>
                <a:ext cx="1721617" cy="698361"/>
              </a:xfrm>
              <a:prstGeom prst="roundRect">
                <a:avLst/>
              </a:prstGeom>
              <a:solidFill>
                <a:srgbClr val="1F497D"/>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Gill Sans MT" panose="020B0502020104020203" pitchFamily="34" charset="77"/>
                    <a:ea typeface="+mn-ea"/>
                    <a:cs typeface="Arial" panose="020B0604020202020204" pitchFamily="34" charset="0"/>
                  </a:rPr>
                  <a:t>3D-Stacked DRAM</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560" name="Rounded Rectangle 559">
                <a:extLst>
                  <a:ext uri="{FF2B5EF4-FFF2-40B4-BE49-F238E27FC236}">
                    <a16:creationId xmlns:a16="http://schemas.microsoft.com/office/drawing/2014/main" id="{88B29FDC-504F-A4CE-AC06-09B695C6980A}"/>
                  </a:ext>
                </a:extLst>
              </p:cNvPr>
              <p:cNvSpPr/>
              <p:nvPr/>
            </p:nvSpPr>
            <p:spPr>
              <a:xfrm>
                <a:off x="3978542" y="1019763"/>
                <a:ext cx="355959" cy="204465"/>
              </a:xfrm>
              <a:prstGeom prst="roundRect">
                <a:avLst/>
              </a:prstGeom>
              <a:solidFill>
                <a:schemeClr val="bg2"/>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561" name="Rounded Rectangle 560">
                <a:extLst>
                  <a:ext uri="{FF2B5EF4-FFF2-40B4-BE49-F238E27FC236}">
                    <a16:creationId xmlns:a16="http://schemas.microsoft.com/office/drawing/2014/main" id="{C9C5427A-8664-71C0-A0FA-BF0E48939933}"/>
                  </a:ext>
                </a:extLst>
              </p:cNvPr>
              <p:cNvSpPr/>
              <p:nvPr/>
            </p:nvSpPr>
            <p:spPr>
              <a:xfrm>
                <a:off x="4917649" y="972037"/>
                <a:ext cx="460916" cy="264753"/>
              </a:xfrm>
              <a:prstGeom prst="roundRect">
                <a:avLst/>
              </a:prstGeom>
              <a:solidFill>
                <a:schemeClr val="bg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sp>
            <p:nvSpPr>
              <p:cNvPr id="714" name="Rounded Rectangle 713">
                <a:extLst>
                  <a:ext uri="{FF2B5EF4-FFF2-40B4-BE49-F238E27FC236}">
                    <a16:creationId xmlns:a16="http://schemas.microsoft.com/office/drawing/2014/main" id="{18469FF2-56F0-D0C7-8981-9DB3A4F72403}"/>
                  </a:ext>
                </a:extLst>
              </p:cNvPr>
              <p:cNvSpPr/>
              <p:nvPr/>
            </p:nvSpPr>
            <p:spPr>
              <a:xfrm>
                <a:off x="2640789" y="1935558"/>
                <a:ext cx="1681194" cy="1296228"/>
              </a:xfrm>
              <a:prstGeom prst="roundRect">
                <a:avLst>
                  <a:gd name="adj" fmla="val 4503"/>
                </a:avLst>
              </a:prstGeom>
              <a:solidFill>
                <a:schemeClr val="bg1">
                  <a:lumMod val="95000"/>
                </a:schemeClr>
              </a:solidFill>
              <a:ln>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prstClr val="black"/>
                  </a:solidFill>
                  <a:effectLst/>
                  <a:uLnTx/>
                  <a:uFillTx/>
                  <a:latin typeface="Gill Sans MT"/>
                  <a:ea typeface="+mn-ea"/>
                  <a:cs typeface="Arial" panose="020B0604020202020204" pitchFamily="34" charset="0"/>
                </a:endParaRPr>
              </a:p>
            </p:txBody>
          </p:sp>
          <p:sp>
            <p:nvSpPr>
              <p:cNvPr id="710" name="Rounded Rectangle 709">
                <a:extLst>
                  <a:ext uri="{FF2B5EF4-FFF2-40B4-BE49-F238E27FC236}">
                    <a16:creationId xmlns:a16="http://schemas.microsoft.com/office/drawing/2014/main" id="{EBB3AEF8-FFD5-C05B-51DF-86F7D694F832}"/>
                  </a:ext>
                </a:extLst>
              </p:cNvPr>
              <p:cNvSpPr/>
              <p:nvPr/>
            </p:nvSpPr>
            <p:spPr>
              <a:xfrm>
                <a:off x="4434624" y="1838171"/>
                <a:ext cx="2112172" cy="1394490"/>
              </a:xfrm>
              <a:prstGeom prst="roundRect">
                <a:avLst>
                  <a:gd name="adj" fmla="val 4503"/>
                </a:avLst>
              </a:prstGeom>
              <a:solidFill>
                <a:schemeClr val="bg1">
                  <a:lumMod val="95000"/>
                </a:schemeClr>
              </a:solidFill>
              <a:ln>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Gill Sans MT"/>
                  <a:ea typeface="+mn-ea"/>
                  <a:cs typeface="Arial" panose="020B0604020202020204" pitchFamily="34" charset="0"/>
                </a:endParaRPr>
              </a:p>
            </p:txBody>
          </p:sp>
          <p:cxnSp>
            <p:nvCxnSpPr>
              <p:cNvPr id="564" name="Straight Connector 563">
                <a:extLst>
                  <a:ext uri="{FF2B5EF4-FFF2-40B4-BE49-F238E27FC236}">
                    <a16:creationId xmlns:a16="http://schemas.microsoft.com/office/drawing/2014/main" id="{4B9FD8A0-BF43-B2E2-326C-B973803CEBC5}"/>
                  </a:ext>
                </a:extLst>
              </p:cNvPr>
              <p:cNvCxnSpPr>
                <a:cxnSpLocks/>
                <a:stCxn id="561" idx="3"/>
              </p:cNvCxnSpPr>
              <p:nvPr/>
            </p:nvCxnSpPr>
            <p:spPr>
              <a:xfrm>
                <a:off x="5378565" y="1104414"/>
                <a:ext cx="1155827" cy="736543"/>
              </a:xfrm>
              <a:prstGeom prst="line">
                <a:avLst/>
              </a:prstGeom>
              <a:ln w="19050">
                <a:prstDash val="sysDash"/>
              </a:ln>
            </p:spPr>
            <p:style>
              <a:lnRef idx="1">
                <a:schemeClr val="accent2"/>
              </a:lnRef>
              <a:fillRef idx="0">
                <a:schemeClr val="accent2"/>
              </a:fillRef>
              <a:effectRef idx="0">
                <a:schemeClr val="accent2"/>
              </a:effectRef>
              <a:fontRef idx="minor">
                <a:schemeClr val="tx1"/>
              </a:fontRef>
            </p:style>
          </p:cxnSp>
          <p:cxnSp>
            <p:nvCxnSpPr>
              <p:cNvPr id="565" name="Straight Connector 564">
                <a:extLst>
                  <a:ext uri="{FF2B5EF4-FFF2-40B4-BE49-F238E27FC236}">
                    <a16:creationId xmlns:a16="http://schemas.microsoft.com/office/drawing/2014/main" id="{9FC48E97-2049-94B3-710A-3A5937D68FC5}"/>
                  </a:ext>
                </a:extLst>
              </p:cNvPr>
              <p:cNvCxnSpPr>
                <a:cxnSpLocks/>
                <a:stCxn id="561" idx="1"/>
              </p:cNvCxnSpPr>
              <p:nvPr/>
            </p:nvCxnSpPr>
            <p:spPr>
              <a:xfrm flipH="1">
                <a:off x="4456733" y="1104414"/>
                <a:ext cx="460916" cy="742628"/>
              </a:xfrm>
              <a:prstGeom prst="line">
                <a:avLst/>
              </a:prstGeom>
              <a:ln w="19050">
                <a:prstDash val="sysDash"/>
              </a:ln>
            </p:spPr>
            <p:style>
              <a:lnRef idx="1">
                <a:schemeClr val="accent2"/>
              </a:lnRef>
              <a:fillRef idx="0">
                <a:schemeClr val="accent2"/>
              </a:fillRef>
              <a:effectRef idx="0">
                <a:schemeClr val="accent2"/>
              </a:effectRef>
              <a:fontRef idx="minor">
                <a:schemeClr val="tx1"/>
              </a:fontRef>
            </p:style>
          </p:cxnSp>
          <p:cxnSp>
            <p:nvCxnSpPr>
              <p:cNvPr id="566" name="Straight Connector 565">
                <a:extLst>
                  <a:ext uri="{FF2B5EF4-FFF2-40B4-BE49-F238E27FC236}">
                    <a16:creationId xmlns:a16="http://schemas.microsoft.com/office/drawing/2014/main" id="{70F5537C-7EA3-4799-503E-8FD6399E8679}"/>
                  </a:ext>
                </a:extLst>
              </p:cNvPr>
              <p:cNvCxnSpPr>
                <a:cxnSpLocks/>
                <a:stCxn id="560" idx="1"/>
              </p:cNvCxnSpPr>
              <p:nvPr/>
            </p:nvCxnSpPr>
            <p:spPr>
              <a:xfrm flipH="1">
                <a:off x="2680596" y="1121996"/>
                <a:ext cx="1297946" cy="827757"/>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cxnSp>
            <p:nvCxnSpPr>
              <p:cNvPr id="567" name="Straight Connector 566">
                <a:extLst>
                  <a:ext uri="{FF2B5EF4-FFF2-40B4-BE49-F238E27FC236}">
                    <a16:creationId xmlns:a16="http://schemas.microsoft.com/office/drawing/2014/main" id="{95384C15-1971-C30A-1E01-AED7199C69E6}"/>
                  </a:ext>
                </a:extLst>
              </p:cNvPr>
              <p:cNvCxnSpPr>
                <a:cxnSpLocks/>
                <a:stCxn id="560" idx="3"/>
              </p:cNvCxnSpPr>
              <p:nvPr/>
            </p:nvCxnSpPr>
            <p:spPr>
              <a:xfrm flipH="1">
                <a:off x="4321981" y="1121996"/>
                <a:ext cx="12520" cy="826663"/>
              </a:xfrm>
              <a:prstGeom prst="line">
                <a:avLst/>
              </a:prstGeom>
              <a:ln w="19050">
                <a:prstDash val="sysDash"/>
              </a:ln>
            </p:spPr>
            <p:style>
              <a:lnRef idx="1">
                <a:schemeClr val="accent1"/>
              </a:lnRef>
              <a:fillRef idx="0">
                <a:schemeClr val="accent1"/>
              </a:fillRef>
              <a:effectRef idx="0">
                <a:schemeClr val="accent1"/>
              </a:effectRef>
              <a:fontRef idx="minor">
                <a:schemeClr val="tx1"/>
              </a:fontRef>
            </p:style>
          </p:cxnSp>
          <p:grpSp>
            <p:nvGrpSpPr>
              <p:cNvPr id="568" name="Group 567">
                <a:extLst>
                  <a:ext uri="{FF2B5EF4-FFF2-40B4-BE49-F238E27FC236}">
                    <a16:creationId xmlns:a16="http://schemas.microsoft.com/office/drawing/2014/main" id="{CF8DBACE-21B8-21AE-D14B-7F1EA28D7A3D}"/>
                  </a:ext>
                </a:extLst>
              </p:cNvPr>
              <p:cNvGrpSpPr/>
              <p:nvPr/>
            </p:nvGrpSpPr>
            <p:grpSpPr>
              <a:xfrm>
                <a:off x="3527612" y="2456169"/>
                <a:ext cx="732894" cy="703971"/>
                <a:chOff x="3535063" y="3878067"/>
                <a:chExt cx="732894" cy="703971"/>
              </a:xfrm>
            </p:grpSpPr>
            <p:cxnSp>
              <p:nvCxnSpPr>
                <p:cNvPr id="687" name="Straight Connector 686">
                  <a:extLst>
                    <a:ext uri="{FF2B5EF4-FFF2-40B4-BE49-F238E27FC236}">
                      <a16:creationId xmlns:a16="http://schemas.microsoft.com/office/drawing/2014/main" id="{A88FD58D-85B2-415D-7A94-3644F0003E83}"/>
                    </a:ext>
                  </a:extLst>
                </p:cNvPr>
                <p:cNvCxnSpPr>
                  <a:cxnSpLocks/>
                  <a:stCxn id="706" idx="3"/>
                  <a:endCxn id="709" idx="1"/>
                </p:cNvCxnSpPr>
                <p:nvPr/>
              </p:nvCxnSpPr>
              <p:spPr>
                <a:xfrm flipV="1">
                  <a:off x="3693009" y="3957442"/>
                  <a:ext cx="418604" cy="3"/>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88" name="Group 687">
                  <a:extLst>
                    <a:ext uri="{FF2B5EF4-FFF2-40B4-BE49-F238E27FC236}">
                      <a16:creationId xmlns:a16="http://schemas.microsoft.com/office/drawing/2014/main" id="{38C630E1-AE8F-48FE-E336-559D04DE6DDD}"/>
                    </a:ext>
                  </a:extLst>
                </p:cNvPr>
                <p:cNvGrpSpPr/>
                <p:nvPr/>
              </p:nvGrpSpPr>
              <p:grpSpPr>
                <a:xfrm>
                  <a:off x="3535063" y="3878067"/>
                  <a:ext cx="732894" cy="703971"/>
                  <a:chOff x="983557" y="3669493"/>
                  <a:chExt cx="732894" cy="703971"/>
                </a:xfrm>
              </p:grpSpPr>
              <p:cxnSp>
                <p:nvCxnSpPr>
                  <p:cNvPr id="689" name="Straight Connector 688">
                    <a:extLst>
                      <a:ext uri="{FF2B5EF4-FFF2-40B4-BE49-F238E27FC236}">
                        <a16:creationId xmlns:a16="http://schemas.microsoft.com/office/drawing/2014/main" id="{BFC05D43-BBBE-4C72-223D-4A6CEE6C36AA}"/>
                      </a:ext>
                    </a:extLst>
                  </p:cNvPr>
                  <p:cNvCxnSpPr>
                    <a:cxnSpLocks/>
                    <a:stCxn id="706" idx="2"/>
                    <a:endCxn id="698" idx="2"/>
                  </p:cNvCxnSpPr>
                  <p:nvPr/>
                </p:nvCxnSpPr>
                <p:spPr>
                  <a:xfrm flipH="1">
                    <a:off x="1061559" y="3828245"/>
                    <a:ext cx="1942" cy="54521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0" name="Straight Connector 689">
                    <a:extLst>
                      <a:ext uri="{FF2B5EF4-FFF2-40B4-BE49-F238E27FC236}">
                        <a16:creationId xmlns:a16="http://schemas.microsoft.com/office/drawing/2014/main" id="{D02C93E1-AA59-EAAC-85E5-D4F2BEAB7FFB}"/>
                      </a:ext>
                    </a:extLst>
                  </p:cNvPr>
                  <p:cNvCxnSpPr>
                    <a:cxnSpLocks/>
                    <a:stCxn id="707" idx="2"/>
                    <a:endCxn id="699" idx="2"/>
                  </p:cNvCxnSpPr>
                  <p:nvPr/>
                </p:nvCxnSpPr>
                <p:spPr>
                  <a:xfrm flipH="1">
                    <a:off x="1248652" y="3828243"/>
                    <a:ext cx="1942" cy="54521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1" name="Straight Connector 690">
                    <a:extLst>
                      <a:ext uri="{FF2B5EF4-FFF2-40B4-BE49-F238E27FC236}">
                        <a16:creationId xmlns:a16="http://schemas.microsoft.com/office/drawing/2014/main" id="{94F6D17D-EF03-BBE6-F409-9AAFEAAF3ED6}"/>
                      </a:ext>
                    </a:extLst>
                  </p:cNvPr>
                  <p:cNvCxnSpPr>
                    <a:cxnSpLocks/>
                    <a:stCxn id="708" idx="2"/>
                    <a:endCxn id="700" idx="2"/>
                  </p:cNvCxnSpPr>
                  <p:nvPr/>
                </p:nvCxnSpPr>
                <p:spPr>
                  <a:xfrm flipH="1">
                    <a:off x="1442409" y="3828243"/>
                    <a:ext cx="1942" cy="54521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2" name="Straight Connector 691">
                    <a:extLst>
                      <a:ext uri="{FF2B5EF4-FFF2-40B4-BE49-F238E27FC236}">
                        <a16:creationId xmlns:a16="http://schemas.microsoft.com/office/drawing/2014/main" id="{3A6EEB8A-58A8-A06E-08D0-EE64BDC4EE34}"/>
                      </a:ext>
                    </a:extLst>
                  </p:cNvPr>
                  <p:cNvCxnSpPr>
                    <a:cxnSpLocks/>
                    <a:stCxn id="709" idx="2"/>
                    <a:endCxn id="701" idx="2"/>
                  </p:cNvCxnSpPr>
                  <p:nvPr/>
                </p:nvCxnSpPr>
                <p:spPr>
                  <a:xfrm flipH="1">
                    <a:off x="1636167" y="3828242"/>
                    <a:ext cx="1942" cy="54521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3" name="Straight Connector 692">
                    <a:extLst>
                      <a:ext uri="{FF2B5EF4-FFF2-40B4-BE49-F238E27FC236}">
                        <a16:creationId xmlns:a16="http://schemas.microsoft.com/office/drawing/2014/main" id="{F9EAF959-66E0-46C3-5D7F-644887CD42A7}"/>
                      </a:ext>
                    </a:extLst>
                  </p:cNvPr>
                  <p:cNvCxnSpPr>
                    <a:cxnSpLocks/>
                    <a:stCxn id="702" idx="3"/>
                    <a:endCxn id="705" idx="3"/>
                  </p:cNvCxnSpPr>
                  <p:nvPr/>
                </p:nvCxnSpPr>
                <p:spPr>
                  <a:xfrm flipV="1">
                    <a:off x="1141842" y="4008345"/>
                    <a:ext cx="574609" cy="3"/>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94" name="Straight Connector 693">
                    <a:extLst>
                      <a:ext uri="{FF2B5EF4-FFF2-40B4-BE49-F238E27FC236}">
                        <a16:creationId xmlns:a16="http://schemas.microsoft.com/office/drawing/2014/main" id="{D25ECCE3-F1F9-A3D5-50C1-CF42066432AF}"/>
                      </a:ext>
                    </a:extLst>
                  </p:cNvPr>
                  <p:cNvCxnSpPr>
                    <a:cxnSpLocks/>
                    <a:stCxn id="698" idx="3"/>
                    <a:endCxn id="701" idx="3"/>
                  </p:cNvCxnSpPr>
                  <p:nvPr/>
                </p:nvCxnSpPr>
                <p:spPr>
                  <a:xfrm flipV="1">
                    <a:off x="1139561" y="4294087"/>
                    <a:ext cx="574608" cy="3"/>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95" name="Group 694">
                    <a:extLst>
                      <a:ext uri="{FF2B5EF4-FFF2-40B4-BE49-F238E27FC236}">
                        <a16:creationId xmlns:a16="http://schemas.microsoft.com/office/drawing/2014/main" id="{A8C8A95F-A002-CE0D-8EE1-3599B98BBDDE}"/>
                      </a:ext>
                    </a:extLst>
                  </p:cNvPr>
                  <p:cNvGrpSpPr/>
                  <p:nvPr/>
                </p:nvGrpSpPr>
                <p:grpSpPr>
                  <a:xfrm>
                    <a:off x="985499" y="3669493"/>
                    <a:ext cx="730612" cy="158752"/>
                    <a:chOff x="7032994" y="2896916"/>
                    <a:chExt cx="1672214" cy="158882"/>
                  </a:xfrm>
                </p:grpSpPr>
                <p:sp>
                  <p:nvSpPr>
                    <p:cNvPr id="706" name="Rounded Rectangle 705">
                      <a:extLst>
                        <a:ext uri="{FF2B5EF4-FFF2-40B4-BE49-F238E27FC236}">
                          <a16:creationId xmlns:a16="http://schemas.microsoft.com/office/drawing/2014/main" id="{4C114F5D-318F-8B87-C30C-5F9999C0158B}"/>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7" name="Rounded Rectangle 706">
                      <a:extLst>
                        <a:ext uri="{FF2B5EF4-FFF2-40B4-BE49-F238E27FC236}">
                          <a16:creationId xmlns:a16="http://schemas.microsoft.com/office/drawing/2014/main" id="{97E3A0FB-1CCF-E7EC-DBDC-0EEC1FB1A854}"/>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8" name="Rounded Rectangle 707">
                      <a:extLst>
                        <a:ext uri="{FF2B5EF4-FFF2-40B4-BE49-F238E27FC236}">
                          <a16:creationId xmlns:a16="http://schemas.microsoft.com/office/drawing/2014/main" id="{B4EAE916-B641-4402-AA2E-466EAF23D01D}"/>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9" name="Rounded Rectangle 708">
                      <a:extLst>
                        <a:ext uri="{FF2B5EF4-FFF2-40B4-BE49-F238E27FC236}">
                          <a16:creationId xmlns:a16="http://schemas.microsoft.com/office/drawing/2014/main" id="{01C78467-24AA-48A4-9F44-3B020ED2E42F}"/>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96" name="Group 695">
                    <a:extLst>
                      <a:ext uri="{FF2B5EF4-FFF2-40B4-BE49-F238E27FC236}">
                        <a16:creationId xmlns:a16="http://schemas.microsoft.com/office/drawing/2014/main" id="{F9FC38A3-80AC-7830-F73F-AF3CACD4D25C}"/>
                      </a:ext>
                    </a:extLst>
                  </p:cNvPr>
                  <p:cNvGrpSpPr/>
                  <p:nvPr/>
                </p:nvGrpSpPr>
                <p:grpSpPr>
                  <a:xfrm>
                    <a:off x="985838" y="3928970"/>
                    <a:ext cx="730613" cy="158752"/>
                    <a:chOff x="7032994" y="2896916"/>
                    <a:chExt cx="1672214" cy="158882"/>
                  </a:xfrm>
                </p:grpSpPr>
                <p:sp>
                  <p:nvSpPr>
                    <p:cNvPr id="702" name="Rounded Rectangle 701">
                      <a:extLst>
                        <a:ext uri="{FF2B5EF4-FFF2-40B4-BE49-F238E27FC236}">
                          <a16:creationId xmlns:a16="http://schemas.microsoft.com/office/drawing/2014/main" id="{5BDD3A45-5F5C-45CD-101F-37C1387431B0}"/>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3" name="Rounded Rectangle 702">
                      <a:extLst>
                        <a:ext uri="{FF2B5EF4-FFF2-40B4-BE49-F238E27FC236}">
                          <a16:creationId xmlns:a16="http://schemas.microsoft.com/office/drawing/2014/main" id="{E553BACC-B8E6-015F-411C-9CDA06EBBF07}"/>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4" name="Rounded Rectangle 703">
                      <a:extLst>
                        <a:ext uri="{FF2B5EF4-FFF2-40B4-BE49-F238E27FC236}">
                          <a16:creationId xmlns:a16="http://schemas.microsoft.com/office/drawing/2014/main" id="{D3DF5C20-8170-99F5-AE57-D9D7B3A7ECC9}"/>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5" name="Rounded Rectangle 704">
                      <a:extLst>
                        <a:ext uri="{FF2B5EF4-FFF2-40B4-BE49-F238E27FC236}">
                          <a16:creationId xmlns:a16="http://schemas.microsoft.com/office/drawing/2014/main" id="{8BAB54B5-0C04-EA50-74AB-B512F019BC3B}"/>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97" name="Group 696">
                    <a:extLst>
                      <a:ext uri="{FF2B5EF4-FFF2-40B4-BE49-F238E27FC236}">
                        <a16:creationId xmlns:a16="http://schemas.microsoft.com/office/drawing/2014/main" id="{8EB931EC-21FB-6E8B-E292-E70D58471FD2}"/>
                      </a:ext>
                    </a:extLst>
                  </p:cNvPr>
                  <p:cNvGrpSpPr/>
                  <p:nvPr/>
                </p:nvGrpSpPr>
                <p:grpSpPr>
                  <a:xfrm>
                    <a:off x="983557" y="4214712"/>
                    <a:ext cx="730612" cy="158752"/>
                    <a:chOff x="7032994" y="2896916"/>
                    <a:chExt cx="1672214" cy="158882"/>
                  </a:xfrm>
                </p:grpSpPr>
                <p:sp>
                  <p:nvSpPr>
                    <p:cNvPr id="698" name="Rounded Rectangle 697">
                      <a:extLst>
                        <a:ext uri="{FF2B5EF4-FFF2-40B4-BE49-F238E27FC236}">
                          <a16:creationId xmlns:a16="http://schemas.microsoft.com/office/drawing/2014/main" id="{397F4A2C-3331-38E2-73F5-AB35F8FFDD6E}"/>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99" name="Rounded Rectangle 698">
                      <a:extLst>
                        <a:ext uri="{FF2B5EF4-FFF2-40B4-BE49-F238E27FC236}">
                          <a16:creationId xmlns:a16="http://schemas.microsoft.com/office/drawing/2014/main" id="{96FC81BE-1056-AAE4-3C93-766A7452130F}"/>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0" name="Rounded Rectangle 699">
                      <a:extLst>
                        <a:ext uri="{FF2B5EF4-FFF2-40B4-BE49-F238E27FC236}">
                          <a16:creationId xmlns:a16="http://schemas.microsoft.com/office/drawing/2014/main" id="{95E5BE54-C85E-97A9-0082-F164A82BF74A}"/>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01" name="Rounded Rectangle 700">
                      <a:extLst>
                        <a:ext uri="{FF2B5EF4-FFF2-40B4-BE49-F238E27FC236}">
                          <a16:creationId xmlns:a16="http://schemas.microsoft.com/office/drawing/2014/main" id="{C5D2E67D-F939-E9F6-50C2-E784D2007E0F}"/>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grpSp>
            <p:nvGrpSpPr>
              <p:cNvPr id="569" name="Group 568">
                <a:extLst>
                  <a:ext uri="{FF2B5EF4-FFF2-40B4-BE49-F238E27FC236}">
                    <a16:creationId xmlns:a16="http://schemas.microsoft.com/office/drawing/2014/main" id="{C418970C-F447-6B9C-37DD-11BAE2CDBEAE}"/>
                  </a:ext>
                </a:extLst>
              </p:cNvPr>
              <p:cNvGrpSpPr/>
              <p:nvPr/>
            </p:nvGrpSpPr>
            <p:grpSpPr>
              <a:xfrm>
                <a:off x="980340" y="1761579"/>
                <a:ext cx="1501258" cy="1286469"/>
                <a:chOff x="980340" y="1761579"/>
                <a:chExt cx="1501258" cy="1286469"/>
              </a:xfrm>
            </p:grpSpPr>
            <p:cxnSp>
              <p:nvCxnSpPr>
                <p:cNvPr id="618" name="Straight Connector 617">
                  <a:extLst>
                    <a:ext uri="{FF2B5EF4-FFF2-40B4-BE49-F238E27FC236}">
                      <a16:creationId xmlns:a16="http://schemas.microsoft.com/office/drawing/2014/main" id="{D58E7967-C65F-9425-966F-2AEAC0094A69}"/>
                    </a:ext>
                  </a:extLst>
                </p:cNvPr>
                <p:cNvCxnSpPr>
                  <a:cxnSpLocks/>
                  <a:stCxn id="683" idx="3"/>
                  <a:endCxn id="682" idx="1"/>
                </p:cNvCxnSpPr>
                <p:nvPr/>
              </p:nvCxnSpPr>
              <p:spPr>
                <a:xfrm>
                  <a:off x="1138286" y="1840957"/>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19" name="Group 618">
                  <a:extLst>
                    <a:ext uri="{FF2B5EF4-FFF2-40B4-BE49-F238E27FC236}">
                      <a16:creationId xmlns:a16="http://schemas.microsoft.com/office/drawing/2014/main" id="{EBB41F90-384D-6E82-6D2E-3C92AB2D36D2}"/>
                    </a:ext>
                  </a:extLst>
                </p:cNvPr>
                <p:cNvGrpSpPr/>
                <p:nvPr/>
              </p:nvGrpSpPr>
              <p:grpSpPr>
                <a:xfrm>
                  <a:off x="980340" y="1761579"/>
                  <a:ext cx="1501258" cy="1286469"/>
                  <a:chOff x="983557" y="3669493"/>
                  <a:chExt cx="1501258" cy="1286469"/>
                </a:xfrm>
              </p:grpSpPr>
              <p:cxnSp>
                <p:nvCxnSpPr>
                  <p:cNvPr id="620" name="Straight Connector 619">
                    <a:extLst>
                      <a:ext uri="{FF2B5EF4-FFF2-40B4-BE49-F238E27FC236}">
                        <a16:creationId xmlns:a16="http://schemas.microsoft.com/office/drawing/2014/main" id="{7B198515-01B6-2D02-67B6-4770FAC662BA}"/>
                      </a:ext>
                    </a:extLst>
                  </p:cNvPr>
                  <p:cNvCxnSpPr>
                    <a:cxnSpLocks/>
                    <a:stCxn id="683" idx="2"/>
                    <a:endCxn id="643" idx="2"/>
                  </p:cNvCxnSpPr>
                  <p:nvPr/>
                </p:nvCxnSpPr>
                <p:spPr>
                  <a:xfrm flipH="1">
                    <a:off x="1061559" y="3828245"/>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1" name="Straight Connector 620">
                    <a:extLst>
                      <a:ext uri="{FF2B5EF4-FFF2-40B4-BE49-F238E27FC236}">
                        <a16:creationId xmlns:a16="http://schemas.microsoft.com/office/drawing/2014/main" id="{5A18474F-4A2F-3641-A6D4-046A22171154}"/>
                      </a:ext>
                    </a:extLst>
                  </p:cNvPr>
                  <p:cNvCxnSpPr>
                    <a:cxnSpLocks/>
                    <a:stCxn id="684" idx="2"/>
                    <a:endCxn id="644" idx="2"/>
                  </p:cNvCxnSpPr>
                  <p:nvPr/>
                </p:nvCxnSpPr>
                <p:spPr>
                  <a:xfrm flipH="1">
                    <a:off x="1248652" y="3828243"/>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2" name="Straight Connector 621">
                    <a:extLst>
                      <a:ext uri="{FF2B5EF4-FFF2-40B4-BE49-F238E27FC236}">
                        <a16:creationId xmlns:a16="http://schemas.microsoft.com/office/drawing/2014/main" id="{72DFE685-5F79-784E-C839-1D5ABEFE09B9}"/>
                      </a:ext>
                    </a:extLst>
                  </p:cNvPr>
                  <p:cNvCxnSpPr>
                    <a:cxnSpLocks/>
                    <a:stCxn id="685" idx="2"/>
                    <a:endCxn id="645" idx="2"/>
                  </p:cNvCxnSpPr>
                  <p:nvPr/>
                </p:nvCxnSpPr>
                <p:spPr>
                  <a:xfrm flipH="1">
                    <a:off x="1442409" y="3828243"/>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3" name="Straight Connector 622">
                    <a:extLst>
                      <a:ext uri="{FF2B5EF4-FFF2-40B4-BE49-F238E27FC236}">
                        <a16:creationId xmlns:a16="http://schemas.microsoft.com/office/drawing/2014/main" id="{88FEF7E1-D793-000B-6EF4-ECA586FD074B}"/>
                      </a:ext>
                    </a:extLst>
                  </p:cNvPr>
                  <p:cNvCxnSpPr>
                    <a:cxnSpLocks/>
                    <a:stCxn id="686" idx="2"/>
                    <a:endCxn id="646" idx="2"/>
                  </p:cNvCxnSpPr>
                  <p:nvPr/>
                </p:nvCxnSpPr>
                <p:spPr>
                  <a:xfrm flipH="1">
                    <a:off x="1636167" y="3828242"/>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4" name="Straight Connector 623">
                    <a:extLst>
                      <a:ext uri="{FF2B5EF4-FFF2-40B4-BE49-F238E27FC236}">
                        <a16:creationId xmlns:a16="http://schemas.microsoft.com/office/drawing/2014/main" id="{1C809DD8-3990-4564-A4DE-9B2B1CE6427E}"/>
                      </a:ext>
                    </a:extLst>
                  </p:cNvPr>
                  <p:cNvCxnSpPr>
                    <a:cxnSpLocks/>
                    <a:stCxn id="679" idx="2"/>
                    <a:endCxn id="639" idx="2"/>
                  </p:cNvCxnSpPr>
                  <p:nvPr/>
                </p:nvCxnSpPr>
                <p:spPr>
                  <a:xfrm flipH="1">
                    <a:off x="1829925" y="3834333"/>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5" name="Straight Connector 624">
                    <a:extLst>
                      <a:ext uri="{FF2B5EF4-FFF2-40B4-BE49-F238E27FC236}">
                        <a16:creationId xmlns:a16="http://schemas.microsoft.com/office/drawing/2014/main" id="{BF55767F-2EFF-0A66-55AF-FA2DD42F56AB}"/>
                      </a:ext>
                    </a:extLst>
                  </p:cNvPr>
                  <p:cNvCxnSpPr>
                    <a:cxnSpLocks/>
                    <a:stCxn id="680" idx="2"/>
                  </p:cNvCxnSpPr>
                  <p:nvPr/>
                </p:nvCxnSpPr>
                <p:spPr>
                  <a:xfrm>
                    <a:off x="2018960" y="3834331"/>
                    <a:ext cx="0" cy="105240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6" name="Straight Connector 625">
                    <a:extLst>
                      <a:ext uri="{FF2B5EF4-FFF2-40B4-BE49-F238E27FC236}">
                        <a16:creationId xmlns:a16="http://schemas.microsoft.com/office/drawing/2014/main" id="{CC149019-7145-A092-F237-9A4FCB053171}"/>
                      </a:ext>
                    </a:extLst>
                  </p:cNvPr>
                  <p:cNvCxnSpPr>
                    <a:cxnSpLocks/>
                    <a:stCxn id="681" idx="2"/>
                    <a:endCxn id="641" idx="0"/>
                  </p:cNvCxnSpPr>
                  <p:nvPr/>
                </p:nvCxnSpPr>
                <p:spPr>
                  <a:xfrm flipH="1">
                    <a:off x="2210775" y="3834331"/>
                    <a:ext cx="1942" cy="962880"/>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7" name="Straight Connector 626">
                    <a:extLst>
                      <a:ext uri="{FF2B5EF4-FFF2-40B4-BE49-F238E27FC236}">
                        <a16:creationId xmlns:a16="http://schemas.microsoft.com/office/drawing/2014/main" id="{804286B3-494F-5ACC-B801-BEEB4479D5DD}"/>
                      </a:ext>
                    </a:extLst>
                  </p:cNvPr>
                  <p:cNvCxnSpPr>
                    <a:cxnSpLocks/>
                    <a:stCxn id="682" idx="2"/>
                    <a:endCxn id="642" idx="2"/>
                  </p:cNvCxnSpPr>
                  <p:nvPr/>
                </p:nvCxnSpPr>
                <p:spPr>
                  <a:xfrm flipH="1">
                    <a:off x="2404533" y="3834330"/>
                    <a:ext cx="1942" cy="1121629"/>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8" name="Straight Connector 627">
                    <a:extLst>
                      <a:ext uri="{FF2B5EF4-FFF2-40B4-BE49-F238E27FC236}">
                        <a16:creationId xmlns:a16="http://schemas.microsoft.com/office/drawing/2014/main" id="{08DE87F5-1154-DFC5-0B15-17C1215EBDA9}"/>
                      </a:ext>
                    </a:extLst>
                  </p:cNvPr>
                  <p:cNvCxnSpPr>
                    <a:cxnSpLocks/>
                    <a:stCxn id="673" idx="3"/>
                    <a:endCxn id="672" idx="1"/>
                  </p:cNvCxnSpPr>
                  <p:nvPr/>
                </p:nvCxnSpPr>
                <p:spPr>
                  <a:xfrm>
                    <a:off x="1141841" y="4008348"/>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29" name="Straight Connector 628">
                    <a:extLst>
                      <a:ext uri="{FF2B5EF4-FFF2-40B4-BE49-F238E27FC236}">
                        <a16:creationId xmlns:a16="http://schemas.microsoft.com/office/drawing/2014/main" id="{36D1D829-4EEA-127B-648D-CDAE73FC5736}"/>
                      </a:ext>
                    </a:extLst>
                  </p:cNvPr>
                  <p:cNvCxnSpPr>
                    <a:cxnSpLocks/>
                    <a:stCxn id="663" idx="3"/>
                    <a:endCxn id="662" idx="1"/>
                  </p:cNvCxnSpPr>
                  <p:nvPr/>
                </p:nvCxnSpPr>
                <p:spPr>
                  <a:xfrm>
                    <a:off x="1139561" y="4294090"/>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0" name="Straight Connector 629">
                    <a:extLst>
                      <a:ext uri="{FF2B5EF4-FFF2-40B4-BE49-F238E27FC236}">
                        <a16:creationId xmlns:a16="http://schemas.microsoft.com/office/drawing/2014/main" id="{40ECD561-52AD-8B80-6A07-2A8A861EE0B5}"/>
                      </a:ext>
                    </a:extLst>
                  </p:cNvPr>
                  <p:cNvCxnSpPr>
                    <a:cxnSpLocks/>
                    <a:stCxn id="653" idx="3"/>
                    <a:endCxn id="652" idx="1"/>
                  </p:cNvCxnSpPr>
                  <p:nvPr/>
                </p:nvCxnSpPr>
                <p:spPr>
                  <a:xfrm>
                    <a:off x="1139561" y="4579832"/>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631" name="Straight Connector 630">
                    <a:extLst>
                      <a:ext uri="{FF2B5EF4-FFF2-40B4-BE49-F238E27FC236}">
                        <a16:creationId xmlns:a16="http://schemas.microsoft.com/office/drawing/2014/main" id="{64D88235-DB07-08A3-2FA8-53D271637026}"/>
                      </a:ext>
                    </a:extLst>
                  </p:cNvPr>
                  <p:cNvCxnSpPr>
                    <a:cxnSpLocks/>
                    <a:stCxn id="643" idx="3"/>
                    <a:endCxn id="642" idx="1"/>
                  </p:cNvCxnSpPr>
                  <p:nvPr/>
                </p:nvCxnSpPr>
                <p:spPr>
                  <a:xfrm>
                    <a:off x="1139561" y="4870500"/>
                    <a:ext cx="1186970" cy="6085"/>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632" name="Group 631">
                    <a:extLst>
                      <a:ext uri="{FF2B5EF4-FFF2-40B4-BE49-F238E27FC236}">
                        <a16:creationId xmlns:a16="http://schemas.microsoft.com/office/drawing/2014/main" id="{C5C6146C-16BB-570F-72F7-FAB73277948A}"/>
                      </a:ext>
                    </a:extLst>
                  </p:cNvPr>
                  <p:cNvGrpSpPr/>
                  <p:nvPr/>
                </p:nvGrpSpPr>
                <p:grpSpPr>
                  <a:xfrm>
                    <a:off x="985499" y="3669493"/>
                    <a:ext cx="1498978" cy="164840"/>
                    <a:chOff x="6874440" y="2906655"/>
                    <a:chExt cx="3430837" cy="164975"/>
                  </a:xfrm>
                </p:grpSpPr>
                <p:grpSp>
                  <p:nvGrpSpPr>
                    <p:cNvPr id="677" name="Group 676">
                      <a:extLst>
                        <a:ext uri="{FF2B5EF4-FFF2-40B4-BE49-F238E27FC236}">
                          <a16:creationId xmlns:a16="http://schemas.microsoft.com/office/drawing/2014/main" id="{B88E809B-4D11-9DA9-631C-934D07A8D7FF}"/>
                        </a:ext>
                      </a:extLst>
                    </p:cNvPr>
                    <p:cNvGrpSpPr/>
                    <p:nvPr/>
                  </p:nvGrpSpPr>
                  <p:grpSpPr>
                    <a:xfrm>
                      <a:off x="6874440" y="2906655"/>
                      <a:ext cx="1672214" cy="158882"/>
                      <a:chOff x="7032994" y="2896916"/>
                      <a:chExt cx="1672214" cy="158882"/>
                    </a:xfrm>
                  </p:grpSpPr>
                  <p:sp>
                    <p:nvSpPr>
                      <p:cNvPr id="683" name="Rounded Rectangle 682">
                        <a:extLst>
                          <a:ext uri="{FF2B5EF4-FFF2-40B4-BE49-F238E27FC236}">
                            <a16:creationId xmlns:a16="http://schemas.microsoft.com/office/drawing/2014/main" id="{48F7AE7E-F528-450C-DB19-01F6368E83DD}"/>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4" name="Rounded Rectangle 683">
                        <a:extLst>
                          <a:ext uri="{FF2B5EF4-FFF2-40B4-BE49-F238E27FC236}">
                            <a16:creationId xmlns:a16="http://schemas.microsoft.com/office/drawing/2014/main" id="{23063279-51BF-A809-BC64-B4BB984F7BD6}"/>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5" name="Rounded Rectangle 684">
                        <a:extLst>
                          <a:ext uri="{FF2B5EF4-FFF2-40B4-BE49-F238E27FC236}">
                            <a16:creationId xmlns:a16="http://schemas.microsoft.com/office/drawing/2014/main" id="{A894A02E-71A6-3C8C-15F8-8708EB8919FA}"/>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6" name="Rounded Rectangle 685">
                        <a:extLst>
                          <a:ext uri="{FF2B5EF4-FFF2-40B4-BE49-F238E27FC236}">
                            <a16:creationId xmlns:a16="http://schemas.microsoft.com/office/drawing/2014/main" id="{1D0E2A86-758C-D729-EA0C-6C14209A4E6D}"/>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78" name="Group 677">
                      <a:extLst>
                        <a:ext uri="{FF2B5EF4-FFF2-40B4-BE49-F238E27FC236}">
                          <a16:creationId xmlns:a16="http://schemas.microsoft.com/office/drawing/2014/main" id="{05CFF3D3-93A9-A5E5-10B7-9FA469133B9B}"/>
                        </a:ext>
                      </a:extLst>
                    </p:cNvPr>
                    <p:cNvGrpSpPr/>
                    <p:nvPr/>
                  </p:nvGrpSpPr>
                  <p:grpSpPr>
                    <a:xfrm>
                      <a:off x="8633063" y="2912748"/>
                      <a:ext cx="1672214" cy="158882"/>
                      <a:chOff x="7032994" y="2912284"/>
                      <a:chExt cx="1672214" cy="158882"/>
                    </a:xfrm>
                  </p:grpSpPr>
                  <p:sp>
                    <p:nvSpPr>
                      <p:cNvPr id="679" name="Rounded Rectangle 678">
                        <a:extLst>
                          <a:ext uri="{FF2B5EF4-FFF2-40B4-BE49-F238E27FC236}">
                            <a16:creationId xmlns:a16="http://schemas.microsoft.com/office/drawing/2014/main" id="{DFC327E9-AF61-C0B6-90A7-6EBFE672221F}"/>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0" name="Rounded Rectangle 679">
                        <a:extLst>
                          <a:ext uri="{FF2B5EF4-FFF2-40B4-BE49-F238E27FC236}">
                            <a16:creationId xmlns:a16="http://schemas.microsoft.com/office/drawing/2014/main" id="{5C090046-9A5C-2942-32C4-17C82588DD81}"/>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1" name="Rounded Rectangle 680">
                        <a:extLst>
                          <a:ext uri="{FF2B5EF4-FFF2-40B4-BE49-F238E27FC236}">
                            <a16:creationId xmlns:a16="http://schemas.microsoft.com/office/drawing/2014/main" id="{83387D56-0550-0C38-62A7-8E1D1E197E7F}"/>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82" name="Rounded Rectangle 681">
                        <a:extLst>
                          <a:ext uri="{FF2B5EF4-FFF2-40B4-BE49-F238E27FC236}">
                            <a16:creationId xmlns:a16="http://schemas.microsoft.com/office/drawing/2014/main" id="{12253238-6A92-E53D-EA40-ADFF1C2C69D5}"/>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633" name="Group 632">
                    <a:extLst>
                      <a:ext uri="{FF2B5EF4-FFF2-40B4-BE49-F238E27FC236}">
                        <a16:creationId xmlns:a16="http://schemas.microsoft.com/office/drawing/2014/main" id="{2C9FD759-EEBB-0029-9177-3BD3DF4F2374}"/>
                      </a:ext>
                    </a:extLst>
                  </p:cNvPr>
                  <p:cNvGrpSpPr/>
                  <p:nvPr/>
                </p:nvGrpSpPr>
                <p:grpSpPr>
                  <a:xfrm>
                    <a:off x="985837" y="3928970"/>
                    <a:ext cx="1498978" cy="164840"/>
                    <a:chOff x="6874440" y="2906655"/>
                    <a:chExt cx="3430837" cy="164975"/>
                  </a:xfrm>
                </p:grpSpPr>
                <p:grpSp>
                  <p:nvGrpSpPr>
                    <p:cNvPr id="667" name="Group 666">
                      <a:extLst>
                        <a:ext uri="{FF2B5EF4-FFF2-40B4-BE49-F238E27FC236}">
                          <a16:creationId xmlns:a16="http://schemas.microsoft.com/office/drawing/2014/main" id="{791931E7-8808-C867-3EAA-9EE1A249EF1B}"/>
                        </a:ext>
                      </a:extLst>
                    </p:cNvPr>
                    <p:cNvGrpSpPr/>
                    <p:nvPr/>
                  </p:nvGrpSpPr>
                  <p:grpSpPr>
                    <a:xfrm>
                      <a:off x="6874440" y="2906655"/>
                      <a:ext cx="1672214" cy="158882"/>
                      <a:chOff x="7032994" y="2896916"/>
                      <a:chExt cx="1672214" cy="158882"/>
                    </a:xfrm>
                  </p:grpSpPr>
                  <p:sp>
                    <p:nvSpPr>
                      <p:cNvPr id="673" name="Rounded Rectangle 672">
                        <a:extLst>
                          <a:ext uri="{FF2B5EF4-FFF2-40B4-BE49-F238E27FC236}">
                            <a16:creationId xmlns:a16="http://schemas.microsoft.com/office/drawing/2014/main" id="{18ACCFE5-FBCC-43DB-2F10-5BB1F6CB6A54}"/>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4" name="Rounded Rectangle 673">
                        <a:extLst>
                          <a:ext uri="{FF2B5EF4-FFF2-40B4-BE49-F238E27FC236}">
                            <a16:creationId xmlns:a16="http://schemas.microsoft.com/office/drawing/2014/main" id="{7397A659-3353-65E1-D93E-037CB0C334C7}"/>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5" name="Rounded Rectangle 674">
                        <a:extLst>
                          <a:ext uri="{FF2B5EF4-FFF2-40B4-BE49-F238E27FC236}">
                            <a16:creationId xmlns:a16="http://schemas.microsoft.com/office/drawing/2014/main" id="{27FA204F-E10D-F01E-9B27-8F07EF39F311}"/>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6" name="Rounded Rectangle 675">
                        <a:extLst>
                          <a:ext uri="{FF2B5EF4-FFF2-40B4-BE49-F238E27FC236}">
                            <a16:creationId xmlns:a16="http://schemas.microsoft.com/office/drawing/2014/main" id="{21CBEDF9-981D-46C4-A2C9-C2405B0CFC1D}"/>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68" name="Group 667">
                      <a:extLst>
                        <a:ext uri="{FF2B5EF4-FFF2-40B4-BE49-F238E27FC236}">
                          <a16:creationId xmlns:a16="http://schemas.microsoft.com/office/drawing/2014/main" id="{02D5753F-58AF-B3A4-99BA-A513F64BB56A}"/>
                        </a:ext>
                      </a:extLst>
                    </p:cNvPr>
                    <p:cNvGrpSpPr/>
                    <p:nvPr/>
                  </p:nvGrpSpPr>
                  <p:grpSpPr>
                    <a:xfrm>
                      <a:off x="8633063" y="2912748"/>
                      <a:ext cx="1672214" cy="158882"/>
                      <a:chOff x="7032994" y="2912284"/>
                      <a:chExt cx="1672214" cy="158882"/>
                    </a:xfrm>
                  </p:grpSpPr>
                  <p:sp>
                    <p:nvSpPr>
                      <p:cNvPr id="669" name="Rounded Rectangle 668">
                        <a:extLst>
                          <a:ext uri="{FF2B5EF4-FFF2-40B4-BE49-F238E27FC236}">
                            <a16:creationId xmlns:a16="http://schemas.microsoft.com/office/drawing/2014/main" id="{F294AB66-97C0-93F3-EF58-99B64994440F}"/>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0" name="Rounded Rectangle 669">
                        <a:extLst>
                          <a:ext uri="{FF2B5EF4-FFF2-40B4-BE49-F238E27FC236}">
                            <a16:creationId xmlns:a16="http://schemas.microsoft.com/office/drawing/2014/main" id="{909831BC-5FE8-AF70-8E56-4FF097585991}"/>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1" name="Rounded Rectangle 670">
                        <a:extLst>
                          <a:ext uri="{FF2B5EF4-FFF2-40B4-BE49-F238E27FC236}">
                            <a16:creationId xmlns:a16="http://schemas.microsoft.com/office/drawing/2014/main" id="{FC42ABD8-CF58-99DC-D7D7-FFBE1994ACE2}"/>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72" name="Rounded Rectangle 671">
                        <a:extLst>
                          <a:ext uri="{FF2B5EF4-FFF2-40B4-BE49-F238E27FC236}">
                            <a16:creationId xmlns:a16="http://schemas.microsoft.com/office/drawing/2014/main" id="{142F0777-9695-9642-B1BF-98E89868BD73}"/>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634" name="Group 633">
                    <a:extLst>
                      <a:ext uri="{FF2B5EF4-FFF2-40B4-BE49-F238E27FC236}">
                        <a16:creationId xmlns:a16="http://schemas.microsoft.com/office/drawing/2014/main" id="{7262BFE0-7E6C-8283-D0CC-2CECB22A990D}"/>
                      </a:ext>
                    </a:extLst>
                  </p:cNvPr>
                  <p:cNvGrpSpPr/>
                  <p:nvPr/>
                </p:nvGrpSpPr>
                <p:grpSpPr>
                  <a:xfrm>
                    <a:off x="983557" y="4214712"/>
                    <a:ext cx="1498978" cy="164840"/>
                    <a:chOff x="6874440" y="2906655"/>
                    <a:chExt cx="3430837" cy="164975"/>
                  </a:xfrm>
                </p:grpSpPr>
                <p:grpSp>
                  <p:nvGrpSpPr>
                    <p:cNvPr id="657" name="Group 656">
                      <a:extLst>
                        <a:ext uri="{FF2B5EF4-FFF2-40B4-BE49-F238E27FC236}">
                          <a16:creationId xmlns:a16="http://schemas.microsoft.com/office/drawing/2014/main" id="{A44150A2-D61D-3EC0-E380-2D907EBEAEAC}"/>
                        </a:ext>
                      </a:extLst>
                    </p:cNvPr>
                    <p:cNvGrpSpPr/>
                    <p:nvPr/>
                  </p:nvGrpSpPr>
                  <p:grpSpPr>
                    <a:xfrm>
                      <a:off x="6874440" y="2906655"/>
                      <a:ext cx="1672214" cy="158882"/>
                      <a:chOff x="7032994" y="2896916"/>
                      <a:chExt cx="1672214" cy="158882"/>
                    </a:xfrm>
                  </p:grpSpPr>
                  <p:sp>
                    <p:nvSpPr>
                      <p:cNvPr id="663" name="Rounded Rectangle 662">
                        <a:extLst>
                          <a:ext uri="{FF2B5EF4-FFF2-40B4-BE49-F238E27FC236}">
                            <a16:creationId xmlns:a16="http://schemas.microsoft.com/office/drawing/2014/main" id="{7C4F1531-FE7C-754C-FA67-327FC95635A2}"/>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4" name="Rounded Rectangle 663">
                        <a:extLst>
                          <a:ext uri="{FF2B5EF4-FFF2-40B4-BE49-F238E27FC236}">
                            <a16:creationId xmlns:a16="http://schemas.microsoft.com/office/drawing/2014/main" id="{3C22F757-DA2E-6CC2-3290-B337C8B410BD}"/>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5" name="Rounded Rectangle 664">
                        <a:extLst>
                          <a:ext uri="{FF2B5EF4-FFF2-40B4-BE49-F238E27FC236}">
                            <a16:creationId xmlns:a16="http://schemas.microsoft.com/office/drawing/2014/main" id="{68260059-376E-FFDF-5324-4187745E23C5}"/>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6" name="Rounded Rectangle 665">
                        <a:extLst>
                          <a:ext uri="{FF2B5EF4-FFF2-40B4-BE49-F238E27FC236}">
                            <a16:creationId xmlns:a16="http://schemas.microsoft.com/office/drawing/2014/main" id="{C74BFEEB-45E1-C751-103C-C6D11EA5D7F1}"/>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58" name="Group 657">
                      <a:extLst>
                        <a:ext uri="{FF2B5EF4-FFF2-40B4-BE49-F238E27FC236}">
                          <a16:creationId xmlns:a16="http://schemas.microsoft.com/office/drawing/2014/main" id="{8C4AC269-889F-B9AF-0332-A24DF3410C47}"/>
                        </a:ext>
                      </a:extLst>
                    </p:cNvPr>
                    <p:cNvGrpSpPr/>
                    <p:nvPr/>
                  </p:nvGrpSpPr>
                  <p:grpSpPr>
                    <a:xfrm>
                      <a:off x="8633063" y="2912748"/>
                      <a:ext cx="1672214" cy="158882"/>
                      <a:chOff x="7032994" y="2912284"/>
                      <a:chExt cx="1672214" cy="158882"/>
                    </a:xfrm>
                  </p:grpSpPr>
                  <p:sp>
                    <p:nvSpPr>
                      <p:cNvPr id="659" name="Rounded Rectangle 658">
                        <a:extLst>
                          <a:ext uri="{FF2B5EF4-FFF2-40B4-BE49-F238E27FC236}">
                            <a16:creationId xmlns:a16="http://schemas.microsoft.com/office/drawing/2014/main" id="{55260455-AAB2-2E0D-16A6-AC8A4FAEE531}"/>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0" name="Rounded Rectangle 659">
                        <a:extLst>
                          <a:ext uri="{FF2B5EF4-FFF2-40B4-BE49-F238E27FC236}">
                            <a16:creationId xmlns:a16="http://schemas.microsoft.com/office/drawing/2014/main" id="{BBA297E9-FE14-42FC-66C8-AD57C44E9419}"/>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1" name="Rounded Rectangle 660">
                        <a:extLst>
                          <a:ext uri="{FF2B5EF4-FFF2-40B4-BE49-F238E27FC236}">
                            <a16:creationId xmlns:a16="http://schemas.microsoft.com/office/drawing/2014/main" id="{9E491EA7-1869-FB84-9F04-3314AFE39B83}"/>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62" name="Rounded Rectangle 661">
                        <a:extLst>
                          <a:ext uri="{FF2B5EF4-FFF2-40B4-BE49-F238E27FC236}">
                            <a16:creationId xmlns:a16="http://schemas.microsoft.com/office/drawing/2014/main" id="{B831D8EE-7F4F-A117-B2FA-7A50A18C1BBD}"/>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635" name="Group 634">
                    <a:extLst>
                      <a:ext uri="{FF2B5EF4-FFF2-40B4-BE49-F238E27FC236}">
                        <a16:creationId xmlns:a16="http://schemas.microsoft.com/office/drawing/2014/main" id="{A3508319-694E-E8F3-3B7F-C8C8D4A09DA7}"/>
                      </a:ext>
                    </a:extLst>
                  </p:cNvPr>
                  <p:cNvGrpSpPr/>
                  <p:nvPr/>
                </p:nvGrpSpPr>
                <p:grpSpPr>
                  <a:xfrm>
                    <a:off x="983557" y="4500454"/>
                    <a:ext cx="1498978" cy="164840"/>
                    <a:chOff x="6874440" y="2906655"/>
                    <a:chExt cx="3430837" cy="164975"/>
                  </a:xfrm>
                </p:grpSpPr>
                <p:grpSp>
                  <p:nvGrpSpPr>
                    <p:cNvPr id="647" name="Group 646">
                      <a:extLst>
                        <a:ext uri="{FF2B5EF4-FFF2-40B4-BE49-F238E27FC236}">
                          <a16:creationId xmlns:a16="http://schemas.microsoft.com/office/drawing/2014/main" id="{FE68C4EE-BBF5-29AA-FAD2-F08A5CA0AD15}"/>
                        </a:ext>
                      </a:extLst>
                    </p:cNvPr>
                    <p:cNvGrpSpPr/>
                    <p:nvPr/>
                  </p:nvGrpSpPr>
                  <p:grpSpPr>
                    <a:xfrm>
                      <a:off x="6874440" y="2906655"/>
                      <a:ext cx="1672214" cy="158882"/>
                      <a:chOff x="7032994" y="2896916"/>
                      <a:chExt cx="1672214" cy="158882"/>
                    </a:xfrm>
                  </p:grpSpPr>
                  <p:sp>
                    <p:nvSpPr>
                      <p:cNvPr id="653" name="Rounded Rectangle 652">
                        <a:extLst>
                          <a:ext uri="{FF2B5EF4-FFF2-40B4-BE49-F238E27FC236}">
                            <a16:creationId xmlns:a16="http://schemas.microsoft.com/office/drawing/2014/main" id="{26CEB2DC-7A1D-9E3B-B88C-A242DDA35286}"/>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4" name="Rounded Rectangle 653">
                        <a:extLst>
                          <a:ext uri="{FF2B5EF4-FFF2-40B4-BE49-F238E27FC236}">
                            <a16:creationId xmlns:a16="http://schemas.microsoft.com/office/drawing/2014/main" id="{A73C2B6F-DCC5-6376-84F6-6F52F2EFE48B}"/>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5" name="Rounded Rectangle 654">
                        <a:extLst>
                          <a:ext uri="{FF2B5EF4-FFF2-40B4-BE49-F238E27FC236}">
                            <a16:creationId xmlns:a16="http://schemas.microsoft.com/office/drawing/2014/main" id="{A9741BB1-F172-B53C-A05D-517871A2CF67}"/>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6" name="Rounded Rectangle 655">
                        <a:extLst>
                          <a:ext uri="{FF2B5EF4-FFF2-40B4-BE49-F238E27FC236}">
                            <a16:creationId xmlns:a16="http://schemas.microsoft.com/office/drawing/2014/main" id="{9CF2B77A-4172-3655-A13A-B4250DAF31CE}"/>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48" name="Group 647">
                      <a:extLst>
                        <a:ext uri="{FF2B5EF4-FFF2-40B4-BE49-F238E27FC236}">
                          <a16:creationId xmlns:a16="http://schemas.microsoft.com/office/drawing/2014/main" id="{6C117692-1B71-B764-7D30-C207F7DE1682}"/>
                        </a:ext>
                      </a:extLst>
                    </p:cNvPr>
                    <p:cNvGrpSpPr/>
                    <p:nvPr/>
                  </p:nvGrpSpPr>
                  <p:grpSpPr>
                    <a:xfrm>
                      <a:off x="8633063" y="2912748"/>
                      <a:ext cx="1672214" cy="158882"/>
                      <a:chOff x="7032994" y="2912284"/>
                      <a:chExt cx="1672214" cy="158882"/>
                    </a:xfrm>
                  </p:grpSpPr>
                  <p:sp>
                    <p:nvSpPr>
                      <p:cNvPr id="649" name="Rounded Rectangle 648">
                        <a:extLst>
                          <a:ext uri="{FF2B5EF4-FFF2-40B4-BE49-F238E27FC236}">
                            <a16:creationId xmlns:a16="http://schemas.microsoft.com/office/drawing/2014/main" id="{CC7E891C-3BC7-E526-42E9-D9BCC6ACC034}"/>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0" name="Rounded Rectangle 649">
                        <a:extLst>
                          <a:ext uri="{FF2B5EF4-FFF2-40B4-BE49-F238E27FC236}">
                            <a16:creationId xmlns:a16="http://schemas.microsoft.com/office/drawing/2014/main" id="{E1DF443C-1371-E28B-28F0-0BB6472FD228}"/>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1" name="Rounded Rectangle 650">
                        <a:extLst>
                          <a:ext uri="{FF2B5EF4-FFF2-40B4-BE49-F238E27FC236}">
                            <a16:creationId xmlns:a16="http://schemas.microsoft.com/office/drawing/2014/main" id="{7814544A-5BF1-5329-43F5-D3A058EBC562}"/>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52" name="Rounded Rectangle 651">
                        <a:extLst>
                          <a:ext uri="{FF2B5EF4-FFF2-40B4-BE49-F238E27FC236}">
                            <a16:creationId xmlns:a16="http://schemas.microsoft.com/office/drawing/2014/main" id="{AC4E43F8-957B-50CF-D24B-FC92D8D857AA}"/>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636" name="Group 635">
                    <a:extLst>
                      <a:ext uri="{FF2B5EF4-FFF2-40B4-BE49-F238E27FC236}">
                        <a16:creationId xmlns:a16="http://schemas.microsoft.com/office/drawing/2014/main" id="{6EAF385F-D439-97DA-D48A-7839A5DAA277}"/>
                      </a:ext>
                    </a:extLst>
                  </p:cNvPr>
                  <p:cNvGrpSpPr/>
                  <p:nvPr/>
                </p:nvGrpSpPr>
                <p:grpSpPr>
                  <a:xfrm>
                    <a:off x="983557" y="4791122"/>
                    <a:ext cx="1498978" cy="164840"/>
                    <a:chOff x="6874440" y="2906655"/>
                    <a:chExt cx="3430837" cy="164975"/>
                  </a:xfrm>
                </p:grpSpPr>
                <p:grpSp>
                  <p:nvGrpSpPr>
                    <p:cNvPr id="637" name="Group 636">
                      <a:extLst>
                        <a:ext uri="{FF2B5EF4-FFF2-40B4-BE49-F238E27FC236}">
                          <a16:creationId xmlns:a16="http://schemas.microsoft.com/office/drawing/2014/main" id="{ADF5FB73-D980-98DD-C406-E63A11FFF6F7}"/>
                        </a:ext>
                      </a:extLst>
                    </p:cNvPr>
                    <p:cNvGrpSpPr/>
                    <p:nvPr/>
                  </p:nvGrpSpPr>
                  <p:grpSpPr>
                    <a:xfrm>
                      <a:off x="6874440" y="2906655"/>
                      <a:ext cx="1672214" cy="158882"/>
                      <a:chOff x="7032994" y="2896916"/>
                      <a:chExt cx="1672214" cy="158882"/>
                    </a:xfrm>
                  </p:grpSpPr>
                  <p:sp>
                    <p:nvSpPr>
                      <p:cNvPr id="643" name="Rounded Rectangle 642">
                        <a:extLst>
                          <a:ext uri="{FF2B5EF4-FFF2-40B4-BE49-F238E27FC236}">
                            <a16:creationId xmlns:a16="http://schemas.microsoft.com/office/drawing/2014/main" id="{7542B0F4-C66A-553C-8496-BD0814236789}"/>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4" name="Rounded Rectangle 643">
                        <a:extLst>
                          <a:ext uri="{FF2B5EF4-FFF2-40B4-BE49-F238E27FC236}">
                            <a16:creationId xmlns:a16="http://schemas.microsoft.com/office/drawing/2014/main" id="{53ACCC7E-89A6-3242-E51D-711C23781764}"/>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5" name="Rounded Rectangle 644">
                        <a:extLst>
                          <a:ext uri="{FF2B5EF4-FFF2-40B4-BE49-F238E27FC236}">
                            <a16:creationId xmlns:a16="http://schemas.microsoft.com/office/drawing/2014/main" id="{79829BFB-FE6D-6A76-1C07-BF6F7720581F}"/>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6" name="Rounded Rectangle 645">
                        <a:extLst>
                          <a:ext uri="{FF2B5EF4-FFF2-40B4-BE49-F238E27FC236}">
                            <a16:creationId xmlns:a16="http://schemas.microsoft.com/office/drawing/2014/main" id="{82510840-D28F-5D1A-4061-7358D7821B84}"/>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38" name="Group 637">
                      <a:extLst>
                        <a:ext uri="{FF2B5EF4-FFF2-40B4-BE49-F238E27FC236}">
                          <a16:creationId xmlns:a16="http://schemas.microsoft.com/office/drawing/2014/main" id="{59F8BAD5-E8A5-8C30-CBBF-74DC8771829D}"/>
                        </a:ext>
                      </a:extLst>
                    </p:cNvPr>
                    <p:cNvGrpSpPr/>
                    <p:nvPr/>
                  </p:nvGrpSpPr>
                  <p:grpSpPr>
                    <a:xfrm>
                      <a:off x="8633063" y="2912748"/>
                      <a:ext cx="1672214" cy="158882"/>
                      <a:chOff x="7032994" y="2912284"/>
                      <a:chExt cx="1672214" cy="158882"/>
                    </a:xfrm>
                  </p:grpSpPr>
                  <p:sp>
                    <p:nvSpPr>
                      <p:cNvPr id="639" name="Rounded Rectangle 638">
                        <a:extLst>
                          <a:ext uri="{FF2B5EF4-FFF2-40B4-BE49-F238E27FC236}">
                            <a16:creationId xmlns:a16="http://schemas.microsoft.com/office/drawing/2014/main" id="{BCE36127-1914-7F33-5D54-E8790681A7FB}"/>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0" name="Rounded Rectangle 639">
                        <a:extLst>
                          <a:ext uri="{FF2B5EF4-FFF2-40B4-BE49-F238E27FC236}">
                            <a16:creationId xmlns:a16="http://schemas.microsoft.com/office/drawing/2014/main" id="{94C79EDF-C35E-2B23-37B2-E912F23A1E31}"/>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1" name="Rounded Rectangle 640">
                        <a:extLst>
                          <a:ext uri="{FF2B5EF4-FFF2-40B4-BE49-F238E27FC236}">
                            <a16:creationId xmlns:a16="http://schemas.microsoft.com/office/drawing/2014/main" id="{0E13D431-BBFB-CF02-2B4B-F4E80EFE84CA}"/>
                          </a:ext>
                        </a:extLst>
                      </p:cNvPr>
                      <p:cNvSpPr/>
                      <p:nvPr/>
                    </p:nvSpPr>
                    <p:spPr>
                      <a:xfrm>
                        <a:off x="7904679"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42" name="Rounded Rectangle 641">
                        <a:extLst>
                          <a:ext uri="{FF2B5EF4-FFF2-40B4-BE49-F238E27FC236}">
                            <a16:creationId xmlns:a16="http://schemas.microsoft.com/office/drawing/2014/main" id="{7EBCB31C-8797-E9FC-52DE-85BD534A0609}"/>
                          </a:ext>
                        </a:extLst>
                      </p:cNvPr>
                      <p:cNvSpPr/>
                      <p:nvPr/>
                    </p:nvSpPr>
                    <p:spPr>
                      <a:xfrm>
                        <a:off x="8348148" y="2912284"/>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grpSp>
          <p:grpSp>
            <p:nvGrpSpPr>
              <p:cNvPr id="570" name="Group 569">
                <a:extLst>
                  <a:ext uri="{FF2B5EF4-FFF2-40B4-BE49-F238E27FC236}">
                    <a16:creationId xmlns:a16="http://schemas.microsoft.com/office/drawing/2014/main" id="{39499449-5614-4AB4-525F-394CD50D998F}"/>
                  </a:ext>
                </a:extLst>
              </p:cNvPr>
              <p:cNvGrpSpPr/>
              <p:nvPr/>
            </p:nvGrpSpPr>
            <p:grpSpPr>
              <a:xfrm>
                <a:off x="5377397" y="2046156"/>
                <a:ext cx="1113743" cy="995801"/>
                <a:chOff x="5377397" y="2046156"/>
                <a:chExt cx="1113743" cy="995801"/>
              </a:xfrm>
            </p:grpSpPr>
            <p:cxnSp>
              <p:nvCxnSpPr>
                <p:cNvPr id="571" name="Straight Connector 570">
                  <a:extLst>
                    <a:ext uri="{FF2B5EF4-FFF2-40B4-BE49-F238E27FC236}">
                      <a16:creationId xmlns:a16="http://schemas.microsoft.com/office/drawing/2014/main" id="{6BACCB58-5730-C9C1-E669-DB1151194F24}"/>
                    </a:ext>
                  </a:extLst>
                </p:cNvPr>
                <p:cNvCxnSpPr>
                  <a:cxnSpLocks/>
                  <a:stCxn id="614" idx="3"/>
                  <a:endCxn id="613" idx="1"/>
                </p:cNvCxnSpPr>
                <p:nvPr/>
              </p:nvCxnSpPr>
              <p:spPr>
                <a:xfrm>
                  <a:off x="5535343" y="2125534"/>
                  <a:ext cx="799455" cy="6086"/>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72" name="Group 571">
                  <a:extLst>
                    <a:ext uri="{FF2B5EF4-FFF2-40B4-BE49-F238E27FC236}">
                      <a16:creationId xmlns:a16="http://schemas.microsoft.com/office/drawing/2014/main" id="{E2D3B743-D40F-F769-8A25-6749E878A1D9}"/>
                    </a:ext>
                  </a:extLst>
                </p:cNvPr>
                <p:cNvGrpSpPr/>
                <p:nvPr/>
              </p:nvGrpSpPr>
              <p:grpSpPr>
                <a:xfrm>
                  <a:off x="5377397" y="2046156"/>
                  <a:ext cx="1113743" cy="995801"/>
                  <a:chOff x="983557" y="3669493"/>
                  <a:chExt cx="1113743" cy="995801"/>
                </a:xfrm>
              </p:grpSpPr>
              <p:cxnSp>
                <p:nvCxnSpPr>
                  <p:cNvPr id="573" name="Straight Connector 572">
                    <a:extLst>
                      <a:ext uri="{FF2B5EF4-FFF2-40B4-BE49-F238E27FC236}">
                        <a16:creationId xmlns:a16="http://schemas.microsoft.com/office/drawing/2014/main" id="{03056C52-07FA-1A39-D873-5BB7C3DFF24C}"/>
                      </a:ext>
                    </a:extLst>
                  </p:cNvPr>
                  <p:cNvCxnSpPr>
                    <a:cxnSpLocks/>
                    <a:stCxn id="614" idx="2"/>
                    <a:endCxn id="590" idx="0"/>
                  </p:cNvCxnSpPr>
                  <p:nvPr/>
                </p:nvCxnSpPr>
                <p:spPr>
                  <a:xfrm flipH="1">
                    <a:off x="1061559" y="3828245"/>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4" name="Straight Connector 573">
                    <a:extLst>
                      <a:ext uri="{FF2B5EF4-FFF2-40B4-BE49-F238E27FC236}">
                        <a16:creationId xmlns:a16="http://schemas.microsoft.com/office/drawing/2014/main" id="{FF5ADDA5-15D8-0D36-EADE-509120DFC8D0}"/>
                      </a:ext>
                    </a:extLst>
                  </p:cNvPr>
                  <p:cNvCxnSpPr>
                    <a:cxnSpLocks/>
                    <a:stCxn id="615" idx="2"/>
                    <a:endCxn id="591" idx="0"/>
                  </p:cNvCxnSpPr>
                  <p:nvPr/>
                </p:nvCxnSpPr>
                <p:spPr>
                  <a:xfrm flipH="1">
                    <a:off x="1248652" y="3828243"/>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5" name="Straight Connector 574">
                    <a:extLst>
                      <a:ext uri="{FF2B5EF4-FFF2-40B4-BE49-F238E27FC236}">
                        <a16:creationId xmlns:a16="http://schemas.microsoft.com/office/drawing/2014/main" id="{EF26EAF1-C029-D23B-CCC6-DD18C376E8B0}"/>
                      </a:ext>
                    </a:extLst>
                  </p:cNvPr>
                  <p:cNvCxnSpPr>
                    <a:cxnSpLocks/>
                    <a:stCxn id="616" idx="2"/>
                    <a:endCxn id="592" idx="0"/>
                  </p:cNvCxnSpPr>
                  <p:nvPr/>
                </p:nvCxnSpPr>
                <p:spPr>
                  <a:xfrm flipH="1">
                    <a:off x="1442409" y="3828243"/>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6" name="Straight Connector 575">
                    <a:extLst>
                      <a:ext uri="{FF2B5EF4-FFF2-40B4-BE49-F238E27FC236}">
                        <a16:creationId xmlns:a16="http://schemas.microsoft.com/office/drawing/2014/main" id="{CE473EFE-6AA3-FCFB-E09C-D032A824D919}"/>
                      </a:ext>
                    </a:extLst>
                  </p:cNvPr>
                  <p:cNvCxnSpPr>
                    <a:cxnSpLocks/>
                    <a:stCxn id="617" idx="2"/>
                    <a:endCxn id="593" idx="0"/>
                  </p:cNvCxnSpPr>
                  <p:nvPr/>
                </p:nvCxnSpPr>
                <p:spPr>
                  <a:xfrm flipH="1">
                    <a:off x="1636167" y="3828242"/>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7" name="Straight Connector 576">
                    <a:extLst>
                      <a:ext uri="{FF2B5EF4-FFF2-40B4-BE49-F238E27FC236}">
                        <a16:creationId xmlns:a16="http://schemas.microsoft.com/office/drawing/2014/main" id="{202513B6-72A5-84F5-F72D-5871DE9F2711}"/>
                      </a:ext>
                    </a:extLst>
                  </p:cNvPr>
                  <p:cNvCxnSpPr>
                    <a:cxnSpLocks/>
                    <a:stCxn id="612" idx="2"/>
                    <a:endCxn id="588" idx="2"/>
                  </p:cNvCxnSpPr>
                  <p:nvPr/>
                </p:nvCxnSpPr>
                <p:spPr>
                  <a:xfrm flipH="1">
                    <a:off x="1829925" y="3834333"/>
                    <a:ext cx="1942" cy="830961"/>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8" name="Straight Connector 577">
                    <a:extLst>
                      <a:ext uri="{FF2B5EF4-FFF2-40B4-BE49-F238E27FC236}">
                        <a16:creationId xmlns:a16="http://schemas.microsoft.com/office/drawing/2014/main" id="{44726F27-0B3B-E275-4177-F187B6C0C517}"/>
                      </a:ext>
                    </a:extLst>
                  </p:cNvPr>
                  <p:cNvCxnSpPr>
                    <a:cxnSpLocks/>
                    <a:stCxn id="613" idx="2"/>
                    <a:endCxn id="589" idx="0"/>
                  </p:cNvCxnSpPr>
                  <p:nvPr/>
                </p:nvCxnSpPr>
                <p:spPr>
                  <a:xfrm flipH="1">
                    <a:off x="2017018" y="3834331"/>
                    <a:ext cx="1942" cy="672212"/>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79" name="Straight Connector 578">
                    <a:extLst>
                      <a:ext uri="{FF2B5EF4-FFF2-40B4-BE49-F238E27FC236}">
                        <a16:creationId xmlns:a16="http://schemas.microsoft.com/office/drawing/2014/main" id="{0C1617F8-40B7-3A22-7C8A-F8A46E9477C1}"/>
                      </a:ext>
                    </a:extLst>
                  </p:cNvPr>
                  <p:cNvCxnSpPr>
                    <a:cxnSpLocks/>
                    <a:stCxn id="606" idx="3"/>
                    <a:endCxn id="605" idx="3"/>
                  </p:cNvCxnSpPr>
                  <p:nvPr/>
                </p:nvCxnSpPr>
                <p:spPr>
                  <a:xfrm>
                    <a:off x="1141841" y="4008348"/>
                    <a:ext cx="955459" cy="6086"/>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0" name="Straight Connector 579">
                    <a:extLst>
                      <a:ext uri="{FF2B5EF4-FFF2-40B4-BE49-F238E27FC236}">
                        <a16:creationId xmlns:a16="http://schemas.microsoft.com/office/drawing/2014/main" id="{858EB2AE-39F8-93CF-7962-A8F7993302AC}"/>
                      </a:ext>
                    </a:extLst>
                  </p:cNvPr>
                  <p:cNvCxnSpPr>
                    <a:cxnSpLocks/>
                    <a:stCxn id="598" idx="3"/>
                    <a:endCxn id="597" idx="3"/>
                  </p:cNvCxnSpPr>
                  <p:nvPr/>
                </p:nvCxnSpPr>
                <p:spPr>
                  <a:xfrm>
                    <a:off x="1139561" y="4294090"/>
                    <a:ext cx="955459" cy="6086"/>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581" name="Straight Connector 580">
                    <a:extLst>
                      <a:ext uri="{FF2B5EF4-FFF2-40B4-BE49-F238E27FC236}">
                        <a16:creationId xmlns:a16="http://schemas.microsoft.com/office/drawing/2014/main" id="{2E604C81-72FD-0870-3939-B07556ACE280}"/>
                      </a:ext>
                    </a:extLst>
                  </p:cNvPr>
                  <p:cNvCxnSpPr>
                    <a:cxnSpLocks/>
                    <a:stCxn id="590" idx="3"/>
                    <a:endCxn id="589" idx="3"/>
                  </p:cNvCxnSpPr>
                  <p:nvPr/>
                </p:nvCxnSpPr>
                <p:spPr>
                  <a:xfrm>
                    <a:off x="1139561" y="4579832"/>
                    <a:ext cx="955459" cy="6086"/>
                  </a:xfrm>
                  <a:prstGeom prst="line">
                    <a:avLst/>
                  </a:prstGeom>
                  <a:ln w="25400">
                    <a:solidFill>
                      <a:schemeClr val="tx1">
                        <a:lumMod val="75000"/>
                        <a:lumOff val="2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nvGrpSpPr>
                  <p:cNvPr id="582" name="Group 581">
                    <a:extLst>
                      <a:ext uri="{FF2B5EF4-FFF2-40B4-BE49-F238E27FC236}">
                        <a16:creationId xmlns:a16="http://schemas.microsoft.com/office/drawing/2014/main" id="{756295BD-8EE3-5CFA-8F3D-6A4DED3836E4}"/>
                      </a:ext>
                    </a:extLst>
                  </p:cNvPr>
                  <p:cNvGrpSpPr/>
                  <p:nvPr/>
                </p:nvGrpSpPr>
                <p:grpSpPr>
                  <a:xfrm>
                    <a:off x="985499" y="3669493"/>
                    <a:ext cx="1111463" cy="164840"/>
                    <a:chOff x="6874440" y="2906655"/>
                    <a:chExt cx="2543899" cy="164975"/>
                  </a:xfrm>
                </p:grpSpPr>
                <p:grpSp>
                  <p:nvGrpSpPr>
                    <p:cNvPr id="610" name="Group 609">
                      <a:extLst>
                        <a:ext uri="{FF2B5EF4-FFF2-40B4-BE49-F238E27FC236}">
                          <a16:creationId xmlns:a16="http://schemas.microsoft.com/office/drawing/2014/main" id="{5F42E58C-114D-B05B-21CF-267A64618222}"/>
                        </a:ext>
                      </a:extLst>
                    </p:cNvPr>
                    <p:cNvGrpSpPr/>
                    <p:nvPr/>
                  </p:nvGrpSpPr>
                  <p:grpSpPr>
                    <a:xfrm>
                      <a:off x="6874440" y="2906655"/>
                      <a:ext cx="1672214" cy="158882"/>
                      <a:chOff x="7032994" y="2896916"/>
                      <a:chExt cx="1672214" cy="158882"/>
                    </a:xfrm>
                  </p:grpSpPr>
                  <p:sp>
                    <p:nvSpPr>
                      <p:cNvPr id="614" name="Rounded Rectangle 613">
                        <a:extLst>
                          <a:ext uri="{FF2B5EF4-FFF2-40B4-BE49-F238E27FC236}">
                            <a16:creationId xmlns:a16="http://schemas.microsoft.com/office/drawing/2014/main" id="{A74F7687-BCB5-E806-4A1C-9D77BDF48DC7}"/>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15" name="Rounded Rectangle 614">
                        <a:extLst>
                          <a:ext uri="{FF2B5EF4-FFF2-40B4-BE49-F238E27FC236}">
                            <a16:creationId xmlns:a16="http://schemas.microsoft.com/office/drawing/2014/main" id="{359B681E-8728-6D5B-266C-D92050DEE01B}"/>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16" name="Rounded Rectangle 615">
                        <a:extLst>
                          <a:ext uri="{FF2B5EF4-FFF2-40B4-BE49-F238E27FC236}">
                            <a16:creationId xmlns:a16="http://schemas.microsoft.com/office/drawing/2014/main" id="{526C2A37-ECD2-251E-AFF6-6C1A946A3D34}"/>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17" name="Rounded Rectangle 616">
                        <a:extLst>
                          <a:ext uri="{FF2B5EF4-FFF2-40B4-BE49-F238E27FC236}">
                            <a16:creationId xmlns:a16="http://schemas.microsoft.com/office/drawing/2014/main" id="{97401D96-B391-8592-DC30-BFEEE47920BB}"/>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11" name="Group 610">
                      <a:extLst>
                        <a:ext uri="{FF2B5EF4-FFF2-40B4-BE49-F238E27FC236}">
                          <a16:creationId xmlns:a16="http://schemas.microsoft.com/office/drawing/2014/main" id="{E7E9DE6B-53CD-BEB1-A8AD-6EE746F2BF4D}"/>
                        </a:ext>
                      </a:extLst>
                    </p:cNvPr>
                    <p:cNvGrpSpPr/>
                    <p:nvPr/>
                  </p:nvGrpSpPr>
                  <p:grpSpPr>
                    <a:xfrm>
                      <a:off x="8633063" y="2912749"/>
                      <a:ext cx="785276" cy="158881"/>
                      <a:chOff x="7032994" y="2912285"/>
                      <a:chExt cx="785276" cy="158881"/>
                    </a:xfrm>
                  </p:grpSpPr>
                  <p:sp>
                    <p:nvSpPr>
                      <p:cNvPr id="612" name="Rounded Rectangle 611">
                        <a:extLst>
                          <a:ext uri="{FF2B5EF4-FFF2-40B4-BE49-F238E27FC236}">
                            <a16:creationId xmlns:a16="http://schemas.microsoft.com/office/drawing/2014/main" id="{033106A6-D32E-53B5-E472-133111A09651}"/>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13" name="Rounded Rectangle 612">
                        <a:extLst>
                          <a:ext uri="{FF2B5EF4-FFF2-40B4-BE49-F238E27FC236}">
                            <a16:creationId xmlns:a16="http://schemas.microsoft.com/office/drawing/2014/main" id="{A4ED4843-605E-870C-3D93-40B3163867BE}"/>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583" name="Group 582">
                    <a:extLst>
                      <a:ext uri="{FF2B5EF4-FFF2-40B4-BE49-F238E27FC236}">
                        <a16:creationId xmlns:a16="http://schemas.microsoft.com/office/drawing/2014/main" id="{F81F0F44-528E-540D-7A63-CB8208EFE55A}"/>
                      </a:ext>
                    </a:extLst>
                  </p:cNvPr>
                  <p:cNvGrpSpPr/>
                  <p:nvPr/>
                </p:nvGrpSpPr>
                <p:grpSpPr>
                  <a:xfrm>
                    <a:off x="985837" y="3928970"/>
                    <a:ext cx="1111463" cy="164840"/>
                    <a:chOff x="6874440" y="2906655"/>
                    <a:chExt cx="2543899" cy="164975"/>
                  </a:xfrm>
                </p:grpSpPr>
                <p:grpSp>
                  <p:nvGrpSpPr>
                    <p:cNvPr id="602" name="Group 601">
                      <a:extLst>
                        <a:ext uri="{FF2B5EF4-FFF2-40B4-BE49-F238E27FC236}">
                          <a16:creationId xmlns:a16="http://schemas.microsoft.com/office/drawing/2014/main" id="{ADF9AA2F-C16F-63A0-8750-10436EEEE9FE}"/>
                        </a:ext>
                      </a:extLst>
                    </p:cNvPr>
                    <p:cNvGrpSpPr/>
                    <p:nvPr/>
                  </p:nvGrpSpPr>
                  <p:grpSpPr>
                    <a:xfrm>
                      <a:off x="6874440" y="2906655"/>
                      <a:ext cx="1672214" cy="158882"/>
                      <a:chOff x="7032994" y="2896916"/>
                      <a:chExt cx="1672214" cy="158882"/>
                    </a:xfrm>
                  </p:grpSpPr>
                  <p:sp>
                    <p:nvSpPr>
                      <p:cNvPr id="606" name="Rounded Rectangle 605">
                        <a:extLst>
                          <a:ext uri="{FF2B5EF4-FFF2-40B4-BE49-F238E27FC236}">
                            <a16:creationId xmlns:a16="http://schemas.microsoft.com/office/drawing/2014/main" id="{73033B57-E286-1C4B-8CDD-F8D1CE64B4E5}"/>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7" name="Rounded Rectangle 606">
                        <a:extLst>
                          <a:ext uri="{FF2B5EF4-FFF2-40B4-BE49-F238E27FC236}">
                            <a16:creationId xmlns:a16="http://schemas.microsoft.com/office/drawing/2014/main" id="{492B9D75-1B1C-7F69-3C38-BEAF3A60135D}"/>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8" name="Rounded Rectangle 607">
                        <a:extLst>
                          <a:ext uri="{FF2B5EF4-FFF2-40B4-BE49-F238E27FC236}">
                            <a16:creationId xmlns:a16="http://schemas.microsoft.com/office/drawing/2014/main" id="{311647BE-BF9D-2381-0CE2-4A864033F848}"/>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9" name="Rounded Rectangle 608">
                        <a:extLst>
                          <a:ext uri="{FF2B5EF4-FFF2-40B4-BE49-F238E27FC236}">
                            <a16:creationId xmlns:a16="http://schemas.microsoft.com/office/drawing/2014/main" id="{F01669A0-7C7B-3912-9C5D-80E0EAF8F357}"/>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603" name="Group 602">
                      <a:extLst>
                        <a:ext uri="{FF2B5EF4-FFF2-40B4-BE49-F238E27FC236}">
                          <a16:creationId xmlns:a16="http://schemas.microsoft.com/office/drawing/2014/main" id="{28BD4D67-174B-69B1-B2B5-BD88A5136E69}"/>
                        </a:ext>
                      </a:extLst>
                    </p:cNvPr>
                    <p:cNvGrpSpPr/>
                    <p:nvPr/>
                  </p:nvGrpSpPr>
                  <p:grpSpPr>
                    <a:xfrm>
                      <a:off x="8633063" y="2912749"/>
                      <a:ext cx="785276" cy="158881"/>
                      <a:chOff x="7032994" y="2912285"/>
                      <a:chExt cx="785276" cy="158881"/>
                    </a:xfrm>
                  </p:grpSpPr>
                  <p:sp>
                    <p:nvSpPr>
                      <p:cNvPr id="604" name="Rounded Rectangle 603">
                        <a:extLst>
                          <a:ext uri="{FF2B5EF4-FFF2-40B4-BE49-F238E27FC236}">
                            <a16:creationId xmlns:a16="http://schemas.microsoft.com/office/drawing/2014/main" id="{5ED60234-4389-A61E-30A2-370B0A3ED2B9}"/>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5" name="Rounded Rectangle 604">
                        <a:extLst>
                          <a:ext uri="{FF2B5EF4-FFF2-40B4-BE49-F238E27FC236}">
                            <a16:creationId xmlns:a16="http://schemas.microsoft.com/office/drawing/2014/main" id="{B08E53A4-5674-5C47-3A1E-08940356D924}"/>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584" name="Group 583">
                    <a:extLst>
                      <a:ext uri="{FF2B5EF4-FFF2-40B4-BE49-F238E27FC236}">
                        <a16:creationId xmlns:a16="http://schemas.microsoft.com/office/drawing/2014/main" id="{8E4CED0B-AB97-75F3-E9E1-6E8077823CA0}"/>
                      </a:ext>
                    </a:extLst>
                  </p:cNvPr>
                  <p:cNvGrpSpPr/>
                  <p:nvPr/>
                </p:nvGrpSpPr>
                <p:grpSpPr>
                  <a:xfrm>
                    <a:off x="983557" y="4214712"/>
                    <a:ext cx="1111463" cy="164840"/>
                    <a:chOff x="6874440" y="2906655"/>
                    <a:chExt cx="2543899" cy="164975"/>
                  </a:xfrm>
                </p:grpSpPr>
                <p:grpSp>
                  <p:nvGrpSpPr>
                    <p:cNvPr id="594" name="Group 593">
                      <a:extLst>
                        <a:ext uri="{FF2B5EF4-FFF2-40B4-BE49-F238E27FC236}">
                          <a16:creationId xmlns:a16="http://schemas.microsoft.com/office/drawing/2014/main" id="{1F23EFF6-396B-923F-FD6E-5979673280AF}"/>
                        </a:ext>
                      </a:extLst>
                    </p:cNvPr>
                    <p:cNvGrpSpPr/>
                    <p:nvPr/>
                  </p:nvGrpSpPr>
                  <p:grpSpPr>
                    <a:xfrm>
                      <a:off x="6874440" y="2906655"/>
                      <a:ext cx="1672214" cy="158882"/>
                      <a:chOff x="7032994" y="2896916"/>
                      <a:chExt cx="1672214" cy="158882"/>
                    </a:xfrm>
                  </p:grpSpPr>
                  <p:sp>
                    <p:nvSpPr>
                      <p:cNvPr id="598" name="Rounded Rectangle 597">
                        <a:extLst>
                          <a:ext uri="{FF2B5EF4-FFF2-40B4-BE49-F238E27FC236}">
                            <a16:creationId xmlns:a16="http://schemas.microsoft.com/office/drawing/2014/main" id="{72913099-3995-566D-ECDD-C7480499205D}"/>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9" name="Rounded Rectangle 598">
                        <a:extLst>
                          <a:ext uri="{FF2B5EF4-FFF2-40B4-BE49-F238E27FC236}">
                            <a16:creationId xmlns:a16="http://schemas.microsoft.com/office/drawing/2014/main" id="{08D7814F-E112-3DBF-DAB3-2D2C835378FE}"/>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0" name="Rounded Rectangle 599">
                        <a:extLst>
                          <a:ext uri="{FF2B5EF4-FFF2-40B4-BE49-F238E27FC236}">
                            <a16:creationId xmlns:a16="http://schemas.microsoft.com/office/drawing/2014/main" id="{788AF22F-08E5-AE15-CB4D-29F89735AE42}"/>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601" name="Rounded Rectangle 600">
                        <a:extLst>
                          <a:ext uri="{FF2B5EF4-FFF2-40B4-BE49-F238E27FC236}">
                            <a16:creationId xmlns:a16="http://schemas.microsoft.com/office/drawing/2014/main" id="{5C1561D6-DB92-24C7-1B46-76793A35BE23}"/>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595" name="Group 594">
                      <a:extLst>
                        <a:ext uri="{FF2B5EF4-FFF2-40B4-BE49-F238E27FC236}">
                          <a16:creationId xmlns:a16="http://schemas.microsoft.com/office/drawing/2014/main" id="{72420A30-2E80-FF70-0A93-22E7168DBA2C}"/>
                        </a:ext>
                      </a:extLst>
                    </p:cNvPr>
                    <p:cNvGrpSpPr/>
                    <p:nvPr/>
                  </p:nvGrpSpPr>
                  <p:grpSpPr>
                    <a:xfrm>
                      <a:off x="8633063" y="2912749"/>
                      <a:ext cx="785276" cy="158881"/>
                      <a:chOff x="7032994" y="2912285"/>
                      <a:chExt cx="785276" cy="158881"/>
                    </a:xfrm>
                  </p:grpSpPr>
                  <p:sp>
                    <p:nvSpPr>
                      <p:cNvPr id="596" name="Rounded Rectangle 595">
                        <a:extLst>
                          <a:ext uri="{FF2B5EF4-FFF2-40B4-BE49-F238E27FC236}">
                            <a16:creationId xmlns:a16="http://schemas.microsoft.com/office/drawing/2014/main" id="{24B6A066-0948-3CDF-E58B-06608DAB27D8}"/>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7" name="Rounded Rectangle 596">
                        <a:extLst>
                          <a:ext uri="{FF2B5EF4-FFF2-40B4-BE49-F238E27FC236}">
                            <a16:creationId xmlns:a16="http://schemas.microsoft.com/office/drawing/2014/main" id="{5D13F176-8BE2-6DE1-4140-ACCEE0FC85FD}"/>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nvGrpSpPr>
                  <p:cNvPr id="585" name="Group 584">
                    <a:extLst>
                      <a:ext uri="{FF2B5EF4-FFF2-40B4-BE49-F238E27FC236}">
                        <a16:creationId xmlns:a16="http://schemas.microsoft.com/office/drawing/2014/main" id="{58840339-5AF2-EA24-F6B0-F979EDC8DAFB}"/>
                      </a:ext>
                    </a:extLst>
                  </p:cNvPr>
                  <p:cNvGrpSpPr/>
                  <p:nvPr/>
                </p:nvGrpSpPr>
                <p:grpSpPr>
                  <a:xfrm>
                    <a:off x="983557" y="4500454"/>
                    <a:ext cx="1111463" cy="164840"/>
                    <a:chOff x="6874440" y="2906655"/>
                    <a:chExt cx="2543899" cy="164975"/>
                  </a:xfrm>
                </p:grpSpPr>
                <p:grpSp>
                  <p:nvGrpSpPr>
                    <p:cNvPr id="586" name="Group 585">
                      <a:extLst>
                        <a:ext uri="{FF2B5EF4-FFF2-40B4-BE49-F238E27FC236}">
                          <a16:creationId xmlns:a16="http://schemas.microsoft.com/office/drawing/2014/main" id="{86E07D0C-6E6E-7FCC-5F97-D518B71797B7}"/>
                        </a:ext>
                      </a:extLst>
                    </p:cNvPr>
                    <p:cNvGrpSpPr/>
                    <p:nvPr/>
                  </p:nvGrpSpPr>
                  <p:grpSpPr>
                    <a:xfrm>
                      <a:off x="6874440" y="2906655"/>
                      <a:ext cx="1672214" cy="158882"/>
                      <a:chOff x="7032994" y="2896916"/>
                      <a:chExt cx="1672214" cy="158882"/>
                    </a:xfrm>
                  </p:grpSpPr>
                  <p:sp>
                    <p:nvSpPr>
                      <p:cNvPr id="590" name="Rounded Rectangle 589">
                        <a:extLst>
                          <a:ext uri="{FF2B5EF4-FFF2-40B4-BE49-F238E27FC236}">
                            <a16:creationId xmlns:a16="http://schemas.microsoft.com/office/drawing/2014/main" id="{C0BEEFC2-52AC-52F1-9A28-4C598965DA6A}"/>
                          </a:ext>
                        </a:extLst>
                      </p:cNvPr>
                      <p:cNvSpPr/>
                      <p:nvPr/>
                    </p:nvSpPr>
                    <p:spPr>
                      <a:xfrm>
                        <a:off x="7032994" y="2896919"/>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1" name="Rounded Rectangle 590">
                        <a:extLst>
                          <a:ext uri="{FF2B5EF4-FFF2-40B4-BE49-F238E27FC236}">
                            <a16:creationId xmlns:a16="http://schemas.microsoft.com/office/drawing/2014/main" id="{3CD1D916-0660-19E8-FCC9-20E1377B746B}"/>
                          </a:ext>
                        </a:extLst>
                      </p:cNvPr>
                      <p:cNvSpPr/>
                      <p:nvPr/>
                    </p:nvSpPr>
                    <p:spPr>
                      <a:xfrm>
                        <a:off x="7461210"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2" name="Rounded Rectangle 591">
                        <a:extLst>
                          <a:ext uri="{FF2B5EF4-FFF2-40B4-BE49-F238E27FC236}">
                            <a16:creationId xmlns:a16="http://schemas.microsoft.com/office/drawing/2014/main" id="{D06D0509-17AF-F59B-AA81-219A59947004}"/>
                          </a:ext>
                        </a:extLst>
                      </p:cNvPr>
                      <p:cNvSpPr/>
                      <p:nvPr/>
                    </p:nvSpPr>
                    <p:spPr>
                      <a:xfrm>
                        <a:off x="7904679" y="289691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93" name="Rounded Rectangle 592">
                        <a:extLst>
                          <a:ext uri="{FF2B5EF4-FFF2-40B4-BE49-F238E27FC236}">
                            <a16:creationId xmlns:a16="http://schemas.microsoft.com/office/drawing/2014/main" id="{AC6F2175-818A-8A1B-9971-34F51E0922EC}"/>
                          </a:ext>
                        </a:extLst>
                      </p:cNvPr>
                      <p:cNvSpPr/>
                      <p:nvPr/>
                    </p:nvSpPr>
                    <p:spPr>
                      <a:xfrm>
                        <a:off x="8348148" y="2896916"/>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nvGrpSpPr>
                    <p:cNvPr id="587" name="Group 586">
                      <a:extLst>
                        <a:ext uri="{FF2B5EF4-FFF2-40B4-BE49-F238E27FC236}">
                          <a16:creationId xmlns:a16="http://schemas.microsoft.com/office/drawing/2014/main" id="{64F983CD-7497-C450-B7D3-BFF9E6430CA0}"/>
                        </a:ext>
                      </a:extLst>
                    </p:cNvPr>
                    <p:cNvGrpSpPr/>
                    <p:nvPr/>
                  </p:nvGrpSpPr>
                  <p:grpSpPr>
                    <a:xfrm>
                      <a:off x="8633063" y="2912749"/>
                      <a:ext cx="785276" cy="158881"/>
                      <a:chOff x="7032994" y="2912285"/>
                      <a:chExt cx="785276" cy="158881"/>
                    </a:xfrm>
                  </p:grpSpPr>
                  <p:sp>
                    <p:nvSpPr>
                      <p:cNvPr id="588" name="Rounded Rectangle 587">
                        <a:extLst>
                          <a:ext uri="{FF2B5EF4-FFF2-40B4-BE49-F238E27FC236}">
                            <a16:creationId xmlns:a16="http://schemas.microsoft.com/office/drawing/2014/main" id="{8882817B-D5C3-FAAB-64EE-03E99CE5ACBB}"/>
                          </a:ext>
                        </a:extLst>
                      </p:cNvPr>
                      <p:cNvSpPr/>
                      <p:nvPr/>
                    </p:nvSpPr>
                    <p:spPr>
                      <a:xfrm>
                        <a:off x="7032994" y="2912287"/>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589" name="Rounded Rectangle 588">
                        <a:extLst>
                          <a:ext uri="{FF2B5EF4-FFF2-40B4-BE49-F238E27FC236}">
                            <a16:creationId xmlns:a16="http://schemas.microsoft.com/office/drawing/2014/main" id="{A70BD8D7-B72E-8CCF-5B48-F72BC7F7F035}"/>
                          </a:ext>
                        </a:extLst>
                      </p:cNvPr>
                      <p:cNvSpPr/>
                      <p:nvPr/>
                    </p:nvSpPr>
                    <p:spPr>
                      <a:xfrm>
                        <a:off x="7461210" y="2912285"/>
                        <a:ext cx="357060" cy="158879"/>
                      </a:xfrm>
                      <a:prstGeom prst="roundRect">
                        <a:avLst/>
                      </a:prstGeom>
                      <a:solidFill>
                        <a:schemeClr val="bg2">
                          <a:lumMod val="50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grpSp>
              </p:grpSp>
            </p:grpSp>
          </p:grpSp>
        </p:grpSp>
        <p:sp>
          <p:nvSpPr>
            <p:cNvPr id="723" name="Rounded Rectangle 722">
              <a:extLst>
                <a:ext uri="{FF2B5EF4-FFF2-40B4-BE49-F238E27FC236}">
                  <a16:creationId xmlns:a16="http://schemas.microsoft.com/office/drawing/2014/main" id="{C537998D-4F42-9135-0D2B-8EE955C7E1EB}"/>
                </a:ext>
              </a:extLst>
            </p:cNvPr>
            <p:cNvSpPr/>
            <p:nvPr/>
          </p:nvSpPr>
          <p:spPr>
            <a:xfrm>
              <a:off x="4769085" y="5637363"/>
              <a:ext cx="512320" cy="533628"/>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4" name="Rounded Rectangle 723">
              <a:extLst>
                <a:ext uri="{FF2B5EF4-FFF2-40B4-BE49-F238E27FC236}">
                  <a16:creationId xmlns:a16="http://schemas.microsoft.com/office/drawing/2014/main" id="{0CE1CEEA-7B51-2AA6-DE86-F2CAB1E5EFB3}"/>
                </a:ext>
              </a:extLst>
            </p:cNvPr>
            <p:cNvSpPr/>
            <p:nvPr/>
          </p:nvSpPr>
          <p:spPr>
            <a:xfrm>
              <a:off x="4776288" y="5278727"/>
              <a:ext cx="477945" cy="324395"/>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5" name="Rounded Rectangle 724">
              <a:extLst>
                <a:ext uri="{FF2B5EF4-FFF2-40B4-BE49-F238E27FC236}">
                  <a16:creationId xmlns:a16="http://schemas.microsoft.com/office/drawing/2014/main" id="{ADB52513-279B-B666-CF74-6A732DE899D0}"/>
                </a:ext>
              </a:extLst>
            </p:cNvPr>
            <p:cNvSpPr/>
            <p:nvPr/>
          </p:nvSpPr>
          <p:spPr>
            <a:xfrm>
              <a:off x="6450212" y="5738761"/>
              <a:ext cx="395642" cy="430124"/>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6" name="Rounded Rectangle 725">
              <a:extLst>
                <a:ext uri="{FF2B5EF4-FFF2-40B4-BE49-F238E27FC236}">
                  <a16:creationId xmlns:a16="http://schemas.microsoft.com/office/drawing/2014/main" id="{0AE323DA-F466-CAF9-A6A6-9AC3952559EE}"/>
                </a:ext>
              </a:extLst>
            </p:cNvPr>
            <p:cNvSpPr/>
            <p:nvPr/>
          </p:nvSpPr>
          <p:spPr>
            <a:xfrm>
              <a:off x="6450885" y="5497239"/>
              <a:ext cx="400049" cy="179532"/>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7" name="Rounded Rectangle 726">
              <a:extLst>
                <a:ext uri="{FF2B5EF4-FFF2-40B4-BE49-F238E27FC236}">
                  <a16:creationId xmlns:a16="http://schemas.microsoft.com/office/drawing/2014/main" id="{846C8AC4-0C40-516E-5CFB-EB580A37EECD}"/>
                </a:ext>
              </a:extLst>
            </p:cNvPr>
            <p:cNvSpPr/>
            <p:nvPr/>
          </p:nvSpPr>
          <p:spPr>
            <a:xfrm>
              <a:off x="7579229" y="5728957"/>
              <a:ext cx="483161" cy="430124"/>
            </a:xfrm>
            <a:prstGeom prst="roundRect">
              <a:avLst/>
            </a:prstGeom>
            <a:solidFill>
              <a:srgbClr val="4A8861"/>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sp>
          <p:nvSpPr>
            <p:cNvPr id="728" name="Rounded Rectangle 727">
              <a:extLst>
                <a:ext uri="{FF2B5EF4-FFF2-40B4-BE49-F238E27FC236}">
                  <a16:creationId xmlns:a16="http://schemas.microsoft.com/office/drawing/2014/main" id="{02C3896F-4FFB-617F-4B18-28457F96D03E}"/>
                </a:ext>
              </a:extLst>
            </p:cNvPr>
            <p:cNvSpPr/>
            <p:nvPr/>
          </p:nvSpPr>
          <p:spPr>
            <a:xfrm>
              <a:off x="7579903" y="5418897"/>
              <a:ext cx="469867" cy="248070"/>
            </a:xfrm>
            <a:prstGeom prst="roundRect">
              <a:avLst/>
            </a:prstGeom>
            <a:solidFill>
              <a:schemeClr val="bg1">
                <a:lumMod val="65000"/>
              </a:schemeClr>
            </a:soli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prstClr val="black"/>
                </a:solidFill>
                <a:effectLst/>
                <a:uLnTx/>
                <a:uFillTx/>
                <a:latin typeface="Gill Sans MT"/>
                <a:ea typeface="+mn-ea"/>
                <a:cs typeface="Gill Sans MT"/>
              </a:endParaRPr>
            </a:p>
          </p:txBody>
        </p:sp>
        <p:cxnSp>
          <p:nvCxnSpPr>
            <p:cNvPr id="729" name="Straight Arrow Connector 728">
              <a:extLst>
                <a:ext uri="{FF2B5EF4-FFF2-40B4-BE49-F238E27FC236}">
                  <a16:creationId xmlns:a16="http://schemas.microsoft.com/office/drawing/2014/main" id="{59E638E5-837D-7EC2-7FD7-4F5FA4F11280}"/>
                </a:ext>
              </a:extLst>
            </p:cNvPr>
            <p:cNvCxnSpPr>
              <a:cxnSpLocks/>
              <a:endCxn id="242" idx="0"/>
            </p:cNvCxnSpPr>
            <p:nvPr/>
          </p:nvCxnSpPr>
          <p:spPr>
            <a:xfrm flipH="1">
              <a:off x="6955004" y="2048719"/>
              <a:ext cx="0" cy="264997"/>
            </a:xfrm>
            <a:prstGeom prst="straightConnector1">
              <a:avLst/>
            </a:prstGeom>
            <a:noFill/>
            <a:ln w="38100" cap="flat" cmpd="sng" algn="ctr">
              <a:solidFill>
                <a:schemeClr val="tx1"/>
              </a:solidFill>
              <a:prstDash val="solid"/>
              <a:miter lim="800000"/>
              <a:headEnd type="none"/>
              <a:tailEnd type="arrow"/>
            </a:ln>
            <a:effectLst/>
          </p:spPr>
        </p:cxnSp>
        <p:sp>
          <p:nvSpPr>
            <p:cNvPr id="730" name="TextBox 729">
              <a:extLst>
                <a:ext uri="{FF2B5EF4-FFF2-40B4-BE49-F238E27FC236}">
                  <a16:creationId xmlns:a16="http://schemas.microsoft.com/office/drawing/2014/main" id="{B0994CCE-FD67-9150-C08D-D6ED3DBA7862}"/>
                </a:ext>
              </a:extLst>
            </p:cNvPr>
            <p:cNvSpPr txBox="1"/>
            <p:nvPr/>
          </p:nvSpPr>
          <p:spPr>
            <a:xfrm>
              <a:off x="4405925" y="5742527"/>
              <a:ext cx="121919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Gill Sans MT"/>
                </a:rPr>
                <a:t>Buffer</a:t>
              </a:r>
            </a:p>
          </p:txBody>
        </p:sp>
        <p:sp>
          <p:nvSpPr>
            <p:cNvPr id="731" name="TextBox 730">
              <a:extLst>
                <a:ext uri="{FF2B5EF4-FFF2-40B4-BE49-F238E27FC236}">
                  <a16:creationId xmlns:a16="http://schemas.microsoft.com/office/drawing/2014/main" id="{05235E89-6298-B319-44B8-83DCDD22087E}"/>
                </a:ext>
              </a:extLst>
            </p:cNvPr>
            <p:cNvSpPr txBox="1"/>
            <p:nvPr/>
          </p:nvSpPr>
          <p:spPr>
            <a:xfrm>
              <a:off x="6167419" y="5831680"/>
              <a:ext cx="98324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Gill Sans MT"/>
                  <a:ea typeface="+mn-ea"/>
                  <a:cs typeface="Gill Sans MT"/>
                </a:rPr>
                <a:t>Buffer</a:t>
              </a:r>
            </a:p>
          </p:txBody>
        </p:sp>
        <p:sp>
          <p:nvSpPr>
            <p:cNvPr id="732" name="TextBox 731">
              <a:extLst>
                <a:ext uri="{FF2B5EF4-FFF2-40B4-BE49-F238E27FC236}">
                  <a16:creationId xmlns:a16="http://schemas.microsoft.com/office/drawing/2014/main" id="{A3E16034-C728-29B5-EB44-67A0F7A07CE0}"/>
                </a:ext>
              </a:extLst>
            </p:cNvPr>
            <p:cNvSpPr txBox="1"/>
            <p:nvPr/>
          </p:nvSpPr>
          <p:spPr>
            <a:xfrm>
              <a:off x="7326936" y="5801099"/>
              <a:ext cx="98324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Gill Sans MT"/>
                  <a:ea typeface="+mn-ea"/>
                  <a:cs typeface="Gill Sans MT"/>
                </a:rPr>
                <a:t>Buffer</a:t>
              </a:r>
            </a:p>
          </p:txBody>
        </p:sp>
        <p:sp>
          <p:nvSpPr>
            <p:cNvPr id="733" name="TextBox 732">
              <a:extLst>
                <a:ext uri="{FF2B5EF4-FFF2-40B4-BE49-F238E27FC236}">
                  <a16:creationId xmlns:a16="http://schemas.microsoft.com/office/drawing/2014/main" id="{257E7E13-73B3-7DD3-D68D-73635342507E}"/>
                </a:ext>
              </a:extLst>
            </p:cNvPr>
            <p:cNvSpPr txBox="1"/>
            <p:nvPr/>
          </p:nvSpPr>
          <p:spPr>
            <a:xfrm>
              <a:off x="4407768" y="5262640"/>
              <a:ext cx="12191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34" name="TextBox 733">
              <a:extLst>
                <a:ext uri="{FF2B5EF4-FFF2-40B4-BE49-F238E27FC236}">
                  <a16:creationId xmlns:a16="http://schemas.microsoft.com/office/drawing/2014/main" id="{2AD30534-E694-ADB8-B0CE-2DB9401564C9}"/>
                </a:ext>
              </a:extLst>
            </p:cNvPr>
            <p:cNvSpPr txBox="1"/>
            <p:nvPr/>
          </p:nvSpPr>
          <p:spPr>
            <a:xfrm>
              <a:off x="7185924" y="5368936"/>
              <a:ext cx="12191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1400" b="1" i="0" u="none" strike="noStrike" kern="1200" cap="none" spc="0" normalizeH="0" baseline="0" noProof="0" dirty="0">
                <a:ln>
                  <a:noFill/>
                </a:ln>
                <a:solidFill>
                  <a:srgbClr val="000000"/>
                </a:solidFill>
                <a:effectLst/>
                <a:uLnTx/>
                <a:uFillTx/>
                <a:latin typeface="Gill Sans MT"/>
                <a:ea typeface="+mn-ea"/>
                <a:cs typeface="Gill Sans MT"/>
              </a:endParaRPr>
            </a:p>
          </p:txBody>
        </p:sp>
        <p:sp>
          <p:nvSpPr>
            <p:cNvPr id="735" name="TextBox 734">
              <a:extLst>
                <a:ext uri="{FF2B5EF4-FFF2-40B4-BE49-F238E27FC236}">
                  <a16:creationId xmlns:a16="http://schemas.microsoft.com/office/drawing/2014/main" id="{CB4C4FD5-F284-DA24-D8FB-209D16FD708B}"/>
                </a:ext>
              </a:extLst>
            </p:cNvPr>
            <p:cNvSpPr txBox="1"/>
            <p:nvPr/>
          </p:nvSpPr>
          <p:spPr>
            <a:xfrm>
              <a:off x="6018577" y="5426615"/>
              <a:ext cx="1219198"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srgbClr val="000000"/>
                  </a:solidFill>
                  <a:effectLst/>
                  <a:uLnTx/>
                  <a:uFillTx/>
                  <a:latin typeface="Gill Sans MT"/>
                  <a:ea typeface="+mn-ea"/>
                  <a:cs typeface="Gill Sans MT"/>
                </a:rPr>
                <a:t>NoC</a:t>
              </a:r>
              <a:endParaRPr kumimoji="0" lang="en-US" sz="1200" b="1" i="0" u="none" strike="noStrike" kern="1200" cap="none" spc="0" normalizeH="0" baseline="0" noProof="0" dirty="0">
                <a:ln>
                  <a:noFill/>
                </a:ln>
                <a:solidFill>
                  <a:srgbClr val="000000"/>
                </a:solidFill>
                <a:effectLst/>
                <a:uLnTx/>
                <a:uFillTx/>
                <a:latin typeface="Gill Sans MT"/>
                <a:ea typeface="+mn-ea"/>
                <a:cs typeface="Gill Sans MT"/>
              </a:endParaRPr>
            </a:p>
          </p:txBody>
        </p:sp>
      </p:grpSp>
      <p:sp>
        <p:nvSpPr>
          <p:cNvPr id="338" name="TextBox 337">
            <a:extLst>
              <a:ext uri="{FF2B5EF4-FFF2-40B4-BE49-F238E27FC236}">
                <a16:creationId xmlns:a16="http://schemas.microsoft.com/office/drawing/2014/main" id="{EED186B8-00D4-1A69-1814-B6AC07C544FB}"/>
              </a:ext>
            </a:extLst>
          </p:cNvPr>
          <p:cNvSpPr txBox="1"/>
          <p:nvPr/>
        </p:nvSpPr>
        <p:spPr>
          <a:xfrm>
            <a:off x="5072391" y="6482274"/>
            <a:ext cx="360406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C00000"/>
                </a:solidFill>
                <a:effectLst/>
                <a:uLnTx/>
                <a:uFillTx/>
                <a:latin typeface="Gill Sans MT"/>
                <a:ea typeface="+mn-ea"/>
                <a:cs typeface="Gill Sans MT"/>
              </a:rPr>
              <a:t>Heterogeneous Accelerators</a:t>
            </a:r>
          </a:p>
        </p:txBody>
      </p:sp>
      <p:sp>
        <p:nvSpPr>
          <p:cNvPr id="3" name="Slide Number Placeholder 2">
            <a:extLst>
              <a:ext uri="{FF2B5EF4-FFF2-40B4-BE49-F238E27FC236}">
                <a16:creationId xmlns:a16="http://schemas.microsoft.com/office/drawing/2014/main" id="{3CA027E2-88A1-2A91-0B35-486202386090}"/>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49</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39304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500"/>
                                        <p:tgtEl>
                                          <p:spTgt spid="3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fade">
                                      <p:cBhvr>
                                        <p:cTn id="12"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915400" cy="1066800"/>
          </a:xfrm>
        </p:spPr>
        <p:txBody>
          <a:bodyPr/>
          <a:lstStyle/>
          <a:p>
            <a:r>
              <a:rPr lang="en-US" dirty="0"/>
              <a:t>Accelerating In-Memory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E574D81-B5DE-384D-B24B-566C679AE608}" type="slidenum">
              <a:rPr kumimoji="0" lang="en-US" sz="1600" b="0" i="0" u="none" strike="noStrike" kern="1200" cap="none" spc="0" normalizeH="0" baseline="0" noProof="0" smtClean="0">
                <a:ln>
                  <a:noFill/>
                </a:ln>
                <a:solidFill>
                  <a:srgbClr val="000000"/>
                </a:solidFill>
                <a:effectLst/>
                <a:uLnTx/>
                <a:uFillTx/>
                <a:latin typeface="Garamond" charset="0"/>
                <a:ea typeface="+mn-ea"/>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600" b="0" i="0" u="none" strike="noStrike" kern="1200" cap="none" spc="0" normalizeH="0" baseline="0" noProof="0">
              <a:ln>
                <a:noFill/>
              </a:ln>
              <a:solidFill>
                <a:srgbClr val="000000"/>
              </a:solidFill>
              <a:effectLst/>
              <a:uLnTx/>
              <a:uFillTx/>
              <a:latin typeface="Garamond" charset="0"/>
              <a:ea typeface="+mn-ea"/>
            </a:endParaRPr>
          </a:p>
        </p:txBody>
      </p:sp>
      <p:sp>
        <p:nvSpPr>
          <p:cNvPr id="5" name="내용 개체 틀 2"/>
          <p:cNvSpPr txBox="1">
            <a:spLocks/>
          </p:cNvSpPr>
          <p:nvPr/>
        </p:nvSpPr>
        <p:spPr bwMode="auto">
          <a:xfrm>
            <a:off x="228600" y="1124744"/>
            <a:ext cx="8610600" cy="4876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lr>
                <a:schemeClr val="accent1"/>
              </a:buClr>
              <a:buSzPct val="65000"/>
              <a:buFont typeface="Wingdings" charset="0"/>
              <a:buChar char="n"/>
              <a:defRPr sz="2400">
                <a:solidFill>
                  <a:schemeClr val="tx1"/>
                </a:solidFill>
                <a:latin typeface="+mn-lt"/>
                <a:ea typeface="ＭＳ Ｐゴシック" pitchFamily="-106" charset="-128"/>
                <a:cs typeface="ＭＳ Ｐゴシック" pitchFamily="-106" charset="-128"/>
              </a:defRPr>
            </a:lvl1pPr>
            <a:lvl2pPr marL="669925" indent="-325438" algn="l" rtl="0" eaLnBrk="0" fontAlgn="base" hangingPunct="0">
              <a:spcBef>
                <a:spcPct val="20000"/>
              </a:spcBef>
              <a:spcAft>
                <a:spcPct val="0"/>
              </a:spcAft>
              <a:buClr>
                <a:schemeClr val="accent2"/>
              </a:buClr>
              <a:buSzPct val="60000"/>
              <a:buFont typeface="Wingdings" charset="0"/>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charset="0"/>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charset="0"/>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charset="0"/>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Large graphs are everywhere (circa 2015)</a:t>
            </a: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18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endPar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0" marR="0" lvl="0" indent="0" algn="l" defTabSz="914400" rtl="0" eaLnBrk="0" fontAlgn="base" latinLnBrk="0" hangingPunct="0">
              <a:lnSpc>
                <a:spcPct val="100000"/>
              </a:lnSpc>
              <a:spcBef>
                <a:spcPct val="20000"/>
              </a:spcBef>
              <a:spcAft>
                <a:spcPct val="0"/>
              </a:spcAft>
              <a:buClr>
                <a:srgbClr val="CC9900"/>
              </a:buClr>
              <a:buSzPct val="65000"/>
              <a:buFont typeface="Wingdings" charset="0"/>
              <a:buNone/>
              <a:tabLst/>
              <a:defRPr/>
            </a:pPr>
            <a:endParaRPr kumimoji="0" lang="en-US" altLang="ko-KR" sz="2000" b="0" i="0" u="none" strike="noStrike" kern="1200" cap="none" spc="0" normalizeH="0" baseline="0" noProof="0" dirty="0">
              <a:ln>
                <a:noFill/>
              </a:ln>
              <a:solidFill>
                <a:srgbClr val="000000"/>
              </a:solidFill>
              <a:effectLst/>
              <a:uLnTx/>
              <a:uFillTx/>
              <a:latin typeface="Tahoma"/>
              <a:ea typeface="ＭＳ Ｐゴシック" pitchFamily="-106" charset="-128"/>
            </a:endParaRPr>
          </a:p>
          <a:p>
            <a:pPr marL="342900" marR="0" lvl="0" indent="-342900" algn="l" defTabSz="914400" rtl="0" eaLnBrk="0" fontAlgn="base" latinLnBrk="0" hangingPunct="0">
              <a:lnSpc>
                <a:spcPct val="100000"/>
              </a:lnSpc>
              <a:spcBef>
                <a:spcPct val="20000"/>
              </a:spcBef>
              <a:spcAft>
                <a:spcPct val="0"/>
              </a:spcAft>
              <a:buClr>
                <a:srgbClr val="CC9900"/>
              </a:buClr>
              <a:buSzPct val="65000"/>
              <a:buFont typeface="Wingdings" charset="0"/>
              <a:buChar char="n"/>
              <a:tabLst/>
              <a:defRPr/>
            </a:pPr>
            <a:r>
              <a:rPr kumimoji="0" lang="en-US" altLang="ko-KR" sz="2400" b="0" i="0" u="none" strike="noStrike" kern="1200" cap="none" spc="0" normalizeH="0" baseline="0" noProof="0" dirty="0">
                <a:ln>
                  <a:noFill/>
                </a:ln>
                <a:solidFill>
                  <a:srgbClr val="000000"/>
                </a:solidFill>
                <a:effectLst/>
                <a:uLnTx/>
                <a:uFillTx/>
                <a:latin typeface="Tahoma"/>
                <a:ea typeface="ＭＳ Ｐゴシック" pitchFamily="-106" charset="-128"/>
              </a:rPr>
              <a:t>Scalable large-scale graph processing is challenging</a:t>
            </a:r>
            <a:endParaRPr kumimoji="0" lang="ko-KR" altLang="en-US" sz="2400" b="0" i="0" u="none" strike="noStrike" kern="1200" cap="none" spc="0" normalizeH="0" baseline="0" noProof="0" dirty="0">
              <a:ln>
                <a:noFill/>
              </a:ln>
              <a:solidFill>
                <a:srgbClr val="000000"/>
              </a:solidFill>
              <a:effectLst/>
              <a:uLnTx/>
              <a:uFillTx/>
              <a:latin typeface="Tahoma"/>
            </a:endParaRPr>
          </a:p>
        </p:txBody>
      </p:sp>
      <p:grpSp>
        <p:nvGrpSpPr>
          <p:cNvPr id="6" name="그룹 7"/>
          <p:cNvGrpSpPr/>
          <p:nvPr/>
        </p:nvGrpSpPr>
        <p:grpSpPr>
          <a:xfrm>
            <a:off x="832673" y="1777556"/>
            <a:ext cx="7716092" cy="1519994"/>
            <a:chOff x="832673" y="2141219"/>
            <a:chExt cx="7716092" cy="1519994"/>
          </a:xfrm>
        </p:grpSpPr>
        <p:sp>
          <p:nvSpPr>
            <p:cNvPr id="7" name="TextBox 3"/>
            <p:cNvSpPr txBox="1"/>
            <p:nvPr/>
          </p:nvSpPr>
          <p:spPr>
            <a:xfrm>
              <a:off x="832673" y="3014882"/>
              <a:ext cx="1764778"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36 Million </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Wikipedia Pages</a:t>
              </a:r>
            </a:p>
          </p:txBody>
        </p:sp>
        <p:sp>
          <p:nvSpPr>
            <p:cNvPr id="8" name="TextBox 5"/>
            <p:cNvSpPr txBox="1"/>
            <p:nvPr/>
          </p:nvSpPr>
          <p:spPr>
            <a:xfrm>
              <a:off x="2842663" y="3014882"/>
              <a:ext cx="1702134"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1.4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Facebook Users</a:t>
              </a:r>
            </a:p>
          </p:txBody>
        </p:sp>
        <p:sp>
          <p:nvSpPr>
            <p:cNvPr id="9" name="TextBox 5"/>
            <p:cNvSpPr txBox="1"/>
            <p:nvPr/>
          </p:nvSpPr>
          <p:spPr>
            <a:xfrm>
              <a:off x="5023819" y="3014882"/>
              <a:ext cx="1420389"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300 Million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Twitter Users</a:t>
              </a:r>
            </a:p>
          </p:txBody>
        </p:sp>
        <p:pic>
          <p:nvPicPr>
            <p:cNvPr id="10" name="Picture 2" descr="http://www.bioteams.com/images/wikipedia_as_a.jpg"/>
            <p:cNvPicPr>
              <a:picLocks noChangeAspect="1" noChangeArrowheads="1"/>
            </p:cNvPicPr>
            <p:nvPr/>
          </p:nvPicPr>
          <p:blipFill>
            <a:blip r:embed="rId2" cstate="print"/>
            <a:srcRect/>
            <a:stretch>
              <a:fillRect/>
            </a:stretch>
          </p:blipFill>
          <p:spPr bwMode="auto">
            <a:xfrm>
              <a:off x="1221470" y="2141219"/>
              <a:ext cx="881698" cy="881700"/>
            </a:xfrm>
            <a:prstGeom prst="rect">
              <a:avLst/>
            </a:prstGeom>
            <a:noFill/>
          </p:spPr>
        </p:pic>
        <p:pic>
          <p:nvPicPr>
            <p:cNvPr id="11" name="Picture 8" descr="http://jchutchins.net/site/wp-content/uploads/2009/06/facebook-logo.jpg"/>
            <p:cNvPicPr>
              <a:picLocks noChangeAspect="1" noChangeArrowheads="1"/>
            </p:cNvPicPr>
            <p:nvPr/>
          </p:nvPicPr>
          <p:blipFill>
            <a:blip r:embed="rId3" cstate="print"/>
            <a:srcRect/>
            <a:stretch>
              <a:fillRect/>
            </a:stretch>
          </p:blipFill>
          <p:spPr bwMode="auto">
            <a:xfrm>
              <a:off x="2873087" y="2262268"/>
              <a:ext cx="1699935" cy="639600"/>
            </a:xfrm>
            <a:prstGeom prst="rect">
              <a:avLst/>
            </a:prstGeom>
            <a:noFill/>
          </p:spPr>
        </p:pic>
        <p:pic>
          <p:nvPicPr>
            <p:cNvPr id="12" name="Picture 10" descr="http://asset3.itsnicethat.com/system/files/062012/4fd07cea5c3e3c0d810000db/img_col_main/Twitternew.jpg?135457642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7104" t="20452" r="24614" b="18303"/>
            <a:stretch/>
          </p:blipFill>
          <p:spPr bwMode="auto">
            <a:xfrm>
              <a:off x="5311851" y="2226563"/>
              <a:ext cx="844326" cy="711010"/>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12" descr="https://pbs.twimg.com/profile_images/1550954462/instagramIcon_400x400.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52174" y="2193963"/>
              <a:ext cx="776210" cy="776210"/>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TextBox 5"/>
            <p:cNvSpPr txBox="1"/>
            <p:nvPr/>
          </p:nvSpPr>
          <p:spPr>
            <a:xfrm>
              <a:off x="6731793" y="3014882"/>
              <a:ext cx="1816972" cy="646331"/>
            </a:xfrm>
            <a:prstGeom prst="rect">
              <a:avLst/>
            </a:prstGeom>
            <a:noFill/>
          </p:spPr>
          <p:txBody>
            <a:bodyPr wrap="none" rtlCol="0">
              <a:spAutoFit/>
            </a:bodyPr>
            <a:ls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a:lstStyle>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30 Billion</a:t>
              </a:r>
            </a:p>
            <a:p>
              <a:pPr marL="0" marR="0" lvl="0" indent="0" algn="ctr" defTabSz="914400" rtl="0" eaLnBrk="1" fontAlgn="auto" latinLnBrk="1"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Tahoma"/>
                  <a:ea typeface="+mn-ea"/>
                  <a:cs typeface="+mn-cs"/>
                </a:rPr>
                <a:t>Instagram Photos</a:t>
              </a:r>
            </a:p>
          </p:txBody>
        </p:sp>
      </p:grpSp>
      <p:graphicFrame>
        <p:nvGraphicFramePr>
          <p:cNvPr id="15" name="내용 개체 틀 5"/>
          <p:cNvGraphicFramePr>
            <a:graphicFrameLocks/>
          </p:cNvGraphicFramePr>
          <p:nvPr/>
        </p:nvGraphicFramePr>
        <p:xfrm>
          <a:off x="832672" y="4149080"/>
          <a:ext cx="7854127" cy="2237361"/>
        </p:xfrm>
        <a:graphic>
          <a:graphicData uri="http://schemas.openxmlformats.org/drawingml/2006/chart">
            <c:chart xmlns:c="http://schemas.openxmlformats.org/drawingml/2006/chart" xmlns:r="http://schemas.openxmlformats.org/officeDocument/2006/relationships" r:id="rId6"/>
          </a:graphicData>
        </a:graphic>
      </p:graphicFrame>
      <p:cxnSp>
        <p:nvCxnSpPr>
          <p:cNvPr id="16" name="직선 화살표 연결선 6"/>
          <p:cNvCxnSpPr/>
          <p:nvPr/>
        </p:nvCxnSpPr>
        <p:spPr>
          <a:xfrm flipH="1">
            <a:off x="5148066" y="5219239"/>
            <a:ext cx="3341510"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84986622"/>
      </p:ext>
    </p:extLst>
  </p:cSld>
  <p:clrMapOvr>
    <a:masterClrMapping/>
  </p:clrMapOvr>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Gill Sans MT"/>
              </a:rPr>
              <a:t>Identifying Layer Families</a:t>
            </a:r>
            <a:endParaRPr lang="en-US" sz="4000" dirty="0">
              <a:latin typeface="Gill Sans MT"/>
              <a:cs typeface="Gill Sans MT"/>
            </a:endParaRPr>
          </a:p>
        </p:txBody>
      </p:sp>
      <p:grpSp>
        <p:nvGrpSpPr>
          <p:cNvPr id="49" name="Group 48"/>
          <p:cNvGrpSpPr/>
          <p:nvPr/>
        </p:nvGrpSpPr>
        <p:grpSpPr>
          <a:xfrm>
            <a:off x="5952" y="1562072"/>
            <a:ext cx="9138048" cy="3252993"/>
            <a:chOff x="-381000" y="1828800"/>
            <a:chExt cx="10134600" cy="3383266"/>
          </a:xfrm>
        </p:grpSpPr>
        <p:graphicFrame>
          <p:nvGraphicFramePr>
            <p:cNvPr id="65" name="Chart 64"/>
            <p:cNvGraphicFramePr>
              <a:graphicFrameLocks/>
            </p:cNvGraphicFramePr>
            <p:nvPr/>
          </p:nvGraphicFramePr>
          <p:xfrm>
            <a:off x="-381000" y="2364257"/>
            <a:ext cx="5410200" cy="2847809"/>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7" name="Chart 66"/>
            <p:cNvGraphicFramePr>
              <a:graphicFrameLocks/>
            </p:cNvGraphicFramePr>
            <p:nvPr/>
          </p:nvGraphicFramePr>
          <p:xfrm>
            <a:off x="2342776" y="1828800"/>
            <a:ext cx="7410824" cy="3383266"/>
          </p:xfrm>
          <a:graphic>
            <a:graphicData uri="http://schemas.openxmlformats.org/drawingml/2006/chart">
              <c:chart xmlns:c="http://schemas.openxmlformats.org/drawingml/2006/chart" xmlns:r="http://schemas.openxmlformats.org/officeDocument/2006/relationships" r:id="rId4"/>
            </a:graphicData>
          </a:graphic>
        </p:graphicFrame>
      </p:grpSp>
      <p:sp>
        <p:nvSpPr>
          <p:cNvPr id="73" name="Rectangle 72"/>
          <p:cNvSpPr/>
          <p:nvPr/>
        </p:nvSpPr>
        <p:spPr>
          <a:xfrm>
            <a:off x="-27384" y="891749"/>
            <a:ext cx="9171384" cy="830997"/>
          </a:xfrm>
          <a:prstGeom prst="rect">
            <a:avLst/>
          </a:prstGeom>
          <a:solidFill>
            <a:srgbClr val="1F497D">
              <a:lumMod val="75000"/>
            </a:srgb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Key observation:  the majority of layers group into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Gill Sans MT"/>
                <a:ea typeface="+mn-ea"/>
                <a:cs typeface="Gill Sans MT"/>
              </a:rPr>
              <a:t>a small number of </a:t>
            </a:r>
            <a:r>
              <a:rPr kumimoji="0" lang="en-US" sz="2400" b="1" i="0" u="sng" strike="noStrike" kern="1200" cap="none" spc="0" normalizeH="0" baseline="0" noProof="0" dirty="0">
                <a:ln>
                  <a:noFill/>
                </a:ln>
                <a:solidFill>
                  <a:prstClr val="white"/>
                </a:solidFill>
                <a:effectLst/>
                <a:uLnTx/>
                <a:uFillTx/>
                <a:latin typeface="Gill Sans MT"/>
                <a:ea typeface="+mn-ea"/>
                <a:cs typeface="Gill Sans MT"/>
              </a:rPr>
              <a:t>layer families</a:t>
            </a:r>
          </a:p>
        </p:txBody>
      </p:sp>
      <p:pic>
        <p:nvPicPr>
          <p:cNvPr id="30" name="Picture 29" descr="safari.png"/>
          <p:cNvPicPr>
            <a:picLocks noChangeAspect="1"/>
          </p:cNvPicPr>
          <p:nvPr/>
        </p:nvPicPr>
        <p:blipFill>
          <a:blip r:embed="rId5" cstate="print"/>
          <a:stretch>
            <a:fillRect/>
          </a:stretch>
        </p:blipFill>
        <p:spPr>
          <a:xfrm>
            <a:off x="76200" y="6580445"/>
            <a:ext cx="959296" cy="277563"/>
          </a:xfrm>
          <a:prstGeom prst="rect">
            <a:avLst/>
          </a:prstGeom>
        </p:spPr>
      </p:pic>
      <p:sp>
        <p:nvSpPr>
          <p:cNvPr id="31" name="Shape 6"/>
          <p:cNvSpPr/>
          <p:nvPr/>
        </p:nvSpPr>
        <p:spPr>
          <a:xfrm>
            <a:off x="1066918" y="2302956"/>
            <a:ext cx="1426873" cy="808840"/>
          </a:xfrm>
          <a:prstGeom prst="ellipse">
            <a:avLst/>
          </a:prstGeom>
          <a:solidFill>
            <a:srgbClr val="008000">
              <a:alpha val="28000"/>
            </a:srgb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32" name="Shape 6"/>
          <p:cNvSpPr/>
          <p:nvPr/>
        </p:nvSpPr>
        <p:spPr>
          <a:xfrm>
            <a:off x="2217765" y="2942387"/>
            <a:ext cx="708444" cy="601250"/>
          </a:xfrm>
          <a:prstGeom prst="ellipse">
            <a:avLst/>
          </a:prstGeom>
          <a:solidFill>
            <a:srgbClr val="AF9CD3">
              <a:alpha val="28000"/>
            </a:srgb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38" name="Shape 6"/>
          <p:cNvSpPr/>
          <p:nvPr/>
        </p:nvSpPr>
        <p:spPr>
          <a:xfrm>
            <a:off x="7632443" y="2935049"/>
            <a:ext cx="687072" cy="460913"/>
          </a:xfrm>
          <a:prstGeom prst="ellipse">
            <a:avLst/>
          </a:prstGeom>
          <a:solidFill>
            <a:srgbClr val="AF9CD3">
              <a:alpha val="28000"/>
            </a:srgb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39" name="Shape 6"/>
          <p:cNvSpPr/>
          <p:nvPr/>
        </p:nvSpPr>
        <p:spPr>
          <a:xfrm>
            <a:off x="7495029" y="2366229"/>
            <a:ext cx="1099314" cy="576157"/>
          </a:xfrm>
          <a:prstGeom prst="ellipse">
            <a:avLst/>
          </a:prstGeom>
          <a:solidFill>
            <a:srgbClr val="008000">
              <a:alpha val="28000"/>
            </a:srgb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41" name="TextBox 40"/>
          <p:cNvSpPr txBox="1"/>
          <p:nvPr/>
        </p:nvSpPr>
        <p:spPr>
          <a:xfrm>
            <a:off x="2249271" y="2174696"/>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FF"/>
                </a:solidFill>
                <a:effectLst/>
                <a:uLnTx/>
                <a:uFillTx/>
                <a:latin typeface="Gill Sans MT"/>
                <a:ea typeface="+mn-ea"/>
                <a:cs typeface="Gill Sans MT"/>
              </a:rPr>
              <a:t>Family 1</a:t>
            </a:r>
          </a:p>
        </p:txBody>
      </p:sp>
      <p:sp>
        <p:nvSpPr>
          <p:cNvPr id="42" name="TextBox 41"/>
          <p:cNvSpPr txBox="1"/>
          <p:nvPr/>
        </p:nvSpPr>
        <p:spPr>
          <a:xfrm>
            <a:off x="2688503" y="2664306"/>
            <a:ext cx="95026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FF"/>
                </a:solidFill>
                <a:effectLst/>
                <a:uLnTx/>
                <a:uFillTx/>
                <a:latin typeface="Gill Sans MT"/>
                <a:ea typeface="+mn-ea"/>
                <a:cs typeface="Gill Sans MT"/>
              </a:rPr>
              <a:t>Family 2</a:t>
            </a:r>
          </a:p>
        </p:txBody>
      </p:sp>
      <p:sp>
        <p:nvSpPr>
          <p:cNvPr id="43" name="TextBox 42"/>
          <p:cNvSpPr txBox="1"/>
          <p:nvPr/>
        </p:nvSpPr>
        <p:spPr>
          <a:xfrm>
            <a:off x="3351257" y="3707352"/>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3</a:t>
            </a:r>
          </a:p>
        </p:txBody>
      </p:sp>
      <p:sp>
        <p:nvSpPr>
          <p:cNvPr id="44" name="TextBox 43"/>
          <p:cNvSpPr txBox="1"/>
          <p:nvPr/>
        </p:nvSpPr>
        <p:spPr>
          <a:xfrm>
            <a:off x="3256701" y="3347871"/>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4</a:t>
            </a:r>
          </a:p>
        </p:txBody>
      </p:sp>
      <p:sp>
        <p:nvSpPr>
          <p:cNvPr id="45" name="TextBox 44"/>
          <p:cNvSpPr txBox="1"/>
          <p:nvPr/>
        </p:nvSpPr>
        <p:spPr>
          <a:xfrm>
            <a:off x="1015216" y="3806302"/>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5</a:t>
            </a:r>
          </a:p>
        </p:txBody>
      </p:sp>
      <p:sp>
        <p:nvSpPr>
          <p:cNvPr id="46" name="TextBox 45"/>
          <p:cNvSpPr txBox="1"/>
          <p:nvPr/>
        </p:nvSpPr>
        <p:spPr>
          <a:xfrm>
            <a:off x="6614216" y="2286413"/>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FF"/>
                </a:solidFill>
                <a:effectLst/>
                <a:uLnTx/>
                <a:uFillTx/>
                <a:latin typeface="Gill Sans MT"/>
                <a:ea typeface="+mn-ea"/>
                <a:cs typeface="Gill Sans MT"/>
              </a:rPr>
              <a:t>Family 1</a:t>
            </a:r>
          </a:p>
        </p:txBody>
      </p:sp>
      <p:sp>
        <p:nvSpPr>
          <p:cNvPr id="47" name="TextBox 46"/>
          <p:cNvSpPr txBox="1"/>
          <p:nvPr/>
        </p:nvSpPr>
        <p:spPr>
          <a:xfrm>
            <a:off x="8256625" y="3092932"/>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400FF"/>
                </a:solidFill>
                <a:effectLst/>
                <a:uLnTx/>
                <a:uFillTx/>
                <a:latin typeface="Gill Sans MT"/>
                <a:ea typeface="+mn-ea"/>
                <a:cs typeface="Gill Sans MT"/>
              </a:rPr>
              <a:t>Family 2</a:t>
            </a:r>
          </a:p>
        </p:txBody>
      </p:sp>
      <p:sp>
        <p:nvSpPr>
          <p:cNvPr id="74" name="TextBox 73"/>
          <p:cNvSpPr txBox="1"/>
          <p:nvPr/>
        </p:nvSpPr>
        <p:spPr>
          <a:xfrm>
            <a:off x="5449121" y="3707351"/>
            <a:ext cx="1014380"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 Family 3</a:t>
            </a:r>
          </a:p>
        </p:txBody>
      </p:sp>
      <p:sp>
        <p:nvSpPr>
          <p:cNvPr id="75" name="TextBox 74"/>
          <p:cNvSpPr txBox="1"/>
          <p:nvPr/>
        </p:nvSpPr>
        <p:spPr>
          <a:xfrm>
            <a:off x="7665434" y="3806300"/>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4</a:t>
            </a:r>
          </a:p>
        </p:txBody>
      </p:sp>
      <p:sp>
        <p:nvSpPr>
          <p:cNvPr id="76" name="TextBox 75"/>
          <p:cNvSpPr txBox="1"/>
          <p:nvPr/>
        </p:nvSpPr>
        <p:spPr>
          <a:xfrm>
            <a:off x="5412474" y="2677611"/>
            <a:ext cx="950261" cy="369332"/>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C00000"/>
                </a:solidFill>
                <a:effectLst/>
                <a:uLnTx/>
                <a:uFillTx/>
                <a:latin typeface="Gill Sans MT"/>
                <a:ea typeface="+mn-ea"/>
                <a:cs typeface="Gill Sans MT"/>
              </a:rPr>
              <a:t>Family 5</a:t>
            </a:r>
          </a:p>
        </p:txBody>
      </p:sp>
      <p:sp>
        <p:nvSpPr>
          <p:cNvPr id="50" name="Rectangle 49">
            <a:extLst>
              <a:ext uri="{FF2B5EF4-FFF2-40B4-BE49-F238E27FC236}">
                <a16:creationId xmlns:a16="http://schemas.microsoft.com/office/drawing/2014/main" id="{3F94557C-B89D-7E4A-B40F-76541E46A55C}"/>
              </a:ext>
            </a:extLst>
          </p:cNvPr>
          <p:cNvSpPr/>
          <p:nvPr/>
        </p:nvSpPr>
        <p:spPr>
          <a:xfrm>
            <a:off x="0" y="5010360"/>
            <a:ext cx="9144000" cy="707886"/>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Gill Sans MT"/>
              </a:rPr>
              <a:t>Families 1 &amp; 2: low parameter footprint, high data reuse and MAC intensity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000" b="1" i="0" u="sng" strike="noStrike" kern="1200" cap="none" spc="0" normalizeH="0" baseline="0" noProof="0" dirty="0">
                <a:ln>
                  <a:noFill/>
                </a:ln>
                <a:solidFill>
                  <a:srgbClr val="1400FF"/>
                </a:solidFill>
                <a:effectLst/>
                <a:uLnTx/>
                <a:uFillTx/>
                <a:latin typeface="Gill Sans MT"/>
                <a:ea typeface="+mn-ea"/>
                <a:cs typeface="Gill Sans MT"/>
              </a:rPr>
              <a:t>compute-centric layers </a:t>
            </a:r>
          </a:p>
        </p:txBody>
      </p:sp>
      <p:sp>
        <p:nvSpPr>
          <p:cNvPr id="51" name="Rectangle 50">
            <a:extLst>
              <a:ext uri="{FF2B5EF4-FFF2-40B4-BE49-F238E27FC236}">
                <a16:creationId xmlns:a16="http://schemas.microsoft.com/office/drawing/2014/main" id="{F4868B78-0048-9444-90F3-49FC75078E01}"/>
              </a:ext>
            </a:extLst>
          </p:cNvPr>
          <p:cNvSpPr/>
          <p:nvPr/>
        </p:nvSpPr>
        <p:spPr>
          <a:xfrm>
            <a:off x="-89210" y="5795402"/>
            <a:ext cx="9322420" cy="707886"/>
          </a:xfrm>
          <a:prstGeom prst="rect">
            <a:avLst/>
          </a:prstGeom>
          <a:solidFill>
            <a:schemeClr val="accent6">
              <a:lumMod val="20000"/>
              <a:lumOff val="80000"/>
            </a:schemeClr>
          </a:solidFill>
        </p:spPr>
        <p:txBody>
          <a:bodyPr wrap="square">
            <a:spAutoFit/>
          </a:bodyP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Gill Sans MT"/>
              </a:rPr>
              <a:t>Families 3, 4 &amp; 5: high parameter footprint, low data reuse and MAC intensity </a:t>
            </a:r>
          </a:p>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000" b="1" i="0" u="sng" strike="noStrike" kern="1200" cap="none" spc="0" normalizeH="0" baseline="0" noProof="0" dirty="0">
                <a:ln>
                  <a:noFill/>
                </a:ln>
                <a:solidFill>
                  <a:srgbClr val="C00000"/>
                </a:solidFill>
                <a:effectLst/>
                <a:uLnTx/>
                <a:uFillTx/>
                <a:latin typeface="Gill Sans MT"/>
                <a:ea typeface="+mn-ea"/>
                <a:cs typeface="Gill Sans MT"/>
              </a:rPr>
              <a:t>data-centric layers </a:t>
            </a:r>
          </a:p>
        </p:txBody>
      </p:sp>
      <p:sp>
        <p:nvSpPr>
          <p:cNvPr id="52" name="Shape 6">
            <a:extLst>
              <a:ext uri="{FF2B5EF4-FFF2-40B4-BE49-F238E27FC236}">
                <a16:creationId xmlns:a16="http://schemas.microsoft.com/office/drawing/2014/main" id="{761AA1BC-DB0E-6A43-BADD-CD0630CDFA74}"/>
              </a:ext>
            </a:extLst>
          </p:cNvPr>
          <p:cNvSpPr/>
          <p:nvPr/>
        </p:nvSpPr>
        <p:spPr>
          <a:xfrm>
            <a:off x="1023068" y="3120043"/>
            <a:ext cx="963339" cy="808857"/>
          </a:xfrm>
          <a:prstGeom prst="ellipse">
            <a:avLst/>
          </a:prstGeom>
          <a:solidFill>
            <a:schemeClr val="accent2">
              <a:lumMod val="20000"/>
              <a:lumOff val="8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3" name="Shape 6">
            <a:extLst>
              <a:ext uri="{FF2B5EF4-FFF2-40B4-BE49-F238E27FC236}">
                <a16:creationId xmlns:a16="http://schemas.microsoft.com/office/drawing/2014/main" id="{1336FFF0-A59E-6649-AC1F-80C81F20C20D}"/>
              </a:ext>
            </a:extLst>
          </p:cNvPr>
          <p:cNvSpPr/>
          <p:nvPr/>
        </p:nvSpPr>
        <p:spPr>
          <a:xfrm>
            <a:off x="2560665" y="3395961"/>
            <a:ext cx="755778" cy="453574"/>
          </a:xfrm>
          <a:prstGeom prst="ellipse">
            <a:avLst/>
          </a:prstGeom>
          <a:solidFill>
            <a:schemeClr val="accent1">
              <a:lumMod val="40000"/>
              <a:lumOff val="6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4" name="Shape 6">
            <a:extLst>
              <a:ext uri="{FF2B5EF4-FFF2-40B4-BE49-F238E27FC236}">
                <a16:creationId xmlns:a16="http://schemas.microsoft.com/office/drawing/2014/main" id="{3F2E7EA1-CAB2-754F-A54F-EEA8BFD8345D}"/>
              </a:ext>
            </a:extLst>
          </p:cNvPr>
          <p:cNvSpPr/>
          <p:nvPr/>
        </p:nvSpPr>
        <p:spPr>
          <a:xfrm>
            <a:off x="2475026" y="3979523"/>
            <a:ext cx="1475624" cy="453574"/>
          </a:xfrm>
          <a:prstGeom prst="ellipse">
            <a:avLst/>
          </a:prstGeom>
          <a:solidFill>
            <a:schemeClr val="accent3">
              <a:lumMod val="20000"/>
              <a:lumOff val="8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5" name="Shape 6">
            <a:extLst>
              <a:ext uri="{FF2B5EF4-FFF2-40B4-BE49-F238E27FC236}">
                <a16:creationId xmlns:a16="http://schemas.microsoft.com/office/drawing/2014/main" id="{9C05C8D2-398F-CE4C-B144-4EB147D4AE23}"/>
              </a:ext>
            </a:extLst>
          </p:cNvPr>
          <p:cNvSpPr/>
          <p:nvPr/>
        </p:nvSpPr>
        <p:spPr>
          <a:xfrm>
            <a:off x="6121238" y="2979581"/>
            <a:ext cx="961900" cy="806235"/>
          </a:xfrm>
          <a:prstGeom prst="ellipse">
            <a:avLst/>
          </a:prstGeom>
          <a:solidFill>
            <a:schemeClr val="accent2">
              <a:lumMod val="20000"/>
              <a:lumOff val="8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6" name="Shape 6">
            <a:extLst>
              <a:ext uri="{FF2B5EF4-FFF2-40B4-BE49-F238E27FC236}">
                <a16:creationId xmlns:a16="http://schemas.microsoft.com/office/drawing/2014/main" id="{691E53D5-A970-724D-B4B0-9BF84CF1B671}"/>
              </a:ext>
            </a:extLst>
          </p:cNvPr>
          <p:cNvSpPr/>
          <p:nvPr/>
        </p:nvSpPr>
        <p:spPr>
          <a:xfrm>
            <a:off x="7357966" y="3332241"/>
            <a:ext cx="824485" cy="510422"/>
          </a:xfrm>
          <a:prstGeom prst="ellipse">
            <a:avLst/>
          </a:prstGeom>
          <a:solidFill>
            <a:schemeClr val="accent1">
              <a:lumMod val="40000"/>
              <a:lumOff val="6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57" name="Shape 6">
            <a:extLst>
              <a:ext uri="{FF2B5EF4-FFF2-40B4-BE49-F238E27FC236}">
                <a16:creationId xmlns:a16="http://schemas.microsoft.com/office/drawing/2014/main" id="{8FF45997-CF6D-E04E-B504-612631B11C2C}"/>
              </a:ext>
            </a:extLst>
          </p:cNvPr>
          <p:cNvSpPr/>
          <p:nvPr/>
        </p:nvSpPr>
        <p:spPr>
          <a:xfrm>
            <a:off x="6139551" y="3987479"/>
            <a:ext cx="1613144" cy="369332"/>
          </a:xfrm>
          <a:prstGeom prst="ellipse">
            <a:avLst/>
          </a:prstGeom>
          <a:solidFill>
            <a:schemeClr val="accent3">
              <a:lumMod val="20000"/>
              <a:lumOff val="80000"/>
              <a:alpha val="45000"/>
            </a:schemeClr>
          </a:solidFill>
          <a:ln w="12700" cap="flat" cmpd="sng">
            <a:solidFill>
              <a:srgbClr val="000000"/>
            </a:solidFill>
            <a:prstDash val="solid"/>
            <a:miter lim="800000"/>
            <a:headEnd type="none" w="sm" len="sm"/>
            <a:tailEnd type="none" w="sm" len="sm"/>
          </a:ln>
        </p:spPr>
        <p:txBody>
          <a:bodyPr spcFirstLastPara="1" wrap="square" lIns="91425" tIns="45700" rIns="91425" bIns="45700" anchor="ctr" anchorCtr="0">
            <a:no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Twentieth Century"/>
              <a:ea typeface="Twentieth Century"/>
              <a:cs typeface="Twentieth Century"/>
              <a:sym typeface="Twentieth Century"/>
            </a:endParaRPr>
          </a:p>
        </p:txBody>
      </p:sp>
      <p:sp>
        <p:nvSpPr>
          <p:cNvPr id="3" name="Slide Number Placeholder 2">
            <a:extLst>
              <a:ext uri="{FF2B5EF4-FFF2-40B4-BE49-F238E27FC236}">
                <a16:creationId xmlns:a16="http://schemas.microsoft.com/office/drawing/2014/main" id="{432760A8-EE16-FD3E-871D-C78E11596965}"/>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50</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862906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
                                        </p:tgtEl>
                                        <p:attrNameLst>
                                          <p:attrName>style.visibility</p:attrName>
                                        </p:attrNameLst>
                                      </p:cBhvr>
                                      <p:to>
                                        <p:strVal val="visible"/>
                                      </p:to>
                                    </p:set>
                                    <p:animEffect transition="in" filter="fade">
                                      <p:cBhvr>
                                        <p:cTn id="7" dur="500"/>
                                        <p:tgtEl>
                                          <p:spTgt spid="7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9"/>
                                        </p:tgtEl>
                                        <p:attrNameLst>
                                          <p:attrName>style.visibility</p:attrName>
                                        </p:attrNameLst>
                                      </p:cBhvr>
                                      <p:to>
                                        <p:strVal val="visible"/>
                                      </p:to>
                                    </p:set>
                                    <p:animEffect transition="in" filter="fade">
                                      <p:cBhvr>
                                        <p:cTn id="12" dur="500"/>
                                        <p:tgtEl>
                                          <p:spTgt spid="4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fade">
                                      <p:cBhvr>
                                        <p:cTn id="15" dur="500"/>
                                        <p:tgtEl>
                                          <p:spTgt spid="3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1"/>
                                        </p:tgtEl>
                                        <p:attrNameLst>
                                          <p:attrName>style.visibility</p:attrName>
                                        </p:attrNameLst>
                                      </p:cBhvr>
                                      <p:to>
                                        <p:strVal val="visible"/>
                                      </p:to>
                                    </p:set>
                                    <p:animEffect transition="in" filter="fade">
                                      <p:cBhvr>
                                        <p:cTn id="18" dur="500"/>
                                        <p:tgtEl>
                                          <p:spTgt spid="41"/>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6"/>
                                        </p:tgtEl>
                                        <p:attrNameLst>
                                          <p:attrName>style.visibility</p:attrName>
                                        </p:attrNameLst>
                                      </p:cBhvr>
                                      <p:to>
                                        <p:strVal val="visible"/>
                                      </p:to>
                                    </p:set>
                                    <p:animEffect transition="in" filter="fade">
                                      <p:cBhvr>
                                        <p:cTn id="21" dur="500"/>
                                        <p:tgtEl>
                                          <p:spTgt spid="4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9"/>
                                        </p:tgtEl>
                                        <p:attrNameLst>
                                          <p:attrName>style.visibility</p:attrName>
                                        </p:attrNameLst>
                                      </p:cBhvr>
                                      <p:to>
                                        <p:strVal val="visible"/>
                                      </p:to>
                                    </p:set>
                                    <p:animEffect transition="in" filter="fade">
                                      <p:cBhvr>
                                        <p:cTn id="24" dur="500"/>
                                        <p:tgtEl>
                                          <p:spTgt spid="3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fade">
                                      <p:cBhvr>
                                        <p:cTn id="27" dur="500"/>
                                        <p:tgtEl>
                                          <p:spTgt spid="47"/>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fade">
                                      <p:cBhvr>
                                        <p:cTn id="30" dur="500"/>
                                        <p:tgtEl>
                                          <p:spTgt spid="38"/>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42"/>
                                        </p:tgtEl>
                                        <p:attrNameLst>
                                          <p:attrName>style.visibility</p:attrName>
                                        </p:attrNameLst>
                                      </p:cBhvr>
                                      <p:to>
                                        <p:strVal val="visible"/>
                                      </p:to>
                                    </p:set>
                                    <p:animEffect transition="in" filter="fade">
                                      <p:cBhvr>
                                        <p:cTn id="33" dur="500"/>
                                        <p:tgtEl>
                                          <p:spTgt spid="4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fade">
                                      <p:cBhvr>
                                        <p:cTn id="36" dur="500"/>
                                        <p:tgtEl>
                                          <p:spTgt spid="3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50"/>
                                        </p:tgtEl>
                                        <p:attrNameLst>
                                          <p:attrName>style.visibility</p:attrName>
                                        </p:attrNameLst>
                                      </p:cBhvr>
                                      <p:to>
                                        <p:strVal val="visible"/>
                                      </p:to>
                                    </p:set>
                                    <p:animEffect transition="in" filter="fade">
                                      <p:cBhvr>
                                        <p:cTn id="39" dur="500"/>
                                        <p:tgtEl>
                                          <p:spTgt spid="50"/>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52"/>
                                        </p:tgtEl>
                                        <p:attrNameLst>
                                          <p:attrName>style.visibility</p:attrName>
                                        </p:attrNameLst>
                                      </p:cBhvr>
                                      <p:to>
                                        <p:strVal val="visible"/>
                                      </p:to>
                                    </p:set>
                                    <p:animEffect transition="in" filter="fade">
                                      <p:cBhvr>
                                        <p:cTn id="44" dur="500"/>
                                        <p:tgtEl>
                                          <p:spTgt spid="52"/>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45"/>
                                        </p:tgtEl>
                                        <p:attrNameLst>
                                          <p:attrName>style.visibility</p:attrName>
                                        </p:attrNameLst>
                                      </p:cBhvr>
                                      <p:to>
                                        <p:strVal val="visible"/>
                                      </p:to>
                                    </p:set>
                                    <p:animEffect transition="in" filter="fade">
                                      <p:cBhvr>
                                        <p:cTn id="47" dur="500"/>
                                        <p:tgtEl>
                                          <p:spTgt spid="4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53"/>
                                        </p:tgtEl>
                                        <p:attrNameLst>
                                          <p:attrName>style.visibility</p:attrName>
                                        </p:attrNameLst>
                                      </p:cBhvr>
                                      <p:to>
                                        <p:strVal val="visible"/>
                                      </p:to>
                                    </p:set>
                                    <p:animEffect transition="in" filter="fade">
                                      <p:cBhvr>
                                        <p:cTn id="50" dur="500"/>
                                        <p:tgtEl>
                                          <p:spTgt spid="5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animEffect transition="in" filter="fade">
                                      <p:cBhvr>
                                        <p:cTn id="53" dur="500"/>
                                        <p:tgtEl>
                                          <p:spTgt spid="4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43"/>
                                        </p:tgtEl>
                                        <p:attrNameLst>
                                          <p:attrName>style.visibility</p:attrName>
                                        </p:attrNameLst>
                                      </p:cBhvr>
                                      <p:to>
                                        <p:strVal val="visible"/>
                                      </p:to>
                                    </p:set>
                                    <p:animEffect transition="in" filter="fade">
                                      <p:cBhvr>
                                        <p:cTn id="56" dur="500"/>
                                        <p:tgtEl>
                                          <p:spTgt spid="43"/>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54"/>
                                        </p:tgtEl>
                                        <p:attrNameLst>
                                          <p:attrName>style.visibility</p:attrName>
                                        </p:attrNameLst>
                                      </p:cBhvr>
                                      <p:to>
                                        <p:strVal val="visible"/>
                                      </p:to>
                                    </p:set>
                                    <p:animEffect transition="in" filter="fade">
                                      <p:cBhvr>
                                        <p:cTn id="59" dur="500"/>
                                        <p:tgtEl>
                                          <p:spTgt spid="54"/>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74"/>
                                        </p:tgtEl>
                                        <p:attrNameLst>
                                          <p:attrName>style.visibility</p:attrName>
                                        </p:attrNameLst>
                                      </p:cBhvr>
                                      <p:to>
                                        <p:strVal val="visible"/>
                                      </p:to>
                                    </p:set>
                                    <p:animEffect transition="in" filter="fade">
                                      <p:cBhvr>
                                        <p:cTn id="62" dur="500"/>
                                        <p:tgtEl>
                                          <p:spTgt spid="74"/>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57"/>
                                        </p:tgtEl>
                                        <p:attrNameLst>
                                          <p:attrName>style.visibility</p:attrName>
                                        </p:attrNameLst>
                                      </p:cBhvr>
                                      <p:to>
                                        <p:strVal val="visible"/>
                                      </p:to>
                                    </p:set>
                                    <p:animEffect transition="in" filter="fade">
                                      <p:cBhvr>
                                        <p:cTn id="65" dur="500"/>
                                        <p:tgtEl>
                                          <p:spTgt spid="57"/>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75"/>
                                        </p:tgtEl>
                                        <p:attrNameLst>
                                          <p:attrName>style.visibility</p:attrName>
                                        </p:attrNameLst>
                                      </p:cBhvr>
                                      <p:to>
                                        <p:strVal val="visible"/>
                                      </p:to>
                                    </p:set>
                                    <p:animEffect transition="in" filter="fade">
                                      <p:cBhvr>
                                        <p:cTn id="68" dur="500"/>
                                        <p:tgtEl>
                                          <p:spTgt spid="75"/>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56"/>
                                        </p:tgtEl>
                                        <p:attrNameLst>
                                          <p:attrName>style.visibility</p:attrName>
                                        </p:attrNameLst>
                                      </p:cBhvr>
                                      <p:to>
                                        <p:strVal val="visible"/>
                                      </p:to>
                                    </p:set>
                                    <p:animEffect transition="in" filter="fade">
                                      <p:cBhvr>
                                        <p:cTn id="71" dur="500"/>
                                        <p:tgtEl>
                                          <p:spTgt spid="56"/>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fade">
                                      <p:cBhvr>
                                        <p:cTn id="74" dur="500"/>
                                        <p:tgtEl>
                                          <p:spTgt spid="55"/>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76"/>
                                        </p:tgtEl>
                                        <p:attrNameLst>
                                          <p:attrName>style.visibility</p:attrName>
                                        </p:attrNameLst>
                                      </p:cBhvr>
                                      <p:to>
                                        <p:strVal val="visible"/>
                                      </p:to>
                                    </p:set>
                                    <p:animEffect transition="in" filter="fade">
                                      <p:cBhvr>
                                        <p:cTn id="77" dur="500"/>
                                        <p:tgtEl>
                                          <p:spTgt spid="76"/>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51"/>
                                        </p:tgtEl>
                                        <p:attrNameLst>
                                          <p:attrName>style.visibility</p:attrName>
                                        </p:attrNameLst>
                                      </p:cBhvr>
                                      <p:to>
                                        <p:strVal val="visible"/>
                                      </p:to>
                                    </p:set>
                                    <p:animEffect transition="in" filter="fade">
                                      <p:cBhvr>
                                        <p:cTn id="8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31" grpId="0" animBg="1"/>
      <p:bldP spid="32" grpId="0" animBg="1"/>
      <p:bldP spid="38" grpId="0" animBg="1"/>
      <p:bldP spid="39" grpId="0" animBg="1"/>
      <p:bldP spid="41" grpId="0"/>
      <p:bldP spid="42" grpId="0"/>
      <p:bldP spid="43" grpId="0"/>
      <p:bldP spid="44" grpId="0"/>
      <p:bldP spid="45" grpId="0"/>
      <p:bldP spid="46" grpId="0"/>
      <p:bldP spid="47" grpId="0"/>
      <p:bldP spid="74" grpId="0"/>
      <p:bldP spid="75" grpId="0"/>
      <p:bldP spid="76" grpId="0"/>
      <p:bldP spid="50" grpId="0" animBg="1"/>
      <p:bldP spid="51" grpId="0" animBg="1"/>
      <p:bldP spid="52" grpId="0" animBg="1"/>
      <p:bldP spid="53" grpId="0" animBg="1"/>
      <p:bldP spid="54" grpId="0" animBg="1"/>
      <p:bldP spid="55" grpId="0" animBg="1"/>
      <p:bldP spid="56" grpId="0" animBg="1"/>
      <p:bldP spid="57"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 name="Chart 30"/>
          <p:cNvGraphicFramePr>
            <a:graphicFrameLocks/>
          </p:cNvGraphicFramePr>
          <p:nvPr/>
        </p:nvGraphicFramePr>
        <p:xfrm>
          <a:off x="-2" y="914400"/>
          <a:ext cx="9144001" cy="4764024"/>
        </p:xfrm>
        <a:graphic>
          <a:graphicData uri="http://schemas.openxmlformats.org/drawingml/2006/chart">
            <c:chart xmlns:c="http://schemas.openxmlformats.org/drawingml/2006/chart" xmlns:r="http://schemas.openxmlformats.org/officeDocument/2006/relationships" r:id="rId3"/>
          </a:graphicData>
        </a:graphic>
      </p:graphicFrame>
      <p:sp>
        <p:nvSpPr>
          <p:cNvPr id="2" name="Title 1"/>
          <p:cNvSpPr>
            <a:spLocks noGrp="1"/>
          </p:cNvSpPr>
          <p:nvPr>
            <p:ph type="title"/>
          </p:nvPr>
        </p:nvSpPr>
        <p:spPr>
          <a:xfrm>
            <a:off x="0" y="-152400"/>
            <a:ext cx="9144000" cy="914400"/>
          </a:xfrm>
        </p:spPr>
        <p:txBody>
          <a:bodyPr/>
          <a:lstStyle/>
          <a:p>
            <a:r>
              <a:rPr lang="en-US" sz="4000" dirty="0">
                <a:latin typeface="Gill Sans MT"/>
                <a:cs typeface="Gill Sans MT"/>
              </a:rPr>
              <a:t>Mensa: Energy Reduction</a:t>
            </a:r>
          </a:p>
        </p:txBody>
      </p:sp>
      <p:sp>
        <p:nvSpPr>
          <p:cNvPr id="3" name="Content Placeholder 2"/>
          <p:cNvSpPr>
            <a:spLocks noGrp="1"/>
          </p:cNvSpPr>
          <p:nvPr>
            <p:ph idx="1"/>
          </p:nvPr>
        </p:nvSpPr>
        <p:spPr>
          <a:xfrm>
            <a:off x="152400" y="990600"/>
            <a:ext cx="8610600" cy="5562600"/>
          </a:xfrm>
        </p:spPr>
        <p:txBody>
          <a:bodyPr>
            <a:noAutofit/>
          </a:bodyPr>
          <a:lstStyle/>
          <a:p>
            <a:pPr marL="457200" lvl="1" indent="0">
              <a:buNone/>
            </a:pPr>
            <a:endParaRPr lang="en-US" sz="2400" dirty="0">
              <a:solidFill>
                <a:srgbClr val="595959"/>
              </a:solidFill>
            </a:endParaRPr>
          </a:p>
          <a:p>
            <a:pPr lvl="2"/>
            <a:endParaRPr lang="en-US" sz="1800" dirty="0">
              <a:solidFill>
                <a:srgbClr val="595959"/>
              </a:solidFill>
            </a:endParaRPr>
          </a:p>
          <a:p>
            <a:pPr marL="914400" lvl="2" indent="0">
              <a:buNone/>
            </a:pPr>
            <a:endParaRPr lang="en-US" sz="1400" dirty="0">
              <a:solidFill>
                <a:srgbClr val="0000FF"/>
              </a:solidFill>
            </a:endParaRPr>
          </a:p>
          <a:p>
            <a:pPr lvl="1"/>
            <a:endParaRPr lang="en-US" sz="1600" dirty="0"/>
          </a:p>
        </p:txBody>
      </p:sp>
      <p:pic>
        <p:nvPicPr>
          <p:cNvPr id="55" name="Picture 54" descr="safari.png"/>
          <p:cNvPicPr>
            <a:picLocks noChangeAspect="1"/>
          </p:cNvPicPr>
          <p:nvPr/>
        </p:nvPicPr>
        <p:blipFill>
          <a:blip r:embed="rId4" cstate="print"/>
          <a:stretch>
            <a:fillRect/>
          </a:stretch>
        </p:blipFill>
        <p:spPr>
          <a:xfrm>
            <a:off x="76200" y="6580445"/>
            <a:ext cx="959296" cy="277563"/>
          </a:xfrm>
          <a:prstGeom prst="rect">
            <a:avLst/>
          </a:prstGeom>
        </p:spPr>
      </p:pic>
      <p:sp>
        <p:nvSpPr>
          <p:cNvPr id="4" name="Rectangle 3">
            <a:extLst>
              <a:ext uri="{FF2B5EF4-FFF2-40B4-BE49-F238E27FC236}">
                <a16:creationId xmlns:a16="http://schemas.microsoft.com/office/drawing/2014/main" id="{0924A528-0F27-354B-9D3B-E5E0990277DC}"/>
              </a:ext>
            </a:extLst>
          </p:cNvPr>
          <p:cNvSpPr/>
          <p:nvPr/>
        </p:nvSpPr>
        <p:spPr>
          <a:xfrm>
            <a:off x="8252748" y="1524965"/>
            <a:ext cx="807542" cy="2268638"/>
          </a:xfrm>
          <a:prstGeom prst="rect">
            <a:avLst/>
          </a:prstGeom>
          <a:solidFill>
            <a:srgbClr val="FDC60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sp>
        <p:nvSpPr>
          <p:cNvPr id="16" name="Rectangle 15"/>
          <p:cNvSpPr/>
          <p:nvPr/>
        </p:nvSpPr>
        <p:spPr>
          <a:xfrm>
            <a:off x="0" y="5574028"/>
            <a:ext cx="9144000" cy="76944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Mensa-G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reduces</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energy consumption</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by </a:t>
            </a:r>
            <a:r>
              <a:rPr kumimoji="0" lang="en-US" sz="2200" b="1" i="0" u="none" strike="noStrike" kern="1200" cap="none" spc="0" normalizeH="0" baseline="0" noProof="0" dirty="0">
                <a:ln>
                  <a:noFill/>
                </a:ln>
                <a:solidFill>
                  <a:srgbClr val="800000"/>
                </a:solidFill>
                <a:effectLst/>
                <a:uLnTx/>
                <a:uFillTx/>
                <a:latin typeface="Gill Sans MT"/>
                <a:ea typeface="+mn-ea"/>
                <a:cs typeface="Gill Sans MT"/>
              </a:rPr>
              <a:t>3.0X</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compared to the b</a:t>
            </a:r>
            <a:r>
              <a:rPr kumimoji="0" lang="en-US" sz="2200" b="1" i="0" u="none" strike="noStrike" kern="1200" cap="none" spc="0" normalizeH="0" baseline="0" noProof="0" dirty="0" err="1">
                <a:ln>
                  <a:noFill/>
                </a:ln>
                <a:solidFill>
                  <a:prstClr val="black"/>
                </a:solidFill>
                <a:effectLst/>
                <a:uLnTx/>
                <a:uFillTx/>
                <a:latin typeface="Gill Sans MT"/>
                <a:ea typeface="+mn-ea"/>
                <a:cs typeface="Gill Sans MT"/>
              </a:rPr>
              <a:t>aseline</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Edge TPU</a:t>
            </a:r>
            <a:endParaRPr kumimoji="0" lang="en-US" sz="2200" b="1" i="0" u="none" strike="noStrike" kern="1200" cap="none" spc="0" normalizeH="0" baseline="0" noProof="0" dirty="0">
              <a:ln>
                <a:noFill/>
              </a:ln>
              <a:solidFill>
                <a:srgbClr val="C00000"/>
              </a:solidFill>
              <a:effectLst/>
              <a:uLnTx/>
              <a:uFillTx/>
              <a:latin typeface="Gill Sans MT"/>
              <a:ea typeface="+mn-ea"/>
              <a:cs typeface="Gill Sans MT"/>
            </a:endParaRPr>
          </a:p>
        </p:txBody>
      </p:sp>
      <p:sp>
        <p:nvSpPr>
          <p:cNvPr id="5" name="Slide Number Placeholder 2">
            <a:extLst>
              <a:ext uri="{FF2B5EF4-FFF2-40B4-BE49-F238E27FC236}">
                <a16:creationId xmlns:a16="http://schemas.microsoft.com/office/drawing/2014/main" id="{E6691D2E-35A4-1505-1AD2-49C1A26223D4}"/>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51</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87747950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13418D-7EBC-6E49-B29F-0EA10489873B}"/>
              </a:ext>
            </a:extLst>
          </p:cNvPr>
          <p:cNvSpPr>
            <a:spLocks noGrp="1"/>
          </p:cNvSpPr>
          <p:nvPr>
            <p:ph type="title"/>
          </p:nvPr>
        </p:nvSpPr>
        <p:spPr>
          <a:xfrm>
            <a:off x="-180528" y="0"/>
            <a:ext cx="9324528" cy="914400"/>
          </a:xfrm>
        </p:spPr>
        <p:txBody>
          <a:bodyPr/>
          <a:lstStyle/>
          <a:p>
            <a:r>
              <a:rPr lang="en-US" dirty="0">
                <a:cs typeface="Gill Sans MT"/>
              </a:rPr>
              <a:t>Mensa:  Throughput Improvement</a:t>
            </a:r>
            <a:endParaRPr lang="en-US" dirty="0"/>
          </a:p>
        </p:txBody>
      </p:sp>
      <p:graphicFrame>
        <p:nvGraphicFramePr>
          <p:cNvPr id="5" name="Chart 4">
            <a:extLst>
              <a:ext uri="{FF2B5EF4-FFF2-40B4-BE49-F238E27FC236}">
                <a16:creationId xmlns:a16="http://schemas.microsoft.com/office/drawing/2014/main" id="{BE1E04B2-EC0B-B94C-B3F7-89B88275AC02}"/>
              </a:ext>
            </a:extLst>
          </p:cNvPr>
          <p:cNvGraphicFramePr>
            <a:graphicFrameLocks/>
          </p:cNvGraphicFramePr>
          <p:nvPr/>
        </p:nvGraphicFramePr>
        <p:xfrm>
          <a:off x="78059" y="1315844"/>
          <a:ext cx="8854067" cy="3328639"/>
        </p:xfrm>
        <a:graphic>
          <a:graphicData uri="http://schemas.openxmlformats.org/drawingml/2006/chart">
            <c:chart xmlns:c="http://schemas.openxmlformats.org/drawingml/2006/chart" xmlns:r="http://schemas.openxmlformats.org/officeDocument/2006/relationships" r:id="rId3"/>
          </a:graphicData>
        </a:graphic>
      </p:graphicFrame>
      <p:grpSp>
        <p:nvGrpSpPr>
          <p:cNvPr id="13" name="Group 12">
            <a:extLst>
              <a:ext uri="{FF2B5EF4-FFF2-40B4-BE49-F238E27FC236}">
                <a16:creationId xmlns:a16="http://schemas.microsoft.com/office/drawing/2014/main" id="{9BDB0528-AD7D-A04C-8818-3BD6732E71E2}"/>
              </a:ext>
            </a:extLst>
          </p:cNvPr>
          <p:cNvGrpSpPr/>
          <p:nvPr/>
        </p:nvGrpSpPr>
        <p:grpSpPr>
          <a:xfrm>
            <a:off x="7983341" y="2014654"/>
            <a:ext cx="780583" cy="2202696"/>
            <a:chOff x="7983341" y="2014654"/>
            <a:chExt cx="780583" cy="2202696"/>
          </a:xfrm>
        </p:grpSpPr>
        <p:sp>
          <p:nvSpPr>
            <p:cNvPr id="6" name="Rectangle 5">
              <a:extLst>
                <a:ext uri="{FF2B5EF4-FFF2-40B4-BE49-F238E27FC236}">
                  <a16:creationId xmlns:a16="http://schemas.microsoft.com/office/drawing/2014/main" id="{CEA71EC2-6BD0-4749-8C25-DA7721984886}"/>
                </a:ext>
              </a:extLst>
            </p:cNvPr>
            <p:cNvSpPr/>
            <p:nvPr/>
          </p:nvSpPr>
          <p:spPr>
            <a:xfrm>
              <a:off x="7983341" y="2014654"/>
              <a:ext cx="780583" cy="2202696"/>
            </a:xfrm>
            <a:prstGeom prst="rect">
              <a:avLst/>
            </a:prstGeom>
            <a:solidFill>
              <a:srgbClr val="FDC600">
                <a:alpha val="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Gill Sans MT"/>
                <a:ea typeface="+mn-ea"/>
                <a:cs typeface="+mn-cs"/>
              </a:endParaRPr>
            </a:p>
          </p:txBody>
        </p:sp>
        <p:cxnSp>
          <p:nvCxnSpPr>
            <p:cNvPr id="8" name="Straight Connector 7">
              <a:extLst>
                <a:ext uri="{FF2B5EF4-FFF2-40B4-BE49-F238E27FC236}">
                  <a16:creationId xmlns:a16="http://schemas.microsoft.com/office/drawing/2014/main" id="{8B64A95E-30F8-784F-AA4B-5911031EBC04}"/>
                </a:ext>
              </a:extLst>
            </p:cNvPr>
            <p:cNvCxnSpPr>
              <a:cxnSpLocks/>
            </p:cNvCxnSpPr>
            <p:nvPr/>
          </p:nvCxnSpPr>
          <p:spPr>
            <a:xfrm>
              <a:off x="7985119" y="2014654"/>
              <a:ext cx="0" cy="2202696"/>
            </a:xfrm>
            <a:prstGeom prst="line">
              <a:avLst/>
            </a:prstGeom>
            <a:ln w="25400">
              <a:solidFill>
                <a:schemeClr val="tx1">
                  <a:lumMod val="75000"/>
                  <a:lumOff val="25000"/>
                </a:schemeClr>
              </a:solidFill>
              <a:prstDash val="dash"/>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10" name="Rectangle 9">
            <a:extLst>
              <a:ext uri="{FF2B5EF4-FFF2-40B4-BE49-F238E27FC236}">
                <a16:creationId xmlns:a16="http://schemas.microsoft.com/office/drawing/2014/main" id="{D996EDD6-A4A8-234E-BAEA-A835D6A1A6D0}"/>
              </a:ext>
            </a:extLst>
          </p:cNvPr>
          <p:cNvSpPr/>
          <p:nvPr/>
        </p:nvSpPr>
        <p:spPr>
          <a:xfrm>
            <a:off x="0" y="5183962"/>
            <a:ext cx="9144000" cy="769441"/>
          </a:xfrm>
          <a:prstGeom prst="rect">
            <a:avLst/>
          </a:prstGeom>
          <a:solidFill>
            <a:schemeClr val="accent6">
              <a:lumMod val="20000"/>
              <a:lumOff val="80000"/>
            </a:schemeClr>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Mensa-G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improves</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inference</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r>
              <a:rPr kumimoji="0" lang="en-US" sz="2200" b="1" i="0" u="none" strike="noStrike" kern="1200" cap="none" spc="0" normalizeH="0" baseline="0" noProof="0" dirty="0">
                <a:ln>
                  <a:noFill/>
                </a:ln>
                <a:solidFill>
                  <a:srgbClr val="0000FF"/>
                </a:solidFill>
                <a:effectLst/>
                <a:uLnTx/>
                <a:uFillTx/>
                <a:latin typeface="Gill Sans MT"/>
                <a:ea typeface="+mn-ea"/>
                <a:cs typeface="Gill Sans MT"/>
              </a:rPr>
              <a:t>throughput </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by </a:t>
            </a:r>
            <a:r>
              <a:rPr kumimoji="0" lang="en-US" sz="2200" b="1" i="0" u="none" strike="noStrike" kern="1200" cap="none" spc="0" normalizeH="0" baseline="0" noProof="0" dirty="0">
                <a:ln>
                  <a:noFill/>
                </a:ln>
                <a:solidFill>
                  <a:srgbClr val="800000"/>
                </a:solidFill>
                <a:effectLst/>
                <a:uLnTx/>
                <a:uFillTx/>
                <a:latin typeface="Gill Sans MT"/>
                <a:ea typeface="+mn-ea"/>
                <a:cs typeface="Gill Sans MT"/>
              </a:rPr>
              <a:t>3.1X</a:t>
            </a: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black"/>
                </a:solidFill>
                <a:effectLst/>
                <a:uLnTx/>
                <a:uFillTx/>
                <a:latin typeface="Gill Sans MT"/>
                <a:ea typeface="+mn-ea"/>
                <a:cs typeface="Gill Sans MT"/>
              </a:rPr>
              <a:t>compared to the baseline Edge TPU</a:t>
            </a:r>
            <a:endParaRPr kumimoji="0" lang="en-US" sz="2200" b="1" i="0" u="none" strike="noStrike" kern="1200" cap="none" spc="0" normalizeH="0" baseline="0" noProof="0" dirty="0">
              <a:ln>
                <a:noFill/>
              </a:ln>
              <a:solidFill>
                <a:srgbClr val="C00000"/>
              </a:solidFill>
              <a:effectLst/>
              <a:uLnTx/>
              <a:uFillTx/>
              <a:latin typeface="Gill Sans MT"/>
              <a:ea typeface="+mn-ea"/>
              <a:cs typeface="Gill Sans MT"/>
            </a:endParaRPr>
          </a:p>
        </p:txBody>
      </p:sp>
      <p:sp>
        <p:nvSpPr>
          <p:cNvPr id="12" name="Rounded Rectangle 11">
            <a:extLst>
              <a:ext uri="{FF2B5EF4-FFF2-40B4-BE49-F238E27FC236}">
                <a16:creationId xmlns:a16="http://schemas.microsoft.com/office/drawing/2014/main" id="{01BB238C-7DBC-5F42-A763-C84E7B326159}"/>
              </a:ext>
            </a:extLst>
          </p:cNvPr>
          <p:cNvSpPr/>
          <p:nvPr/>
        </p:nvSpPr>
        <p:spPr bwMode="auto">
          <a:xfrm>
            <a:off x="8039099" y="3124200"/>
            <a:ext cx="651411" cy="1188720"/>
          </a:xfrm>
          <a:prstGeom prst="roundRect">
            <a:avLst>
              <a:gd name="adj" fmla="val 16667"/>
            </a:avLst>
          </a:prstGeom>
          <a:solidFill>
            <a:schemeClr val="lt1">
              <a:alpha val="0"/>
            </a:schemeClr>
          </a:solidFill>
          <a:ln w="38100" cmpd="sng">
            <a:solidFill>
              <a:schemeClr val="accent2"/>
            </a:solidFill>
            <a:prstDash val="sysDash"/>
            <a:headEnd type="none" w="med" len="med"/>
            <a:tailEnd type="none" w="med" len="med"/>
          </a:ln>
        </p:spPr>
        <p:style>
          <a:lnRef idx="2">
            <a:schemeClr val="accent3"/>
          </a:lnRef>
          <a:fillRef idx="1">
            <a:schemeClr val="lt1"/>
          </a:fillRef>
          <a:effectRef idx="0">
            <a:schemeClr val="accent3"/>
          </a:effectRef>
          <a:fontRef idx="minor">
            <a:schemeClr val="dk1"/>
          </a:fontRef>
        </p:style>
        <p:txBody>
          <a:bodyPr vert="horz" wrap="square" lIns="91440" tIns="45720" rIns="91440" bIns="45720" numCol="1" rtlCol="0" anchor="t" anchorCtr="0" compatLnSpc="1">
            <a:prstTxWarp prst="textNoShape">
              <a:avLst/>
            </a:prstTxWarp>
            <a:spAutoFit/>
          </a:bodyP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285750" marR="0" lvl="0" indent="-285750" algn="l" defTabSz="914400" rtl="0" eaLnBrk="1" fontAlgn="base" latinLnBrk="1" hangingPunct="1">
              <a:lnSpc>
                <a:spcPct val="100000"/>
              </a:lnSpc>
              <a:spcBef>
                <a:spcPct val="20000"/>
              </a:spcBef>
              <a:spcAft>
                <a:spcPct val="0"/>
              </a:spcAft>
              <a:buClr>
                <a:srgbClr val="07164E"/>
              </a:buClr>
              <a:buSzTx/>
              <a:buFont typeface="Tahoma" pitchFamily="34" charset="0"/>
              <a:buNone/>
              <a:tabLst/>
              <a:defRPr/>
            </a:pPr>
            <a:endParaRPr kumimoji="1" lang="en-US" sz="2400" b="1" i="0" u="none" strike="noStrike" kern="1200" cap="none" spc="0" normalizeH="0" baseline="0" noProof="0">
              <a:ln>
                <a:noFill/>
              </a:ln>
              <a:solidFill>
                <a:srgbClr val="07164E"/>
              </a:solidFill>
              <a:effectLst/>
              <a:uLnTx/>
              <a:uFillTx/>
              <a:latin typeface="Lucida Sans" pitchFamily="34" charset="0"/>
              <a:ea typeface="굴림" pitchFamily="34" charset="-127"/>
              <a:cs typeface="Tahoma" pitchFamily="34" charset="0"/>
            </a:endParaRPr>
          </a:p>
        </p:txBody>
      </p:sp>
      <p:pic>
        <p:nvPicPr>
          <p:cNvPr id="15" name="Picture 14" descr="safari.png">
            <a:extLst>
              <a:ext uri="{FF2B5EF4-FFF2-40B4-BE49-F238E27FC236}">
                <a16:creationId xmlns:a16="http://schemas.microsoft.com/office/drawing/2014/main" id="{F54B8D23-07AD-6F41-94E7-0F3D487C84AD}"/>
              </a:ext>
            </a:extLst>
          </p:cNvPr>
          <p:cNvPicPr>
            <a:picLocks noChangeAspect="1"/>
          </p:cNvPicPr>
          <p:nvPr/>
        </p:nvPicPr>
        <p:blipFill>
          <a:blip r:embed="rId4" cstate="print"/>
          <a:stretch>
            <a:fillRect/>
          </a:stretch>
        </p:blipFill>
        <p:spPr>
          <a:xfrm>
            <a:off x="76200" y="6580445"/>
            <a:ext cx="959296" cy="277563"/>
          </a:xfrm>
          <a:prstGeom prst="rect">
            <a:avLst/>
          </a:prstGeom>
        </p:spPr>
      </p:pic>
      <p:sp>
        <p:nvSpPr>
          <p:cNvPr id="3" name="Slide Number Placeholder 2">
            <a:extLst>
              <a:ext uri="{FF2B5EF4-FFF2-40B4-BE49-F238E27FC236}">
                <a16:creationId xmlns:a16="http://schemas.microsoft.com/office/drawing/2014/main" id="{9857A0E0-B364-2049-9E0E-489501FCB7C9}"/>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52</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77069511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BC49EE-1A88-0243-A7DE-08C788E89109}"/>
              </a:ext>
            </a:extLst>
          </p:cNvPr>
          <p:cNvSpPr>
            <a:spLocks noGrp="1"/>
          </p:cNvSpPr>
          <p:nvPr>
            <p:ph type="title"/>
          </p:nvPr>
        </p:nvSpPr>
        <p:spPr/>
        <p:txBody>
          <a:bodyPr/>
          <a:lstStyle/>
          <a:p>
            <a:r>
              <a:rPr lang="en-US" dirty="0"/>
              <a:t>Mensa: Highly-Efficient ML Inference</a:t>
            </a:r>
          </a:p>
        </p:txBody>
      </p:sp>
      <p:sp>
        <p:nvSpPr>
          <p:cNvPr id="3" name="Content Placeholder 2">
            <a:extLst>
              <a:ext uri="{FF2B5EF4-FFF2-40B4-BE49-F238E27FC236}">
                <a16:creationId xmlns:a16="http://schemas.microsoft.com/office/drawing/2014/main" id="{9A260743-ABA5-274B-A6DC-99D41985D2A1}"/>
              </a:ext>
            </a:extLst>
          </p:cNvPr>
          <p:cNvSpPr>
            <a:spLocks noGrp="1"/>
          </p:cNvSpPr>
          <p:nvPr>
            <p:ph idx="1"/>
          </p:nvPr>
        </p:nvSpPr>
        <p:spPr>
          <a:xfrm>
            <a:off x="228600" y="1052736"/>
            <a:ext cx="8610600" cy="5195664"/>
          </a:xfrm>
        </p:spPr>
        <p:txBody>
          <a:bodyPr/>
          <a:lstStyle/>
          <a:p>
            <a:r>
              <a:rPr lang="en-US" sz="1800" dirty="0" err="1"/>
              <a:t>Amirali</a:t>
            </a:r>
            <a:r>
              <a:rPr lang="en-US" sz="1800" dirty="0"/>
              <a:t> </a:t>
            </a:r>
            <a:r>
              <a:rPr lang="en-US" sz="1800" dirty="0" err="1"/>
              <a:t>Boroumand</a:t>
            </a:r>
            <a:r>
              <a:rPr lang="en-US" sz="1800" dirty="0"/>
              <a:t>, </a:t>
            </a:r>
            <a:r>
              <a:rPr lang="en-US" sz="1800" dirty="0" err="1"/>
              <a:t>Saugata</a:t>
            </a:r>
            <a:r>
              <a:rPr lang="en-US" sz="1800" dirty="0"/>
              <a:t> Ghose, </a:t>
            </a:r>
            <a:r>
              <a:rPr lang="en-US" sz="1800" dirty="0" err="1"/>
              <a:t>Berkin</a:t>
            </a:r>
            <a:r>
              <a:rPr lang="en-US" sz="1800" dirty="0"/>
              <a:t> Akin, Ravi Narayanaswami, Geraldo F. Oliveira, </a:t>
            </a:r>
            <a:r>
              <a:rPr lang="en-US" sz="1800" dirty="0" err="1"/>
              <a:t>Xiaoyu</a:t>
            </a:r>
            <a:r>
              <a:rPr lang="en-US" sz="1800" dirty="0"/>
              <a:t> Ma, Eric </a:t>
            </a:r>
            <a:r>
              <a:rPr lang="en-US" sz="1800" dirty="0" err="1"/>
              <a:t>Shiu</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"Google Neural Network Models for Edge Devices: Analyzing and Mitigating Machine Learning Inference Bottlenecks"</a:t>
            </a:r>
            <a:br>
              <a:rPr lang="en-US" sz="1800" dirty="0">
                <a:solidFill>
                  <a:srgbClr val="0000FF"/>
                </a:solidFill>
              </a:rPr>
            </a:br>
            <a:r>
              <a:rPr lang="en-US" sz="1800" i="1" dirty="0"/>
              <a:t>Proceedings of the </a:t>
            </a:r>
            <a:r>
              <a:rPr lang="en-US" sz="1800" i="1" dirty="0">
                <a:hlinkClick r:id="rId3"/>
              </a:rPr>
              <a:t>30th International Conference on Parallel Architectures and Compilation Techniques</a:t>
            </a:r>
            <a:r>
              <a:rPr lang="en-US" sz="1800" i="1" dirty="0"/>
              <a:t> (</a:t>
            </a:r>
            <a:r>
              <a:rPr lang="en-US" sz="1800" b="1" i="1" dirty="0"/>
              <a:t>PACT</a:t>
            </a:r>
            <a:r>
              <a:rPr lang="en-US" sz="1800" i="1" dirty="0"/>
              <a:t>)</a:t>
            </a:r>
            <a:r>
              <a:rPr lang="en-US" sz="1800" dirty="0"/>
              <a:t>, Virtual, September 2021.</a:t>
            </a:r>
            <a:br>
              <a:rPr lang="en-US" sz="1800" dirty="0"/>
            </a:br>
            <a:r>
              <a:rPr lang="en-US" sz="1800" dirty="0"/>
              <a:t>[</a:t>
            </a:r>
            <a:r>
              <a:rPr lang="en-US" sz="1800" dirty="0">
                <a:hlinkClick r:id="rId4"/>
              </a:rPr>
              <a:t>Slides (pptx)</a:t>
            </a:r>
            <a:r>
              <a:rPr lang="en-US" sz="1800" dirty="0"/>
              <a:t> </a:t>
            </a:r>
            <a:r>
              <a:rPr lang="en-US" sz="1800" dirty="0">
                <a:hlinkClick r:id="rId5"/>
              </a:rPr>
              <a:t>(pdf)</a:t>
            </a:r>
            <a:r>
              <a:rPr lang="en-US" sz="1800" dirty="0"/>
              <a:t>]</a:t>
            </a:r>
            <a:br>
              <a:rPr lang="en-US" sz="1800" dirty="0"/>
            </a:br>
            <a:r>
              <a:rPr lang="en-US" sz="1800" dirty="0"/>
              <a:t>[</a:t>
            </a:r>
            <a:r>
              <a:rPr lang="en-US" sz="1800" dirty="0">
                <a:hlinkClick r:id="rId6"/>
              </a:rPr>
              <a:t>Talk Video</a:t>
            </a:r>
            <a:r>
              <a:rPr lang="en-US" sz="1800" dirty="0"/>
              <a:t> (14 minutes)]</a:t>
            </a:r>
          </a:p>
          <a:p>
            <a:pPr marL="0" indent="0">
              <a:buNone/>
            </a:pPr>
            <a:br>
              <a:rPr lang="en-US" sz="1800" dirty="0"/>
            </a:br>
            <a:br>
              <a:rPr lang="en-US" sz="1800" dirty="0"/>
            </a:br>
            <a:br>
              <a:rPr lang="en-US" sz="1800" dirty="0"/>
            </a:br>
            <a:br>
              <a:rPr lang="en-US" sz="1800" dirty="0"/>
            </a:br>
            <a:endParaRPr lang="en-US" sz="1800" dirty="0"/>
          </a:p>
          <a:p>
            <a:pPr marL="0" indent="0">
              <a:buNone/>
            </a:pPr>
            <a:br>
              <a:rPr lang="en-US" sz="1800" dirty="0"/>
            </a:br>
            <a:br>
              <a:rPr lang="en-US" sz="1800" dirty="0"/>
            </a:br>
            <a:endParaRPr lang="en-US" sz="1800" dirty="0"/>
          </a:p>
        </p:txBody>
      </p:sp>
      <p:sp>
        <p:nvSpPr>
          <p:cNvPr id="4" name="Slide Number Placeholder 3">
            <a:extLst>
              <a:ext uri="{FF2B5EF4-FFF2-40B4-BE49-F238E27FC236}">
                <a16:creationId xmlns:a16="http://schemas.microsoft.com/office/drawing/2014/main" id="{D80A2729-1732-2046-89F9-FA4DB169A545}"/>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a:extLst>
              <a:ext uri="{FF2B5EF4-FFF2-40B4-BE49-F238E27FC236}">
                <a16:creationId xmlns:a16="http://schemas.microsoft.com/office/drawing/2014/main" id="{E5F50240-ACFE-DB4C-B85E-0E66A9F6E112}"/>
              </a:ext>
            </a:extLst>
          </p:cNvPr>
          <p:cNvPicPr>
            <a:picLocks noChangeAspect="1"/>
          </p:cNvPicPr>
          <p:nvPr/>
        </p:nvPicPr>
        <p:blipFill>
          <a:blip r:embed="rId7"/>
          <a:stretch>
            <a:fillRect/>
          </a:stretch>
        </p:blipFill>
        <p:spPr>
          <a:xfrm>
            <a:off x="0" y="3794547"/>
            <a:ext cx="9144000" cy="1794693"/>
          </a:xfrm>
          <a:prstGeom prst="rect">
            <a:avLst/>
          </a:prstGeom>
        </p:spPr>
      </p:pic>
    </p:spTree>
    <p:extLst>
      <p:ext uri="{BB962C8B-B14F-4D97-AF65-F5344CB8AC3E}">
        <p14:creationId xmlns:p14="http://schemas.microsoft.com/office/powerpoint/2010/main" val="2583832617"/>
      </p:ext>
    </p:extLst>
  </p:cSld>
  <p:clrMapOvr>
    <a:masterClrMapping/>
  </p:clrMapOvr>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Accelerating Data-Intensive Workloads</a:t>
            </a:r>
          </a:p>
        </p:txBody>
      </p:sp>
      <p:sp>
        <p:nvSpPr>
          <p:cNvPr id="3" name="Content Placeholder 2"/>
          <p:cNvSpPr>
            <a:spLocks noGrp="1"/>
          </p:cNvSpPr>
          <p:nvPr>
            <p:ph idx="1"/>
          </p:nvPr>
        </p:nvSpPr>
        <p:spPr>
          <a:xfrm>
            <a:off x="228600" y="1052736"/>
            <a:ext cx="8610600" cy="5195664"/>
          </a:xfrm>
        </p:spPr>
        <p:txBody>
          <a:bodyPr/>
          <a:lstStyle/>
          <a:p>
            <a:r>
              <a:rPr lang="en-US" dirty="0" err="1"/>
              <a:t>Junwhan</a:t>
            </a:r>
            <a:r>
              <a:rPr lang="en-US" dirty="0"/>
              <a:t> </a:t>
            </a:r>
            <a:r>
              <a:rPr lang="en-US" dirty="0" err="1"/>
              <a:t>Ahn</a:t>
            </a:r>
            <a:r>
              <a:rPr lang="en-US" dirty="0"/>
              <a:t>, </a:t>
            </a:r>
            <a:r>
              <a:rPr lang="en-US" dirty="0" err="1"/>
              <a:t>Sungjoo</a:t>
            </a:r>
            <a:r>
              <a:rPr lang="en-US" dirty="0"/>
              <a:t> </a:t>
            </a:r>
            <a:r>
              <a:rPr lang="en-US" dirty="0" err="1"/>
              <a:t>Yoo</a:t>
            </a:r>
            <a:r>
              <a:rPr lang="en-US" dirty="0"/>
              <a:t>, Onur Mutlu, and </a:t>
            </a:r>
            <a:r>
              <a:rPr lang="en-US" dirty="0" err="1"/>
              <a:t>Kiyoung</a:t>
            </a:r>
            <a:r>
              <a:rPr lang="en-US" dirty="0"/>
              <a:t> Choi,</a:t>
            </a:r>
            <a:br>
              <a:rPr lang="en-US" dirty="0"/>
            </a:br>
            <a:r>
              <a:rPr lang="en-US" b="1" dirty="0">
                <a:solidFill>
                  <a:srgbClr val="0432FF"/>
                </a:solidFill>
                <a:hlinkClick r:id="rId2">
                  <a:extLst>
                    <a:ext uri="{A12FA001-AC4F-418D-AE19-62706E023703}">
                      <ahyp:hlinkClr xmlns:ahyp="http://schemas.microsoft.com/office/drawing/2018/hyperlinkcolor" val="tx"/>
                    </a:ext>
                  </a:extLst>
                </a:hlinkClick>
              </a:rPr>
              <a:t>"PIM-Enabled Instructions: A Low-Overhead, Locality-Aware Processing-in-Memory Architecture"</a:t>
            </a:r>
            <a:br>
              <a:rPr lang="en-US" dirty="0">
                <a:solidFill>
                  <a:srgbClr val="0432FF"/>
                </a:solidFill>
              </a:rPr>
            </a:br>
            <a:r>
              <a:rPr lang="en-US" i="1" dirty="0"/>
              <a:t>Proceedings of the </a:t>
            </a:r>
            <a:r>
              <a:rPr lang="en-US" i="1" dirty="0">
                <a:hlinkClick r:id="rId3"/>
              </a:rPr>
              <a:t>42nd International Symposium on Computer Architecture</a:t>
            </a:r>
            <a:r>
              <a:rPr lang="en-US" i="1" dirty="0"/>
              <a:t> (</a:t>
            </a:r>
            <a:r>
              <a:rPr lang="en-US" b="1" i="1" dirty="0"/>
              <a:t>ISCA</a:t>
            </a:r>
            <a:r>
              <a:rPr lang="en-US" i="1" dirty="0"/>
              <a:t>)</a:t>
            </a:r>
            <a:r>
              <a:rPr lang="en-US" dirty="0"/>
              <a:t>, Portland, OR, June 2015. </a:t>
            </a:r>
            <a:br>
              <a:rPr lang="en-US" dirty="0"/>
            </a:br>
            <a:r>
              <a:rPr lang="en-US" dirty="0"/>
              <a:t>[</a:t>
            </a:r>
            <a:r>
              <a:rPr lang="en-US" dirty="0">
                <a:hlinkClick r:id="rId4"/>
              </a:rPr>
              <a:t>Slides (pdf)</a:t>
            </a:r>
            <a:r>
              <a:rPr lang="en-US" dirty="0"/>
              <a:t>] [</a:t>
            </a:r>
            <a:r>
              <a:rPr lang="en-US" dirty="0">
                <a:hlinkClick r:id="rId5"/>
              </a:rPr>
              <a:t>Lightning Session Slides (pdf)</a:t>
            </a:r>
            <a:r>
              <a:rPr lang="en-US" dirty="0"/>
              <a:t>]  </a:t>
            </a:r>
          </a:p>
          <a:p>
            <a:endParaRPr lang="en-US" dirty="0"/>
          </a:p>
          <a:p>
            <a:endParaRPr lang="en-US" dirty="0"/>
          </a:p>
        </p:txBody>
      </p:sp>
      <p:pic>
        <p:nvPicPr>
          <p:cNvPr id="5" name="Picture 4"/>
          <p:cNvPicPr>
            <a:picLocks noChangeAspect="1"/>
          </p:cNvPicPr>
          <p:nvPr/>
        </p:nvPicPr>
        <p:blipFill>
          <a:blip r:embed="rId6"/>
          <a:stretch>
            <a:fillRect/>
          </a:stretch>
        </p:blipFill>
        <p:spPr>
          <a:xfrm>
            <a:off x="0" y="4177496"/>
            <a:ext cx="9144000" cy="2275840"/>
          </a:xfrm>
          <a:prstGeom prst="rect">
            <a:avLst/>
          </a:prstGeom>
        </p:spPr>
      </p:pic>
      <p:sp>
        <p:nvSpPr>
          <p:cNvPr id="4" name="Slide Number Placeholder 2">
            <a:extLst>
              <a:ext uri="{FF2B5EF4-FFF2-40B4-BE49-F238E27FC236}">
                <a16:creationId xmlns:a16="http://schemas.microsoft.com/office/drawing/2014/main" id="{41AD204D-B46F-E060-D227-C98FA4DA1A60}"/>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54</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248367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D47028-3550-1A47-8DEF-8CD52A97E910}"/>
              </a:ext>
            </a:extLst>
          </p:cNvPr>
          <p:cNvSpPr>
            <a:spLocks noGrp="1"/>
          </p:cNvSpPr>
          <p:nvPr>
            <p:ph type="title"/>
          </p:nvPr>
        </p:nvSpPr>
        <p:spPr>
          <a:xfrm>
            <a:off x="228600" y="152400"/>
            <a:ext cx="8915400" cy="1066800"/>
          </a:xfrm>
        </p:spPr>
        <p:txBody>
          <a:bodyPr/>
          <a:lstStyle/>
          <a:p>
            <a:r>
              <a:rPr lang="en-US" dirty="0"/>
              <a:t>FPGA-based Processing Near Memory</a:t>
            </a:r>
            <a:endParaRPr lang="en-US" sz="2200" dirty="0"/>
          </a:p>
        </p:txBody>
      </p:sp>
      <p:sp>
        <p:nvSpPr>
          <p:cNvPr id="3" name="Content Placeholder 2">
            <a:extLst>
              <a:ext uri="{FF2B5EF4-FFF2-40B4-BE49-F238E27FC236}">
                <a16:creationId xmlns:a16="http://schemas.microsoft.com/office/drawing/2014/main" id="{C2BB4C24-D75A-264A-8138-057AC52036A9}"/>
              </a:ext>
            </a:extLst>
          </p:cNvPr>
          <p:cNvSpPr>
            <a:spLocks noGrp="1"/>
          </p:cNvSpPr>
          <p:nvPr>
            <p:ph idx="1"/>
          </p:nvPr>
        </p:nvSpPr>
        <p:spPr>
          <a:xfrm>
            <a:off x="228600" y="980728"/>
            <a:ext cx="8807896" cy="5267672"/>
          </a:xfrm>
        </p:spPr>
        <p:txBody>
          <a:bodyPr/>
          <a:lstStyle/>
          <a:p>
            <a:r>
              <a:rPr lang="en-US" sz="1800" dirty="0"/>
              <a:t>Gagandeep Singh, Mohammed </a:t>
            </a:r>
            <a:r>
              <a:rPr lang="en-US" sz="1800" dirty="0" err="1"/>
              <a:t>Alser</a:t>
            </a:r>
            <a:r>
              <a:rPr lang="en-US" sz="1800" dirty="0"/>
              <a:t>, </a:t>
            </a:r>
            <a:r>
              <a:rPr lang="en-US" sz="1800" dirty="0" err="1"/>
              <a:t>Damla</a:t>
            </a:r>
            <a:r>
              <a:rPr lang="en-US" sz="1800" dirty="0"/>
              <a:t> </a:t>
            </a:r>
            <a:r>
              <a:rPr lang="en-US" sz="1800" dirty="0" err="1"/>
              <a:t>Senol</a:t>
            </a:r>
            <a:r>
              <a:rPr lang="en-US" sz="1800" dirty="0"/>
              <a:t> Cali, </a:t>
            </a:r>
            <a:r>
              <a:rPr lang="en-US" sz="1800" dirty="0" err="1"/>
              <a:t>Dionysios</a:t>
            </a:r>
            <a:r>
              <a:rPr lang="en-US" sz="1800" dirty="0"/>
              <a:t> Diamantopoulos, Juan Gómez-Luna, Henk </a:t>
            </a:r>
            <a:r>
              <a:rPr lang="en-US" sz="1800" dirty="0" err="1"/>
              <a:t>Corporaal</a:t>
            </a:r>
            <a:r>
              <a:rPr lang="en-US" sz="1800" dirty="0"/>
              <a:t>, and Onur Mutlu,</a:t>
            </a:r>
            <a:br>
              <a:rPr lang="en-US" sz="1800" dirty="0"/>
            </a:br>
            <a:r>
              <a:rPr lang="en-US" sz="1800" b="1" dirty="0">
                <a:solidFill>
                  <a:srgbClr val="0000FF"/>
                </a:solidFill>
                <a:hlinkClick r:id="rId2">
                  <a:extLst>
                    <a:ext uri="{A12FA001-AC4F-418D-AE19-62706E023703}">
                      <ahyp:hlinkClr xmlns:ahyp="http://schemas.microsoft.com/office/drawing/2018/hyperlinkcolor" val="tx"/>
                    </a:ext>
                  </a:extLst>
                </a:hlinkClick>
              </a:rPr>
              <a:t>"FPGA-based Near-Memory Acceleration of Modern Data-Intensive Applications"</a:t>
            </a:r>
            <a:br>
              <a:rPr lang="en-US" sz="1800" dirty="0">
                <a:solidFill>
                  <a:srgbClr val="0000FF"/>
                </a:solidFill>
              </a:rPr>
            </a:br>
            <a:r>
              <a:rPr lang="en-US" sz="1800" i="1" dirty="0">
                <a:hlinkClick r:id="rId3"/>
              </a:rPr>
              <a:t>IEEE Micro</a:t>
            </a:r>
            <a:r>
              <a:rPr lang="en-US" sz="1800" i="1" dirty="0"/>
              <a:t> (</a:t>
            </a:r>
            <a:r>
              <a:rPr lang="en-US" sz="1800" b="1" i="1" dirty="0"/>
              <a:t>IEEE MICRO</a:t>
            </a:r>
            <a:r>
              <a:rPr lang="en-US" sz="1800" i="1" dirty="0"/>
              <a:t>)</a:t>
            </a:r>
            <a:r>
              <a:rPr lang="en-US" sz="1800" dirty="0"/>
              <a:t>, 2021.</a:t>
            </a:r>
          </a:p>
          <a:p>
            <a:pPr marL="0" indent="0">
              <a:buNone/>
            </a:pPr>
            <a:endParaRPr lang="en-US" sz="1800" dirty="0"/>
          </a:p>
        </p:txBody>
      </p:sp>
      <p:sp>
        <p:nvSpPr>
          <p:cNvPr id="4" name="Slide Number Placeholder 3">
            <a:extLst>
              <a:ext uri="{FF2B5EF4-FFF2-40B4-BE49-F238E27FC236}">
                <a16:creationId xmlns:a16="http://schemas.microsoft.com/office/drawing/2014/main" id="{FA6A5F09-0277-D841-A893-DD691A622554}"/>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ＭＳ Ｐゴシック" panose="020B0600070205080204" pitchFamily="34"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ＭＳ Ｐゴシック" panose="020B0600070205080204" pitchFamily="34" charset="-128"/>
              <a:cs typeface="+mn-cs"/>
            </a:endParaRPr>
          </a:p>
        </p:txBody>
      </p:sp>
      <p:pic>
        <p:nvPicPr>
          <p:cNvPr id="6" name="Picture 5">
            <a:extLst>
              <a:ext uri="{FF2B5EF4-FFF2-40B4-BE49-F238E27FC236}">
                <a16:creationId xmlns:a16="http://schemas.microsoft.com/office/drawing/2014/main" id="{976632BB-F849-E647-8BF3-F204B162FC6D}"/>
              </a:ext>
            </a:extLst>
          </p:cNvPr>
          <p:cNvPicPr>
            <a:picLocks noChangeAspect="1"/>
          </p:cNvPicPr>
          <p:nvPr/>
        </p:nvPicPr>
        <p:blipFill>
          <a:blip r:embed="rId4"/>
          <a:stretch>
            <a:fillRect/>
          </a:stretch>
        </p:blipFill>
        <p:spPr>
          <a:xfrm>
            <a:off x="0" y="2836915"/>
            <a:ext cx="9144000" cy="3472405"/>
          </a:xfrm>
          <a:prstGeom prst="rect">
            <a:avLst/>
          </a:prstGeom>
        </p:spPr>
      </p:pic>
    </p:spTree>
    <p:extLst>
      <p:ext uri="{BB962C8B-B14F-4D97-AF65-F5344CB8AC3E}">
        <p14:creationId xmlns:p14="http://schemas.microsoft.com/office/powerpoint/2010/main" val="235808167"/>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p:cNvSpPr>
            <a:spLocks noGrp="1"/>
          </p:cNvSpPr>
          <p:nvPr>
            <p:ph type="title"/>
          </p:nvPr>
        </p:nvSpPr>
        <p:spPr/>
        <p:txBody>
          <a:bodyPr/>
          <a:lstStyle/>
          <a:p>
            <a:pPr eaLnBrk="1" hangingPunct="1"/>
            <a:r>
              <a:rPr lang="en-US" dirty="0">
                <a:latin typeface="Garamond" charset="0"/>
                <a:ea typeface="ＭＳ Ｐゴシック" charset="0"/>
                <a:cs typeface="ＭＳ Ｐゴシック" charset="0"/>
              </a:rPr>
              <a:t>Eliminating the Adoption Barriers</a:t>
            </a:r>
          </a:p>
        </p:txBody>
      </p:sp>
      <p:sp>
        <p:nvSpPr>
          <p:cNvPr id="19459" name="Content Placeholder 2"/>
          <p:cNvSpPr>
            <a:spLocks noGrp="1"/>
          </p:cNvSpPr>
          <p:nvPr>
            <p:ph idx="1"/>
          </p:nvPr>
        </p:nvSpPr>
        <p:spPr>
          <a:xfrm>
            <a:off x="228600" y="1268760"/>
            <a:ext cx="8610600" cy="4876800"/>
          </a:xfrm>
        </p:spPr>
        <p:txBody>
          <a:bodyPr/>
          <a:lstStyle/>
          <a:p>
            <a:pPr marL="0" indent="0" algn="ctr" eaLnBrk="1" hangingPunct="1">
              <a:buNone/>
            </a:pPr>
            <a:endParaRPr lang="en-US" sz="5400" dirty="0">
              <a:solidFill>
                <a:srgbClr val="0000FF"/>
              </a:solidFill>
              <a:latin typeface="Tahoma" charset="0"/>
              <a:ea typeface="ＭＳ Ｐゴシック" charset="0"/>
              <a:cs typeface="ＭＳ Ｐゴシック" charset="0"/>
            </a:endParaRPr>
          </a:p>
          <a:p>
            <a:pPr marL="0" indent="0" algn="ctr" eaLnBrk="1" hangingPunct="1">
              <a:buNone/>
            </a:pPr>
            <a:r>
              <a:rPr lang="en-US" sz="6000" dirty="0">
                <a:solidFill>
                  <a:srgbClr val="0000FF"/>
                </a:solidFill>
                <a:latin typeface="Tahoma" charset="0"/>
                <a:ea typeface="ＭＳ Ｐゴシック" charset="0"/>
                <a:cs typeface="ＭＳ Ｐゴシック" charset="0"/>
              </a:rPr>
              <a:t>Processing-in-Memory </a:t>
            </a:r>
          </a:p>
          <a:p>
            <a:pPr marL="0" indent="0" algn="ctr" eaLnBrk="1" hangingPunct="1">
              <a:buNone/>
            </a:pPr>
            <a:r>
              <a:rPr lang="en-US" sz="6000" dirty="0">
                <a:solidFill>
                  <a:srgbClr val="FF0000"/>
                </a:solidFill>
                <a:latin typeface="Tahoma" charset="0"/>
                <a:ea typeface="ＭＳ Ｐゴシック" charset="0"/>
                <a:cs typeface="ＭＳ Ｐゴシック" charset="0"/>
              </a:rPr>
              <a:t>in the Real World</a:t>
            </a:r>
          </a:p>
        </p:txBody>
      </p:sp>
      <p:sp>
        <p:nvSpPr>
          <p:cNvPr id="4" name="Slide Number Placeholder 3"/>
          <p:cNvSpPr>
            <a:spLocks noGrp="1"/>
          </p:cNvSpPr>
          <p:nvPr>
            <p:ph type="sldNum" sz="quarter" idx="11"/>
          </p:nvPr>
        </p:nvSpPr>
        <p:spPr/>
        <p:txBody>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FA419BFC-0704-824A-8642-CF6757650AC5}" type="slidenum">
              <a:rPr kumimoji="0" lang="en-US" sz="1600" b="0" i="0" u="none" strike="noStrike" kern="1200" cap="none" spc="0" normalizeH="0" baseline="0" noProof="0">
                <a:ln>
                  <a:noFill/>
                </a:ln>
                <a:solidFill>
                  <a:srgbClr val="000000"/>
                </a:solidFill>
                <a:effectLst/>
                <a:uLnTx/>
                <a:uFillTx/>
                <a:latin typeface="Garamond" charset="0"/>
                <a:ea typeface="ＭＳ Ｐゴシック"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600" b="0" i="0" u="none" strike="noStrike" kern="1200" cap="none" spc="0" normalizeH="0" baseline="0" noProof="0">
              <a:ln>
                <a:noFill/>
              </a:ln>
              <a:solidFill>
                <a:srgbClr val="000000"/>
              </a:solidFill>
              <a:effectLst/>
              <a:uLnTx/>
              <a:uFillTx/>
              <a:latin typeface="Garamond" charset="0"/>
              <a:ea typeface="ＭＳ Ｐゴシック" charset="0"/>
            </a:endParaRPr>
          </a:p>
        </p:txBody>
      </p:sp>
    </p:spTree>
    <p:extLst>
      <p:ext uri="{BB962C8B-B14F-4D97-AF65-F5344CB8AC3E}">
        <p14:creationId xmlns:p14="http://schemas.microsoft.com/office/powerpoint/2010/main" val="1838198085"/>
      </p:ext>
    </p:extLst>
  </p:cSld>
  <p:clrMapOvr>
    <a:masterClrMapping/>
  </p:clrMapOvr>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Processing-in-Memory Landscape Today</a:t>
            </a:r>
          </a:p>
        </p:txBody>
      </p:sp>
      <p:sp>
        <p:nvSpPr>
          <p:cNvPr id="3" name="Content Placeholder 2"/>
          <p:cNvSpPr>
            <a:spLocks noGrp="1"/>
          </p:cNvSpPr>
          <p:nvPr>
            <p:ph idx="1"/>
          </p:nvPr>
        </p:nvSpPr>
        <p:spPr>
          <a:xfrm>
            <a:off x="228600" y="836712"/>
            <a:ext cx="8610600" cy="5193723"/>
          </a:xfrm>
        </p:spPr>
        <p:txBody>
          <a:bodyPr/>
          <a:lstStyle/>
          <a:p>
            <a:pPr marL="0" indent="0">
              <a:buNone/>
            </a:pPr>
            <a:endParaRPr lang="en-US" dirty="0">
              <a:solidFill>
                <a:srgbClr val="FF0000"/>
              </a:solidFill>
            </a:endParaRPr>
          </a:p>
          <a:p>
            <a:pPr marL="0" indent="0">
              <a:buNone/>
            </a:pPr>
            <a:endParaRPr lang="en-US" dirty="0">
              <a:solidFill>
                <a:srgbClr val="FF0000"/>
              </a:solidFill>
            </a:endParaRP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5" name="Picture 4"/>
          <p:cNvPicPr>
            <a:picLocks noChangeAspect="1"/>
          </p:cNvPicPr>
          <p:nvPr/>
        </p:nvPicPr>
        <p:blipFill>
          <a:blip r:embed="rId2"/>
          <a:stretch>
            <a:fillRect/>
          </a:stretch>
        </p:blipFill>
        <p:spPr>
          <a:xfrm>
            <a:off x="107504" y="1214512"/>
            <a:ext cx="7772400" cy="1422400"/>
          </a:xfrm>
          <a:prstGeom prst="rect">
            <a:avLst/>
          </a:prstGeom>
        </p:spPr>
      </p:pic>
      <p:pic>
        <p:nvPicPr>
          <p:cNvPr id="6"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979712" y="1052736"/>
            <a:ext cx="5040560" cy="3619122"/>
          </a:xfrm>
          <a:prstGeom prst="rect">
            <a:avLst/>
          </a:prstGeom>
          <a:noFill/>
          <a:extLst>
            <a:ext uri="{909E8E84-426E-40dd-AFC4-6F175D3DCCD1}">
              <a14:hiddenFill xmlns="" xmlns:a14="http://schemas.microsoft.com/office/drawing/2010/main">
                <a:solidFill>
                  <a:srgbClr val="FFFFFF"/>
                </a:solidFill>
              </a14:hiddenFill>
            </a:ext>
          </a:extLst>
        </p:spPr>
      </p:pic>
      <p:pic>
        <p:nvPicPr>
          <p:cNvPr id="7" name="Picture 6"/>
          <p:cNvPicPr>
            <a:picLocks noChangeAspect="1"/>
          </p:cNvPicPr>
          <p:nvPr/>
        </p:nvPicPr>
        <p:blipFill>
          <a:blip r:embed="rId4"/>
          <a:stretch>
            <a:fillRect/>
          </a:stretch>
        </p:blipFill>
        <p:spPr>
          <a:xfrm>
            <a:off x="6948264" y="980728"/>
            <a:ext cx="1689100" cy="2451100"/>
          </a:xfrm>
          <a:prstGeom prst="rect">
            <a:avLst/>
          </a:prstGeom>
        </p:spPr>
      </p:pic>
      <p:pic>
        <p:nvPicPr>
          <p:cNvPr id="8" name="Picture 4">
            <a:extLst>
              <a:ext uri="{FF2B5EF4-FFF2-40B4-BE49-F238E27FC236}">
                <a16:creationId xmlns:a16="http://schemas.microsoft.com/office/drawing/2014/main" id="{78736F91-0BC9-C847-AB64-94496038DF6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697760" y="4581128"/>
            <a:ext cx="2173718" cy="145065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6B988699-6AF6-3841-9CDD-4206BB7010B6}"/>
              </a:ext>
            </a:extLst>
          </p:cNvPr>
          <p:cNvSpPr txBox="1"/>
          <p:nvPr/>
        </p:nvSpPr>
        <p:spPr>
          <a:xfrm>
            <a:off x="7186632" y="6031782"/>
            <a:ext cx="124264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[UPMEM 2019]</a:t>
            </a:r>
          </a:p>
        </p:txBody>
      </p:sp>
      <p:pic>
        <p:nvPicPr>
          <p:cNvPr id="10" name="Picture 6" descr="Samsung's New HBM2 Memory Has 1.2 TFLOPS of Embedded Processing Power |  Tom's Hardware">
            <a:extLst>
              <a:ext uri="{FF2B5EF4-FFF2-40B4-BE49-F238E27FC236}">
                <a16:creationId xmlns:a16="http://schemas.microsoft.com/office/drawing/2014/main" id="{DB677117-788F-B745-91AC-7DC496BAD257}"/>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538" t="26829" r="12417" b="21602"/>
          <a:stretch/>
        </p:blipFill>
        <p:spPr bwMode="auto">
          <a:xfrm>
            <a:off x="3419872" y="4628696"/>
            <a:ext cx="2825358" cy="13555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911E3104-281D-B940-8970-5A8D461C8A51}"/>
              </a:ext>
            </a:extLst>
          </p:cNvPr>
          <p:cNvSpPr txBox="1"/>
          <p:nvPr/>
        </p:nvSpPr>
        <p:spPr>
          <a:xfrm>
            <a:off x="4167946" y="6011815"/>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pic>
        <p:nvPicPr>
          <p:cNvPr id="12" name="Picture 11">
            <a:extLst>
              <a:ext uri="{FF2B5EF4-FFF2-40B4-BE49-F238E27FC236}">
                <a16:creationId xmlns:a16="http://schemas.microsoft.com/office/drawing/2014/main" id="{09284518-A322-FA4A-A8BF-F522E389B2AE}"/>
              </a:ext>
            </a:extLst>
          </p:cNvPr>
          <p:cNvPicPr>
            <a:picLocks noChangeAspect="1"/>
          </p:cNvPicPr>
          <p:nvPr/>
        </p:nvPicPr>
        <p:blipFill>
          <a:blip r:embed="rId7"/>
          <a:stretch>
            <a:fillRect/>
          </a:stretch>
        </p:blipFill>
        <p:spPr>
          <a:xfrm>
            <a:off x="442700" y="4639795"/>
            <a:ext cx="2173719" cy="1390640"/>
          </a:xfrm>
          <a:prstGeom prst="rect">
            <a:avLst/>
          </a:prstGeom>
        </p:spPr>
      </p:pic>
      <p:sp>
        <p:nvSpPr>
          <p:cNvPr id="13" name="TextBox 12">
            <a:extLst>
              <a:ext uri="{FF2B5EF4-FFF2-40B4-BE49-F238E27FC236}">
                <a16:creationId xmlns:a16="http://schemas.microsoft.com/office/drawing/2014/main" id="{37B37708-47D2-AA4C-B681-2F27BAD859EE}"/>
              </a:ext>
            </a:extLst>
          </p:cNvPr>
          <p:cNvSpPr txBox="1"/>
          <p:nvPr/>
        </p:nvSpPr>
        <p:spPr>
          <a:xfrm>
            <a:off x="866557" y="6044659"/>
            <a:ext cx="1326004"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[SK Hynix 2022]</a:t>
            </a:r>
          </a:p>
        </p:txBody>
      </p:sp>
      <p:pic>
        <p:nvPicPr>
          <p:cNvPr id="14" name="Picture 13">
            <a:extLst>
              <a:ext uri="{FF2B5EF4-FFF2-40B4-BE49-F238E27FC236}">
                <a16:creationId xmlns:a16="http://schemas.microsoft.com/office/drawing/2014/main" id="{11910DB0-36D9-F1E7-F738-D7E414A3F485}"/>
              </a:ext>
            </a:extLst>
          </p:cNvPr>
          <p:cNvPicPr>
            <a:picLocks noChangeAspect="1"/>
          </p:cNvPicPr>
          <p:nvPr/>
        </p:nvPicPr>
        <p:blipFill>
          <a:blip r:embed="rId8"/>
          <a:stretch>
            <a:fillRect/>
          </a:stretch>
        </p:blipFill>
        <p:spPr>
          <a:xfrm>
            <a:off x="413504" y="2835288"/>
            <a:ext cx="1595405" cy="1605567"/>
          </a:xfrm>
          <a:prstGeom prst="rect">
            <a:avLst/>
          </a:prstGeom>
        </p:spPr>
      </p:pic>
      <p:sp>
        <p:nvSpPr>
          <p:cNvPr id="15" name="TextBox 14">
            <a:extLst>
              <a:ext uri="{FF2B5EF4-FFF2-40B4-BE49-F238E27FC236}">
                <a16:creationId xmlns:a16="http://schemas.microsoft.com/office/drawing/2014/main" id="{6D80C8E7-2665-4469-4CC0-DBACE1761498}"/>
              </a:ext>
            </a:extLst>
          </p:cNvPr>
          <p:cNvSpPr txBox="1"/>
          <p:nvPr/>
        </p:nvSpPr>
        <p:spPr>
          <a:xfrm>
            <a:off x="1947434" y="3944090"/>
            <a:ext cx="132921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[Samsung 2021]</a:t>
            </a:r>
          </a:p>
        </p:txBody>
      </p:sp>
      <p:sp>
        <p:nvSpPr>
          <p:cNvPr id="16" name="TextBox 15">
            <a:extLst>
              <a:ext uri="{FF2B5EF4-FFF2-40B4-BE49-F238E27FC236}">
                <a16:creationId xmlns:a16="http://schemas.microsoft.com/office/drawing/2014/main" id="{8C64CC0F-C747-9188-8A22-865BF7B7B2FD}"/>
              </a:ext>
            </a:extLst>
          </p:cNvPr>
          <p:cNvSpPr txBox="1"/>
          <p:nvPr/>
        </p:nvSpPr>
        <p:spPr>
          <a:xfrm>
            <a:off x="2065916" y="6509127"/>
            <a:ext cx="49359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FF"/>
                </a:solidFill>
                <a:effectLst/>
                <a:uLnTx/>
                <a:uFillTx/>
                <a:latin typeface="Tahoma"/>
                <a:ea typeface="+mn-ea"/>
                <a:cs typeface="+mn-cs"/>
              </a:rPr>
              <a:t>This does not include many experimental chips and startups</a:t>
            </a:r>
          </a:p>
        </p:txBody>
      </p:sp>
      <p:pic>
        <p:nvPicPr>
          <p:cNvPr id="17" name="Picture 16">
            <a:extLst>
              <a:ext uri="{FF2B5EF4-FFF2-40B4-BE49-F238E27FC236}">
                <a16:creationId xmlns:a16="http://schemas.microsoft.com/office/drawing/2014/main" id="{DCA05738-9332-244C-A268-2008812B4A1B}"/>
              </a:ext>
            </a:extLst>
          </p:cNvPr>
          <p:cNvPicPr>
            <a:picLocks noChangeAspect="1"/>
          </p:cNvPicPr>
          <p:nvPr/>
        </p:nvPicPr>
        <p:blipFill>
          <a:blip r:embed="rId9"/>
          <a:stretch>
            <a:fillRect/>
          </a:stretch>
        </p:blipFill>
        <p:spPr>
          <a:xfrm>
            <a:off x="5270950" y="3244368"/>
            <a:ext cx="1316608" cy="1336760"/>
          </a:xfrm>
          <a:prstGeom prst="rect">
            <a:avLst/>
          </a:prstGeom>
        </p:spPr>
      </p:pic>
      <p:sp>
        <p:nvSpPr>
          <p:cNvPr id="18" name="TextBox 17">
            <a:extLst>
              <a:ext uri="{FF2B5EF4-FFF2-40B4-BE49-F238E27FC236}">
                <a16:creationId xmlns:a16="http://schemas.microsoft.com/office/drawing/2014/main" id="{07471B9D-8C0D-66E1-C07A-AB0CB025F226}"/>
              </a:ext>
            </a:extLst>
          </p:cNvPr>
          <p:cNvSpPr txBox="1"/>
          <p:nvPr/>
        </p:nvSpPr>
        <p:spPr>
          <a:xfrm>
            <a:off x="6550694" y="3834117"/>
            <a:ext cx="1239442"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[Alibaba 2022]</a:t>
            </a:r>
          </a:p>
        </p:txBody>
      </p:sp>
    </p:spTree>
    <p:extLst>
      <p:ext uri="{BB962C8B-B14F-4D97-AF65-F5344CB8AC3E}">
        <p14:creationId xmlns:p14="http://schemas.microsoft.com/office/powerpoint/2010/main" val="25193298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xmlns:p14="http://schemas.microsoft.com/office/powerpoint/2010/mai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383505-2DAA-ED43-A184-C4D419F9BE48}"/>
              </a:ext>
            </a:extLst>
          </p:cNvPr>
          <p:cNvSpPr>
            <a:spLocks noGrp="1"/>
          </p:cNvSpPr>
          <p:nvPr>
            <p:ph type="title"/>
          </p:nvPr>
        </p:nvSpPr>
        <p:spPr>
          <a:xfrm>
            <a:off x="228600" y="152400"/>
            <a:ext cx="8915400" cy="1066800"/>
          </a:xfrm>
        </p:spPr>
        <p:txBody>
          <a:bodyPr/>
          <a:lstStyle/>
          <a:p>
            <a:r>
              <a:rPr lang="en-US" sz="3800" dirty="0"/>
              <a:t>UPMEM Processing-in-DRAM Engine (2019)</a:t>
            </a:r>
          </a:p>
        </p:txBody>
      </p:sp>
      <p:sp>
        <p:nvSpPr>
          <p:cNvPr id="4" name="Slide Number Placeholder 3">
            <a:extLst>
              <a:ext uri="{FF2B5EF4-FFF2-40B4-BE49-F238E27FC236}">
                <a16:creationId xmlns:a16="http://schemas.microsoft.com/office/drawing/2014/main" id="{1BC247EB-0F00-D348-A874-BCF1EE2FA570}"/>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11" name="Content Placeholder 10">
            <a:extLst>
              <a:ext uri="{FF2B5EF4-FFF2-40B4-BE49-F238E27FC236}">
                <a16:creationId xmlns:a16="http://schemas.microsoft.com/office/drawing/2014/main" id="{75EB2FE4-BC58-E94C-8039-4CDE8EEBB0EA}"/>
              </a:ext>
            </a:extLst>
          </p:cNvPr>
          <p:cNvSpPr>
            <a:spLocks noGrp="1"/>
          </p:cNvSpPr>
          <p:nvPr>
            <p:ph idx="1"/>
          </p:nvPr>
        </p:nvSpPr>
        <p:spPr>
          <a:xfrm>
            <a:off x="136251" y="964045"/>
            <a:ext cx="8610600" cy="5193723"/>
          </a:xfrm>
        </p:spPr>
        <p:txBody>
          <a:bodyPr/>
          <a:lstStyle/>
          <a:p>
            <a:r>
              <a:rPr lang="en-US" dirty="0">
                <a:solidFill>
                  <a:srgbClr val="FF0000"/>
                </a:solidFill>
              </a:rPr>
              <a:t>Processing in DRAM Engine </a:t>
            </a:r>
          </a:p>
          <a:p>
            <a:r>
              <a:rPr lang="en-US" dirty="0"/>
              <a:t>Includes </a:t>
            </a:r>
            <a:r>
              <a:rPr lang="en-US" b="1" dirty="0"/>
              <a:t>standard DIMM modules</a:t>
            </a:r>
            <a:r>
              <a:rPr lang="en-US" dirty="0"/>
              <a:t>, with a </a:t>
            </a:r>
            <a:r>
              <a:rPr lang="en-US" b="1" dirty="0"/>
              <a:t>large number of DPU processors </a:t>
            </a:r>
            <a:r>
              <a:rPr lang="en-US" dirty="0"/>
              <a:t>combined with DRAM chips.</a:t>
            </a:r>
          </a:p>
          <a:p>
            <a:pPr marL="0" indent="0">
              <a:buNone/>
            </a:pPr>
            <a:endParaRPr lang="en-US" dirty="0"/>
          </a:p>
          <a:p>
            <a:r>
              <a:rPr lang="en-US" dirty="0"/>
              <a:t>Replaces </a:t>
            </a:r>
            <a:r>
              <a:rPr lang="en-US" b="1" dirty="0"/>
              <a:t>standard</a:t>
            </a:r>
            <a:r>
              <a:rPr lang="en-US" dirty="0"/>
              <a:t> DIMMs</a:t>
            </a:r>
          </a:p>
          <a:p>
            <a:pPr lvl="1"/>
            <a:r>
              <a:rPr lang="en-US" dirty="0"/>
              <a:t>DDR4 R-DIMM modules</a:t>
            </a:r>
          </a:p>
          <a:p>
            <a:pPr lvl="2"/>
            <a:r>
              <a:rPr lang="en-US" dirty="0"/>
              <a:t>8GB+128 DPUs (16 PIM chips)</a:t>
            </a:r>
          </a:p>
          <a:p>
            <a:pPr lvl="2"/>
            <a:r>
              <a:rPr lang="en-US" dirty="0"/>
              <a:t>Standard 2x-nm DRAM process</a:t>
            </a:r>
          </a:p>
          <a:p>
            <a:pPr lvl="1"/>
            <a:r>
              <a:rPr lang="en-US" b="1" dirty="0"/>
              <a:t>Large amounts of</a:t>
            </a:r>
            <a:r>
              <a:rPr lang="en-US" dirty="0"/>
              <a:t> compute &amp; memory bandwidth</a:t>
            </a:r>
          </a:p>
        </p:txBody>
      </p:sp>
      <p:pic>
        <p:nvPicPr>
          <p:cNvPr id="8" name="Picture 7">
            <a:extLst>
              <a:ext uri="{FF2B5EF4-FFF2-40B4-BE49-F238E27FC236}">
                <a16:creationId xmlns:a16="http://schemas.microsoft.com/office/drawing/2014/main" id="{D52C3A3A-02C6-5F46-8278-4883459024F9}"/>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6079331" y="2362200"/>
            <a:ext cx="3064669" cy="1809469"/>
          </a:xfrm>
          <a:prstGeom prst="rect">
            <a:avLst/>
          </a:prstGeom>
        </p:spPr>
      </p:pic>
      <p:sp>
        <p:nvSpPr>
          <p:cNvPr id="3" name="TextBox 2">
            <a:extLst>
              <a:ext uri="{FF2B5EF4-FFF2-40B4-BE49-F238E27FC236}">
                <a16:creationId xmlns:a16="http://schemas.microsoft.com/office/drawing/2014/main" id="{33094D00-96B4-E74E-917B-BA57463AF2F6}"/>
              </a:ext>
            </a:extLst>
          </p:cNvPr>
          <p:cNvSpPr txBox="1"/>
          <p:nvPr/>
        </p:nvSpPr>
        <p:spPr>
          <a:xfrm>
            <a:off x="19665" y="6392637"/>
            <a:ext cx="6714852" cy="276999"/>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https://www.anandtech.com/show/14750/hot-chips-31-analysis-inmemory-processing-by-upmem</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10" name="Picture 9">
            <a:extLst>
              <a:ext uri="{FF2B5EF4-FFF2-40B4-BE49-F238E27FC236}">
                <a16:creationId xmlns:a16="http://schemas.microsoft.com/office/drawing/2014/main" id="{69DF79F1-207B-C34F-AF17-579F237B3EF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228600" y="4724400"/>
            <a:ext cx="8754585" cy="1709697"/>
          </a:xfrm>
          <a:prstGeom prst="rect">
            <a:avLst/>
          </a:prstGeom>
        </p:spPr>
      </p:pic>
      <p:sp>
        <p:nvSpPr>
          <p:cNvPr id="13" name="Rectangle 12">
            <a:extLst>
              <a:ext uri="{FF2B5EF4-FFF2-40B4-BE49-F238E27FC236}">
                <a16:creationId xmlns:a16="http://schemas.microsoft.com/office/drawing/2014/main" id="{194B1677-FAD4-8147-AAAE-CAD39B29F335}"/>
              </a:ext>
            </a:extLst>
          </p:cNvPr>
          <p:cNvSpPr/>
          <p:nvPr/>
        </p:nvSpPr>
        <p:spPr>
          <a:xfrm>
            <a:off x="-17231" y="6594579"/>
            <a:ext cx="9175979" cy="276999"/>
          </a:xfrm>
          <a:prstGeom prst="rect">
            <a:avLst/>
          </a:prstGeom>
        </p:spPr>
        <p:txBody>
          <a:bodyPr wrap="squar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5"/>
              </a:rPr>
              <a:t>https://www.upmem.com/video-upmem-presenting-its-true-processing-in-memory-solution-hot-chips-2019/</a:t>
            </a:r>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655100730"/>
      </p:ext>
    </p:extLst>
  </p:cSld>
  <p:clrMapOvr>
    <a:masterClrMapping/>
  </p:clrMapOvr>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fontScale="90000"/>
          </a:bodyPr>
          <a:lstStyle/>
          <a:p>
            <a:r>
              <a:rPr lang="en-US" dirty="0"/>
              <a:t>UPMEM Memory Modules</a:t>
            </a:r>
          </a:p>
        </p:txBody>
      </p:sp>
      <p:sp>
        <p:nvSpPr>
          <p:cNvPr id="3" name="Content Placeholder 2">
            <a:extLst>
              <a:ext uri="{FF2B5EF4-FFF2-40B4-BE49-F238E27FC236}">
                <a16:creationId xmlns:a16="http://schemas.microsoft.com/office/drawing/2014/main" id="{85F3EBD4-3CCC-C145-B4CE-E1E9E7261360}"/>
              </a:ext>
            </a:extLst>
          </p:cNvPr>
          <p:cNvSpPr>
            <a:spLocks noGrp="1"/>
          </p:cNvSpPr>
          <p:nvPr>
            <p:ph idx="1"/>
          </p:nvPr>
        </p:nvSpPr>
        <p:spPr/>
        <p:txBody>
          <a:bodyPr/>
          <a:lstStyle/>
          <a:p>
            <a:r>
              <a:rPr lang="en-US" sz="2600" dirty="0"/>
              <a:t>E19: 8 chips DIMM (1 rank). DPUs @ 267 MHz</a:t>
            </a:r>
          </a:p>
          <a:p>
            <a:r>
              <a:rPr lang="en-US" sz="2600" dirty="0"/>
              <a:t>P21: 16 chips DIMM (2 ranks). DPUs @ 350 MHz</a:t>
            </a:r>
          </a:p>
        </p:txBody>
      </p:sp>
      <p:pic>
        <p:nvPicPr>
          <p:cNvPr id="6" name="Picture 5">
            <a:extLst>
              <a:ext uri="{FF2B5EF4-FFF2-40B4-BE49-F238E27FC236}">
                <a16:creationId xmlns:a16="http://schemas.microsoft.com/office/drawing/2014/main" id="{515C2AE4-3B3A-DE4A-A3A4-2A8ADB7D2F47}"/>
              </a:ext>
            </a:extLst>
          </p:cNvPr>
          <p:cNvPicPr>
            <a:picLocks noChangeAspect="1"/>
          </p:cNvPicPr>
          <p:nvPr/>
        </p:nvPicPr>
        <p:blipFill>
          <a:blip r:embed="rId3"/>
          <a:stretch>
            <a:fillRect/>
          </a:stretch>
        </p:blipFill>
        <p:spPr>
          <a:xfrm>
            <a:off x="1724637" y="2058625"/>
            <a:ext cx="5694726" cy="4141619"/>
          </a:xfrm>
          <a:prstGeom prst="rect">
            <a:avLst/>
          </a:prstGeom>
        </p:spPr>
      </p:pic>
      <p:sp>
        <p:nvSpPr>
          <p:cNvPr id="5" name="TextBox 4">
            <a:extLst>
              <a:ext uri="{FF2B5EF4-FFF2-40B4-BE49-F238E27FC236}">
                <a16:creationId xmlns:a16="http://schemas.microsoft.com/office/drawing/2014/main" id="{9FFAC973-70A2-804A-B666-069E89D6CF82}"/>
              </a:ext>
            </a:extLst>
          </p:cNvPr>
          <p:cNvSpPr txBox="1"/>
          <p:nvPr/>
        </p:nvSpPr>
        <p:spPr>
          <a:xfrm>
            <a:off x="3996362" y="6479300"/>
            <a:ext cx="1151277"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hlinkClick r:id="rId4"/>
              </a:rPr>
              <a:t>www.upmem.com</a:t>
            </a:r>
            <a:endParaRPr kumimoji="0" lang="en-US" sz="1000" b="0" i="0" u="none" strike="noStrike" kern="1200" cap="none" spc="0" normalizeH="0" baseline="0" noProof="0" dirty="0">
              <a:ln>
                <a:noFill/>
              </a:ln>
              <a:solidFill>
                <a:prstClr val="black"/>
              </a:solidFill>
              <a:effectLst/>
              <a:uLnTx/>
              <a:uFillTx/>
              <a:latin typeface="Calibri" panose="020F0502020204030204"/>
              <a:ea typeface="ＭＳ Ｐゴシック" panose="020B0600070205080204" pitchFamily="34" charset="-128"/>
              <a:cs typeface="+mn-cs"/>
            </a:endParaRPr>
          </a:p>
        </p:txBody>
      </p:sp>
    </p:spTree>
    <p:extLst>
      <p:ext uri="{BB962C8B-B14F-4D97-AF65-F5344CB8AC3E}">
        <p14:creationId xmlns:p14="http://schemas.microsoft.com/office/powerpoint/2010/main" val="18104396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Bottlenecks in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43" name="직사각형 7"/>
          <p:cNvSpPr/>
          <p:nvPr/>
        </p:nvSpPr>
        <p:spPr>
          <a:xfrm>
            <a:off x="1032425" y="2060589"/>
            <a:ext cx="4129087" cy="39240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 name="내용 개체 틀 4"/>
          <p:cNvSpPr txBox="1">
            <a:spLocks/>
          </p:cNvSpPr>
          <p:nvPr/>
        </p:nvSpPr>
        <p:spPr>
          <a:xfrm>
            <a:off x="522348" y="1189524"/>
            <a:ext cx="7578044" cy="2123658"/>
          </a:xfrm>
          <a:prstGeom prst="rect">
            <a:avLst/>
          </a:prstGeom>
        </p:spPr>
        <p:txBody>
          <a:bodyPr vert="horz" lIns="91440" tIns="45720" rIns="91440" bIns="45720" rtlCol="0">
            <a:spAutoFit/>
          </a:bodyPr>
          <a:lstStyle>
            <a:lvl1pPr marL="342900" indent="-342900" algn="l" defTabSz="914400" rtl="0" eaLnBrk="1" latinLnBrk="1" hangingPunct="1">
              <a:spcBef>
                <a:spcPts val="5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1" hangingPunct="1">
              <a:spcBef>
                <a:spcPts val="5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1" hangingPunct="1">
              <a:spcBef>
                <a:spcPts val="5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1" hangingPunct="1">
              <a:spcBef>
                <a:spcPts val="5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(v: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graph.vertices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1" i="0" u="none" strike="noStrike" kern="1200" cap="none" spc="0" normalizeH="0" baseline="0" noProof="0" dirty="0">
                <a:ln>
                  <a:noFill/>
                </a:ln>
                <a:solidFill>
                  <a:sysClr val="windowText" lastClr="000000"/>
                </a:solidFill>
                <a:effectLst/>
                <a:uLnTx/>
                <a:uFillTx/>
                <a:latin typeface="Calibri"/>
                <a:ea typeface="나눔고딕"/>
                <a:cs typeface="+mn-cs"/>
              </a:rPr>
              <a:t>    for</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(w: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v.successors</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w.next_rank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 weight * </a:t>
            </a:r>
            <a:r>
              <a:rPr kumimoji="0" lang="en-US" altLang="ko-KR" sz="2400" b="0" i="0" u="none" strike="noStrike" kern="1200" cap="none" spc="0" normalizeH="0" baseline="0" noProof="0" dirty="0" err="1">
                <a:ln>
                  <a:noFill/>
                </a:ln>
                <a:solidFill>
                  <a:sysClr val="windowText" lastClr="000000"/>
                </a:solidFill>
                <a:effectLst/>
                <a:uLnTx/>
                <a:uFillTx/>
                <a:latin typeface="Calibri"/>
                <a:ea typeface="나눔고딕"/>
                <a:cs typeface="+mn-cs"/>
              </a:rPr>
              <a:t>v.rank</a:t>
            </a: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    }</a:t>
            </a:r>
          </a:p>
          <a:p>
            <a:pPr marL="0" marR="0" lvl="0" indent="0" algn="l" defTabSz="914400" rtl="0" eaLnBrk="1" fontAlgn="auto" latinLnBrk="1" hangingPunct="1">
              <a:lnSpc>
                <a:spcPct val="110000"/>
              </a:lnSpc>
              <a:spcBef>
                <a:spcPts val="0"/>
              </a:spcBef>
              <a:spcAft>
                <a:spcPts val="0"/>
              </a:spcAft>
              <a:buClrTx/>
              <a:buSzTx/>
              <a:buFont typeface="Arial" pitchFamily="34" charset="0"/>
              <a:buNone/>
              <a:tabLst/>
              <a:defRPr/>
            </a:pPr>
            <a:r>
              <a:rPr kumimoji="0" lang="en-US" altLang="ko-KR" sz="2400" b="0" i="0" u="none" strike="noStrike" kern="1200" cap="none" spc="0" normalizeH="0" baseline="0" noProof="0" dirty="0">
                <a:ln>
                  <a:noFill/>
                </a:ln>
                <a:solidFill>
                  <a:sysClr val="windowText" lastClr="000000"/>
                </a:solidFill>
                <a:effectLst/>
                <a:uLnTx/>
                <a:uFillTx/>
                <a:latin typeface="Calibri"/>
                <a:ea typeface="나눔고딕"/>
                <a:cs typeface="+mn-cs"/>
              </a:rPr>
              <a:t>}</a:t>
            </a:r>
          </a:p>
        </p:txBody>
      </p:sp>
      <p:grpSp>
        <p:nvGrpSpPr>
          <p:cNvPr id="45" name="그룹 78"/>
          <p:cNvGrpSpPr/>
          <p:nvPr/>
        </p:nvGrpSpPr>
        <p:grpSpPr>
          <a:xfrm>
            <a:off x="2127580" y="4487241"/>
            <a:ext cx="4196064" cy="1063334"/>
            <a:chOff x="1333905" y="4732035"/>
            <a:chExt cx="4196064" cy="1063334"/>
          </a:xfrm>
        </p:grpSpPr>
        <p:cxnSp>
          <p:nvCxnSpPr>
            <p:cNvPr id="46" name="구부러진 연결선 31"/>
            <p:cNvCxnSpPr>
              <a:stCxn id="63" idx="2"/>
              <a:endCxn id="53" idx="3"/>
            </p:cNvCxnSpPr>
            <p:nvPr/>
          </p:nvCxnSpPr>
          <p:spPr>
            <a:xfrm rot="5400000">
              <a:off x="2329181" y="3736759"/>
              <a:ext cx="948627" cy="2939179"/>
            </a:xfrm>
            <a:prstGeom prst="curvedConnector2">
              <a:avLst/>
            </a:prstGeom>
            <a:noFill/>
            <a:ln w="9525" cap="flat" cmpd="sng" algn="ctr">
              <a:solidFill>
                <a:sysClr val="windowText" lastClr="000000">
                  <a:shade val="95000"/>
                  <a:satMod val="105000"/>
                </a:sysClr>
              </a:solidFill>
              <a:prstDash val="solid"/>
              <a:tailEnd type="triangle"/>
            </a:ln>
            <a:effectLst/>
          </p:spPr>
        </p:cxnSp>
        <p:sp>
          <p:nvSpPr>
            <p:cNvPr id="47" name="TextBox 46"/>
            <p:cNvSpPr txBox="1"/>
            <p:nvPr/>
          </p:nvSpPr>
          <p:spPr>
            <a:xfrm>
              <a:off x="3463890" y="5333704"/>
              <a:ext cx="2066079"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weight * </a:t>
              </a:r>
              <a:r>
                <a:rPr kumimoji="0" lang="en-US" altLang="ko-KR" sz="2400" b="0" i="0" u="none" strike="noStrike" kern="0" cap="none" spc="0" normalizeH="0" baseline="0" noProof="0" dirty="0" err="1">
                  <a:ln>
                    <a:noFill/>
                  </a:ln>
                  <a:solidFill>
                    <a:sysClr val="windowText" lastClr="000000"/>
                  </a:solidFill>
                  <a:effectLst/>
                  <a:uLnTx/>
                  <a:uFillTx/>
                  <a:latin typeface="Tahoma"/>
                  <a:ea typeface="+mn-ea"/>
                  <a:cs typeface="+mn-cs"/>
                </a:rPr>
                <a:t>v.rank</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8" name="그룹 75"/>
          <p:cNvGrpSpPr/>
          <p:nvPr/>
        </p:nvGrpSpPr>
        <p:grpSpPr>
          <a:xfrm>
            <a:off x="1695531" y="3544246"/>
            <a:ext cx="432048" cy="2546995"/>
            <a:chOff x="901856" y="3789040"/>
            <a:chExt cx="432048" cy="2546995"/>
          </a:xfrm>
        </p:grpSpPr>
        <p:sp>
          <p:nvSpPr>
            <p:cNvPr id="49" name="직사각형 38"/>
            <p:cNvSpPr/>
            <p:nvPr/>
          </p:nvSpPr>
          <p:spPr>
            <a:xfrm>
              <a:off x="901856" y="4972285"/>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 name="직사각형 39"/>
            <p:cNvSpPr/>
            <p:nvPr/>
          </p:nvSpPr>
          <p:spPr>
            <a:xfrm>
              <a:off x="901856" y="397447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1" name="직사각형 40"/>
            <p:cNvSpPr/>
            <p:nvPr/>
          </p:nvSpPr>
          <p:spPr>
            <a:xfrm>
              <a:off x="901856" y="5994767"/>
              <a:ext cx="432048"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2" name="직사각형 22"/>
            <p:cNvSpPr/>
            <p:nvPr/>
          </p:nvSpPr>
          <p:spPr>
            <a:xfrm>
              <a:off x="901856" y="4331925"/>
              <a:ext cx="432048"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v</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3" name="직사각형 25"/>
            <p:cNvSpPr/>
            <p:nvPr/>
          </p:nvSpPr>
          <p:spPr>
            <a:xfrm>
              <a:off x="901856" y="5480607"/>
              <a:ext cx="432048" cy="400110"/>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54" name="직사각형 21"/>
            <p:cNvSpPr/>
            <p:nvPr/>
          </p:nvSpPr>
          <p:spPr>
            <a:xfrm>
              <a:off x="901856" y="3789040"/>
              <a:ext cx="432048" cy="2546995"/>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cxnSp>
        <p:nvCxnSpPr>
          <p:cNvPr id="55" name="구부러진 연결선 41"/>
          <p:cNvCxnSpPr>
            <a:stCxn id="60" idx="3"/>
            <a:endCxn id="49" idx="3"/>
          </p:cNvCxnSpPr>
          <p:nvPr/>
        </p:nvCxnSpPr>
        <p:spPr>
          <a:xfrm rot="5400000">
            <a:off x="2967892" y="3646928"/>
            <a:ext cx="326256" cy="2006882"/>
          </a:xfrm>
          <a:prstGeom prst="curvedConnector2">
            <a:avLst/>
          </a:prstGeom>
          <a:noFill/>
          <a:ln w="9525" cap="flat" cmpd="sng" algn="ctr">
            <a:solidFill>
              <a:sysClr val="windowText" lastClr="000000">
                <a:shade val="95000"/>
                <a:satMod val="105000"/>
              </a:sysClr>
            </a:solidFill>
            <a:prstDash val="lgDash"/>
            <a:tailEnd type="triangle"/>
          </a:ln>
          <a:effectLst/>
        </p:spPr>
      </p:cxnSp>
      <p:cxnSp>
        <p:nvCxnSpPr>
          <p:cNvPr id="56" name="구부러진 연결선 51"/>
          <p:cNvCxnSpPr>
            <a:stCxn id="61" idx="3"/>
            <a:endCxn id="51" idx="3"/>
          </p:cNvCxnSpPr>
          <p:nvPr/>
        </p:nvCxnSpPr>
        <p:spPr>
          <a:xfrm rot="5400000">
            <a:off x="2609767" y="4005054"/>
            <a:ext cx="1348738" cy="2313113"/>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57" name="그룹 87"/>
          <p:cNvGrpSpPr/>
          <p:nvPr/>
        </p:nvGrpSpPr>
        <p:grpSpPr>
          <a:xfrm>
            <a:off x="2127579" y="4087131"/>
            <a:ext cx="3987336" cy="400110"/>
            <a:chOff x="2627783" y="4259917"/>
            <a:chExt cx="3987336" cy="400110"/>
          </a:xfrm>
        </p:grpSpPr>
        <p:cxnSp>
          <p:nvCxnSpPr>
            <p:cNvPr id="58" name="직선 화살표 연결선 29"/>
            <p:cNvCxnSpPr>
              <a:endCxn id="64" idx="1"/>
            </p:cNvCxnSpPr>
            <p:nvPr/>
          </p:nvCxnSpPr>
          <p:spPr>
            <a:xfrm>
              <a:off x="2627783" y="4459972"/>
              <a:ext cx="1683080" cy="0"/>
            </a:xfrm>
            <a:prstGeom prst="straightConnector1">
              <a:avLst/>
            </a:prstGeom>
            <a:noFill/>
            <a:ln w="9525" cap="flat" cmpd="sng" algn="ctr">
              <a:solidFill>
                <a:sysClr val="windowText" lastClr="000000">
                  <a:shade val="95000"/>
                  <a:satMod val="105000"/>
                </a:sysClr>
              </a:solidFill>
              <a:prstDash val="solid"/>
              <a:tailEnd type="triangle"/>
            </a:ln>
            <a:effectLst/>
          </p:spPr>
        </p:cxnSp>
        <p:grpSp>
          <p:nvGrpSpPr>
            <p:cNvPr id="59" name="그룹 76"/>
            <p:cNvGrpSpPr/>
            <p:nvPr/>
          </p:nvGrpSpPr>
          <p:grpSpPr>
            <a:xfrm>
              <a:off x="4310863" y="4259917"/>
              <a:ext cx="2304256" cy="400110"/>
              <a:chOff x="1693944" y="4331925"/>
              <a:chExt cx="2304256" cy="400110"/>
            </a:xfrm>
          </p:grpSpPr>
          <p:sp>
            <p:nvSpPr>
              <p:cNvPr id="60" name="직사각형 43"/>
              <p:cNvSpPr/>
              <p:nvPr/>
            </p:nvSpPr>
            <p:spPr>
              <a:xfrm rot="5400000">
                <a:off x="1817692"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1" name="직사각형 50"/>
              <p:cNvSpPr/>
              <p:nvPr/>
            </p:nvSpPr>
            <p:spPr>
              <a:xfrm rot="5400000">
                <a:off x="2123923"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2" name="직사각형 56"/>
              <p:cNvSpPr/>
              <p:nvPr/>
            </p:nvSpPr>
            <p:spPr>
              <a:xfrm rot="5400000">
                <a:off x="3454087" y="4445975"/>
                <a:ext cx="400109" cy="172011"/>
              </a:xfrm>
              <a:prstGeom prst="rect">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50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3" name="직사각형 27"/>
              <p:cNvSpPr/>
              <p:nvPr/>
            </p:nvSpPr>
            <p:spPr>
              <a:xfrm>
                <a:off x="2590003" y="4331925"/>
                <a:ext cx="720080" cy="40011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&amp;w</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64" name="직사각형 26"/>
              <p:cNvSpPr/>
              <p:nvPr/>
            </p:nvSpPr>
            <p:spPr>
              <a:xfrm>
                <a:off x="1693944" y="4331925"/>
                <a:ext cx="2304256" cy="400110"/>
              </a:xfrm>
              <a:prstGeom prst="rect">
                <a:avLst/>
              </a:prstGeom>
              <a:noFill/>
              <a:ln w="9525" cap="flat" cmpd="sng" algn="ctr">
                <a:solidFill>
                  <a:sysClr val="windowText" lastClr="000000">
                    <a:shade val="95000"/>
                    <a:satMod val="105000"/>
                  </a:sys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65" name="구부러진 연결선 57"/>
          <p:cNvCxnSpPr>
            <a:stCxn id="62" idx="1"/>
            <a:endCxn id="50" idx="3"/>
          </p:cNvCxnSpPr>
          <p:nvPr/>
        </p:nvCxnSpPr>
        <p:spPr>
          <a:xfrm rot="16200000" flipV="1">
            <a:off x="3813497" y="2129772"/>
            <a:ext cx="271443" cy="3643277"/>
          </a:xfrm>
          <a:prstGeom prst="curvedConnector2">
            <a:avLst/>
          </a:prstGeom>
          <a:noFill/>
          <a:ln w="9525" cap="flat" cmpd="sng" algn="ctr">
            <a:solidFill>
              <a:sysClr val="windowText" lastClr="000000">
                <a:shade val="95000"/>
                <a:satMod val="105000"/>
              </a:sysClr>
            </a:solidFill>
            <a:prstDash val="lgDash"/>
            <a:tailEnd type="triangle"/>
          </a:ln>
          <a:effectLst/>
        </p:spPr>
      </p:cxnSp>
      <p:grpSp>
        <p:nvGrpSpPr>
          <p:cNvPr id="66" name="그룹 93"/>
          <p:cNvGrpSpPr/>
          <p:nvPr/>
        </p:nvGrpSpPr>
        <p:grpSpPr>
          <a:xfrm>
            <a:off x="2775652" y="3101467"/>
            <a:ext cx="6382071" cy="2820517"/>
            <a:chOff x="3275856" y="3175530"/>
            <a:chExt cx="6382071" cy="2820517"/>
          </a:xfrm>
        </p:grpSpPr>
        <p:sp>
          <p:nvSpPr>
            <p:cNvPr id="67" name="타원 88"/>
            <p:cNvSpPr/>
            <p:nvPr/>
          </p:nvSpPr>
          <p:spPr>
            <a:xfrm>
              <a:off x="3275856" y="3618309"/>
              <a:ext cx="508484" cy="2377738"/>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68" name="TextBox 67"/>
            <p:cNvSpPr txBox="1"/>
            <p:nvPr/>
          </p:nvSpPr>
          <p:spPr>
            <a:xfrm>
              <a:off x="3615287" y="3175530"/>
              <a:ext cx="604264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1. Frequent random memory accesses</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69" name="그룹 94"/>
          <p:cNvGrpSpPr/>
          <p:nvPr/>
        </p:nvGrpSpPr>
        <p:grpSpPr>
          <a:xfrm>
            <a:off x="4067944" y="5046549"/>
            <a:ext cx="5091508" cy="1220380"/>
            <a:chOff x="4568148" y="5107165"/>
            <a:chExt cx="5091508" cy="1220380"/>
          </a:xfrm>
        </p:grpSpPr>
        <p:sp>
          <p:nvSpPr>
            <p:cNvPr id="70" name="타원 91"/>
            <p:cNvSpPr/>
            <p:nvPr/>
          </p:nvSpPr>
          <p:spPr>
            <a:xfrm>
              <a:off x="4601391" y="5107165"/>
              <a:ext cx="2378834" cy="573280"/>
            </a:xfrm>
            <a:prstGeom prst="ellipse">
              <a:avLst/>
            </a:prstGeom>
            <a:noFill/>
            <a:ln w="38100" cap="flat" cmpd="sng" algn="ctr">
              <a:solidFill>
                <a:srgbClr val="FF0000"/>
              </a:solidFill>
              <a:prstDash val="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71" name="TextBox 70"/>
            <p:cNvSpPr txBox="1"/>
            <p:nvPr/>
          </p:nvSpPr>
          <p:spPr>
            <a:xfrm>
              <a:off x="4568148" y="5865880"/>
              <a:ext cx="5091508"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ko-KR" sz="2400" b="1" i="0" u="none" strike="noStrike" kern="0" cap="none" spc="0" normalizeH="0" baseline="0" noProof="0" dirty="0">
                  <a:ln>
                    <a:noFill/>
                  </a:ln>
                  <a:solidFill>
                    <a:srgbClr val="0000FF"/>
                  </a:solidFill>
                  <a:effectLst/>
                  <a:uLnTx/>
                  <a:uFillTx/>
                  <a:latin typeface="Tahoma"/>
                  <a:ea typeface="+mn-ea"/>
                  <a:cs typeface="+mn-cs"/>
                </a:rPr>
                <a:t>2. Little amount of computation</a:t>
              </a:r>
              <a:endParaRPr kumimoji="0" lang="ko-KR" altLang="en-US" sz="2400" b="1" i="0" u="none" strike="noStrike" kern="0" cap="none" spc="0" normalizeH="0" baseline="0" noProof="0" dirty="0">
                <a:ln>
                  <a:noFill/>
                </a:ln>
                <a:solidFill>
                  <a:srgbClr val="0000FF"/>
                </a:solidFill>
                <a:effectLst/>
                <a:uLnTx/>
                <a:uFillTx/>
                <a:latin typeface="Tahoma"/>
                <a:ea typeface="+mn-ea"/>
                <a:cs typeface="+mn-cs"/>
              </a:endParaRPr>
            </a:p>
          </p:txBody>
        </p:sp>
      </p:grpSp>
      <p:grpSp>
        <p:nvGrpSpPr>
          <p:cNvPr id="72" name="그룹 12"/>
          <p:cNvGrpSpPr/>
          <p:nvPr/>
        </p:nvGrpSpPr>
        <p:grpSpPr>
          <a:xfrm>
            <a:off x="102248" y="4537387"/>
            <a:ext cx="1593283" cy="1314561"/>
            <a:chOff x="314421" y="4694850"/>
            <a:chExt cx="1593283" cy="1314561"/>
          </a:xfrm>
        </p:grpSpPr>
        <p:grpSp>
          <p:nvGrpSpPr>
            <p:cNvPr id="73" name="그룹 5"/>
            <p:cNvGrpSpPr/>
            <p:nvPr/>
          </p:nvGrpSpPr>
          <p:grpSpPr>
            <a:xfrm>
              <a:off x="314421" y="4694850"/>
              <a:ext cx="1224137" cy="1314561"/>
              <a:chOff x="395536" y="3645024"/>
              <a:chExt cx="1326123" cy="1314561"/>
            </a:xfrm>
          </p:grpSpPr>
          <p:sp>
            <p:nvSpPr>
              <p:cNvPr id="77" name="직사각형 2"/>
              <p:cNvSpPr/>
              <p:nvPr/>
            </p:nvSpPr>
            <p:spPr>
              <a:xfrm>
                <a:off x="395536" y="3645024"/>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8" name="직사각형 33"/>
              <p:cNvSpPr/>
              <p:nvPr/>
            </p:nvSpPr>
            <p:spPr>
              <a:xfrm>
                <a:off x="395536" y="3973151"/>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w.next_rank</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79" name="직사각형 34"/>
              <p:cNvSpPr/>
              <p:nvPr/>
            </p:nvSpPr>
            <p:spPr>
              <a:xfrm>
                <a:off x="395536" y="429940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err="1">
                    <a:ln>
                      <a:noFill/>
                    </a:ln>
                    <a:solidFill>
                      <a:sysClr val="windowText" lastClr="000000"/>
                    </a:solidFill>
                    <a:effectLst/>
                    <a:uLnTx/>
                    <a:uFillTx/>
                    <a:latin typeface="Calibri"/>
                    <a:ea typeface="나눔고딕"/>
                    <a:cs typeface="+mn-cs"/>
                  </a:rPr>
                  <a:t>w.edges</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80" name="직사각형 35"/>
              <p:cNvSpPr/>
              <p:nvPr/>
            </p:nvSpPr>
            <p:spPr>
              <a:xfrm>
                <a:off x="395536" y="4631457"/>
                <a:ext cx="1326123" cy="328128"/>
              </a:xfrm>
              <a:prstGeom prst="rect">
                <a:avLst/>
              </a:prstGeom>
              <a:gradFill rotWithShape="1">
                <a:gsLst>
                  <a:gs pos="0">
                    <a:srgbClr val="F17CB0">
                      <a:tint val="50000"/>
                      <a:satMod val="300000"/>
                    </a:srgbClr>
                  </a:gs>
                  <a:gs pos="35000">
                    <a:srgbClr val="F17CB0">
                      <a:tint val="37000"/>
                      <a:satMod val="300000"/>
                    </a:srgbClr>
                  </a:gs>
                  <a:gs pos="100000">
                    <a:srgbClr val="F17CB0">
                      <a:tint val="15000"/>
                      <a:satMod val="350000"/>
                    </a:srgbClr>
                  </a:gs>
                </a:gsLst>
                <a:lin ang="16200000" scaled="1"/>
              </a:gradFill>
              <a:ln w="9525" cap="flat" cmpd="sng" algn="ctr">
                <a:solidFill>
                  <a:srgbClr val="F17CB0">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a:ln>
                      <a:noFill/>
                    </a:ln>
                    <a:solidFill>
                      <a:sysClr val="windowText" lastClr="000000"/>
                    </a:solidFill>
                    <a:effectLst/>
                    <a:uLnTx/>
                    <a:uFillTx/>
                    <a:latin typeface="Calibri"/>
                    <a:ea typeface="나눔고딕"/>
                    <a:cs typeface="+mn-cs"/>
                  </a:rPr>
                  <a:t>…</a:t>
                </a:r>
                <a:endPar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grpSp>
          <p:nvGrpSpPr>
            <p:cNvPr id="74" name="그룹 11"/>
            <p:cNvGrpSpPr/>
            <p:nvPr/>
          </p:nvGrpSpPr>
          <p:grpSpPr>
            <a:xfrm>
              <a:off x="1538558" y="4694850"/>
              <a:ext cx="369146" cy="1314561"/>
              <a:chOff x="1538558" y="4694850"/>
              <a:chExt cx="369146" cy="1314561"/>
            </a:xfrm>
          </p:grpSpPr>
          <p:cxnSp>
            <p:nvCxnSpPr>
              <p:cNvPr id="75" name="직선 연결선 8"/>
              <p:cNvCxnSpPr/>
              <p:nvPr/>
            </p:nvCxnSpPr>
            <p:spPr>
              <a:xfrm flipH="1" flipV="1">
                <a:off x="1538558" y="4694850"/>
                <a:ext cx="369146" cy="698426"/>
              </a:xfrm>
              <a:prstGeom prst="line">
                <a:avLst/>
              </a:prstGeom>
              <a:noFill/>
              <a:ln w="9525" cap="flat" cmpd="sng" algn="ctr">
                <a:solidFill>
                  <a:srgbClr val="60BD68">
                    <a:shade val="95000"/>
                    <a:satMod val="105000"/>
                  </a:srgbClr>
                </a:solidFill>
                <a:prstDash val="dash"/>
              </a:ln>
              <a:effectLst/>
            </p:spPr>
          </p:cxnSp>
          <p:cxnSp>
            <p:nvCxnSpPr>
              <p:cNvPr id="76" name="직선 연결선 10"/>
              <p:cNvCxnSpPr/>
              <p:nvPr/>
            </p:nvCxnSpPr>
            <p:spPr>
              <a:xfrm flipV="1">
                <a:off x="1538558" y="5793386"/>
                <a:ext cx="369146" cy="216025"/>
              </a:xfrm>
              <a:prstGeom prst="line">
                <a:avLst/>
              </a:prstGeom>
              <a:noFill/>
              <a:ln w="9525" cap="flat" cmpd="sng" algn="ctr">
                <a:solidFill>
                  <a:srgbClr val="60BD68">
                    <a:shade val="95000"/>
                    <a:satMod val="105000"/>
                  </a:srgbClr>
                </a:solidFill>
                <a:prstDash val="dash"/>
              </a:ln>
              <a:effectLst/>
            </p:spPr>
          </p:cxnSp>
        </p:grpSp>
      </p:grpSp>
    </p:spTree>
    <p:extLst>
      <p:ext uri="{BB962C8B-B14F-4D97-AF65-F5344CB8AC3E}">
        <p14:creationId xmlns:p14="http://schemas.microsoft.com/office/powerpoint/2010/main" val="2156591362"/>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6BF00-CBE8-814D-B088-82A94D9E6251}"/>
              </a:ext>
            </a:extLst>
          </p:cNvPr>
          <p:cNvSpPr>
            <a:spLocks noGrp="1"/>
          </p:cNvSpPr>
          <p:nvPr>
            <p:ph type="title"/>
          </p:nvPr>
        </p:nvSpPr>
        <p:spPr/>
        <p:txBody>
          <a:bodyPr>
            <a:normAutofit/>
          </a:bodyPr>
          <a:lstStyle/>
          <a:p>
            <a:r>
              <a:rPr lang="en-US" dirty="0"/>
              <a:t>2,560-DPU Processing-in-Memory System</a:t>
            </a:r>
          </a:p>
        </p:txBody>
      </p:sp>
      <p:pic>
        <p:nvPicPr>
          <p:cNvPr id="4" name="Picture 3">
            <a:extLst>
              <a:ext uri="{FF2B5EF4-FFF2-40B4-BE49-F238E27FC236}">
                <a16:creationId xmlns:a16="http://schemas.microsoft.com/office/drawing/2014/main" id="{36E8E657-497E-D34D-9E02-328862033C12}"/>
              </a:ext>
            </a:extLst>
          </p:cNvPr>
          <p:cNvPicPr>
            <a:picLocks noChangeAspect="1"/>
          </p:cNvPicPr>
          <p:nvPr/>
        </p:nvPicPr>
        <p:blipFill>
          <a:blip r:embed="rId3"/>
          <a:stretch>
            <a:fillRect/>
          </a:stretch>
        </p:blipFill>
        <p:spPr>
          <a:xfrm>
            <a:off x="2979309" y="903296"/>
            <a:ext cx="5851473" cy="5573704"/>
          </a:xfrm>
          <a:prstGeom prst="rect">
            <a:avLst/>
          </a:prstGeom>
        </p:spPr>
      </p:pic>
      <p:pic>
        <p:nvPicPr>
          <p:cNvPr id="12" name="Picture 11">
            <a:extLst>
              <a:ext uri="{FF2B5EF4-FFF2-40B4-BE49-F238E27FC236}">
                <a16:creationId xmlns:a16="http://schemas.microsoft.com/office/drawing/2014/main" id="{D3106EDF-1A4E-6145-9E03-9FF99CE57DC6}"/>
              </a:ext>
            </a:extLst>
          </p:cNvPr>
          <p:cNvPicPr>
            <a:picLocks noChangeAspect="1"/>
          </p:cNvPicPr>
          <p:nvPr/>
        </p:nvPicPr>
        <p:blipFill>
          <a:blip r:embed="rId4"/>
          <a:stretch>
            <a:fillRect/>
          </a:stretch>
        </p:blipFill>
        <p:spPr>
          <a:xfrm>
            <a:off x="3920245" y="2904293"/>
            <a:ext cx="3012711" cy="2118984"/>
          </a:xfrm>
          <a:prstGeom prst="rect">
            <a:avLst/>
          </a:prstGeom>
        </p:spPr>
      </p:pic>
      <p:pic>
        <p:nvPicPr>
          <p:cNvPr id="14" name="Picture 13">
            <a:extLst>
              <a:ext uri="{FF2B5EF4-FFF2-40B4-BE49-F238E27FC236}">
                <a16:creationId xmlns:a16="http://schemas.microsoft.com/office/drawing/2014/main" id="{BE0F6870-38D1-E447-9353-7D4BF29084F6}"/>
              </a:ext>
            </a:extLst>
          </p:cNvPr>
          <p:cNvPicPr>
            <a:picLocks noChangeAspect="1"/>
          </p:cNvPicPr>
          <p:nvPr/>
        </p:nvPicPr>
        <p:blipFill>
          <a:blip r:embed="rId5"/>
          <a:stretch>
            <a:fillRect/>
          </a:stretch>
        </p:blipFill>
        <p:spPr>
          <a:xfrm>
            <a:off x="6549230" y="1674985"/>
            <a:ext cx="2066388" cy="919299"/>
          </a:xfrm>
          <a:prstGeom prst="rect">
            <a:avLst/>
          </a:prstGeom>
        </p:spPr>
      </p:pic>
      <p:pic>
        <p:nvPicPr>
          <p:cNvPr id="16" name="Picture 15">
            <a:extLst>
              <a:ext uri="{FF2B5EF4-FFF2-40B4-BE49-F238E27FC236}">
                <a16:creationId xmlns:a16="http://schemas.microsoft.com/office/drawing/2014/main" id="{CB32921E-5AA3-B844-8F27-9D5D6227F59C}"/>
              </a:ext>
            </a:extLst>
          </p:cNvPr>
          <p:cNvPicPr>
            <a:picLocks noChangeAspect="1"/>
          </p:cNvPicPr>
          <p:nvPr/>
        </p:nvPicPr>
        <p:blipFill>
          <a:blip r:embed="rId6"/>
          <a:stretch>
            <a:fillRect/>
          </a:stretch>
        </p:blipFill>
        <p:spPr>
          <a:xfrm>
            <a:off x="3138623" y="3439859"/>
            <a:ext cx="2592924" cy="2001694"/>
          </a:xfrm>
          <a:prstGeom prst="rect">
            <a:avLst/>
          </a:prstGeom>
        </p:spPr>
      </p:pic>
      <p:pic>
        <p:nvPicPr>
          <p:cNvPr id="18" name="Picture 17">
            <a:extLst>
              <a:ext uri="{FF2B5EF4-FFF2-40B4-BE49-F238E27FC236}">
                <a16:creationId xmlns:a16="http://schemas.microsoft.com/office/drawing/2014/main" id="{56C4920E-CFD7-B344-BBAC-B77FDC25C719}"/>
              </a:ext>
            </a:extLst>
          </p:cNvPr>
          <p:cNvPicPr>
            <a:picLocks noChangeAspect="1"/>
          </p:cNvPicPr>
          <p:nvPr/>
        </p:nvPicPr>
        <p:blipFill>
          <a:blip r:embed="rId7"/>
          <a:stretch>
            <a:fillRect/>
          </a:stretch>
        </p:blipFill>
        <p:spPr>
          <a:xfrm>
            <a:off x="5987595" y="1887464"/>
            <a:ext cx="2070100" cy="868519"/>
          </a:xfrm>
          <a:prstGeom prst="rect">
            <a:avLst/>
          </a:prstGeom>
        </p:spPr>
      </p:pic>
      <p:pic>
        <p:nvPicPr>
          <p:cNvPr id="23" name="Picture 22">
            <a:extLst>
              <a:ext uri="{FF2B5EF4-FFF2-40B4-BE49-F238E27FC236}">
                <a16:creationId xmlns:a16="http://schemas.microsoft.com/office/drawing/2014/main" id="{4EEC4595-5C2B-D74E-A7AB-93038825B54C}"/>
              </a:ext>
            </a:extLst>
          </p:cNvPr>
          <p:cNvPicPr>
            <a:picLocks noChangeAspect="1"/>
          </p:cNvPicPr>
          <p:nvPr/>
        </p:nvPicPr>
        <p:blipFill>
          <a:blip r:embed="rId8"/>
          <a:stretch>
            <a:fillRect/>
          </a:stretch>
        </p:blipFill>
        <p:spPr>
          <a:xfrm>
            <a:off x="4721083" y="2294202"/>
            <a:ext cx="2809502" cy="1458000"/>
          </a:xfrm>
          <a:prstGeom prst="rect">
            <a:avLst/>
          </a:prstGeom>
        </p:spPr>
      </p:pic>
      <p:pic>
        <p:nvPicPr>
          <p:cNvPr id="25" name="Picture 24">
            <a:extLst>
              <a:ext uri="{FF2B5EF4-FFF2-40B4-BE49-F238E27FC236}">
                <a16:creationId xmlns:a16="http://schemas.microsoft.com/office/drawing/2014/main" id="{5F31B5F0-E7C8-A94D-A239-6162094D42FE}"/>
              </a:ext>
            </a:extLst>
          </p:cNvPr>
          <p:cNvPicPr>
            <a:picLocks noChangeAspect="1"/>
          </p:cNvPicPr>
          <p:nvPr/>
        </p:nvPicPr>
        <p:blipFill>
          <a:blip r:embed="rId9"/>
          <a:stretch>
            <a:fillRect/>
          </a:stretch>
        </p:blipFill>
        <p:spPr>
          <a:xfrm>
            <a:off x="5552690" y="2066443"/>
            <a:ext cx="2320496" cy="1008022"/>
          </a:xfrm>
          <a:prstGeom prst="rect">
            <a:avLst/>
          </a:prstGeom>
        </p:spPr>
      </p:pic>
      <p:grpSp>
        <p:nvGrpSpPr>
          <p:cNvPr id="31" name="Group 30">
            <a:extLst>
              <a:ext uri="{FF2B5EF4-FFF2-40B4-BE49-F238E27FC236}">
                <a16:creationId xmlns:a16="http://schemas.microsoft.com/office/drawing/2014/main" id="{705FFEEB-275A-6D48-A0BA-4952CDBF4E51}"/>
              </a:ext>
            </a:extLst>
          </p:cNvPr>
          <p:cNvGrpSpPr/>
          <p:nvPr/>
        </p:nvGrpSpPr>
        <p:grpSpPr>
          <a:xfrm>
            <a:off x="6813095" y="975827"/>
            <a:ext cx="2281552" cy="1398315"/>
            <a:chOff x="5480050" y="921748"/>
            <a:chExt cx="2281552" cy="1398315"/>
          </a:xfrm>
        </p:grpSpPr>
        <p:pic>
          <p:nvPicPr>
            <p:cNvPr id="27" name="Picture 26">
              <a:extLst>
                <a:ext uri="{FF2B5EF4-FFF2-40B4-BE49-F238E27FC236}">
                  <a16:creationId xmlns:a16="http://schemas.microsoft.com/office/drawing/2014/main" id="{C6CE7DF7-C4B4-D04D-8FF2-ED61BC62C0A6}"/>
                </a:ext>
              </a:extLst>
            </p:cNvPr>
            <p:cNvPicPr>
              <a:picLocks noChangeAspect="1"/>
            </p:cNvPicPr>
            <p:nvPr/>
          </p:nvPicPr>
          <p:blipFill>
            <a:blip r:embed="rId10"/>
            <a:stretch>
              <a:fillRect/>
            </a:stretch>
          </p:blipFill>
          <p:spPr>
            <a:xfrm>
              <a:off x="5480050" y="1249462"/>
              <a:ext cx="2120900" cy="750472"/>
            </a:xfrm>
            <a:prstGeom prst="rect">
              <a:avLst/>
            </a:prstGeom>
          </p:spPr>
        </p:pic>
        <p:sp>
          <p:nvSpPr>
            <p:cNvPr id="29" name="Rectangle 28">
              <a:extLst>
                <a:ext uri="{FF2B5EF4-FFF2-40B4-BE49-F238E27FC236}">
                  <a16:creationId xmlns:a16="http://schemas.microsoft.com/office/drawing/2014/main" id="{14550289-053A-BA48-9FBD-B9F4A7CC5957}"/>
                </a:ext>
              </a:extLst>
            </p:cNvPr>
            <p:cNvSpPr/>
            <p:nvPr/>
          </p:nvSpPr>
          <p:spPr>
            <a:xfrm>
              <a:off x="7506375" y="921748"/>
              <a:ext cx="255227" cy="1398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grpSp>
      <p:grpSp>
        <p:nvGrpSpPr>
          <p:cNvPr id="36" name="Group 35">
            <a:extLst>
              <a:ext uri="{FF2B5EF4-FFF2-40B4-BE49-F238E27FC236}">
                <a16:creationId xmlns:a16="http://schemas.microsoft.com/office/drawing/2014/main" id="{E61AF7B0-9D5C-3D46-B511-5F0408593525}"/>
              </a:ext>
            </a:extLst>
          </p:cNvPr>
          <p:cNvGrpSpPr/>
          <p:nvPr/>
        </p:nvGrpSpPr>
        <p:grpSpPr>
          <a:xfrm>
            <a:off x="2111632" y="3614951"/>
            <a:ext cx="3211780" cy="2660400"/>
            <a:chOff x="778587" y="3625968"/>
            <a:chExt cx="3211780" cy="2660400"/>
          </a:xfrm>
        </p:grpSpPr>
        <p:pic>
          <p:nvPicPr>
            <p:cNvPr id="35" name="Picture 34">
              <a:extLst>
                <a:ext uri="{FF2B5EF4-FFF2-40B4-BE49-F238E27FC236}">
                  <a16:creationId xmlns:a16="http://schemas.microsoft.com/office/drawing/2014/main" id="{70E57DCB-2F0D-BD41-A724-67B83D67B578}"/>
                </a:ext>
              </a:extLst>
            </p:cNvPr>
            <p:cNvPicPr>
              <a:picLocks noChangeAspect="1"/>
            </p:cNvPicPr>
            <p:nvPr/>
          </p:nvPicPr>
          <p:blipFill>
            <a:blip r:embed="rId11"/>
            <a:stretch>
              <a:fillRect/>
            </a:stretch>
          </p:blipFill>
          <p:spPr>
            <a:xfrm>
              <a:off x="922110" y="3625968"/>
              <a:ext cx="3068257" cy="2660400"/>
            </a:xfrm>
            <a:prstGeom prst="rect">
              <a:avLst/>
            </a:prstGeom>
          </p:spPr>
        </p:pic>
        <p:sp>
          <p:nvSpPr>
            <p:cNvPr id="28" name="Rectangle 27">
              <a:extLst>
                <a:ext uri="{FF2B5EF4-FFF2-40B4-BE49-F238E27FC236}">
                  <a16:creationId xmlns:a16="http://schemas.microsoft.com/office/drawing/2014/main" id="{89138301-4BD6-DD49-9B22-015A6C780208}"/>
                </a:ext>
              </a:extLst>
            </p:cNvPr>
            <p:cNvSpPr/>
            <p:nvPr/>
          </p:nvSpPr>
          <p:spPr>
            <a:xfrm>
              <a:off x="778587" y="3625968"/>
              <a:ext cx="853178" cy="139831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a:ea typeface="+mn-ea"/>
                <a:cs typeface="+mn-cs"/>
              </a:endParaRPr>
            </a:p>
          </p:txBody>
        </p:sp>
      </p:grpSp>
      <p:pic>
        <p:nvPicPr>
          <p:cNvPr id="17" name="Picture 16">
            <a:extLst>
              <a:ext uri="{FF2B5EF4-FFF2-40B4-BE49-F238E27FC236}">
                <a16:creationId xmlns:a16="http://schemas.microsoft.com/office/drawing/2014/main" id="{50ADAA6C-C5FB-CB44-A9E6-6E964C8200AA}"/>
              </a:ext>
            </a:extLst>
          </p:cNvPr>
          <p:cNvPicPr>
            <a:picLocks noChangeAspect="1"/>
          </p:cNvPicPr>
          <p:nvPr/>
        </p:nvPicPr>
        <p:blipFill>
          <a:blip r:embed="rId12"/>
          <a:stretch>
            <a:fillRect/>
          </a:stretch>
        </p:blipFill>
        <p:spPr>
          <a:xfrm>
            <a:off x="166062" y="990600"/>
            <a:ext cx="2729538" cy="3213445"/>
          </a:xfrm>
          <a:prstGeom prst="rect">
            <a:avLst/>
          </a:prstGeom>
        </p:spPr>
      </p:pic>
      <p:sp>
        <p:nvSpPr>
          <p:cNvPr id="19" name="Slide Number Placeholder 3">
            <a:extLst>
              <a:ext uri="{FF2B5EF4-FFF2-40B4-BE49-F238E27FC236}">
                <a16:creationId xmlns:a16="http://schemas.microsoft.com/office/drawing/2014/main" id="{DD0B0116-900A-2E42-B946-6D64B4AF6111}"/>
              </a:ext>
            </a:extLst>
          </p:cNvPr>
          <p:cNvSpPr>
            <a:spLocks noGrp="1"/>
          </p:cNvSpPr>
          <p:nvPr>
            <p:ph type="sldNum" sz="quarter" idx="11"/>
          </p:nvPr>
        </p:nvSpPr>
        <p:spPr>
          <a:xfrm>
            <a:off x="6777038" y="6318250"/>
            <a:ext cx="2133600" cy="457200"/>
          </a:xfr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D1AB0E41-6335-3B40-AB06-F5B4D651A9D6}"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3" name="TextBox 2">
            <a:extLst>
              <a:ext uri="{FF2B5EF4-FFF2-40B4-BE49-F238E27FC236}">
                <a16:creationId xmlns:a16="http://schemas.microsoft.com/office/drawing/2014/main" id="{4A498B5C-ED8C-5E45-ADFE-D336315F8238}"/>
              </a:ext>
            </a:extLst>
          </p:cNvPr>
          <p:cNvSpPr txBox="1"/>
          <p:nvPr/>
        </p:nvSpPr>
        <p:spPr>
          <a:xfrm>
            <a:off x="2514600" y="6516469"/>
            <a:ext cx="4742004" cy="646331"/>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13">
                  <a:extLst>
                    <a:ext uri="{A12FA001-AC4F-418D-AE19-62706E023703}">
                      <ahyp:hlinkClr xmlns:ahyp="http://schemas.microsoft.com/office/drawing/2018/hyperlinkcolor" val="tx"/>
                    </a:ext>
                  </a:extLst>
                </a:hlinkClick>
              </a:rPr>
              <a:t>https://arxiv.org/pdf/2105.03814.pdf</a:t>
            </a:r>
            <a:r>
              <a:rPr kumimoji="0" lang="en-US" sz="1800" b="1"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20" name="Picture 19">
            <a:extLst>
              <a:ext uri="{FF2B5EF4-FFF2-40B4-BE49-F238E27FC236}">
                <a16:creationId xmlns:a16="http://schemas.microsoft.com/office/drawing/2014/main" id="{D1C71662-8A7A-2045-B226-D20EE146E943}"/>
              </a:ext>
            </a:extLst>
          </p:cNvPr>
          <p:cNvPicPr>
            <a:picLocks noChangeAspect="1"/>
          </p:cNvPicPr>
          <p:nvPr/>
        </p:nvPicPr>
        <p:blipFill>
          <a:blip r:embed="rId14"/>
          <a:stretch>
            <a:fillRect/>
          </a:stretch>
        </p:blipFill>
        <p:spPr>
          <a:xfrm>
            <a:off x="166062" y="4367231"/>
            <a:ext cx="2405112" cy="2420032"/>
          </a:xfrm>
          <a:prstGeom prst="rect">
            <a:avLst/>
          </a:prstGeom>
        </p:spPr>
      </p:pic>
    </p:spTree>
    <p:extLst>
      <p:ext uri="{BB962C8B-B14F-4D97-AF65-F5344CB8AC3E}">
        <p14:creationId xmlns:p14="http://schemas.microsoft.com/office/powerpoint/2010/main" val="482674211"/>
      </p:ext>
    </p:extLst>
  </p:cSld>
  <p:clrMapOvr>
    <a:masterClrMapping/>
  </p:clrMapOvr>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24C24F-E3C0-6340-9A7F-5212D7E1F8CD}"/>
              </a:ext>
            </a:extLst>
          </p:cNvPr>
          <p:cNvSpPr>
            <a:spLocks noGrp="1"/>
          </p:cNvSpPr>
          <p:nvPr>
            <p:ph type="title"/>
          </p:nvPr>
        </p:nvSpPr>
        <p:spPr/>
        <p:txBody>
          <a:bodyPr/>
          <a:lstStyle/>
          <a:p>
            <a:r>
              <a:rPr lang="en-US" dirty="0"/>
              <a:t>More on the UPMEM PIM System</a:t>
            </a:r>
          </a:p>
        </p:txBody>
      </p:sp>
      <p:sp>
        <p:nvSpPr>
          <p:cNvPr id="3" name="Content Placeholder 2">
            <a:extLst>
              <a:ext uri="{FF2B5EF4-FFF2-40B4-BE49-F238E27FC236}">
                <a16:creationId xmlns:a16="http://schemas.microsoft.com/office/drawing/2014/main" id="{5965F6AA-00E8-884F-968B-BE2AE34B0B3F}"/>
              </a:ext>
            </a:extLst>
          </p:cNvPr>
          <p:cNvSpPr>
            <a:spLocks noGrp="1"/>
          </p:cNvSpPr>
          <p:nvPr>
            <p:ph idx="1"/>
          </p:nvPr>
        </p:nvSpPr>
        <p:spPr/>
        <p:txBody>
          <a:bodyPr/>
          <a:lstStyle/>
          <a:p>
            <a:endParaRPr lang="en-US" dirty="0">
              <a:solidFill>
                <a:srgbClr val="0000FF"/>
              </a:solidFill>
            </a:endParaRPr>
          </a:p>
        </p:txBody>
      </p:sp>
      <p:sp>
        <p:nvSpPr>
          <p:cNvPr id="5" name="Rectangle 4">
            <a:extLst>
              <a:ext uri="{FF2B5EF4-FFF2-40B4-BE49-F238E27FC236}">
                <a16:creationId xmlns:a16="http://schemas.microsoft.com/office/drawing/2014/main" id="{5DFA3366-29E6-914D-98EA-E6458972951E}"/>
              </a:ext>
            </a:extLst>
          </p:cNvPr>
          <p:cNvSpPr/>
          <p:nvPr/>
        </p:nvSpPr>
        <p:spPr>
          <a:xfrm>
            <a:off x="-76200" y="6535579"/>
            <a:ext cx="915350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hlinkClick r:id="rId2">
                  <a:extLst>
                    <a:ext uri="{A12FA001-AC4F-418D-AE19-62706E023703}">
                      <ahyp:hlinkClr xmlns:ahyp="http://schemas.microsoft.com/office/drawing/2018/hyperlinkcolor" val="tx"/>
                    </a:ext>
                  </a:extLst>
                </a:hlinkClick>
              </a:rPr>
              <a:t>https://www.youtube.com/watch?v=Sscy1Wrr22A&amp;list=PL5Q2soXY2Zi9xidyIgBxUz7xRPS-wisBN&amp;index=26</a:t>
            </a:r>
            <a:r>
              <a:rPr kumimoji="0" lang="en-US" sz="1000" b="0" i="0" u="none" strike="noStrike" kern="1200" cap="none" spc="0" normalizeH="0" baseline="0" noProof="0" dirty="0">
                <a:ln>
                  <a:noFill/>
                </a:ln>
                <a:solidFill>
                  <a:srgbClr val="0432FF"/>
                </a:solidFill>
                <a:effectLst/>
                <a:uLnTx/>
                <a:uFillTx/>
                <a:latin typeface="Tahoma"/>
                <a:ea typeface="ＭＳ Ｐゴシック" panose="020B0600070205080204" pitchFamily="34" charset="-128"/>
                <a:cs typeface="+mn-cs"/>
              </a:rPr>
              <a:t> </a:t>
            </a:r>
          </a:p>
        </p:txBody>
      </p:sp>
      <p:pic>
        <p:nvPicPr>
          <p:cNvPr id="4" name="Picture 3">
            <a:extLst>
              <a:ext uri="{FF2B5EF4-FFF2-40B4-BE49-F238E27FC236}">
                <a16:creationId xmlns:a16="http://schemas.microsoft.com/office/drawing/2014/main" id="{BC9E9B4F-8A34-9544-86B1-2FE3041A688A}"/>
              </a:ext>
            </a:extLst>
          </p:cNvPr>
          <p:cNvPicPr>
            <a:picLocks noChangeAspect="1"/>
          </p:cNvPicPr>
          <p:nvPr/>
        </p:nvPicPr>
        <p:blipFill>
          <a:blip r:embed="rId3"/>
          <a:stretch>
            <a:fillRect/>
          </a:stretch>
        </p:blipFill>
        <p:spPr>
          <a:xfrm>
            <a:off x="609600" y="929271"/>
            <a:ext cx="7848600" cy="5511108"/>
          </a:xfrm>
          <a:prstGeom prst="rect">
            <a:avLst/>
          </a:prstGeom>
        </p:spPr>
      </p:pic>
      <p:sp>
        <p:nvSpPr>
          <p:cNvPr id="6" name="Slide Number Placeholder 2">
            <a:extLst>
              <a:ext uri="{FF2B5EF4-FFF2-40B4-BE49-F238E27FC236}">
                <a16:creationId xmlns:a16="http://schemas.microsoft.com/office/drawing/2014/main" id="{F7A72460-CC74-7D76-5ABB-9AE9979241A0}"/>
              </a:ext>
            </a:extLst>
          </p:cNvPr>
          <p:cNvSpPr txBox="1">
            <a:spLocks/>
          </p:cNvSpPr>
          <p:nvPr/>
        </p:nvSpPr>
        <p:spPr>
          <a:xfrm>
            <a:off x="7006213" y="6453336"/>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61</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389959057"/>
      </p:ext>
    </p:extLst>
  </p:cSld>
  <p:clrMapOvr>
    <a:masterClrMapping/>
  </p:clrMapOvr>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a:bodyPr>
          <a:lstStyle/>
          <a:p>
            <a:r>
              <a:rPr lang="en-US" sz="3600" dirty="0"/>
              <a:t>Understanding a Modern PIM Architecture</a:t>
            </a:r>
          </a:p>
        </p:txBody>
      </p:sp>
      <p:pic>
        <p:nvPicPr>
          <p:cNvPr id="3" name="Picture 2">
            <a:extLst>
              <a:ext uri="{FF2B5EF4-FFF2-40B4-BE49-F238E27FC236}">
                <a16:creationId xmlns:a16="http://schemas.microsoft.com/office/drawing/2014/main" id="{5AE2DC3F-D55F-A442-8922-084467A414D2}"/>
              </a:ext>
            </a:extLst>
          </p:cNvPr>
          <p:cNvPicPr>
            <a:picLocks noChangeAspect="1"/>
          </p:cNvPicPr>
          <p:nvPr/>
        </p:nvPicPr>
        <p:blipFill>
          <a:blip r:embed="rId3"/>
          <a:stretch>
            <a:fillRect/>
          </a:stretch>
        </p:blipFill>
        <p:spPr>
          <a:xfrm>
            <a:off x="0" y="1268760"/>
            <a:ext cx="9144000" cy="4033049"/>
          </a:xfrm>
          <a:prstGeom prst="rect">
            <a:avLst/>
          </a:prstGeom>
        </p:spPr>
      </p:pic>
      <p:sp>
        <p:nvSpPr>
          <p:cNvPr id="5" name="Subtitle 1">
            <a:extLst>
              <a:ext uri="{FF2B5EF4-FFF2-40B4-BE49-F238E27FC236}">
                <a16:creationId xmlns:a16="http://schemas.microsoft.com/office/drawing/2014/main" id="{CB9DA8F8-FC8B-B715-1A5B-06010ACBBBEC}"/>
              </a:ext>
            </a:extLst>
          </p:cNvPr>
          <p:cNvSpPr txBox="1">
            <a:spLocks/>
          </p:cNvSpPr>
          <p:nvPr/>
        </p:nvSpPr>
        <p:spPr>
          <a:xfrm>
            <a:off x="1106731" y="5525569"/>
            <a:ext cx="6858000" cy="803991"/>
          </a:xfrm>
          <a:prstGeom prst="rect">
            <a:avLst/>
          </a:prstGeom>
        </p:spPr>
        <p:txBody>
          <a:bodyPr vert="horz" lIns="91440" tIns="45720" rIns="91440" bIns="45720" rtlCol="0">
            <a:normAutofit/>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4">
                  <a:extLst>
                    <a:ext uri="{A12FA001-AC4F-418D-AE19-62706E023703}">
                      <ahyp:hlinkClr xmlns:ahyp="http://schemas.microsoft.com/office/drawing/2018/hyperlinkcolor" val="tx"/>
                    </a:ext>
                  </a:extLst>
                </a:hlinkClick>
              </a:rPr>
              <a:t>https://arxiv.org/pdf/2105.03814.pdf</a:t>
            </a:r>
            <a:endParaRPr kumimoji="0" lang="en-US" sz="2000" b="1" i="0" u="sng"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https://github.com/CMU-SAFARI/prim-benchmarks</a:t>
            </a:r>
            <a:endParaRPr kumimoji="0" lang="en-US" sz="2000" b="1" i="0" u="none" strike="noStrike" kern="1200" cap="none" spc="0" normalizeH="0" baseline="0" noProof="0" dirty="0">
              <a:ln>
                <a:noFill/>
              </a:ln>
              <a:solidFill>
                <a:srgbClr val="0000FF"/>
              </a:solidFill>
              <a:effectLst/>
              <a:uLnTx/>
              <a:uFillTx/>
              <a:latin typeface="Arial" panose="020B0604020202020204" pitchFamily="34" charset="0"/>
              <a:ea typeface="+mn-ea"/>
              <a:cs typeface="Arial" panose="020B0604020202020204" pitchFamily="34" charset="0"/>
            </a:endParaRPr>
          </a:p>
        </p:txBody>
      </p:sp>
      <p:sp>
        <p:nvSpPr>
          <p:cNvPr id="4" name="Slide Number Placeholder 2">
            <a:extLst>
              <a:ext uri="{FF2B5EF4-FFF2-40B4-BE49-F238E27FC236}">
                <a16:creationId xmlns:a16="http://schemas.microsoft.com/office/drawing/2014/main" id="{86AE731C-6852-ED33-6EBA-C502580389EA}"/>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62</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164505822"/>
      </p:ext>
    </p:extLst>
  </p:cSld>
  <p:clrMapOvr>
    <a:masterClrMapping/>
  </p:clrMapOvr>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F1322C-BB72-CE42-B0AA-57E423944272}"/>
              </a:ext>
            </a:extLst>
          </p:cNvPr>
          <p:cNvSpPr>
            <a:spLocks noGrp="1"/>
          </p:cNvSpPr>
          <p:nvPr>
            <p:ph type="title"/>
          </p:nvPr>
        </p:nvSpPr>
        <p:spPr/>
        <p:txBody>
          <a:bodyPr>
            <a:normAutofit fontScale="90000"/>
          </a:bodyPr>
          <a:lstStyle/>
          <a:p>
            <a:r>
              <a:rPr lang="en-US" dirty="0" err="1"/>
              <a:t>PrIM</a:t>
            </a:r>
            <a:r>
              <a:rPr lang="en-US" dirty="0"/>
              <a:t> Benchmarks: Application Domains</a:t>
            </a:r>
          </a:p>
        </p:txBody>
      </p:sp>
      <p:graphicFrame>
        <p:nvGraphicFramePr>
          <p:cNvPr id="7" name="Content Placeholder 6">
            <a:extLst>
              <a:ext uri="{FF2B5EF4-FFF2-40B4-BE49-F238E27FC236}">
                <a16:creationId xmlns:a16="http://schemas.microsoft.com/office/drawing/2014/main" id="{D42219D4-777D-6E42-9BED-8AB0204C0E42}"/>
              </a:ext>
            </a:extLst>
          </p:cNvPr>
          <p:cNvGraphicFramePr>
            <a:graphicFrameLocks noGrp="1"/>
          </p:cNvGraphicFramePr>
          <p:nvPr>
            <p:ph idx="1"/>
          </p:nvPr>
        </p:nvGraphicFramePr>
        <p:xfrm>
          <a:off x="168275" y="936626"/>
          <a:ext cx="8894763" cy="5431517"/>
        </p:xfrm>
        <a:graphic>
          <a:graphicData uri="http://schemas.openxmlformats.org/drawingml/2006/table">
            <a:tbl>
              <a:tblPr firstRow="1" bandRow="1">
                <a:tableStyleId>{9DCAF9ED-07DC-4A11-8D7F-57B35C25682E}</a:tableStyleId>
              </a:tblPr>
              <a:tblGrid>
                <a:gridCol w="2964921">
                  <a:extLst>
                    <a:ext uri="{9D8B030D-6E8A-4147-A177-3AD203B41FA5}">
                      <a16:colId xmlns:a16="http://schemas.microsoft.com/office/drawing/2014/main" val="1839206127"/>
                    </a:ext>
                  </a:extLst>
                </a:gridCol>
                <a:gridCol w="4165675">
                  <a:extLst>
                    <a:ext uri="{9D8B030D-6E8A-4147-A177-3AD203B41FA5}">
                      <a16:colId xmlns:a16="http://schemas.microsoft.com/office/drawing/2014/main" val="3573282612"/>
                    </a:ext>
                  </a:extLst>
                </a:gridCol>
                <a:gridCol w="1764167">
                  <a:extLst>
                    <a:ext uri="{9D8B030D-6E8A-4147-A177-3AD203B41FA5}">
                      <a16:colId xmlns:a16="http://schemas.microsoft.com/office/drawing/2014/main" val="362133022"/>
                    </a:ext>
                  </a:extLst>
                </a:gridCol>
              </a:tblGrid>
              <a:tr h="319501">
                <a:tc>
                  <a:txBody>
                    <a:bodyPr/>
                    <a:lstStyle/>
                    <a:p>
                      <a:r>
                        <a:rPr lang="en-US" sz="1400" dirty="0">
                          <a:latin typeface="Candara" panose="020E0502030303020204" pitchFamily="34" charset="0"/>
                        </a:rPr>
                        <a:t>Domain</a:t>
                      </a:r>
                      <a:endParaRPr lang="en-US" sz="1400" dirty="0">
                        <a:solidFill>
                          <a:schemeClr val="bg1"/>
                        </a:solidFill>
                        <a:latin typeface="Candara" panose="020E0502030303020204" pitchFamily="34" charset="0"/>
                      </a:endParaRPr>
                    </a:p>
                  </a:txBody>
                  <a:tcPr/>
                </a:tc>
                <a:tc>
                  <a:txBody>
                    <a:bodyPr/>
                    <a:lstStyle/>
                    <a:p>
                      <a:r>
                        <a:rPr lang="en-US" sz="1400" dirty="0">
                          <a:latin typeface="Candara" panose="020E0502030303020204" pitchFamily="34" charset="0"/>
                        </a:rPr>
                        <a:t>Benchmark</a:t>
                      </a:r>
                      <a:endParaRPr lang="en-US" sz="1400" dirty="0">
                        <a:solidFill>
                          <a:schemeClr val="bg1"/>
                        </a:solidFill>
                        <a:latin typeface="Candara" panose="020E0502030303020204" pitchFamily="34" charset="0"/>
                      </a:endParaRPr>
                    </a:p>
                  </a:txBody>
                  <a:tcPr/>
                </a:tc>
                <a:tc>
                  <a:txBody>
                    <a:bodyPr/>
                    <a:lstStyle/>
                    <a:p>
                      <a:r>
                        <a:rPr lang="en-US" sz="1400" dirty="0">
                          <a:latin typeface="Candara" panose="020E0502030303020204" pitchFamily="34" charset="0"/>
                        </a:rPr>
                        <a:t>Short name</a:t>
                      </a:r>
                      <a:endParaRPr lang="en-US" sz="1400" dirty="0">
                        <a:solidFill>
                          <a:schemeClr val="bg1"/>
                        </a:solidFill>
                        <a:latin typeface="Candara" panose="020E0502030303020204" pitchFamily="34" charset="0"/>
                      </a:endParaRPr>
                    </a:p>
                  </a:txBody>
                  <a:tcPr/>
                </a:tc>
                <a:extLst>
                  <a:ext uri="{0D108BD9-81ED-4DB2-BD59-A6C34878D82A}">
                    <a16:rowId xmlns:a16="http://schemas.microsoft.com/office/drawing/2014/main" val="2894804337"/>
                  </a:ext>
                </a:extLst>
              </a:tr>
              <a:tr h="319501">
                <a:tc rowSpan="2">
                  <a:txBody>
                    <a:bodyPr/>
                    <a:lstStyle/>
                    <a:p>
                      <a:r>
                        <a:rPr lang="en-US" sz="1400" dirty="0">
                          <a:latin typeface="Candara" panose="020E0502030303020204" pitchFamily="34" charset="0"/>
                        </a:rPr>
                        <a:t>Dense linear algebra</a:t>
                      </a:r>
                    </a:p>
                  </a:txBody>
                  <a:tcPr anchor="ctr"/>
                </a:tc>
                <a:tc>
                  <a:txBody>
                    <a:bodyPr/>
                    <a:lstStyle/>
                    <a:p>
                      <a:r>
                        <a:rPr lang="en-US" sz="1400" dirty="0">
                          <a:latin typeface="Candara" panose="020E0502030303020204" pitchFamily="34" charset="0"/>
                        </a:rPr>
                        <a:t>Vector Addition</a:t>
                      </a:r>
                    </a:p>
                  </a:txBody>
                  <a:tcPr/>
                </a:tc>
                <a:tc>
                  <a:txBody>
                    <a:bodyPr/>
                    <a:lstStyle/>
                    <a:p>
                      <a:r>
                        <a:rPr lang="en-US" sz="1400" dirty="0">
                          <a:latin typeface="Candara" panose="020E0502030303020204" pitchFamily="34" charset="0"/>
                        </a:rPr>
                        <a:t>VA</a:t>
                      </a:r>
                    </a:p>
                  </a:txBody>
                  <a:tcPr/>
                </a:tc>
                <a:extLst>
                  <a:ext uri="{0D108BD9-81ED-4DB2-BD59-A6C34878D82A}">
                    <a16:rowId xmlns:a16="http://schemas.microsoft.com/office/drawing/2014/main" val="4290190206"/>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Matrix-Vector Multiply</a:t>
                      </a:r>
                    </a:p>
                  </a:txBody>
                  <a:tcPr/>
                </a:tc>
                <a:tc>
                  <a:txBody>
                    <a:bodyPr/>
                    <a:lstStyle/>
                    <a:p>
                      <a:r>
                        <a:rPr lang="en-US" sz="1400" dirty="0">
                          <a:latin typeface="Candara" panose="020E0502030303020204" pitchFamily="34" charset="0"/>
                        </a:rPr>
                        <a:t>GEMV</a:t>
                      </a:r>
                    </a:p>
                  </a:txBody>
                  <a:tcPr/>
                </a:tc>
                <a:extLst>
                  <a:ext uri="{0D108BD9-81ED-4DB2-BD59-A6C34878D82A}">
                    <a16:rowId xmlns:a16="http://schemas.microsoft.com/office/drawing/2014/main" val="1965124206"/>
                  </a:ext>
                </a:extLst>
              </a:tr>
              <a:tr h="319501">
                <a:tc>
                  <a:txBody>
                    <a:bodyPr/>
                    <a:lstStyle/>
                    <a:p>
                      <a:r>
                        <a:rPr lang="en-US" sz="1400" dirty="0">
                          <a:latin typeface="Candara" panose="020E0502030303020204" pitchFamily="34" charset="0"/>
                        </a:rPr>
                        <a:t>Sparse linear algebra</a:t>
                      </a:r>
                    </a:p>
                  </a:txBody>
                  <a:tcPr/>
                </a:tc>
                <a:tc>
                  <a:txBody>
                    <a:bodyPr/>
                    <a:lstStyle/>
                    <a:p>
                      <a:r>
                        <a:rPr lang="en-US" sz="1400" dirty="0">
                          <a:latin typeface="Candara" panose="020E0502030303020204" pitchFamily="34" charset="0"/>
                        </a:rPr>
                        <a:t>Sparse Matrix-Vector Multiply</a:t>
                      </a:r>
                    </a:p>
                  </a:txBody>
                  <a:tcPr/>
                </a:tc>
                <a:tc>
                  <a:txBody>
                    <a:bodyPr/>
                    <a:lstStyle/>
                    <a:p>
                      <a:r>
                        <a:rPr lang="en-US" sz="1400" dirty="0" err="1">
                          <a:latin typeface="Candara" panose="020E0502030303020204" pitchFamily="34" charset="0"/>
                        </a:rPr>
                        <a:t>SpMV</a:t>
                      </a:r>
                      <a:endParaRPr lang="en-US" sz="1400" dirty="0">
                        <a:latin typeface="Candara" panose="020E0502030303020204" pitchFamily="34" charset="0"/>
                      </a:endParaRPr>
                    </a:p>
                  </a:txBody>
                  <a:tcPr/>
                </a:tc>
                <a:extLst>
                  <a:ext uri="{0D108BD9-81ED-4DB2-BD59-A6C34878D82A}">
                    <a16:rowId xmlns:a16="http://schemas.microsoft.com/office/drawing/2014/main" val="2511201907"/>
                  </a:ext>
                </a:extLst>
              </a:tr>
              <a:tr h="319501">
                <a:tc rowSpan="2">
                  <a:txBody>
                    <a:bodyPr/>
                    <a:lstStyle/>
                    <a:p>
                      <a:r>
                        <a:rPr lang="en-US" sz="1400" dirty="0">
                          <a:latin typeface="Candara" panose="020E0502030303020204" pitchFamily="34" charset="0"/>
                        </a:rPr>
                        <a:t>Databases</a:t>
                      </a:r>
                    </a:p>
                  </a:txBody>
                  <a:tcPr anchor="ctr"/>
                </a:tc>
                <a:tc>
                  <a:txBody>
                    <a:bodyPr/>
                    <a:lstStyle/>
                    <a:p>
                      <a:r>
                        <a:rPr lang="en-US" sz="1400" dirty="0">
                          <a:latin typeface="Candara" panose="020E0502030303020204" pitchFamily="34" charset="0"/>
                        </a:rPr>
                        <a:t>Select</a:t>
                      </a:r>
                    </a:p>
                  </a:txBody>
                  <a:tcPr/>
                </a:tc>
                <a:tc>
                  <a:txBody>
                    <a:bodyPr/>
                    <a:lstStyle/>
                    <a:p>
                      <a:r>
                        <a:rPr lang="en-US" sz="1400" dirty="0">
                          <a:latin typeface="Candara" panose="020E0502030303020204" pitchFamily="34" charset="0"/>
                        </a:rPr>
                        <a:t>SEL</a:t>
                      </a:r>
                    </a:p>
                  </a:txBody>
                  <a:tcPr/>
                </a:tc>
                <a:extLst>
                  <a:ext uri="{0D108BD9-81ED-4DB2-BD59-A6C34878D82A}">
                    <a16:rowId xmlns:a16="http://schemas.microsoft.com/office/drawing/2014/main" val="308234675"/>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Unique</a:t>
                      </a:r>
                    </a:p>
                  </a:txBody>
                  <a:tcPr/>
                </a:tc>
                <a:tc>
                  <a:txBody>
                    <a:bodyPr/>
                    <a:lstStyle/>
                    <a:p>
                      <a:r>
                        <a:rPr lang="en-US" sz="1400" dirty="0">
                          <a:latin typeface="Candara" panose="020E0502030303020204" pitchFamily="34" charset="0"/>
                        </a:rPr>
                        <a:t>UNI</a:t>
                      </a:r>
                    </a:p>
                  </a:txBody>
                  <a:tcPr/>
                </a:tc>
                <a:extLst>
                  <a:ext uri="{0D108BD9-81ED-4DB2-BD59-A6C34878D82A}">
                    <a16:rowId xmlns:a16="http://schemas.microsoft.com/office/drawing/2014/main" val="1298232571"/>
                  </a:ext>
                </a:extLst>
              </a:tr>
              <a:tr h="319501">
                <a:tc rowSpan="2">
                  <a:txBody>
                    <a:bodyPr/>
                    <a:lstStyle/>
                    <a:p>
                      <a:r>
                        <a:rPr lang="en-US" sz="1400" dirty="0">
                          <a:latin typeface="Candara" panose="020E0502030303020204" pitchFamily="34" charset="0"/>
                        </a:rPr>
                        <a:t>Data analytics</a:t>
                      </a:r>
                    </a:p>
                  </a:txBody>
                  <a:tcPr anchor="ctr"/>
                </a:tc>
                <a:tc>
                  <a:txBody>
                    <a:bodyPr/>
                    <a:lstStyle/>
                    <a:p>
                      <a:r>
                        <a:rPr lang="en-US" sz="1400" dirty="0">
                          <a:latin typeface="Candara" panose="020E0502030303020204" pitchFamily="34" charset="0"/>
                        </a:rPr>
                        <a:t>Binary Search</a:t>
                      </a:r>
                    </a:p>
                  </a:txBody>
                  <a:tcPr/>
                </a:tc>
                <a:tc>
                  <a:txBody>
                    <a:bodyPr/>
                    <a:lstStyle/>
                    <a:p>
                      <a:r>
                        <a:rPr lang="en-US" sz="1400" dirty="0">
                          <a:latin typeface="Candara" panose="020E0502030303020204" pitchFamily="34" charset="0"/>
                        </a:rPr>
                        <a:t>BS</a:t>
                      </a:r>
                    </a:p>
                  </a:txBody>
                  <a:tcPr/>
                </a:tc>
                <a:extLst>
                  <a:ext uri="{0D108BD9-81ED-4DB2-BD59-A6C34878D82A}">
                    <a16:rowId xmlns:a16="http://schemas.microsoft.com/office/drawing/2014/main" val="565451127"/>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Time Series Analysis</a:t>
                      </a:r>
                    </a:p>
                  </a:txBody>
                  <a:tcPr/>
                </a:tc>
                <a:tc>
                  <a:txBody>
                    <a:bodyPr/>
                    <a:lstStyle/>
                    <a:p>
                      <a:r>
                        <a:rPr lang="en-US" sz="1400" dirty="0">
                          <a:latin typeface="Candara" panose="020E0502030303020204" pitchFamily="34" charset="0"/>
                        </a:rPr>
                        <a:t>TS</a:t>
                      </a:r>
                    </a:p>
                  </a:txBody>
                  <a:tcPr/>
                </a:tc>
                <a:extLst>
                  <a:ext uri="{0D108BD9-81ED-4DB2-BD59-A6C34878D82A}">
                    <a16:rowId xmlns:a16="http://schemas.microsoft.com/office/drawing/2014/main" val="387008381"/>
                  </a:ext>
                </a:extLst>
              </a:tr>
              <a:tr h="319501">
                <a:tc>
                  <a:txBody>
                    <a:bodyPr/>
                    <a:lstStyle/>
                    <a:p>
                      <a:r>
                        <a:rPr lang="en-US" sz="1400" dirty="0">
                          <a:latin typeface="Candara" panose="020E0502030303020204" pitchFamily="34" charset="0"/>
                        </a:rPr>
                        <a:t>Graph processing</a:t>
                      </a:r>
                    </a:p>
                  </a:txBody>
                  <a:tcPr/>
                </a:tc>
                <a:tc>
                  <a:txBody>
                    <a:bodyPr/>
                    <a:lstStyle/>
                    <a:p>
                      <a:r>
                        <a:rPr lang="en-US" sz="1400" dirty="0">
                          <a:latin typeface="Candara" panose="020E0502030303020204" pitchFamily="34" charset="0"/>
                        </a:rPr>
                        <a:t>Breadth-First Search</a:t>
                      </a:r>
                    </a:p>
                  </a:txBody>
                  <a:tcPr/>
                </a:tc>
                <a:tc>
                  <a:txBody>
                    <a:bodyPr/>
                    <a:lstStyle/>
                    <a:p>
                      <a:r>
                        <a:rPr lang="en-US" sz="1400" dirty="0">
                          <a:latin typeface="Candara" panose="020E0502030303020204" pitchFamily="34" charset="0"/>
                        </a:rPr>
                        <a:t>BFS</a:t>
                      </a:r>
                    </a:p>
                  </a:txBody>
                  <a:tcPr/>
                </a:tc>
                <a:extLst>
                  <a:ext uri="{0D108BD9-81ED-4DB2-BD59-A6C34878D82A}">
                    <a16:rowId xmlns:a16="http://schemas.microsoft.com/office/drawing/2014/main" val="3987081438"/>
                  </a:ext>
                </a:extLst>
              </a:tr>
              <a:tr h="319501">
                <a:tc>
                  <a:txBody>
                    <a:bodyPr/>
                    <a:lstStyle/>
                    <a:p>
                      <a:r>
                        <a:rPr lang="en-US" sz="1400" dirty="0">
                          <a:latin typeface="Candara" panose="020E0502030303020204" pitchFamily="34" charset="0"/>
                        </a:rPr>
                        <a:t>Neural networks</a:t>
                      </a:r>
                    </a:p>
                  </a:txBody>
                  <a:tcPr/>
                </a:tc>
                <a:tc>
                  <a:txBody>
                    <a:bodyPr/>
                    <a:lstStyle/>
                    <a:p>
                      <a:r>
                        <a:rPr lang="en-US" sz="1400" dirty="0">
                          <a:latin typeface="Candara" panose="020E0502030303020204" pitchFamily="34" charset="0"/>
                        </a:rPr>
                        <a:t>Multilayer Perceptron</a:t>
                      </a:r>
                    </a:p>
                  </a:txBody>
                  <a:tcPr/>
                </a:tc>
                <a:tc>
                  <a:txBody>
                    <a:bodyPr/>
                    <a:lstStyle/>
                    <a:p>
                      <a:r>
                        <a:rPr lang="en-US" sz="1400" dirty="0">
                          <a:latin typeface="Candara" panose="020E0502030303020204" pitchFamily="34" charset="0"/>
                        </a:rPr>
                        <a:t>MLP</a:t>
                      </a:r>
                    </a:p>
                  </a:txBody>
                  <a:tcPr/>
                </a:tc>
                <a:extLst>
                  <a:ext uri="{0D108BD9-81ED-4DB2-BD59-A6C34878D82A}">
                    <a16:rowId xmlns:a16="http://schemas.microsoft.com/office/drawing/2014/main" val="1924520618"/>
                  </a:ext>
                </a:extLst>
              </a:tr>
              <a:tr h="319501">
                <a:tc>
                  <a:txBody>
                    <a:bodyPr/>
                    <a:lstStyle/>
                    <a:p>
                      <a:r>
                        <a:rPr lang="en-US" sz="1400" dirty="0">
                          <a:latin typeface="Candara" panose="020E0502030303020204" pitchFamily="34" charset="0"/>
                        </a:rPr>
                        <a:t>Bioinformatics</a:t>
                      </a:r>
                    </a:p>
                  </a:txBody>
                  <a:tcPr/>
                </a:tc>
                <a:tc>
                  <a:txBody>
                    <a:bodyPr/>
                    <a:lstStyle/>
                    <a:p>
                      <a:r>
                        <a:rPr lang="en-US" sz="1400" dirty="0">
                          <a:latin typeface="Candara" panose="020E0502030303020204" pitchFamily="34" charset="0"/>
                        </a:rPr>
                        <a:t>Needleman-Wunsch</a:t>
                      </a:r>
                    </a:p>
                  </a:txBody>
                  <a:tcPr/>
                </a:tc>
                <a:tc>
                  <a:txBody>
                    <a:bodyPr/>
                    <a:lstStyle/>
                    <a:p>
                      <a:r>
                        <a:rPr lang="en-US" sz="1400" dirty="0">
                          <a:latin typeface="Candara" panose="020E0502030303020204" pitchFamily="34" charset="0"/>
                        </a:rPr>
                        <a:t>NW</a:t>
                      </a:r>
                    </a:p>
                  </a:txBody>
                  <a:tcPr/>
                </a:tc>
                <a:extLst>
                  <a:ext uri="{0D108BD9-81ED-4DB2-BD59-A6C34878D82A}">
                    <a16:rowId xmlns:a16="http://schemas.microsoft.com/office/drawing/2014/main" val="3592205944"/>
                  </a:ext>
                </a:extLst>
              </a:tr>
              <a:tr h="319501">
                <a:tc rowSpan="2">
                  <a:txBody>
                    <a:bodyPr/>
                    <a:lstStyle/>
                    <a:p>
                      <a:r>
                        <a:rPr lang="en-US" sz="1400" dirty="0">
                          <a:latin typeface="Candara" panose="020E0502030303020204" pitchFamily="34" charset="0"/>
                        </a:rPr>
                        <a:t>Image processing</a:t>
                      </a:r>
                    </a:p>
                  </a:txBody>
                  <a:tcPr anchor="ctr"/>
                </a:tc>
                <a:tc>
                  <a:txBody>
                    <a:bodyPr/>
                    <a:lstStyle/>
                    <a:p>
                      <a:r>
                        <a:rPr lang="en-US" sz="1400" dirty="0">
                          <a:latin typeface="Candara" panose="020E0502030303020204" pitchFamily="34" charset="0"/>
                        </a:rPr>
                        <a:t>Image histogram (short)</a:t>
                      </a:r>
                    </a:p>
                  </a:txBody>
                  <a:tcPr/>
                </a:tc>
                <a:tc>
                  <a:txBody>
                    <a:bodyPr/>
                    <a:lstStyle/>
                    <a:p>
                      <a:r>
                        <a:rPr lang="en-US" sz="1400" dirty="0">
                          <a:latin typeface="Candara" panose="020E0502030303020204" pitchFamily="34" charset="0"/>
                        </a:rPr>
                        <a:t>HST-S</a:t>
                      </a:r>
                    </a:p>
                  </a:txBody>
                  <a:tcPr/>
                </a:tc>
                <a:extLst>
                  <a:ext uri="{0D108BD9-81ED-4DB2-BD59-A6C34878D82A}">
                    <a16:rowId xmlns:a16="http://schemas.microsoft.com/office/drawing/2014/main" val="3167293920"/>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Image histogram (large)</a:t>
                      </a:r>
                    </a:p>
                  </a:txBody>
                  <a:tcPr/>
                </a:tc>
                <a:tc>
                  <a:txBody>
                    <a:bodyPr/>
                    <a:lstStyle/>
                    <a:p>
                      <a:r>
                        <a:rPr lang="en-US" sz="1400" dirty="0">
                          <a:latin typeface="Candara" panose="020E0502030303020204" pitchFamily="34" charset="0"/>
                        </a:rPr>
                        <a:t>HST-L</a:t>
                      </a:r>
                    </a:p>
                  </a:txBody>
                  <a:tcPr/>
                </a:tc>
                <a:extLst>
                  <a:ext uri="{0D108BD9-81ED-4DB2-BD59-A6C34878D82A}">
                    <a16:rowId xmlns:a16="http://schemas.microsoft.com/office/drawing/2014/main" val="1732467408"/>
                  </a:ext>
                </a:extLst>
              </a:tr>
              <a:tr h="319501">
                <a:tc rowSpan="4">
                  <a:txBody>
                    <a:bodyPr/>
                    <a:lstStyle/>
                    <a:p>
                      <a:r>
                        <a:rPr lang="en-US" sz="1400" dirty="0">
                          <a:latin typeface="Candara" panose="020E0502030303020204" pitchFamily="34" charset="0"/>
                        </a:rPr>
                        <a:t>Parallel primitives</a:t>
                      </a:r>
                    </a:p>
                  </a:txBody>
                  <a:tcPr anchor="ctr"/>
                </a:tc>
                <a:tc>
                  <a:txBody>
                    <a:bodyPr/>
                    <a:lstStyle/>
                    <a:p>
                      <a:r>
                        <a:rPr lang="en-US" sz="1400" dirty="0">
                          <a:latin typeface="Candara" panose="020E0502030303020204" pitchFamily="34" charset="0"/>
                        </a:rPr>
                        <a:t>Reduction</a:t>
                      </a:r>
                    </a:p>
                  </a:txBody>
                  <a:tcPr/>
                </a:tc>
                <a:tc>
                  <a:txBody>
                    <a:bodyPr/>
                    <a:lstStyle/>
                    <a:p>
                      <a:r>
                        <a:rPr lang="en-US" sz="1400" dirty="0">
                          <a:latin typeface="Candara" panose="020E0502030303020204" pitchFamily="34" charset="0"/>
                        </a:rPr>
                        <a:t>RED</a:t>
                      </a:r>
                    </a:p>
                  </a:txBody>
                  <a:tcPr/>
                </a:tc>
                <a:extLst>
                  <a:ext uri="{0D108BD9-81ED-4DB2-BD59-A6C34878D82A}">
                    <a16:rowId xmlns:a16="http://schemas.microsoft.com/office/drawing/2014/main" val="1318272034"/>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Prefix sum (scan-scan-add)</a:t>
                      </a:r>
                    </a:p>
                  </a:txBody>
                  <a:tcPr/>
                </a:tc>
                <a:tc>
                  <a:txBody>
                    <a:bodyPr/>
                    <a:lstStyle/>
                    <a:p>
                      <a:r>
                        <a:rPr lang="en-US" sz="1400" dirty="0">
                          <a:latin typeface="Candara" panose="020E0502030303020204" pitchFamily="34" charset="0"/>
                        </a:rPr>
                        <a:t>SCAN-SSA</a:t>
                      </a:r>
                    </a:p>
                  </a:txBody>
                  <a:tcPr/>
                </a:tc>
                <a:extLst>
                  <a:ext uri="{0D108BD9-81ED-4DB2-BD59-A6C34878D82A}">
                    <a16:rowId xmlns:a16="http://schemas.microsoft.com/office/drawing/2014/main" val="2004235633"/>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Prefix sum (reduce-scan-scan)</a:t>
                      </a:r>
                    </a:p>
                  </a:txBody>
                  <a:tcPr/>
                </a:tc>
                <a:tc>
                  <a:txBody>
                    <a:bodyPr/>
                    <a:lstStyle/>
                    <a:p>
                      <a:r>
                        <a:rPr lang="en-US" sz="1400" dirty="0">
                          <a:latin typeface="Candara" panose="020E0502030303020204" pitchFamily="34" charset="0"/>
                        </a:rPr>
                        <a:t>SCAN-RSS</a:t>
                      </a:r>
                    </a:p>
                  </a:txBody>
                  <a:tcPr/>
                </a:tc>
                <a:extLst>
                  <a:ext uri="{0D108BD9-81ED-4DB2-BD59-A6C34878D82A}">
                    <a16:rowId xmlns:a16="http://schemas.microsoft.com/office/drawing/2014/main" val="82245761"/>
                  </a:ext>
                </a:extLst>
              </a:tr>
              <a:tr h="319501">
                <a:tc vMerge="1">
                  <a:txBody>
                    <a:bodyPr/>
                    <a:lstStyle/>
                    <a:p>
                      <a:endParaRPr lang="en-US" sz="1400" dirty="0">
                        <a:latin typeface="Candara" panose="020E0502030303020204" pitchFamily="34" charset="0"/>
                      </a:endParaRPr>
                    </a:p>
                  </a:txBody>
                  <a:tcPr/>
                </a:tc>
                <a:tc>
                  <a:txBody>
                    <a:bodyPr/>
                    <a:lstStyle/>
                    <a:p>
                      <a:r>
                        <a:rPr lang="en-US" sz="1400" dirty="0">
                          <a:latin typeface="Candara" panose="020E0502030303020204" pitchFamily="34" charset="0"/>
                        </a:rPr>
                        <a:t>Matrix transposition</a:t>
                      </a:r>
                    </a:p>
                  </a:txBody>
                  <a:tcPr/>
                </a:tc>
                <a:tc>
                  <a:txBody>
                    <a:bodyPr/>
                    <a:lstStyle/>
                    <a:p>
                      <a:r>
                        <a:rPr lang="en-US" sz="1400" dirty="0">
                          <a:latin typeface="Candara" panose="020E0502030303020204" pitchFamily="34" charset="0"/>
                        </a:rPr>
                        <a:t>TRNS</a:t>
                      </a:r>
                    </a:p>
                  </a:txBody>
                  <a:tcPr/>
                </a:tc>
                <a:extLst>
                  <a:ext uri="{0D108BD9-81ED-4DB2-BD59-A6C34878D82A}">
                    <a16:rowId xmlns:a16="http://schemas.microsoft.com/office/drawing/2014/main" val="3173461368"/>
                  </a:ext>
                </a:extLst>
              </a:tr>
            </a:tbl>
          </a:graphicData>
        </a:graphic>
      </p:graphicFrame>
    </p:spTree>
    <p:extLst>
      <p:ext uri="{BB962C8B-B14F-4D97-AF65-F5344CB8AC3E}">
        <p14:creationId xmlns:p14="http://schemas.microsoft.com/office/powerpoint/2010/main" val="149866673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fontScale="90000"/>
          </a:bodyPr>
          <a:lstStyle/>
          <a:p>
            <a:r>
              <a:rPr lang="en-US" dirty="0" err="1"/>
              <a:t>PrIM</a:t>
            </a:r>
            <a:r>
              <a:rPr lang="en-US" dirty="0"/>
              <a:t> Benchmarks are Open Source</a:t>
            </a:r>
          </a:p>
        </p:txBody>
      </p:sp>
      <p:sp>
        <p:nvSpPr>
          <p:cNvPr id="3" name="Content Placeholder 2">
            <a:extLst>
              <a:ext uri="{FF2B5EF4-FFF2-40B4-BE49-F238E27FC236}">
                <a16:creationId xmlns:a16="http://schemas.microsoft.com/office/drawing/2014/main" id="{3A69F76A-5B3C-E64B-A07F-5EB4408B21C9}"/>
              </a:ext>
            </a:extLst>
          </p:cNvPr>
          <p:cNvSpPr>
            <a:spLocks noGrp="1"/>
          </p:cNvSpPr>
          <p:nvPr>
            <p:ph idx="1"/>
          </p:nvPr>
        </p:nvSpPr>
        <p:spPr/>
        <p:txBody>
          <a:bodyPr>
            <a:normAutofit/>
          </a:bodyPr>
          <a:lstStyle/>
          <a:p>
            <a:r>
              <a:rPr lang="en-US" sz="2400" dirty="0"/>
              <a:t>All microbenchmarks, benchmarks, and scripts</a:t>
            </a:r>
          </a:p>
          <a:p>
            <a:r>
              <a:rPr lang="en-US" sz="2400" dirty="0">
                <a:solidFill>
                  <a:srgbClr val="0000FF"/>
                </a:solidFill>
                <a:hlinkClick r:id="rId3">
                  <a:extLst>
                    <a:ext uri="{A12FA001-AC4F-418D-AE19-62706E023703}">
                      <ahyp:hlinkClr xmlns:ahyp="http://schemas.microsoft.com/office/drawing/2018/hyperlinkcolor" val="tx"/>
                    </a:ext>
                  </a:extLst>
                </a:hlinkClick>
              </a:rPr>
              <a:t>https://github.com/CMU-SAFARI/prim-benchmarks</a:t>
            </a:r>
            <a:endParaRPr lang="en-US" sz="2400" dirty="0">
              <a:solidFill>
                <a:srgbClr val="0000FF"/>
              </a:solidFill>
            </a:endParaRPr>
          </a:p>
          <a:p>
            <a:endParaRPr lang="en-US" sz="2400" dirty="0"/>
          </a:p>
        </p:txBody>
      </p:sp>
      <p:pic>
        <p:nvPicPr>
          <p:cNvPr id="4" name="Picture 3">
            <a:extLst>
              <a:ext uri="{FF2B5EF4-FFF2-40B4-BE49-F238E27FC236}">
                <a16:creationId xmlns:a16="http://schemas.microsoft.com/office/drawing/2014/main" id="{B1FA27B2-6CC8-5C4B-B68F-F810D4173F6A}"/>
              </a:ext>
            </a:extLst>
          </p:cNvPr>
          <p:cNvPicPr>
            <a:picLocks noChangeAspect="1"/>
          </p:cNvPicPr>
          <p:nvPr/>
        </p:nvPicPr>
        <p:blipFill>
          <a:blip r:embed="rId4"/>
          <a:stretch>
            <a:fillRect/>
          </a:stretch>
        </p:blipFill>
        <p:spPr>
          <a:xfrm>
            <a:off x="1355311" y="1813559"/>
            <a:ext cx="6433378" cy="4591853"/>
          </a:xfrm>
          <a:prstGeom prst="rect">
            <a:avLst/>
          </a:prstGeom>
        </p:spPr>
      </p:pic>
    </p:spTree>
    <p:extLst>
      <p:ext uri="{BB962C8B-B14F-4D97-AF65-F5344CB8AC3E}">
        <p14:creationId xmlns:p14="http://schemas.microsoft.com/office/powerpoint/2010/main" val="50007157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EA0BFA-30BB-EE4C-8007-65EFDB0848B3}"/>
              </a:ext>
            </a:extLst>
          </p:cNvPr>
          <p:cNvSpPr>
            <a:spLocks noGrp="1"/>
          </p:cNvSpPr>
          <p:nvPr>
            <p:ph type="title"/>
          </p:nvPr>
        </p:nvSpPr>
        <p:spPr/>
        <p:txBody>
          <a:bodyPr>
            <a:normAutofit/>
          </a:bodyPr>
          <a:lstStyle/>
          <a:p>
            <a:r>
              <a:rPr lang="en-US" sz="3600" dirty="0"/>
              <a:t>ML Training on a Real PIM System</a:t>
            </a:r>
          </a:p>
        </p:txBody>
      </p:sp>
      <p:sp>
        <p:nvSpPr>
          <p:cNvPr id="10" name="Subtitle 1">
            <a:extLst>
              <a:ext uri="{FF2B5EF4-FFF2-40B4-BE49-F238E27FC236}">
                <a16:creationId xmlns:a16="http://schemas.microsoft.com/office/drawing/2014/main" id="{2FDA9319-5751-7940-9055-BA9FBB6536F3}"/>
              </a:ext>
            </a:extLst>
          </p:cNvPr>
          <p:cNvSpPr txBox="1">
            <a:spLocks/>
          </p:cNvSpPr>
          <p:nvPr/>
        </p:nvSpPr>
        <p:spPr>
          <a:xfrm>
            <a:off x="1106731" y="5194167"/>
            <a:ext cx="6858000" cy="1074656"/>
          </a:xfrm>
          <a:prstGeom prst="rect">
            <a:avLst/>
          </a:prstGeom>
        </p:spPr>
        <p:txBody>
          <a:bodyPr vert="horz" lIns="91440" tIns="45720" rIns="91440" bIns="45720" rtlCol="0">
            <a:normAutofit/>
          </a:bodyPr>
          <a:lstStyle>
            <a:lvl1pPr marL="0" indent="0" algn="ctr" defTabSz="914354" rtl="0" eaLnBrk="1" latinLnBrk="0" hangingPunct="1">
              <a:lnSpc>
                <a:spcPct val="90000"/>
              </a:lnSpc>
              <a:spcBef>
                <a:spcPts val="1000"/>
              </a:spcBef>
              <a:buFont typeface="Arial" panose="020B0604020202020204" pitchFamily="34" charset="0"/>
              <a:buNone/>
              <a:defRPr sz="3200" b="1" i="0" kern="1200" baseline="0">
                <a:solidFill>
                  <a:schemeClr val="tx1"/>
                </a:solidFill>
                <a:latin typeface="+mj-lt"/>
                <a:ea typeface="+mn-ea"/>
                <a:cs typeface="+mn-cs"/>
              </a:defRPr>
            </a:lvl1pPr>
            <a:lvl2pPr marL="457178" indent="0" algn="ctr" defTabSz="914354"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354" indent="0" algn="ctr" defTabSz="914354"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53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709"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5886"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062"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240"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418" indent="0" algn="ctr" defTabSz="914354"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0" i="0" u="none" strike="noStrike" kern="1200" cap="none" spc="0" normalizeH="0" baseline="0" noProof="0" dirty="0">
                <a:ln>
                  <a:noFill/>
                </a:ln>
                <a:solidFill>
                  <a:srgbClr val="0000FF"/>
                </a:solidFill>
                <a:effectLst/>
                <a:uLnTx/>
                <a:uFillTx/>
                <a:latin typeface="Calibri Light" panose="020F0302020204030204"/>
                <a:ea typeface="+mn-ea"/>
                <a:cs typeface="+mn-cs"/>
                <a:hlinkClick r:id="rId3">
                  <a:extLst>
                    <a:ext uri="{A12FA001-AC4F-418D-AE19-62706E023703}">
                      <ahyp:hlinkClr xmlns:ahyp="http://schemas.microsoft.com/office/drawing/2018/hyperlinkcolor" val="tx"/>
                    </a:ext>
                  </a:extLst>
                </a:hlinkClick>
              </a:rPr>
              <a:t>Short version: </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hlinkClick r:id="rId3">
                  <a:extLst>
                    <a:ext uri="{A12FA001-AC4F-418D-AE19-62706E023703}">
                      <ahyp:hlinkClr xmlns:ahyp="http://schemas.microsoft.com/office/drawing/2018/hyperlinkcolor" val="tx"/>
                    </a:ext>
                  </a:extLst>
                </a:hlinkClick>
              </a:rPr>
              <a:t>https://arxiv.org/pdf/2206.06022.pdf</a:t>
            </a:r>
            <a:endPar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endParaRP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0" i="0" u="sng" strike="noStrike" kern="1200" cap="none" spc="0" normalizeH="0" baseline="0" noProof="0" dirty="0">
                <a:ln>
                  <a:noFill/>
                </a:ln>
                <a:solidFill>
                  <a:srgbClr val="0000FF"/>
                </a:solidFill>
                <a:effectLst/>
                <a:uLnTx/>
                <a:uFillTx/>
                <a:latin typeface="Calibri Light" panose="020F0302020204030204"/>
                <a:ea typeface="+mn-ea"/>
                <a:cs typeface="+mn-cs"/>
              </a:rPr>
              <a:t>Long version: </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https://</a:t>
            </a:r>
            <a:r>
              <a:rPr kumimoji="0" lang="en-US" sz="2000" b="1" i="0" u="sng" strike="noStrike" kern="1200" cap="none" spc="0" normalizeH="0" baseline="0" noProof="0" dirty="0" err="1">
                <a:ln>
                  <a:noFill/>
                </a:ln>
                <a:solidFill>
                  <a:srgbClr val="0000FF"/>
                </a:solidFill>
                <a:effectLst/>
                <a:uLnTx/>
                <a:uFillTx/>
                <a:latin typeface="Calibri Light" panose="020F0302020204030204"/>
                <a:ea typeface="+mn-ea"/>
                <a:cs typeface="+mn-cs"/>
              </a:rPr>
              <a:t>arxiv.org</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/pdf/2207.07886.pdf</a:t>
            </a:r>
          </a:p>
          <a:p>
            <a:pPr marL="0" marR="0" lvl="0" indent="0" algn="ctr" defTabSz="914354" rtl="0" eaLnBrk="1" fontAlgn="auto" latinLnBrk="0" hangingPunct="1">
              <a:lnSpc>
                <a:spcPct val="90000"/>
              </a:lnSpc>
              <a:spcBef>
                <a:spcPts val="600"/>
              </a:spcBef>
              <a:spcAft>
                <a:spcPts val="0"/>
              </a:spcAft>
              <a:buClrTx/>
              <a:buSzTx/>
              <a:buFont typeface="Arial" panose="020B0604020202020204" pitchFamily="34" charset="0"/>
              <a:buNone/>
              <a:tabLst/>
              <a:defRPr/>
            </a:pP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https://</a:t>
            </a:r>
            <a:r>
              <a:rPr kumimoji="0" lang="en-US" sz="2000" b="1" i="0" u="sng" strike="noStrike" kern="1200" cap="none" spc="0" normalizeH="0" baseline="0" noProof="0" dirty="0" err="1">
                <a:ln>
                  <a:noFill/>
                </a:ln>
                <a:solidFill>
                  <a:srgbClr val="0000FF"/>
                </a:solidFill>
                <a:effectLst/>
                <a:uLnTx/>
                <a:uFillTx/>
                <a:latin typeface="Calibri Light" panose="020F0302020204030204"/>
                <a:ea typeface="+mn-ea"/>
                <a:cs typeface="+mn-cs"/>
              </a:rPr>
              <a:t>www.youtube.com</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a:t>
            </a:r>
            <a:r>
              <a:rPr kumimoji="0" lang="en-US" sz="2000" b="1" i="0" u="sng" strike="noStrike" kern="1200" cap="none" spc="0" normalizeH="0" baseline="0" noProof="0" dirty="0" err="1">
                <a:ln>
                  <a:noFill/>
                </a:ln>
                <a:solidFill>
                  <a:srgbClr val="0000FF"/>
                </a:solidFill>
                <a:effectLst/>
                <a:uLnTx/>
                <a:uFillTx/>
                <a:latin typeface="Calibri Light" panose="020F0302020204030204"/>
                <a:ea typeface="+mn-ea"/>
                <a:cs typeface="+mn-cs"/>
              </a:rPr>
              <a:t>watch?v</a:t>
            </a:r>
            <a:r>
              <a:rPr kumimoji="0" lang="en-US" sz="2000" b="1" i="0" u="sng" strike="noStrike" kern="1200" cap="none" spc="0" normalizeH="0" baseline="0" noProof="0" dirty="0">
                <a:ln>
                  <a:noFill/>
                </a:ln>
                <a:solidFill>
                  <a:srgbClr val="0000FF"/>
                </a:solidFill>
                <a:effectLst/>
                <a:uLnTx/>
                <a:uFillTx/>
                <a:latin typeface="Calibri Light" panose="020F0302020204030204"/>
                <a:ea typeface="+mn-ea"/>
                <a:cs typeface="+mn-cs"/>
              </a:rPr>
              <a:t>=qeukNs5XI3g&amp;t=11226s</a:t>
            </a:r>
          </a:p>
        </p:txBody>
      </p:sp>
      <p:pic>
        <p:nvPicPr>
          <p:cNvPr id="3" name="Picture 2">
            <a:extLst>
              <a:ext uri="{FF2B5EF4-FFF2-40B4-BE49-F238E27FC236}">
                <a16:creationId xmlns:a16="http://schemas.microsoft.com/office/drawing/2014/main" id="{3D5BC523-7F98-F94F-8709-6D1860CF7CA8}"/>
              </a:ext>
            </a:extLst>
          </p:cNvPr>
          <p:cNvPicPr>
            <a:picLocks noChangeAspect="1"/>
          </p:cNvPicPr>
          <p:nvPr/>
        </p:nvPicPr>
        <p:blipFill>
          <a:blip r:embed="rId4"/>
          <a:stretch>
            <a:fillRect/>
          </a:stretch>
        </p:blipFill>
        <p:spPr>
          <a:xfrm>
            <a:off x="768350" y="980728"/>
            <a:ext cx="7607300" cy="1790700"/>
          </a:xfrm>
          <a:prstGeom prst="rect">
            <a:avLst/>
          </a:prstGeom>
        </p:spPr>
      </p:pic>
      <p:pic>
        <p:nvPicPr>
          <p:cNvPr id="4" name="Picture 3">
            <a:extLst>
              <a:ext uri="{FF2B5EF4-FFF2-40B4-BE49-F238E27FC236}">
                <a16:creationId xmlns:a16="http://schemas.microsoft.com/office/drawing/2014/main" id="{73B249F6-522A-6E4B-CD1D-80F8B3297CD7}"/>
              </a:ext>
            </a:extLst>
          </p:cNvPr>
          <p:cNvPicPr>
            <a:picLocks noChangeAspect="1"/>
          </p:cNvPicPr>
          <p:nvPr/>
        </p:nvPicPr>
        <p:blipFill>
          <a:blip r:embed="rId5"/>
          <a:stretch>
            <a:fillRect/>
          </a:stretch>
        </p:blipFill>
        <p:spPr>
          <a:xfrm>
            <a:off x="622300" y="3212976"/>
            <a:ext cx="7899400" cy="1625600"/>
          </a:xfrm>
          <a:prstGeom prst="rect">
            <a:avLst/>
          </a:prstGeom>
        </p:spPr>
      </p:pic>
    </p:spTree>
    <p:extLst>
      <p:ext uri="{BB962C8B-B14F-4D97-AF65-F5344CB8AC3E}">
        <p14:creationId xmlns:p14="http://schemas.microsoft.com/office/powerpoint/2010/main" val="17489839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F4718-E176-FC48-B556-D5B3A7CB3826}"/>
              </a:ext>
            </a:extLst>
          </p:cNvPr>
          <p:cNvSpPr>
            <a:spLocks noGrp="1"/>
          </p:cNvSpPr>
          <p:nvPr>
            <p:ph type="title"/>
          </p:nvPr>
        </p:nvSpPr>
        <p:spPr/>
        <p:txBody>
          <a:bodyPr>
            <a:normAutofit fontScale="90000"/>
          </a:bodyPr>
          <a:lstStyle/>
          <a:p>
            <a:r>
              <a:rPr lang="en-US" dirty="0"/>
              <a:t>ML Training on a Real PIM System</a:t>
            </a:r>
          </a:p>
        </p:txBody>
      </p:sp>
      <p:sp>
        <p:nvSpPr>
          <p:cNvPr id="3" name="Content Placeholder 2">
            <a:extLst>
              <a:ext uri="{FF2B5EF4-FFF2-40B4-BE49-F238E27FC236}">
                <a16:creationId xmlns:a16="http://schemas.microsoft.com/office/drawing/2014/main" id="{C55EE7E5-BA02-EB49-B7A9-49BFA3F9D9F1}"/>
              </a:ext>
            </a:extLst>
          </p:cNvPr>
          <p:cNvSpPr>
            <a:spLocks noGrp="1"/>
          </p:cNvSpPr>
          <p:nvPr>
            <p:ph idx="1"/>
          </p:nvPr>
        </p:nvSpPr>
        <p:spPr>
          <a:xfrm>
            <a:off x="-36512" y="1015515"/>
            <a:ext cx="9324527" cy="5293805"/>
          </a:xfrm>
        </p:spPr>
        <p:txBody>
          <a:bodyPr>
            <a:normAutofit/>
          </a:bodyPr>
          <a:lstStyle/>
          <a:p>
            <a:r>
              <a:rPr lang="en-US" b="1" dirty="0"/>
              <a:t>Need to optimize data representation</a:t>
            </a:r>
          </a:p>
          <a:p>
            <a:pPr marL="457177" lvl="1" indent="0">
              <a:buNone/>
            </a:pPr>
            <a:r>
              <a:rPr lang="en-US" dirty="0">
                <a:solidFill>
                  <a:srgbClr val="00B050"/>
                </a:solidFill>
              </a:rPr>
              <a:t>(1) fixed-point</a:t>
            </a:r>
          </a:p>
          <a:p>
            <a:pPr marL="457177" lvl="1" indent="0">
              <a:buNone/>
            </a:pPr>
            <a:r>
              <a:rPr lang="en-US" dirty="0">
                <a:solidFill>
                  <a:srgbClr val="00B050"/>
                </a:solidFill>
              </a:rPr>
              <a:t>(2) quantization </a:t>
            </a:r>
          </a:p>
          <a:p>
            <a:pPr marL="457177" lvl="1" indent="0">
              <a:buNone/>
            </a:pPr>
            <a:r>
              <a:rPr lang="en-US" dirty="0">
                <a:solidFill>
                  <a:srgbClr val="00B050"/>
                </a:solidFill>
              </a:rPr>
              <a:t>(3) hybrid precision </a:t>
            </a:r>
            <a:endParaRPr lang="en-US" dirty="0"/>
          </a:p>
          <a:p>
            <a:pPr marL="0" indent="0">
              <a:buNone/>
            </a:pPr>
            <a:endParaRPr lang="en-US" dirty="0"/>
          </a:p>
          <a:p>
            <a:r>
              <a:rPr lang="en-US" b="1" dirty="0"/>
              <a:t>Use </a:t>
            </a:r>
            <a:r>
              <a:rPr lang="en-US" b="1" dirty="0">
                <a:solidFill>
                  <a:srgbClr val="7030A0"/>
                </a:solidFill>
              </a:rPr>
              <a:t>lookup tables (LUTs) </a:t>
            </a:r>
            <a:r>
              <a:rPr lang="en-US" b="1" dirty="0"/>
              <a:t>to implement complex functions (e.g., sigmoid)</a:t>
            </a:r>
            <a:endParaRPr lang="en-US" b="1" dirty="0">
              <a:solidFill>
                <a:srgbClr val="7030A0"/>
              </a:solidFill>
            </a:endParaRPr>
          </a:p>
          <a:p>
            <a:endParaRPr lang="en-US" dirty="0"/>
          </a:p>
          <a:p>
            <a:r>
              <a:rPr lang="en-US" b="1" dirty="0"/>
              <a:t>Optimize data placement &amp; layout for </a:t>
            </a:r>
            <a:r>
              <a:rPr lang="en-US" b="1" dirty="0">
                <a:solidFill>
                  <a:srgbClr val="0070C0"/>
                </a:solidFill>
              </a:rPr>
              <a:t>streaming</a:t>
            </a:r>
          </a:p>
          <a:p>
            <a:endParaRPr lang="en-US" dirty="0"/>
          </a:p>
          <a:p>
            <a:r>
              <a:rPr lang="en-US" b="1" dirty="0"/>
              <a:t>Large speedups: </a:t>
            </a:r>
            <a:r>
              <a:rPr lang="en-US" dirty="0">
                <a:solidFill>
                  <a:srgbClr val="0432FF"/>
                </a:solidFill>
              </a:rPr>
              <a:t>2.8X/27X vs. CPU, 1.3x/3.2x vs. GPU</a:t>
            </a:r>
          </a:p>
          <a:p>
            <a:endParaRPr lang="en-US" dirty="0"/>
          </a:p>
        </p:txBody>
      </p:sp>
    </p:spTree>
    <p:extLst>
      <p:ext uri="{BB962C8B-B14F-4D97-AF65-F5344CB8AC3E}">
        <p14:creationId xmlns:p14="http://schemas.microsoft.com/office/powerpoint/2010/main" val="399530261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F9D12F-23D2-E366-BC8C-70FCAB32FF55}"/>
              </a:ext>
            </a:extLst>
          </p:cNvPr>
          <p:cNvSpPr>
            <a:spLocks noGrp="1"/>
          </p:cNvSpPr>
          <p:nvPr>
            <p:ph type="title"/>
          </p:nvPr>
        </p:nvSpPr>
        <p:spPr>
          <a:xfrm>
            <a:off x="228600" y="152400"/>
            <a:ext cx="8915400" cy="1066800"/>
          </a:xfrm>
        </p:spPr>
        <p:txBody>
          <a:bodyPr/>
          <a:lstStyle/>
          <a:p>
            <a:r>
              <a:rPr lang="en-US" dirty="0"/>
              <a:t>ML Training on Real PIM Talk Video</a:t>
            </a:r>
          </a:p>
        </p:txBody>
      </p:sp>
      <p:sp>
        <p:nvSpPr>
          <p:cNvPr id="4" name="Slide Number Placeholder 3">
            <a:extLst>
              <a:ext uri="{FF2B5EF4-FFF2-40B4-BE49-F238E27FC236}">
                <a16:creationId xmlns:a16="http://schemas.microsoft.com/office/drawing/2014/main" id="{A503FC43-A10F-C73E-D65A-65DC76E47CA1}"/>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6" name="TextBox 5">
            <a:extLst>
              <a:ext uri="{FF2B5EF4-FFF2-40B4-BE49-F238E27FC236}">
                <a16:creationId xmlns:a16="http://schemas.microsoft.com/office/drawing/2014/main" id="{7DC27E93-CE8E-D6EB-CBBF-D2A85499D7CA}"/>
              </a:ext>
            </a:extLst>
          </p:cNvPr>
          <p:cNvSpPr txBox="1"/>
          <p:nvPr/>
        </p:nvSpPr>
        <p:spPr>
          <a:xfrm>
            <a:off x="1547664" y="6452890"/>
            <a:ext cx="6782626"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https://www.youtube.com/watch?v=qeukNs5XI3g&amp;t=11226s</a:t>
            </a:r>
            <a:r>
              <a:rPr kumimoji="0" lang="en-US" sz="16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684416E7-3EF5-5765-DE6B-584BDA929243}"/>
              </a:ext>
            </a:extLst>
          </p:cNvPr>
          <p:cNvPicPr>
            <a:picLocks noChangeAspect="1"/>
          </p:cNvPicPr>
          <p:nvPr/>
        </p:nvPicPr>
        <p:blipFill>
          <a:blip r:embed="rId3"/>
          <a:stretch>
            <a:fillRect/>
          </a:stretch>
        </p:blipFill>
        <p:spPr>
          <a:xfrm>
            <a:off x="487872" y="944488"/>
            <a:ext cx="7900552" cy="5436840"/>
          </a:xfrm>
          <a:prstGeom prst="rect">
            <a:avLst/>
          </a:prstGeom>
        </p:spPr>
      </p:pic>
    </p:spTree>
    <p:extLst>
      <p:ext uri="{BB962C8B-B14F-4D97-AF65-F5344CB8AC3E}">
        <p14:creationId xmlns:p14="http://schemas.microsoft.com/office/powerpoint/2010/main" val="147391580"/>
      </p:ext>
    </p:extLst>
  </p:cSld>
  <p:clrMapOvr>
    <a:masterClrMapping/>
  </p:clrMapOvr>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AB8BCD-CC36-EECF-F544-BD5CA9513002}"/>
              </a:ext>
            </a:extLst>
          </p:cNvPr>
          <p:cNvSpPr>
            <a:spLocks noGrp="1"/>
          </p:cNvSpPr>
          <p:nvPr>
            <p:ph type="title"/>
          </p:nvPr>
        </p:nvSpPr>
        <p:spPr>
          <a:xfrm>
            <a:off x="228600" y="152400"/>
            <a:ext cx="8834884" cy="1066800"/>
          </a:xfrm>
        </p:spPr>
        <p:txBody>
          <a:bodyPr/>
          <a:lstStyle/>
          <a:p>
            <a:r>
              <a:rPr lang="en-US" dirty="0" err="1"/>
              <a:t>SpMV</a:t>
            </a:r>
            <a:r>
              <a:rPr lang="en-US" dirty="0"/>
              <a:t> Multiplication on Real PIM Systems</a:t>
            </a:r>
          </a:p>
        </p:txBody>
      </p:sp>
      <p:sp>
        <p:nvSpPr>
          <p:cNvPr id="3" name="Content Placeholder 2">
            <a:extLst>
              <a:ext uri="{FF2B5EF4-FFF2-40B4-BE49-F238E27FC236}">
                <a16:creationId xmlns:a16="http://schemas.microsoft.com/office/drawing/2014/main" id="{4F7A6B6E-329B-2C38-5828-72DD30631A71}"/>
              </a:ext>
            </a:extLst>
          </p:cNvPr>
          <p:cNvSpPr>
            <a:spLocks noGrp="1"/>
          </p:cNvSpPr>
          <p:nvPr>
            <p:ph idx="1"/>
          </p:nvPr>
        </p:nvSpPr>
        <p:spPr>
          <a:xfrm>
            <a:off x="226442" y="1219200"/>
            <a:ext cx="8610600" cy="4876800"/>
          </a:xfrm>
        </p:spPr>
        <p:txBody>
          <a:bodyPr/>
          <a:lstStyle/>
          <a:p>
            <a:r>
              <a:rPr lang="en-US" dirty="0">
                <a:solidFill>
                  <a:srgbClr val="0000FF"/>
                </a:solidFill>
              </a:rPr>
              <a:t>Appears in SIGMETRICS 2022</a:t>
            </a:r>
          </a:p>
        </p:txBody>
      </p:sp>
      <p:sp>
        <p:nvSpPr>
          <p:cNvPr id="4" name="Slide Number Placeholder 3">
            <a:extLst>
              <a:ext uri="{FF2B5EF4-FFF2-40B4-BE49-F238E27FC236}">
                <a16:creationId xmlns:a16="http://schemas.microsoft.com/office/drawing/2014/main" id="{8B820C55-0430-CC34-9956-2AC5554C1ED2}"/>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36560882-7E0C-3E43-0C4C-CA274925A5C0}"/>
              </a:ext>
            </a:extLst>
          </p:cNvPr>
          <p:cNvSpPr txBox="1"/>
          <p:nvPr/>
        </p:nvSpPr>
        <p:spPr>
          <a:xfrm>
            <a:off x="2295939" y="5550425"/>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https://arxiv.org/pdf/2201.05072.pdf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6" name="Picture 5">
            <a:extLst>
              <a:ext uri="{FF2B5EF4-FFF2-40B4-BE49-F238E27FC236}">
                <a16:creationId xmlns:a16="http://schemas.microsoft.com/office/drawing/2014/main" id="{5EDD5FC4-A875-5369-2DBF-724CBDF123C0}"/>
              </a:ext>
            </a:extLst>
          </p:cNvPr>
          <p:cNvPicPr>
            <a:picLocks noChangeAspect="1"/>
          </p:cNvPicPr>
          <p:nvPr/>
        </p:nvPicPr>
        <p:blipFill>
          <a:blip r:embed="rId3"/>
          <a:stretch>
            <a:fillRect/>
          </a:stretch>
        </p:blipFill>
        <p:spPr>
          <a:xfrm>
            <a:off x="0" y="2204864"/>
            <a:ext cx="9144000" cy="3105186"/>
          </a:xfrm>
          <a:prstGeom prst="rect">
            <a:avLst/>
          </a:prstGeom>
        </p:spPr>
      </p:pic>
      <p:sp>
        <p:nvSpPr>
          <p:cNvPr id="7" name="TextBox 6">
            <a:extLst>
              <a:ext uri="{FF2B5EF4-FFF2-40B4-BE49-F238E27FC236}">
                <a16:creationId xmlns:a16="http://schemas.microsoft.com/office/drawing/2014/main" id="{E4CBB7A0-1DA3-C26D-651B-A3D804BEBF98}"/>
              </a:ext>
            </a:extLst>
          </p:cNvPr>
          <p:cNvSpPr txBox="1"/>
          <p:nvPr/>
        </p:nvSpPr>
        <p:spPr>
          <a:xfrm>
            <a:off x="2071789" y="5886109"/>
            <a:ext cx="522611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4">
                  <a:extLst>
                    <a:ext uri="{A12FA001-AC4F-418D-AE19-62706E023703}">
                      <ahyp:hlinkClr xmlns:ahyp="http://schemas.microsoft.com/office/drawing/2018/hyperlinkcolor" val="tx"/>
                    </a:ext>
                  </a:extLst>
                </a:hlinkClick>
              </a:rPr>
              <a:t>https://github.com/CMU-SAFARI/SparseP</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
        <p:nvSpPr>
          <p:cNvPr id="8" name="TextBox 7">
            <a:extLst>
              <a:ext uri="{FF2B5EF4-FFF2-40B4-BE49-F238E27FC236}">
                <a16:creationId xmlns:a16="http://schemas.microsoft.com/office/drawing/2014/main" id="{3A6C008D-F5A4-9F33-F434-FC8BB0772FF8}"/>
              </a:ext>
            </a:extLst>
          </p:cNvPr>
          <p:cNvSpPr txBox="1"/>
          <p:nvPr/>
        </p:nvSpPr>
        <p:spPr>
          <a:xfrm>
            <a:off x="1547664" y="6452890"/>
            <a:ext cx="617508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5">
                  <a:extLst>
                    <a:ext uri="{A12FA001-AC4F-418D-AE19-62706E023703}">
                      <ahyp:hlinkClr xmlns:ahyp="http://schemas.microsoft.com/office/drawing/2018/hyperlinkcolor" val="tx"/>
                    </a:ext>
                  </a:extLst>
                </a:hlinkClick>
              </a:rPr>
              <a:t>https://www.youtube.com/watch?v=5kaOsJKlGrE</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Tree>
    <p:extLst>
      <p:ext uri="{BB962C8B-B14F-4D97-AF65-F5344CB8AC3E}">
        <p14:creationId xmlns:p14="http://schemas.microsoft.com/office/powerpoint/2010/main" val="2200023560"/>
      </p:ext>
    </p:extLst>
  </p:cSld>
  <p:clrMapOvr>
    <a:masterClrMapping/>
  </p:clrMapOvr>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6DF2D-495F-0F7E-07BC-B77874DC6F46}"/>
              </a:ext>
            </a:extLst>
          </p:cNvPr>
          <p:cNvSpPr>
            <a:spLocks noGrp="1"/>
          </p:cNvSpPr>
          <p:nvPr>
            <p:ph type="title"/>
          </p:nvPr>
        </p:nvSpPr>
        <p:spPr>
          <a:xfrm>
            <a:off x="228599" y="152400"/>
            <a:ext cx="8844535" cy="1066800"/>
          </a:xfrm>
        </p:spPr>
        <p:txBody>
          <a:bodyPr/>
          <a:lstStyle/>
          <a:p>
            <a:r>
              <a:rPr lang="en-US" sz="3600" dirty="0"/>
              <a:t>Sequence Alignment on Real PIM Systems</a:t>
            </a:r>
          </a:p>
        </p:txBody>
      </p:sp>
      <p:sp>
        <p:nvSpPr>
          <p:cNvPr id="3" name="Content Placeholder 2">
            <a:extLst>
              <a:ext uri="{FF2B5EF4-FFF2-40B4-BE49-F238E27FC236}">
                <a16:creationId xmlns:a16="http://schemas.microsoft.com/office/drawing/2014/main" id="{17858397-394E-61D7-5B9A-3D044DBF6550}"/>
              </a:ext>
            </a:extLst>
          </p:cNvPr>
          <p:cNvSpPr>
            <a:spLocks noGrp="1"/>
          </p:cNvSpPr>
          <p:nvPr>
            <p:ph idx="1"/>
          </p:nvPr>
        </p:nvSpPr>
        <p:spPr>
          <a:xfrm>
            <a:off x="228600" y="938243"/>
            <a:ext cx="8610600" cy="5310157"/>
          </a:xfrm>
        </p:spPr>
        <p:txBody>
          <a:bodyPr/>
          <a:lstStyle/>
          <a:p>
            <a:r>
              <a:rPr lang="en-US" sz="1800" b="0" i="0" dirty="0" err="1">
                <a:solidFill>
                  <a:srgbClr val="000000"/>
                </a:solidFill>
                <a:effectLst/>
              </a:rPr>
              <a:t>Safaa</a:t>
            </a:r>
            <a:r>
              <a:rPr lang="en-US" sz="1800" b="0" i="0" dirty="0">
                <a:solidFill>
                  <a:srgbClr val="000000"/>
                </a:solidFill>
                <a:effectLst/>
              </a:rPr>
              <a:t> Diab, Amir </a:t>
            </a:r>
            <a:r>
              <a:rPr lang="en-US" sz="1800" b="0" i="0" dirty="0" err="1">
                <a:solidFill>
                  <a:srgbClr val="000000"/>
                </a:solidFill>
                <a:effectLst/>
              </a:rPr>
              <a:t>Nassereldine</a:t>
            </a:r>
            <a:r>
              <a:rPr lang="en-US" sz="1800" b="0" i="0" dirty="0">
                <a:solidFill>
                  <a:srgbClr val="000000"/>
                </a:solidFill>
                <a:effectLst/>
              </a:rPr>
              <a:t>, Mohammed </a:t>
            </a:r>
            <a:r>
              <a:rPr lang="en-US" sz="1800" b="0" i="0" dirty="0" err="1">
                <a:solidFill>
                  <a:srgbClr val="000000"/>
                </a:solidFill>
                <a:effectLst/>
              </a:rPr>
              <a:t>Alser</a:t>
            </a:r>
            <a:r>
              <a:rPr lang="en-US" sz="1800" b="0" i="0" dirty="0">
                <a:solidFill>
                  <a:srgbClr val="000000"/>
                </a:solidFill>
                <a:effectLst/>
              </a:rPr>
              <a:t>, Juan Gómez Luna, Onur Mutlu, and Izzat El Hajj,</a:t>
            </a:r>
            <a:br>
              <a:rPr lang="en-US" sz="1800" b="0" i="0" dirty="0">
                <a:solidFill>
                  <a:srgbClr val="000000"/>
                </a:solidFill>
                <a:effectLst/>
              </a:rPr>
            </a:br>
            <a:r>
              <a:rPr lang="en-US" sz="1800" b="1" i="0" dirty="0">
                <a:solidFill>
                  <a:srgbClr val="0000FF"/>
                </a:solidFill>
                <a:effectLst/>
                <a:hlinkClick r:id="rId2">
                  <a:extLst>
                    <a:ext uri="{A12FA001-AC4F-418D-AE19-62706E023703}">
                      <ahyp:hlinkClr xmlns:ahyp="http://schemas.microsoft.com/office/drawing/2018/hyperlinkcolor" val="tx"/>
                    </a:ext>
                  </a:extLst>
                </a:hlinkClick>
              </a:rPr>
              <a:t>"A Framework for High-throughput Sequence Alignment using Real Processing-in-Memory Systems"</a:t>
            </a:r>
            <a:br>
              <a:rPr lang="en-US" sz="1800" b="0" i="0" dirty="0">
                <a:solidFill>
                  <a:srgbClr val="000000"/>
                </a:solidFill>
                <a:effectLst/>
              </a:rPr>
            </a:br>
            <a:r>
              <a:rPr lang="en-US" sz="1800" b="1" i="1" dirty="0">
                <a:solidFill>
                  <a:srgbClr val="000000"/>
                </a:solidFill>
                <a:effectLst/>
                <a:hlinkClick r:id="rId3"/>
              </a:rPr>
              <a:t>Bioinformatics</a:t>
            </a:r>
            <a:r>
              <a:rPr lang="en-US" sz="1800" b="0" i="0" dirty="0">
                <a:solidFill>
                  <a:srgbClr val="000000"/>
                </a:solidFill>
                <a:effectLst/>
              </a:rPr>
              <a:t>, [published online on] 27 March 2023.</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4"/>
              </a:rPr>
              <a:t>Online link at Bioinformatics Journal</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5"/>
              </a:rPr>
              <a:t>arXiv preprint</a:t>
            </a:r>
            <a:r>
              <a:rPr lang="en-US" sz="1800" b="0" i="0" dirty="0">
                <a:solidFill>
                  <a:srgbClr val="000000"/>
                </a:solidFill>
                <a:effectLst/>
              </a:rPr>
              <a:t>]</a:t>
            </a:r>
            <a:br>
              <a:rPr lang="en-US" sz="1800" b="0" i="0" dirty="0">
                <a:solidFill>
                  <a:srgbClr val="000000"/>
                </a:solidFill>
                <a:effectLst/>
              </a:rPr>
            </a:br>
            <a:r>
              <a:rPr lang="en-US" sz="1800" b="0" i="0" dirty="0">
                <a:solidFill>
                  <a:srgbClr val="000000"/>
                </a:solidFill>
                <a:effectLst/>
              </a:rPr>
              <a:t>[</a:t>
            </a:r>
            <a:r>
              <a:rPr lang="en-US" sz="1800" b="0" i="0" dirty="0">
                <a:solidFill>
                  <a:srgbClr val="000000"/>
                </a:solidFill>
                <a:effectLst/>
                <a:hlinkClick r:id="rId6"/>
              </a:rPr>
              <a:t>AiM Source Code</a:t>
            </a:r>
            <a:r>
              <a:rPr lang="en-US" sz="1800" b="0" i="0" dirty="0">
                <a:solidFill>
                  <a:srgbClr val="000000"/>
                </a:solidFill>
                <a:effectLst/>
              </a:rPr>
              <a:t>]</a:t>
            </a:r>
          </a:p>
          <a:p>
            <a:pPr marL="0" indent="0">
              <a:buNone/>
            </a:pPr>
            <a:br>
              <a:rPr lang="en-US" sz="1800" dirty="0"/>
            </a:br>
            <a:endParaRPr lang="en-US" sz="1800" dirty="0"/>
          </a:p>
        </p:txBody>
      </p:sp>
      <p:sp>
        <p:nvSpPr>
          <p:cNvPr id="4" name="Slide Number Placeholder 3">
            <a:extLst>
              <a:ext uri="{FF2B5EF4-FFF2-40B4-BE49-F238E27FC236}">
                <a16:creationId xmlns:a16="http://schemas.microsoft.com/office/drawing/2014/main" id="{1D3D973D-2679-8AE0-61EA-EEA9F80C773A}"/>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sp>
        <p:nvSpPr>
          <p:cNvPr id="5" name="TextBox 4">
            <a:extLst>
              <a:ext uri="{FF2B5EF4-FFF2-40B4-BE49-F238E27FC236}">
                <a16:creationId xmlns:a16="http://schemas.microsoft.com/office/drawing/2014/main" id="{FE30B330-29DC-13D1-7D35-3DB575889781}"/>
              </a:ext>
            </a:extLst>
          </p:cNvPr>
          <p:cNvSpPr txBox="1"/>
          <p:nvPr/>
        </p:nvSpPr>
        <p:spPr>
          <a:xfrm>
            <a:off x="2200998" y="6421263"/>
            <a:ext cx="474200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2">
                  <a:extLst>
                    <a:ext uri="{A12FA001-AC4F-418D-AE19-62706E023703}">
                      <ahyp:hlinkClr xmlns:ahyp="http://schemas.microsoft.com/office/drawing/2018/hyperlinkcolor" val="tx"/>
                    </a:ext>
                  </a:extLst>
                </a:hlinkClick>
              </a:rPr>
              <a:t>https://arxiv.org/pdf/2208.01243.pdf</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sp>
        <p:nvSpPr>
          <p:cNvPr id="6" name="TextBox 5">
            <a:extLst>
              <a:ext uri="{FF2B5EF4-FFF2-40B4-BE49-F238E27FC236}">
                <a16:creationId xmlns:a16="http://schemas.microsoft.com/office/drawing/2014/main" id="{5AB40FB6-4B0C-4DDF-A7EB-C2164F2B748D}"/>
              </a:ext>
            </a:extLst>
          </p:cNvPr>
          <p:cNvSpPr txBox="1"/>
          <p:nvPr/>
        </p:nvSpPr>
        <p:spPr>
          <a:xfrm>
            <a:off x="1237912" y="5965500"/>
            <a:ext cx="682590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Tahoma"/>
                <a:ea typeface="+mn-ea"/>
                <a:cs typeface="+mn-cs"/>
                <a:hlinkClick r:id="rId6">
                  <a:extLst>
                    <a:ext uri="{A12FA001-AC4F-418D-AE19-62706E023703}">
                      <ahyp:hlinkClr xmlns:ahyp="http://schemas.microsoft.com/office/drawing/2018/hyperlinkcolor" val="tx"/>
                    </a:ext>
                  </a:extLst>
                </a:hlinkClick>
              </a:rPr>
              <a:t>https://github.com/CMU-SAFARI/alignment-in-memory</a:t>
            </a:r>
            <a:r>
              <a:rPr kumimoji="0" lang="en-US" sz="1800" b="1" i="0" u="none" strike="noStrike" kern="1200" cap="none" spc="0" normalizeH="0" baseline="0" noProof="0" dirty="0">
                <a:ln>
                  <a:noFill/>
                </a:ln>
                <a:solidFill>
                  <a:srgbClr val="0000FF"/>
                </a:solidFill>
                <a:effectLst/>
                <a:uLnTx/>
                <a:uFillTx/>
                <a:latin typeface="Tahoma"/>
                <a:ea typeface="+mn-ea"/>
                <a:cs typeface="+mn-cs"/>
              </a:rPr>
              <a:t> </a:t>
            </a:r>
          </a:p>
        </p:txBody>
      </p:sp>
      <p:pic>
        <p:nvPicPr>
          <p:cNvPr id="7" name="Picture 6">
            <a:extLst>
              <a:ext uri="{FF2B5EF4-FFF2-40B4-BE49-F238E27FC236}">
                <a16:creationId xmlns:a16="http://schemas.microsoft.com/office/drawing/2014/main" id="{5CDB5D3D-8BF2-7A51-BAAB-6A3B69244482}"/>
              </a:ext>
            </a:extLst>
          </p:cNvPr>
          <p:cNvPicPr>
            <a:picLocks noChangeAspect="1"/>
          </p:cNvPicPr>
          <p:nvPr/>
        </p:nvPicPr>
        <p:blipFill>
          <a:blip r:embed="rId7"/>
          <a:stretch>
            <a:fillRect/>
          </a:stretch>
        </p:blipFill>
        <p:spPr>
          <a:xfrm>
            <a:off x="647700" y="3847311"/>
            <a:ext cx="7772400" cy="1568741"/>
          </a:xfrm>
          <a:prstGeom prst="rect">
            <a:avLst/>
          </a:prstGeom>
        </p:spPr>
      </p:pic>
    </p:spTree>
    <p:extLst>
      <p:ext uri="{BB962C8B-B14F-4D97-AF65-F5344CB8AC3E}">
        <p14:creationId xmlns:p14="http://schemas.microsoft.com/office/powerpoint/2010/main" val="3653258428"/>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Opportunity: 3D-Stacked </a:t>
            </a:r>
            <a:r>
              <a:rPr lang="en-US" dirty="0" err="1"/>
              <a:t>Logic+Memory</a:t>
            </a:r>
            <a:endParaRPr lang="en-US" dirty="0"/>
          </a:p>
        </p:txBody>
      </p:sp>
      <p:sp>
        <p:nvSpPr>
          <p:cNvPr id="3" name="Content Placeholder 2"/>
          <p:cNvSpPr>
            <a:spLocks noGrp="1"/>
          </p:cNvSpPr>
          <p:nvPr>
            <p:ph idx="1"/>
          </p:nvPr>
        </p:nvSpPr>
        <p:spPr>
          <a:xfrm>
            <a:off x="228600" y="1124744"/>
            <a:ext cx="8610600" cy="5123656"/>
          </a:xfrm>
        </p:spPr>
        <p:txBody>
          <a:bodyPr/>
          <a:lstStyle/>
          <a:p>
            <a:endParaRPr lang="en-US" dirty="0"/>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6" name="Picture 5"/>
          <p:cNvPicPr>
            <a:picLocks noChangeAspect="1"/>
          </p:cNvPicPr>
          <p:nvPr/>
        </p:nvPicPr>
        <p:blipFill>
          <a:blip r:embed="rId2"/>
          <a:stretch>
            <a:fillRect/>
          </a:stretch>
        </p:blipFill>
        <p:spPr>
          <a:xfrm>
            <a:off x="107504" y="1286520"/>
            <a:ext cx="7772400" cy="1422400"/>
          </a:xfrm>
          <a:prstGeom prst="rect">
            <a:avLst/>
          </a:prstGeom>
        </p:spPr>
      </p:pic>
      <p:pic>
        <p:nvPicPr>
          <p:cNvPr id="5" name="Picture 2" descr="http://www.extremetech.com/wp-content/uploads/2013/09/hybrid_memory_cub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31640" y="3068960"/>
            <a:ext cx="5040560" cy="3619122"/>
          </a:xfrm>
          <a:prstGeom prst="rect">
            <a:avLst/>
          </a:prstGeom>
          <a:noFill/>
          <a:extLst>
            <a:ext uri="{909E8E84-426E-40dd-AFC4-6F175D3DCCD1}">
              <a14:hiddenFill xmlns="" xmlns:a14="http://schemas.microsoft.com/office/drawing/2010/main">
                <a:solidFill>
                  <a:srgbClr val="FFFFFF"/>
                </a:solidFill>
              </a14:hiddenFill>
            </a:ext>
          </a:extLst>
        </p:spPr>
      </p:pic>
      <p:sp>
        <p:nvSpPr>
          <p:cNvPr id="8" name="TextBox 7"/>
          <p:cNvSpPr txBox="1"/>
          <p:nvPr/>
        </p:nvSpPr>
        <p:spPr>
          <a:xfrm>
            <a:off x="6040851" y="4509120"/>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9" name="TextBox 8"/>
          <p:cNvSpPr txBox="1"/>
          <p:nvPr/>
        </p:nvSpPr>
        <p:spPr>
          <a:xfrm>
            <a:off x="5968843" y="4005064"/>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7" name="TextBox 6"/>
          <p:cNvSpPr txBox="1"/>
          <p:nvPr/>
        </p:nvSpPr>
        <p:spPr>
          <a:xfrm>
            <a:off x="5670854" y="5527630"/>
            <a:ext cx="3161058" cy="64633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Other “True 3D” technologies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Tahoma"/>
                <a:ea typeface="+mn-ea"/>
                <a:cs typeface="+mn-cs"/>
              </a:rPr>
              <a:t>under development</a:t>
            </a:r>
          </a:p>
        </p:txBody>
      </p:sp>
    </p:spTree>
    <p:extLst>
      <p:ext uri="{BB962C8B-B14F-4D97-AF65-F5344CB8AC3E}">
        <p14:creationId xmlns:p14="http://schemas.microsoft.com/office/powerpoint/2010/main" val="927684142"/>
      </p:ext>
    </p:extLst>
  </p:cSld>
  <p:clrMapOvr>
    <a:masterClrMapping/>
  </p:clrMapOvr>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3A0659E-3E3D-4DB9-871E-64C7FE66484B}"/>
              </a:ext>
            </a:extLst>
          </p:cNvPr>
          <p:cNvSpPr>
            <a:spLocks noGrp="1"/>
          </p:cNvSpPr>
          <p:nvPr>
            <p:ph sz="quarter" idx="10"/>
          </p:nvPr>
        </p:nvSpPr>
        <p:spPr>
          <a:xfrm>
            <a:off x="77786" y="1476225"/>
            <a:ext cx="9174733" cy="5264991"/>
          </a:xfrm>
        </p:spPr>
        <p:txBody>
          <a:bodyPr/>
          <a:lstStyle/>
          <a:p>
            <a:endParaRPr lang="en-US" sz="1650" dirty="0"/>
          </a:p>
          <a:p>
            <a:r>
              <a:rPr lang="en-US" sz="1650" dirty="0"/>
              <a:t>Sequence alignment on traditional systems is limited by the </a:t>
            </a:r>
            <a:r>
              <a:rPr lang="en-US" sz="1650" b="1" dirty="0">
                <a:solidFill>
                  <a:srgbClr val="C00000"/>
                </a:solidFill>
              </a:rPr>
              <a:t>memory bandwidth bottleneck</a:t>
            </a:r>
          </a:p>
          <a:p>
            <a:endParaRPr lang="en-US" sz="1650" dirty="0"/>
          </a:p>
          <a:p>
            <a:r>
              <a:rPr lang="en-US" sz="1650" b="1" dirty="0">
                <a:solidFill>
                  <a:schemeClr val="accent2"/>
                </a:solidFill>
              </a:rPr>
              <a:t>Processing-in-memory (PIM)</a:t>
            </a:r>
            <a:r>
              <a:rPr lang="en-US" sz="1650" dirty="0"/>
              <a:t> overcomes this bottleneck by placing cores near the memory</a:t>
            </a:r>
          </a:p>
          <a:p>
            <a:endParaRPr lang="en-US" sz="1650" dirty="0"/>
          </a:p>
          <a:p>
            <a:r>
              <a:rPr lang="en-US" sz="1650" dirty="0"/>
              <a:t>Our framework, </a:t>
            </a:r>
            <a:r>
              <a:rPr lang="en-US" sz="1650" b="1" dirty="0">
                <a:solidFill>
                  <a:schemeClr val="accent4">
                    <a:lumMod val="75000"/>
                  </a:schemeClr>
                </a:solidFill>
              </a:rPr>
              <a:t>Alignment-in-Memory (AIM)</a:t>
            </a:r>
            <a:r>
              <a:rPr lang="en-US" sz="1650" dirty="0"/>
              <a:t>, is a PIM framework that supports multiple alignment algorithms (NW, SWG, </a:t>
            </a:r>
            <a:r>
              <a:rPr lang="en-US" sz="1650" dirty="0" err="1"/>
              <a:t>GenASM</a:t>
            </a:r>
            <a:r>
              <a:rPr lang="en-US" sz="1650" dirty="0"/>
              <a:t>, WFA)</a:t>
            </a:r>
          </a:p>
          <a:p>
            <a:pPr lvl="1"/>
            <a:r>
              <a:rPr lang="en-US" sz="1500" dirty="0"/>
              <a:t>Implemented on UPMEM, the first real PIM system</a:t>
            </a:r>
          </a:p>
          <a:p>
            <a:endParaRPr lang="en-US" sz="1650" dirty="0"/>
          </a:p>
          <a:p>
            <a:r>
              <a:rPr lang="en-US" sz="1650" dirty="0"/>
              <a:t>Results show </a:t>
            </a:r>
            <a:r>
              <a:rPr lang="en-US" sz="1650" b="1" dirty="0">
                <a:solidFill>
                  <a:schemeClr val="accent6"/>
                </a:solidFill>
              </a:rPr>
              <a:t>substantial speedups over both CPUs (1.8X-28X) and GPUs (1.2X-2.7X)</a:t>
            </a:r>
          </a:p>
          <a:p>
            <a:endParaRPr lang="en-US" sz="1650" dirty="0"/>
          </a:p>
          <a:p>
            <a:r>
              <a:rPr lang="en-US" sz="1650" dirty="0"/>
              <a:t>AIM is available at: </a:t>
            </a:r>
          </a:p>
          <a:p>
            <a:pPr lvl="1"/>
            <a:r>
              <a:rPr lang="en-US" sz="1500" dirty="0">
                <a:solidFill>
                  <a:srgbClr val="0000FF"/>
                </a:solidFill>
                <a:hlinkClick r:id="rId2">
                  <a:extLst>
                    <a:ext uri="{A12FA001-AC4F-418D-AE19-62706E023703}">
                      <ahyp:hlinkClr xmlns:ahyp="http://schemas.microsoft.com/office/drawing/2018/hyperlinkcolor" val="tx"/>
                    </a:ext>
                  </a:extLst>
                </a:hlinkClick>
              </a:rPr>
              <a:t>https://github.com/CMU-SAFARI/alignment-in-memory</a:t>
            </a:r>
            <a:r>
              <a:rPr lang="en-US" sz="1500" dirty="0">
                <a:solidFill>
                  <a:srgbClr val="0000FF"/>
                </a:solidFill>
              </a:rPr>
              <a:t> </a:t>
            </a:r>
          </a:p>
          <a:p>
            <a:pPr marL="0" indent="0">
              <a:buNone/>
            </a:pPr>
            <a:endParaRPr lang="en-US" sz="1650" dirty="0"/>
          </a:p>
          <a:p>
            <a:endParaRPr lang="en-US" sz="1650" dirty="0"/>
          </a:p>
        </p:txBody>
      </p:sp>
      <p:sp>
        <p:nvSpPr>
          <p:cNvPr id="4" name="Text Placeholder 3">
            <a:extLst>
              <a:ext uri="{FF2B5EF4-FFF2-40B4-BE49-F238E27FC236}">
                <a16:creationId xmlns:a16="http://schemas.microsoft.com/office/drawing/2014/main" id="{ECB999D4-783C-4465-8C25-B89FDDF47554}"/>
              </a:ext>
            </a:extLst>
          </p:cNvPr>
          <p:cNvSpPr>
            <a:spLocks noGrp="1"/>
          </p:cNvSpPr>
          <p:nvPr>
            <p:ph type="body" sz="quarter" idx="11"/>
          </p:nvPr>
        </p:nvSpPr>
        <p:spPr/>
        <p:txBody>
          <a:bodyPr/>
          <a:lstStyle/>
          <a:p>
            <a:r>
              <a:rPr lang="en-US" dirty="0"/>
              <a:t>Summary</a:t>
            </a:r>
          </a:p>
        </p:txBody>
      </p:sp>
      <p:sp>
        <p:nvSpPr>
          <p:cNvPr id="2" name="Slide Number Placeholder 2">
            <a:extLst>
              <a:ext uri="{FF2B5EF4-FFF2-40B4-BE49-F238E27FC236}">
                <a16:creationId xmlns:a16="http://schemas.microsoft.com/office/drawing/2014/main" id="{269C065C-29B2-7080-411E-2B98337CF4DF}"/>
              </a:ext>
            </a:extLst>
          </p:cNvPr>
          <p:cNvSpPr txBox="1">
            <a:spLocks/>
          </p:cNvSpPr>
          <p:nvPr/>
        </p:nvSpPr>
        <p:spPr>
          <a:xfrm>
            <a:off x="7006213" y="6448251"/>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70</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88438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5B0B81DD-E1C2-B742-9E26-9880117A5BD5}"/>
              </a:ext>
            </a:extLst>
          </p:cNvPr>
          <p:cNvPicPr>
            <a:picLocks noChangeAspect="1"/>
          </p:cNvPicPr>
          <p:nvPr/>
        </p:nvPicPr>
        <p:blipFill>
          <a:blip r:embed="rId2"/>
          <a:stretch>
            <a:fillRect/>
          </a:stretch>
        </p:blipFill>
        <p:spPr>
          <a:xfrm>
            <a:off x="304800" y="928815"/>
            <a:ext cx="8229600" cy="5552821"/>
          </a:xfrm>
          <a:prstGeom prst="rect">
            <a:avLst/>
          </a:prstGeom>
        </p:spPr>
      </p:pic>
      <p:sp>
        <p:nvSpPr>
          <p:cNvPr id="6" name="TextBox 5">
            <a:extLst>
              <a:ext uri="{FF2B5EF4-FFF2-40B4-BE49-F238E27FC236}">
                <a16:creationId xmlns:a16="http://schemas.microsoft.com/office/drawing/2014/main" id="{E2E504B7-DA66-5B4F-B558-31F93F8EC635}"/>
              </a:ext>
            </a:extLst>
          </p:cNvPr>
          <p:cNvSpPr txBox="1"/>
          <p:nvPr/>
        </p:nvSpPr>
        <p:spPr>
          <a:xfrm>
            <a:off x="533400" y="6528003"/>
            <a:ext cx="7548861" cy="477054"/>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hlinkClick r:id="rId3"/>
              </a:rPr>
              <a:t>https://news.samsung.com/global/samsung-develops-industrys-first-high-bandwidth-memory-with-ai-processing-power</a:t>
            </a:r>
            <a:endPar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
        <p:nvSpPr>
          <p:cNvPr id="7" name="Rounded Rectangle 6">
            <a:extLst>
              <a:ext uri="{FF2B5EF4-FFF2-40B4-BE49-F238E27FC236}">
                <a16:creationId xmlns:a16="http://schemas.microsoft.com/office/drawing/2014/main" id="{2B661DE0-45C9-7F44-A759-0061E543B4F5}"/>
              </a:ext>
            </a:extLst>
          </p:cNvPr>
          <p:cNvSpPr>
            <a:spLocks noChangeArrowheads="1"/>
          </p:cNvSpPr>
          <p:nvPr/>
        </p:nvSpPr>
        <p:spPr bwMode="auto">
          <a:xfrm rot="5400000">
            <a:off x="4762500" y="2019299"/>
            <a:ext cx="228600" cy="6096000"/>
          </a:xfrm>
          <a:prstGeom prst="roundRect">
            <a:avLst>
              <a:gd name="adj" fmla="val 16667"/>
            </a:avLst>
          </a:prstGeom>
          <a:noFill/>
          <a:ln w="44450">
            <a:solidFill>
              <a:srgbClr val="FF0000"/>
            </a:solidFill>
            <a:round/>
            <a:headEnd/>
            <a:tailEnd/>
          </a:ln>
          <a:extLst>
            <a:ext uri="{909E8E84-426E-40DD-AFC4-6F175D3DCCD1}">
              <a14:hiddenFill xmlns:a14="http://schemas.microsoft.com/office/drawing/2010/main">
                <a:solidFill>
                  <a:srgbClr val="FFFFFF"/>
                </a:solidFill>
              </a14:hiddenFill>
            </a:ext>
          </a:extLst>
        </p:spPr>
        <p:txBody>
          <a:bodyPr/>
          <a:lstStyle>
            <a:lvl1pPr>
              <a:spcBef>
                <a:spcPct val="20000"/>
              </a:spcBef>
              <a:buClr>
                <a:schemeClr val="accent1"/>
              </a:buClr>
              <a:buSzPct val="65000"/>
              <a:buFont typeface="Wingdings" pitchFamily="2" charset="2"/>
              <a:buChar char="n"/>
              <a:defRPr sz="2400">
                <a:solidFill>
                  <a:schemeClr val="tx1"/>
                </a:solidFill>
                <a:latin typeface="Tahoma" panose="020B0604030504040204" pitchFamily="34" charset="0"/>
                <a:ea typeface="ＭＳ Ｐゴシック" panose="020B0600070205080204" pitchFamily="34" charset="-128"/>
              </a:defRPr>
            </a:lvl1pPr>
            <a:lvl2pPr marL="742950" indent="-285750">
              <a:spcBef>
                <a:spcPct val="20000"/>
              </a:spcBef>
              <a:buClr>
                <a:schemeClr val="accent2"/>
              </a:buClr>
              <a:buSzPct val="60000"/>
              <a:buFont typeface="Wingdings" pitchFamily="2" charset="2"/>
              <a:buChar char="q"/>
              <a:defRPr sz="2200">
                <a:solidFill>
                  <a:schemeClr val="tx1"/>
                </a:solidFill>
                <a:latin typeface="Tahoma" panose="020B0604030504040204" pitchFamily="34" charset="0"/>
                <a:ea typeface="ＭＳ Ｐゴシック" panose="020B0600070205080204" pitchFamily="34" charset="-128"/>
              </a:defRPr>
            </a:lvl2pPr>
            <a:lvl3pPr marL="1143000" indent="-228600">
              <a:spcBef>
                <a:spcPct val="20000"/>
              </a:spcBef>
              <a:buClr>
                <a:schemeClr val="accent1"/>
              </a:buClr>
              <a:buSzPct val="65000"/>
              <a:buFont typeface="Wingdings" pitchFamily="2" charset="2"/>
              <a:buChar char="n"/>
              <a:defRPr sz="2000">
                <a:solidFill>
                  <a:schemeClr val="tx1"/>
                </a:solidFill>
                <a:latin typeface="Tahoma" panose="020B0604030504040204" pitchFamily="34" charset="0"/>
                <a:ea typeface="ＭＳ Ｐゴシック" panose="020B0600070205080204" pitchFamily="34" charset="-128"/>
              </a:defRPr>
            </a:lvl3pPr>
            <a:lvl4pPr marL="1600200" indent="-228600">
              <a:spcBef>
                <a:spcPct val="20000"/>
              </a:spcBef>
              <a:buClr>
                <a:schemeClr val="accent2"/>
              </a:buClr>
              <a:buSzPct val="70000"/>
              <a:buFont typeface="Wingdings" pitchFamily="2" charset="2"/>
              <a:buChar char="q"/>
              <a:defRPr>
                <a:solidFill>
                  <a:schemeClr val="tx1"/>
                </a:solidFill>
                <a:latin typeface="Tahoma" panose="020B0604030504040204" pitchFamily="34" charset="0"/>
                <a:ea typeface="ＭＳ Ｐゴシック" panose="020B0600070205080204" pitchFamily="34" charset="-128"/>
              </a:defRPr>
            </a:lvl4pPr>
            <a:lvl5pPr marL="2057400" indent="-228600">
              <a:spcBef>
                <a:spcPct val="20000"/>
              </a:spcBef>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Tahoma" panose="020B0604030504040204" pitchFamily="34"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574257702"/>
      </p:ext>
    </p:extLst>
  </p:cSld>
  <p:clrMapOvr>
    <a:masterClrMapping/>
  </p:clrMapOvr>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6" name="Picture 5">
            <a:extLst>
              <a:ext uri="{FF2B5EF4-FFF2-40B4-BE49-F238E27FC236}">
                <a16:creationId xmlns:a16="http://schemas.microsoft.com/office/drawing/2014/main" id="{3D60E39F-21C1-5448-816C-90F49DCB38F1}"/>
              </a:ext>
            </a:extLst>
          </p:cNvPr>
          <p:cNvPicPr>
            <a:picLocks noChangeAspect="1"/>
          </p:cNvPicPr>
          <p:nvPr/>
        </p:nvPicPr>
        <p:blipFill>
          <a:blip r:embed="rId2"/>
          <a:stretch>
            <a:fillRect/>
          </a:stretch>
        </p:blipFill>
        <p:spPr>
          <a:xfrm>
            <a:off x="26894" y="1037868"/>
            <a:ext cx="9144000" cy="3959071"/>
          </a:xfrm>
          <a:prstGeom prst="rect">
            <a:avLst/>
          </a:prstGeom>
        </p:spPr>
      </p:pic>
      <p:pic>
        <p:nvPicPr>
          <p:cNvPr id="7" name="Picture 6">
            <a:extLst>
              <a:ext uri="{FF2B5EF4-FFF2-40B4-BE49-F238E27FC236}">
                <a16:creationId xmlns:a16="http://schemas.microsoft.com/office/drawing/2014/main" id="{4CE8C0CB-6C34-F34A-9020-7FC8E1A932ED}"/>
              </a:ext>
            </a:extLst>
          </p:cNvPr>
          <p:cNvPicPr>
            <a:picLocks noChangeAspect="1"/>
          </p:cNvPicPr>
          <p:nvPr/>
        </p:nvPicPr>
        <p:blipFill>
          <a:blip r:embed="rId3"/>
          <a:stretch>
            <a:fillRect/>
          </a:stretch>
        </p:blipFill>
        <p:spPr>
          <a:xfrm>
            <a:off x="6096000" y="4771635"/>
            <a:ext cx="2438400" cy="1680777"/>
          </a:xfrm>
          <a:prstGeom prst="rect">
            <a:avLst/>
          </a:prstGeom>
        </p:spPr>
      </p:pic>
    </p:spTree>
    <p:extLst>
      <p:ext uri="{BB962C8B-B14F-4D97-AF65-F5344CB8AC3E}">
        <p14:creationId xmlns:p14="http://schemas.microsoft.com/office/powerpoint/2010/main" val="2216120859"/>
      </p:ext>
    </p:extLst>
  </p:cSld>
  <p:clrMapOvr>
    <a:masterClrMapping/>
  </p:clrMapOvr>
  <p:transition/>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5C6AE-F169-1E42-BF25-337084ECB7FA}"/>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DCC3A36B-EFFE-914B-9A09-F852530E53B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0F7BE19-F772-FD44-BB35-F14D60FD91B4}"/>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52E1D580-1DF2-C54C-B169-B5F1E5158117}"/>
              </a:ext>
            </a:extLst>
          </p:cNvPr>
          <p:cNvPicPr>
            <a:picLocks noChangeAspect="1"/>
          </p:cNvPicPr>
          <p:nvPr/>
        </p:nvPicPr>
        <p:blipFill>
          <a:blip r:embed="rId2"/>
          <a:stretch>
            <a:fillRect/>
          </a:stretch>
        </p:blipFill>
        <p:spPr>
          <a:xfrm>
            <a:off x="0" y="997527"/>
            <a:ext cx="9144000" cy="4518837"/>
          </a:xfrm>
          <a:prstGeom prst="rect">
            <a:avLst/>
          </a:prstGeom>
        </p:spPr>
      </p:pic>
      <p:pic>
        <p:nvPicPr>
          <p:cNvPr id="6" name="Picture 5">
            <a:extLst>
              <a:ext uri="{FF2B5EF4-FFF2-40B4-BE49-F238E27FC236}">
                <a16:creationId xmlns:a16="http://schemas.microsoft.com/office/drawing/2014/main" id="{0EA7B261-525F-7C43-B805-F1EADF184D4C}"/>
              </a:ext>
            </a:extLst>
          </p:cNvPr>
          <p:cNvPicPr>
            <a:picLocks noChangeAspect="1"/>
          </p:cNvPicPr>
          <p:nvPr/>
        </p:nvPicPr>
        <p:blipFill>
          <a:blip r:embed="rId3"/>
          <a:stretch>
            <a:fillRect/>
          </a:stretch>
        </p:blipFill>
        <p:spPr>
          <a:xfrm>
            <a:off x="6400800" y="5551873"/>
            <a:ext cx="1775114" cy="1223577"/>
          </a:xfrm>
          <a:prstGeom prst="rect">
            <a:avLst/>
          </a:prstGeom>
        </p:spPr>
      </p:pic>
    </p:spTree>
    <p:extLst>
      <p:ext uri="{BB962C8B-B14F-4D97-AF65-F5344CB8AC3E}">
        <p14:creationId xmlns:p14="http://schemas.microsoft.com/office/powerpoint/2010/main" val="3849130973"/>
      </p:ext>
    </p:extLst>
  </p:cSld>
  <p:clrMapOvr>
    <a:masterClrMapping/>
  </p:clrMapOvr>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D5C6AE-F169-1E42-BF25-337084ECB7FA}"/>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DCC3A36B-EFFE-914B-9A09-F852530E53B8}"/>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90F7BE19-F772-FD44-BB35-F14D60FD91B4}"/>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6" name="Picture 5">
            <a:extLst>
              <a:ext uri="{FF2B5EF4-FFF2-40B4-BE49-F238E27FC236}">
                <a16:creationId xmlns:a16="http://schemas.microsoft.com/office/drawing/2014/main" id="{0EA7B261-525F-7C43-B805-F1EADF184D4C}"/>
              </a:ext>
            </a:extLst>
          </p:cNvPr>
          <p:cNvPicPr>
            <a:picLocks noChangeAspect="1"/>
          </p:cNvPicPr>
          <p:nvPr/>
        </p:nvPicPr>
        <p:blipFill>
          <a:blip r:embed="rId2"/>
          <a:stretch>
            <a:fillRect/>
          </a:stretch>
        </p:blipFill>
        <p:spPr>
          <a:xfrm>
            <a:off x="6400800" y="5551873"/>
            <a:ext cx="1775114" cy="1223577"/>
          </a:xfrm>
          <a:prstGeom prst="rect">
            <a:avLst/>
          </a:prstGeom>
        </p:spPr>
      </p:pic>
      <p:pic>
        <p:nvPicPr>
          <p:cNvPr id="7" name="Picture 6">
            <a:extLst>
              <a:ext uri="{FF2B5EF4-FFF2-40B4-BE49-F238E27FC236}">
                <a16:creationId xmlns:a16="http://schemas.microsoft.com/office/drawing/2014/main" id="{829EB899-2C59-8347-87DE-7AEDAE098E0E}"/>
              </a:ext>
            </a:extLst>
          </p:cNvPr>
          <p:cNvPicPr>
            <a:picLocks noChangeAspect="1"/>
          </p:cNvPicPr>
          <p:nvPr/>
        </p:nvPicPr>
        <p:blipFill>
          <a:blip r:embed="rId3"/>
          <a:stretch>
            <a:fillRect/>
          </a:stretch>
        </p:blipFill>
        <p:spPr>
          <a:xfrm>
            <a:off x="0" y="1632245"/>
            <a:ext cx="9144000" cy="3234070"/>
          </a:xfrm>
          <a:prstGeom prst="rect">
            <a:avLst/>
          </a:prstGeom>
        </p:spPr>
      </p:pic>
    </p:spTree>
    <p:extLst>
      <p:ext uri="{BB962C8B-B14F-4D97-AF65-F5344CB8AC3E}">
        <p14:creationId xmlns:p14="http://schemas.microsoft.com/office/powerpoint/2010/main" val="4199972289"/>
      </p:ext>
    </p:extLst>
  </p:cSld>
  <p:clrMapOvr>
    <a:masterClrMapping/>
  </p:clrMapOvr>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Function-in-Memory DRAM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9975B62A-7CF5-E740-B603-F143F946B926}"/>
              </a:ext>
            </a:extLst>
          </p:cNvPr>
          <p:cNvPicPr>
            <a:picLocks noChangeAspect="1"/>
          </p:cNvPicPr>
          <p:nvPr/>
        </p:nvPicPr>
        <p:blipFill>
          <a:blip r:embed="rId2"/>
          <a:stretch>
            <a:fillRect/>
          </a:stretch>
        </p:blipFill>
        <p:spPr>
          <a:xfrm>
            <a:off x="0" y="1026297"/>
            <a:ext cx="9144000" cy="4805405"/>
          </a:xfrm>
          <a:prstGeom prst="rect">
            <a:avLst/>
          </a:prstGeom>
        </p:spPr>
      </p:pic>
      <p:pic>
        <p:nvPicPr>
          <p:cNvPr id="8" name="Picture 7">
            <a:extLst>
              <a:ext uri="{FF2B5EF4-FFF2-40B4-BE49-F238E27FC236}">
                <a16:creationId xmlns:a16="http://schemas.microsoft.com/office/drawing/2014/main" id="{FB1172E2-3235-8D42-BF84-8638A7D02F86}"/>
              </a:ext>
            </a:extLst>
          </p:cNvPr>
          <p:cNvPicPr>
            <a:picLocks noChangeAspect="1"/>
          </p:cNvPicPr>
          <p:nvPr/>
        </p:nvPicPr>
        <p:blipFill>
          <a:blip r:embed="rId3"/>
          <a:stretch>
            <a:fillRect/>
          </a:stretch>
        </p:blipFill>
        <p:spPr>
          <a:xfrm>
            <a:off x="268941" y="5455128"/>
            <a:ext cx="1775114" cy="1223577"/>
          </a:xfrm>
          <a:prstGeom prst="rect">
            <a:avLst/>
          </a:prstGeom>
        </p:spPr>
      </p:pic>
    </p:spTree>
    <p:extLst>
      <p:ext uri="{BB962C8B-B14F-4D97-AF65-F5344CB8AC3E}">
        <p14:creationId xmlns:p14="http://schemas.microsoft.com/office/powerpoint/2010/main" val="2120703924"/>
      </p:ext>
    </p:extLst>
  </p:cSld>
  <p:clrMapOvr>
    <a:masterClrMapping/>
  </p:clrMapOvr>
  <p:transition/>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AAB73D-7CEF-E15A-0830-2D489B4C97CC}"/>
              </a:ext>
            </a:extLst>
          </p:cNvPr>
          <p:cNvSpPr>
            <a:spLocks noGrp="1"/>
          </p:cNvSpPr>
          <p:nvPr>
            <p:ph type="title"/>
          </p:nvPr>
        </p:nvSpPr>
        <p:spPr/>
        <p:txBody>
          <a:bodyPr/>
          <a:lstStyle/>
          <a:p>
            <a:r>
              <a:rPr lang="en-US" sz="3200" dirty="0"/>
              <a:t>Samsung PNM Solutions for Generative AI (2023)</a:t>
            </a:r>
          </a:p>
        </p:txBody>
      </p:sp>
      <p:sp>
        <p:nvSpPr>
          <p:cNvPr id="3" name="Content Placeholder 2">
            <a:extLst>
              <a:ext uri="{FF2B5EF4-FFF2-40B4-BE49-F238E27FC236}">
                <a16:creationId xmlns:a16="http://schemas.microsoft.com/office/drawing/2014/main" id="{B57D92A3-B6B3-1C38-3FE6-5C94ADA94B5C}"/>
              </a:ext>
            </a:extLst>
          </p:cNvPr>
          <p:cNvSpPr>
            <a:spLocks noGrp="1"/>
          </p:cNvSpPr>
          <p:nvPr>
            <p:ph idx="1"/>
          </p:nvPr>
        </p:nvSpPr>
        <p:spPr/>
        <p:txBody>
          <a:bodyPr/>
          <a:lstStyle/>
          <a:p>
            <a:r>
              <a:rPr lang="en-US" dirty="0"/>
              <a:t>Main target: </a:t>
            </a:r>
            <a:r>
              <a:rPr lang="en-US" dirty="0">
                <a:solidFill>
                  <a:srgbClr val="FF0000"/>
                </a:solidFill>
              </a:rPr>
              <a:t>transformer</a:t>
            </a:r>
            <a:r>
              <a:rPr lang="en-US" dirty="0"/>
              <a:t> decoders used in </a:t>
            </a:r>
            <a:r>
              <a:rPr lang="en-US" dirty="0" err="1">
                <a:solidFill>
                  <a:srgbClr val="FF0000"/>
                </a:solidFill>
              </a:rPr>
              <a:t>ChatGPT</a:t>
            </a:r>
            <a:r>
              <a:rPr lang="en-US" dirty="0">
                <a:solidFill>
                  <a:srgbClr val="FF0000"/>
                </a:solidFill>
              </a:rPr>
              <a:t>, GPT-3</a:t>
            </a:r>
          </a:p>
          <a:p>
            <a:pPr lvl="1"/>
            <a:r>
              <a:rPr lang="en-US" dirty="0">
                <a:solidFill>
                  <a:srgbClr val="0000FF"/>
                </a:solidFill>
              </a:rPr>
              <a:t>Compute-bound step</a:t>
            </a:r>
            <a:r>
              <a:rPr lang="en-US" dirty="0"/>
              <a:t>: Summarization </a:t>
            </a:r>
          </a:p>
          <a:p>
            <a:pPr lvl="1"/>
            <a:r>
              <a:rPr lang="en-US" dirty="0">
                <a:solidFill>
                  <a:srgbClr val="0000FF"/>
                </a:solidFill>
              </a:rPr>
              <a:t>Memory-bound step</a:t>
            </a:r>
            <a:r>
              <a:rPr lang="en-US" dirty="0"/>
              <a:t>: Generation</a:t>
            </a:r>
          </a:p>
          <a:p>
            <a:pPr lvl="2"/>
            <a:r>
              <a:rPr lang="en-US" dirty="0"/>
              <a:t>Most of the execution time is spent on the </a:t>
            </a:r>
            <a:r>
              <a:rPr lang="en-US" dirty="0">
                <a:solidFill>
                  <a:srgbClr val="FF0000"/>
                </a:solidFill>
              </a:rPr>
              <a:t>memory copy</a:t>
            </a:r>
            <a:r>
              <a:rPr lang="en-US" dirty="0"/>
              <a:t> from the </a:t>
            </a:r>
            <a:r>
              <a:rPr lang="en-US" dirty="0">
                <a:solidFill>
                  <a:srgbClr val="FF0000"/>
                </a:solidFill>
              </a:rPr>
              <a:t>host CPU memory </a:t>
            </a:r>
            <a:r>
              <a:rPr lang="en-US" dirty="0"/>
              <a:t>to the </a:t>
            </a:r>
            <a:r>
              <a:rPr lang="en-US" dirty="0">
                <a:solidFill>
                  <a:srgbClr val="FF0000"/>
                </a:solidFill>
              </a:rPr>
              <a:t>CPU memory</a:t>
            </a:r>
            <a:br>
              <a:rPr lang="en-US" dirty="0"/>
            </a:br>
            <a:endParaRPr lang="en-US" dirty="0"/>
          </a:p>
          <a:p>
            <a:r>
              <a:rPr lang="en-US" dirty="0">
                <a:solidFill>
                  <a:srgbClr val="FF0000"/>
                </a:solidFill>
              </a:rPr>
              <a:t>GEMV</a:t>
            </a:r>
            <a:r>
              <a:rPr lang="en-US" dirty="0"/>
              <a:t> portion can be </a:t>
            </a:r>
            <a:r>
              <a:rPr lang="en-US" dirty="0">
                <a:solidFill>
                  <a:srgbClr val="FF0000"/>
                </a:solidFill>
              </a:rPr>
              <a:t>60%-80% of total generation latency</a:t>
            </a:r>
            <a:r>
              <a:rPr lang="en-US" dirty="0"/>
              <a:t>, which is the target of PIM/PNM</a:t>
            </a:r>
          </a:p>
        </p:txBody>
      </p:sp>
      <p:sp>
        <p:nvSpPr>
          <p:cNvPr id="4" name="Slide Number Placeholder 3">
            <a:extLst>
              <a:ext uri="{FF2B5EF4-FFF2-40B4-BE49-F238E27FC236}">
                <a16:creationId xmlns:a16="http://schemas.microsoft.com/office/drawing/2014/main" id="{42F0B4E3-5F1C-220D-3AC9-796DCEB3B940}"/>
              </a:ext>
            </a:extLst>
          </p:cNvPr>
          <p:cNvSpPr>
            <a:spLocks noGrp="1"/>
          </p:cNvSpPr>
          <p:nvPr>
            <p:ph type="sldNum" sz="quarter" idx="11"/>
          </p:nvPr>
        </p:nvSpPr>
        <p:spPr/>
        <p:txBody>
          <a:bodyPr/>
          <a:lstStyle/>
          <a:p>
            <a:pPr>
              <a:defRPr/>
            </a:pPr>
            <a:fld id="{696CF17A-3047-224B-BC46-DD606BE3B229}" type="slidenum">
              <a:rPr lang="en-US" altLang="en-US" smtClean="0"/>
              <a:pPr>
                <a:defRPr/>
              </a:pPr>
              <a:t>76</a:t>
            </a:fld>
            <a:endParaRPr lang="en-US" altLang="en-US"/>
          </a:p>
        </p:txBody>
      </p:sp>
      <p:grpSp>
        <p:nvGrpSpPr>
          <p:cNvPr id="9" name="Group 8">
            <a:extLst>
              <a:ext uri="{FF2B5EF4-FFF2-40B4-BE49-F238E27FC236}">
                <a16:creationId xmlns:a16="http://schemas.microsoft.com/office/drawing/2014/main" id="{C592A354-A654-D4FE-AA1C-9AE8DF1C3726}"/>
              </a:ext>
            </a:extLst>
          </p:cNvPr>
          <p:cNvGrpSpPr/>
          <p:nvPr/>
        </p:nvGrpSpPr>
        <p:grpSpPr>
          <a:xfrm>
            <a:off x="217463" y="4070896"/>
            <a:ext cx="8781082" cy="2266085"/>
            <a:chOff x="217463" y="4070896"/>
            <a:chExt cx="8781082" cy="2266085"/>
          </a:xfrm>
        </p:grpSpPr>
        <p:pic>
          <p:nvPicPr>
            <p:cNvPr id="6" name="Picture 5">
              <a:extLst>
                <a:ext uri="{FF2B5EF4-FFF2-40B4-BE49-F238E27FC236}">
                  <a16:creationId xmlns:a16="http://schemas.microsoft.com/office/drawing/2014/main" id="{9EF907C9-0529-F0A7-D674-BC346E9C35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7463" y="4070896"/>
              <a:ext cx="8781082" cy="2266085"/>
            </a:xfrm>
            <a:prstGeom prst="rect">
              <a:avLst/>
            </a:prstGeom>
          </p:spPr>
        </p:pic>
        <p:sp>
          <p:nvSpPr>
            <p:cNvPr id="7" name="Rectangle 6">
              <a:extLst>
                <a:ext uri="{FF2B5EF4-FFF2-40B4-BE49-F238E27FC236}">
                  <a16:creationId xmlns:a16="http://schemas.microsoft.com/office/drawing/2014/main" id="{A34ECD42-2A8C-6832-F4B3-77F1973FEDD2}"/>
                </a:ext>
              </a:extLst>
            </p:cNvPr>
            <p:cNvSpPr/>
            <p:nvPr/>
          </p:nvSpPr>
          <p:spPr bwMode="auto">
            <a:xfrm>
              <a:off x="1691680" y="5203938"/>
              <a:ext cx="5832648" cy="396564"/>
            </a:xfrm>
            <a:prstGeom prst="rect">
              <a:avLst/>
            </a:prstGeom>
            <a:noFill/>
            <a:ln w="3810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grpSp>
      <p:sp>
        <p:nvSpPr>
          <p:cNvPr id="8" name="TextBox 7">
            <a:extLst>
              <a:ext uri="{FF2B5EF4-FFF2-40B4-BE49-F238E27FC236}">
                <a16:creationId xmlns:a16="http://schemas.microsoft.com/office/drawing/2014/main" id="{DADB1347-CA42-5E6B-2198-99C0A982032A}"/>
              </a:ext>
            </a:extLst>
          </p:cNvPr>
          <p:cNvSpPr txBox="1"/>
          <p:nvPr/>
        </p:nvSpPr>
        <p:spPr>
          <a:xfrm>
            <a:off x="42361" y="6531520"/>
            <a:ext cx="8634095" cy="20984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effectLst/>
                <a:uLnTx/>
                <a:uFillTx/>
                <a:ea typeface="ＭＳ Ｐゴシック" panose="020B0600070205080204" pitchFamily="34" charset="-128"/>
                <a:cs typeface="+mn-cs"/>
              </a:rPr>
              <a:t>From: </a:t>
            </a:r>
            <a:r>
              <a:rPr lang="en-US" sz="1050" b="0" i="0" u="none" strike="noStrike" dirty="0">
                <a:effectLst/>
              </a:rPr>
              <a:t>J. H. Kim, “Samsung AI-cluster system with HBM-PIM and CXL-based Processing-near-Memory for transformer-based LLMs,”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spTree>
    <p:extLst>
      <p:ext uri="{BB962C8B-B14F-4D97-AF65-F5344CB8AC3E}">
        <p14:creationId xmlns:p14="http://schemas.microsoft.com/office/powerpoint/2010/main" val="187357151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A89C-AB96-CA3C-C6F0-BCEC0279C441}"/>
              </a:ext>
            </a:extLst>
          </p:cNvPr>
          <p:cNvSpPr>
            <a:spLocks noGrp="1"/>
          </p:cNvSpPr>
          <p:nvPr>
            <p:ph type="title"/>
          </p:nvPr>
        </p:nvSpPr>
        <p:spPr/>
        <p:txBody>
          <a:bodyPr/>
          <a:lstStyle/>
          <a:p>
            <a:r>
              <a:rPr lang="en-US" dirty="0"/>
              <a:t>Solution I: Samsung’s HBM-PIM (2023)</a:t>
            </a:r>
          </a:p>
        </p:txBody>
      </p:sp>
      <p:sp>
        <p:nvSpPr>
          <p:cNvPr id="3" name="Content Placeholder 2">
            <a:extLst>
              <a:ext uri="{FF2B5EF4-FFF2-40B4-BE49-F238E27FC236}">
                <a16:creationId xmlns:a16="http://schemas.microsoft.com/office/drawing/2014/main" id="{7BFD8E00-C9CC-E234-2E94-065C18534AC6}"/>
              </a:ext>
            </a:extLst>
          </p:cNvPr>
          <p:cNvSpPr>
            <a:spLocks noGrp="1"/>
          </p:cNvSpPr>
          <p:nvPr>
            <p:ph idx="1"/>
          </p:nvPr>
        </p:nvSpPr>
        <p:spPr/>
        <p:txBody>
          <a:bodyPr/>
          <a:lstStyle/>
          <a:p>
            <a:r>
              <a:rPr lang="en-US" dirty="0">
                <a:solidFill>
                  <a:srgbClr val="0000FF"/>
                </a:solidFill>
              </a:rPr>
              <a:t>AMD MI100 GPUs </a:t>
            </a:r>
            <a:r>
              <a:rPr lang="en-US" dirty="0"/>
              <a:t>fabricated with </a:t>
            </a:r>
            <a:r>
              <a:rPr lang="en-US" dirty="0">
                <a:solidFill>
                  <a:srgbClr val="0000FF"/>
                </a:solidFill>
              </a:rPr>
              <a:t>HBM-PIM</a:t>
            </a:r>
          </a:p>
          <a:p>
            <a:endParaRPr lang="en-US" dirty="0"/>
          </a:p>
          <a:p>
            <a:r>
              <a:rPr lang="en-US" dirty="0"/>
              <a:t>Experimental setup: GPT-J (6B, 32 input tokes), single AMD MI100-PIM GPU</a:t>
            </a:r>
          </a:p>
          <a:p>
            <a:endParaRPr lang="en-US" dirty="0"/>
          </a:p>
          <a:p>
            <a:endParaRPr lang="en-US" dirty="0"/>
          </a:p>
          <a:p>
            <a:endParaRPr lang="en-US" dirty="0"/>
          </a:p>
          <a:p>
            <a:endParaRPr lang="en-US" dirty="0"/>
          </a:p>
          <a:p>
            <a:endParaRPr lang="en-US" dirty="0"/>
          </a:p>
          <a:p>
            <a:endParaRPr lang="en-US" dirty="0"/>
          </a:p>
          <a:p>
            <a:pPr marL="0" indent="0">
              <a:buNone/>
            </a:pPr>
            <a:br>
              <a:rPr lang="en-US" dirty="0"/>
            </a:br>
            <a:endParaRPr lang="en-US" sz="1100" dirty="0"/>
          </a:p>
          <a:p>
            <a:r>
              <a:rPr lang="en-US" dirty="0">
                <a:solidFill>
                  <a:srgbClr val="0000FF"/>
                </a:solidFill>
              </a:rPr>
              <a:t>GPT can be accelerated by more than 2x over baseline</a:t>
            </a:r>
          </a:p>
          <a:p>
            <a:endParaRPr lang="en-US" dirty="0"/>
          </a:p>
        </p:txBody>
      </p:sp>
      <p:sp>
        <p:nvSpPr>
          <p:cNvPr id="4" name="Slide Number Placeholder 3">
            <a:extLst>
              <a:ext uri="{FF2B5EF4-FFF2-40B4-BE49-F238E27FC236}">
                <a16:creationId xmlns:a16="http://schemas.microsoft.com/office/drawing/2014/main" id="{5A12BE03-0835-2DE0-6598-E088FC15DDFC}"/>
              </a:ext>
            </a:extLst>
          </p:cNvPr>
          <p:cNvSpPr>
            <a:spLocks noGrp="1"/>
          </p:cNvSpPr>
          <p:nvPr>
            <p:ph type="sldNum" sz="quarter" idx="11"/>
          </p:nvPr>
        </p:nvSpPr>
        <p:spPr/>
        <p:txBody>
          <a:bodyPr/>
          <a:lstStyle/>
          <a:p>
            <a:pPr>
              <a:defRPr/>
            </a:pPr>
            <a:fld id="{696CF17A-3047-224B-BC46-DD606BE3B229}" type="slidenum">
              <a:rPr lang="en-US" altLang="en-US" smtClean="0"/>
              <a:pPr>
                <a:defRPr/>
              </a:pPr>
              <a:t>77</a:t>
            </a:fld>
            <a:endParaRPr lang="en-US" altLang="en-US"/>
          </a:p>
        </p:txBody>
      </p:sp>
      <p:pic>
        <p:nvPicPr>
          <p:cNvPr id="8" name="Picture 7">
            <a:extLst>
              <a:ext uri="{FF2B5EF4-FFF2-40B4-BE49-F238E27FC236}">
                <a16:creationId xmlns:a16="http://schemas.microsoft.com/office/drawing/2014/main" id="{21DB4808-D8EC-AAD6-908A-D6FDC2C068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0581" y="2780928"/>
            <a:ext cx="8402838" cy="3007537"/>
          </a:xfrm>
          <a:prstGeom prst="rect">
            <a:avLst/>
          </a:prstGeom>
        </p:spPr>
      </p:pic>
      <p:sp>
        <p:nvSpPr>
          <p:cNvPr id="9" name="TextBox 8">
            <a:extLst>
              <a:ext uri="{FF2B5EF4-FFF2-40B4-BE49-F238E27FC236}">
                <a16:creationId xmlns:a16="http://schemas.microsoft.com/office/drawing/2014/main" id="{D134999D-5319-826A-E847-BCCC383F6D8C}"/>
              </a:ext>
            </a:extLst>
          </p:cNvPr>
          <p:cNvSpPr txBox="1"/>
          <p:nvPr/>
        </p:nvSpPr>
        <p:spPr>
          <a:xfrm>
            <a:off x="42361" y="6531520"/>
            <a:ext cx="8634095" cy="20984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effectLst/>
                <a:uLnTx/>
                <a:uFillTx/>
                <a:ea typeface="ＭＳ Ｐゴシック" panose="020B0600070205080204" pitchFamily="34" charset="-128"/>
                <a:cs typeface="+mn-cs"/>
              </a:rPr>
              <a:t>From: </a:t>
            </a:r>
            <a:r>
              <a:rPr lang="en-US" sz="1050" b="0" i="0" u="none" strike="noStrike" dirty="0">
                <a:effectLst/>
              </a:rPr>
              <a:t>J. H. Kim, “Samsung AI-cluster system with HBM-PIM and CXL-based Processing-near-Memory for transformer-based LLMs,”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spTree>
    <p:extLst>
      <p:ext uri="{BB962C8B-B14F-4D97-AF65-F5344CB8AC3E}">
        <p14:creationId xmlns:p14="http://schemas.microsoft.com/office/powerpoint/2010/main" val="161436680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A89C-AB96-CA3C-C6F0-BCEC0279C441}"/>
              </a:ext>
            </a:extLst>
          </p:cNvPr>
          <p:cNvSpPr>
            <a:spLocks noGrp="1"/>
          </p:cNvSpPr>
          <p:nvPr>
            <p:ph type="title"/>
          </p:nvPr>
        </p:nvSpPr>
        <p:spPr/>
        <p:txBody>
          <a:bodyPr/>
          <a:lstStyle/>
          <a:p>
            <a:r>
              <a:rPr lang="en-US" sz="3600" dirty="0"/>
              <a:t>Solution II: Samsung’s LPDDR-PIM (2023)</a:t>
            </a:r>
          </a:p>
        </p:txBody>
      </p:sp>
      <p:sp>
        <p:nvSpPr>
          <p:cNvPr id="3" name="Content Placeholder 2">
            <a:extLst>
              <a:ext uri="{FF2B5EF4-FFF2-40B4-BE49-F238E27FC236}">
                <a16:creationId xmlns:a16="http://schemas.microsoft.com/office/drawing/2014/main" id="{7BFD8E00-C9CC-E234-2E94-065C18534AC6}"/>
              </a:ext>
            </a:extLst>
          </p:cNvPr>
          <p:cNvSpPr>
            <a:spLocks noGrp="1"/>
          </p:cNvSpPr>
          <p:nvPr>
            <p:ph idx="1"/>
          </p:nvPr>
        </p:nvSpPr>
        <p:spPr>
          <a:xfrm>
            <a:off x="12576" y="1043589"/>
            <a:ext cx="9167936" cy="5193723"/>
          </a:xfrm>
        </p:spPr>
        <p:txBody>
          <a:bodyPr/>
          <a:lstStyle/>
          <a:p>
            <a:r>
              <a:rPr lang="en-US" dirty="0">
                <a:solidFill>
                  <a:srgbClr val="0000FF"/>
                </a:solidFill>
              </a:rPr>
              <a:t>PIM for on-device generative AI</a:t>
            </a:r>
          </a:p>
          <a:p>
            <a:pPr lvl="1"/>
            <a:r>
              <a:rPr lang="en-US" dirty="0"/>
              <a:t>Datacenter </a:t>
            </a:r>
            <a:r>
              <a:rPr lang="en-US" dirty="0">
                <a:solidFill>
                  <a:srgbClr val="FF0000"/>
                </a:solidFill>
              </a:rPr>
              <a:t>costs</a:t>
            </a:r>
            <a:r>
              <a:rPr lang="en-US" dirty="0"/>
              <a:t> and </a:t>
            </a:r>
            <a:r>
              <a:rPr lang="en-US" dirty="0">
                <a:solidFill>
                  <a:srgbClr val="FF0000"/>
                </a:solidFill>
              </a:rPr>
              <a:t>power consumption </a:t>
            </a:r>
            <a:r>
              <a:rPr lang="en-US" dirty="0"/>
              <a:t>are increasing due to the </a:t>
            </a:r>
            <a:r>
              <a:rPr lang="en-US" dirty="0">
                <a:solidFill>
                  <a:srgbClr val="FF0000"/>
                </a:solidFill>
              </a:rPr>
              <a:t>growing demand for cloud AI</a:t>
            </a:r>
            <a:br>
              <a:rPr lang="en-US" dirty="0">
                <a:solidFill>
                  <a:srgbClr val="FF0000"/>
                </a:solidFill>
              </a:rPr>
            </a:br>
            <a:endParaRPr lang="en-US" dirty="0"/>
          </a:p>
          <a:p>
            <a:r>
              <a:rPr lang="en-US" dirty="0">
                <a:solidFill>
                  <a:srgbClr val="0000FF"/>
                </a:solidFill>
              </a:rPr>
              <a:t>LPDDR-PIM</a:t>
            </a:r>
            <a:r>
              <a:rPr lang="en-US" dirty="0"/>
              <a:t> improves </a:t>
            </a:r>
            <a:r>
              <a:rPr lang="en-US" dirty="0">
                <a:solidFill>
                  <a:srgbClr val="0000FF"/>
                </a:solidFill>
              </a:rPr>
              <a:t>battery life </a:t>
            </a:r>
            <a:r>
              <a:rPr lang="en-US" dirty="0"/>
              <a:t>by preventing memory over-provisioning just for bandwidth</a:t>
            </a:r>
          </a:p>
          <a:p>
            <a:endParaRPr lang="en-US" dirty="0"/>
          </a:p>
          <a:p>
            <a:endParaRPr lang="en-US" dirty="0"/>
          </a:p>
          <a:p>
            <a:endParaRPr lang="en-US" dirty="0"/>
          </a:p>
          <a:p>
            <a:endParaRPr lang="en-US" dirty="0"/>
          </a:p>
          <a:p>
            <a:endParaRPr lang="en-US" dirty="0"/>
          </a:p>
          <a:p>
            <a:endParaRPr lang="en-US" dirty="0"/>
          </a:p>
          <a:p>
            <a:r>
              <a:rPr lang="en-US" dirty="0"/>
              <a:t>4.47x </a:t>
            </a:r>
            <a:r>
              <a:rPr lang="en-US" dirty="0">
                <a:solidFill>
                  <a:srgbClr val="FF0000"/>
                </a:solidFill>
              </a:rPr>
              <a:t>performance gains </a:t>
            </a:r>
            <a:r>
              <a:rPr lang="en-US" dirty="0"/>
              <a:t>and 70.6% </a:t>
            </a:r>
            <a:r>
              <a:rPr lang="en-US" dirty="0">
                <a:solidFill>
                  <a:srgbClr val="FF0000"/>
                </a:solidFill>
              </a:rPr>
              <a:t>energy reduction </a:t>
            </a:r>
            <a:r>
              <a:rPr lang="en-US" dirty="0"/>
              <a:t>in GPT-2</a:t>
            </a:r>
          </a:p>
        </p:txBody>
      </p:sp>
      <p:sp>
        <p:nvSpPr>
          <p:cNvPr id="4" name="Slide Number Placeholder 3">
            <a:extLst>
              <a:ext uri="{FF2B5EF4-FFF2-40B4-BE49-F238E27FC236}">
                <a16:creationId xmlns:a16="http://schemas.microsoft.com/office/drawing/2014/main" id="{5A12BE03-0835-2DE0-6598-E088FC15DDFC}"/>
              </a:ext>
            </a:extLst>
          </p:cNvPr>
          <p:cNvSpPr>
            <a:spLocks noGrp="1"/>
          </p:cNvSpPr>
          <p:nvPr>
            <p:ph type="sldNum" sz="quarter" idx="11"/>
          </p:nvPr>
        </p:nvSpPr>
        <p:spPr/>
        <p:txBody>
          <a:bodyPr/>
          <a:lstStyle/>
          <a:p>
            <a:pPr>
              <a:defRPr/>
            </a:pPr>
            <a:fld id="{696CF17A-3047-224B-BC46-DD606BE3B229}" type="slidenum">
              <a:rPr lang="en-US" altLang="en-US" smtClean="0"/>
              <a:pPr>
                <a:defRPr/>
              </a:pPr>
              <a:t>78</a:t>
            </a:fld>
            <a:endParaRPr lang="en-US" altLang="en-US"/>
          </a:p>
        </p:txBody>
      </p:sp>
      <p:grpSp>
        <p:nvGrpSpPr>
          <p:cNvPr id="12" name="Group 11">
            <a:extLst>
              <a:ext uri="{FF2B5EF4-FFF2-40B4-BE49-F238E27FC236}">
                <a16:creationId xmlns:a16="http://schemas.microsoft.com/office/drawing/2014/main" id="{85B5B3A8-82AF-45D1-F598-FCFEF21CBE5E}"/>
              </a:ext>
            </a:extLst>
          </p:cNvPr>
          <p:cNvGrpSpPr/>
          <p:nvPr/>
        </p:nvGrpSpPr>
        <p:grpSpPr>
          <a:xfrm>
            <a:off x="1691680" y="3573016"/>
            <a:ext cx="6664450" cy="2308252"/>
            <a:chOff x="1691680" y="3573016"/>
            <a:chExt cx="6664450" cy="2308252"/>
          </a:xfrm>
        </p:grpSpPr>
        <p:pic>
          <p:nvPicPr>
            <p:cNvPr id="6" name="Picture 5">
              <a:extLst>
                <a:ext uri="{FF2B5EF4-FFF2-40B4-BE49-F238E27FC236}">
                  <a16:creationId xmlns:a16="http://schemas.microsoft.com/office/drawing/2014/main" id="{378BDB19-5C95-75D6-90D5-535332AC554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91680" y="3573016"/>
              <a:ext cx="2230471" cy="2298061"/>
            </a:xfrm>
            <a:prstGeom prst="rect">
              <a:avLst/>
            </a:prstGeom>
          </p:spPr>
        </p:pic>
        <p:pic>
          <p:nvPicPr>
            <p:cNvPr id="8" name="Picture 7">
              <a:extLst>
                <a:ext uri="{FF2B5EF4-FFF2-40B4-BE49-F238E27FC236}">
                  <a16:creationId xmlns:a16="http://schemas.microsoft.com/office/drawing/2014/main" id="{7322EE28-CD1A-B07D-F910-039C144829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040" y="3573016"/>
              <a:ext cx="3424090" cy="2308252"/>
            </a:xfrm>
            <a:prstGeom prst="rect">
              <a:avLst/>
            </a:prstGeom>
          </p:spPr>
        </p:pic>
      </p:grpSp>
      <p:grpSp>
        <p:nvGrpSpPr>
          <p:cNvPr id="13" name="Group 12">
            <a:extLst>
              <a:ext uri="{FF2B5EF4-FFF2-40B4-BE49-F238E27FC236}">
                <a16:creationId xmlns:a16="http://schemas.microsoft.com/office/drawing/2014/main" id="{A5158C12-09DC-0511-905E-D57DD0C3F9C0}"/>
              </a:ext>
            </a:extLst>
          </p:cNvPr>
          <p:cNvGrpSpPr/>
          <p:nvPr/>
        </p:nvGrpSpPr>
        <p:grpSpPr>
          <a:xfrm>
            <a:off x="1835696" y="4745526"/>
            <a:ext cx="6480720" cy="1059738"/>
            <a:chOff x="1835696" y="4745526"/>
            <a:chExt cx="6480720" cy="1059738"/>
          </a:xfrm>
        </p:grpSpPr>
        <p:sp>
          <p:nvSpPr>
            <p:cNvPr id="9" name="Rectangle 8">
              <a:extLst>
                <a:ext uri="{FF2B5EF4-FFF2-40B4-BE49-F238E27FC236}">
                  <a16:creationId xmlns:a16="http://schemas.microsoft.com/office/drawing/2014/main" id="{6A1031DD-2242-7F28-C681-28E9444E4623}"/>
                </a:ext>
              </a:extLst>
            </p:cNvPr>
            <p:cNvSpPr/>
            <p:nvPr/>
          </p:nvSpPr>
          <p:spPr bwMode="auto">
            <a:xfrm>
              <a:off x="5593342" y="4794200"/>
              <a:ext cx="2723074" cy="1011064"/>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10" name="Rectangle 9">
              <a:extLst>
                <a:ext uri="{FF2B5EF4-FFF2-40B4-BE49-F238E27FC236}">
                  <a16:creationId xmlns:a16="http://schemas.microsoft.com/office/drawing/2014/main" id="{89CDD8A4-184D-2DFD-AB95-200F84629318}"/>
                </a:ext>
              </a:extLst>
            </p:cNvPr>
            <p:cNvSpPr/>
            <p:nvPr/>
          </p:nvSpPr>
          <p:spPr bwMode="auto">
            <a:xfrm>
              <a:off x="1835696" y="4745526"/>
              <a:ext cx="1973605" cy="339658"/>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grpSp>
      <p:sp>
        <p:nvSpPr>
          <p:cNvPr id="11" name="TextBox 10">
            <a:extLst>
              <a:ext uri="{FF2B5EF4-FFF2-40B4-BE49-F238E27FC236}">
                <a16:creationId xmlns:a16="http://schemas.microsoft.com/office/drawing/2014/main" id="{882F5171-168F-1B11-C5AA-34ECE57127F0}"/>
              </a:ext>
            </a:extLst>
          </p:cNvPr>
          <p:cNvSpPr txBox="1"/>
          <p:nvPr/>
        </p:nvSpPr>
        <p:spPr>
          <a:xfrm>
            <a:off x="42361" y="6531520"/>
            <a:ext cx="8634095" cy="20984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effectLst/>
                <a:uLnTx/>
                <a:uFillTx/>
                <a:ea typeface="ＭＳ Ｐゴシック" panose="020B0600070205080204" pitchFamily="34" charset="-128"/>
                <a:cs typeface="+mn-cs"/>
              </a:rPr>
              <a:t>From: </a:t>
            </a:r>
            <a:r>
              <a:rPr lang="en-US" sz="1050" b="0" i="0" u="none" strike="noStrike" dirty="0">
                <a:effectLst/>
              </a:rPr>
              <a:t>J. H. Kim, “Samsung AI-cluster system with HBM-PIM and CXL-based Processing-near-Memory for transformer-based LLMs,”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spTree>
    <p:extLst>
      <p:ext uri="{BB962C8B-B14F-4D97-AF65-F5344CB8AC3E}">
        <p14:creationId xmlns:p14="http://schemas.microsoft.com/office/powerpoint/2010/main" val="19834348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F8A89C-AB96-CA3C-C6F0-BCEC0279C441}"/>
              </a:ext>
            </a:extLst>
          </p:cNvPr>
          <p:cNvSpPr>
            <a:spLocks noGrp="1"/>
          </p:cNvSpPr>
          <p:nvPr>
            <p:ph type="title"/>
          </p:nvPr>
        </p:nvSpPr>
        <p:spPr/>
        <p:txBody>
          <a:bodyPr/>
          <a:lstStyle/>
          <a:p>
            <a:r>
              <a:rPr lang="en-US" sz="3600" dirty="0"/>
              <a:t>Solution III: Samsung’s CXL-PNM (2023)</a:t>
            </a:r>
          </a:p>
        </p:txBody>
      </p:sp>
      <p:sp>
        <p:nvSpPr>
          <p:cNvPr id="3" name="Content Placeholder 2">
            <a:extLst>
              <a:ext uri="{FF2B5EF4-FFF2-40B4-BE49-F238E27FC236}">
                <a16:creationId xmlns:a16="http://schemas.microsoft.com/office/drawing/2014/main" id="{7BFD8E00-C9CC-E234-2E94-065C18534AC6}"/>
              </a:ext>
            </a:extLst>
          </p:cNvPr>
          <p:cNvSpPr>
            <a:spLocks noGrp="1"/>
          </p:cNvSpPr>
          <p:nvPr>
            <p:ph idx="1"/>
          </p:nvPr>
        </p:nvSpPr>
        <p:spPr>
          <a:xfrm>
            <a:off x="84584" y="997527"/>
            <a:ext cx="9527976" cy="5193723"/>
          </a:xfrm>
        </p:spPr>
        <p:txBody>
          <a:bodyPr/>
          <a:lstStyle/>
          <a:p>
            <a:r>
              <a:rPr lang="en-US" dirty="0"/>
              <a:t>A </a:t>
            </a:r>
            <a:r>
              <a:rPr lang="en-US" dirty="0">
                <a:solidFill>
                  <a:srgbClr val="0000FF"/>
                </a:solidFill>
              </a:rPr>
              <a:t>CXL-based processing-near-memory </a:t>
            </a:r>
            <a:r>
              <a:rPr lang="en-US" dirty="0"/>
              <a:t>solution</a:t>
            </a:r>
          </a:p>
          <a:p>
            <a:pPr lvl="1"/>
            <a:r>
              <a:rPr lang="en-US" dirty="0"/>
              <a:t>Improves </a:t>
            </a:r>
            <a:r>
              <a:rPr lang="en-US" dirty="0">
                <a:solidFill>
                  <a:srgbClr val="0000FF"/>
                </a:solidFill>
              </a:rPr>
              <a:t>capacity</a:t>
            </a:r>
            <a:r>
              <a:rPr lang="en-US" dirty="0"/>
              <a:t>, </a:t>
            </a:r>
            <a:r>
              <a:rPr lang="en-US" dirty="0">
                <a:solidFill>
                  <a:srgbClr val="0000FF"/>
                </a:solidFill>
              </a:rPr>
              <a:t>bandwidth</a:t>
            </a:r>
            <a:r>
              <a:rPr lang="en-US" dirty="0"/>
              <a:t>, and </a:t>
            </a:r>
            <a:r>
              <a:rPr lang="en-US" dirty="0">
                <a:solidFill>
                  <a:srgbClr val="0000FF"/>
                </a:solidFill>
              </a:rPr>
              <a:t>power</a:t>
            </a:r>
            <a:r>
              <a:rPr lang="en-US" dirty="0"/>
              <a:t> </a:t>
            </a:r>
          </a:p>
          <a:p>
            <a:pPr lvl="1"/>
            <a:r>
              <a:rPr lang="en-US" dirty="0"/>
              <a:t>Large-scale large-language models are often </a:t>
            </a:r>
            <a:r>
              <a:rPr lang="en-US" dirty="0">
                <a:solidFill>
                  <a:srgbClr val="FF0000"/>
                </a:solidFill>
              </a:rPr>
              <a:t>capacity-bound </a:t>
            </a:r>
            <a:br>
              <a:rPr lang="en-US" dirty="0"/>
            </a:br>
            <a:br>
              <a:rPr lang="en-US" dirty="0"/>
            </a:br>
            <a:endParaRPr lang="en-US" dirty="0"/>
          </a:p>
          <a:p>
            <a:pPr marL="0" indent="0">
              <a:buNone/>
            </a:pPr>
            <a:br>
              <a:rPr lang="en-US" dirty="0"/>
            </a:br>
            <a:br>
              <a:rPr lang="en-US" dirty="0"/>
            </a:br>
            <a:br>
              <a:rPr lang="en-US" dirty="0"/>
            </a:br>
            <a:br>
              <a:rPr lang="en-US" dirty="0"/>
            </a:br>
            <a:br>
              <a:rPr lang="en-US" dirty="0"/>
            </a:br>
            <a:br>
              <a:rPr lang="en-US" dirty="0"/>
            </a:br>
            <a:endParaRPr lang="en-US" dirty="0"/>
          </a:p>
          <a:p>
            <a:r>
              <a:rPr lang="en-US" dirty="0"/>
              <a:t>Multiple CXL-PNM can offer </a:t>
            </a:r>
            <a:r>
              <a:rPr lang="en-US" dirty="0">
                <a:solidFill>
                  <a:srgbClr val="0000FF"/>
                </a:solidFill>
              </a:rPr>
              <a:t>4.4x higher energy efficiency </a:t>
            </a:r>
            <a:r>
              <a:rPr lang="en-US" dirty="0"/>
              <a:t>and</a:t>
            </a:r>
            <a:br>
              <a:rPr lang="en-US" dirty="0"/>
            </a:br>
            <a:r>
              <a:rPr lang="en-US" dirty="0">
                <a:solidFill>
                  <a:srgbClr val="0000FF"/>
                </a:solidFill>
              </a:rPr>
              <a:t>53% higher throughput </a:t>
            </a:r>
            <a:r>
              <a:rPr lang="en-US" dirty="0"/>
              <a:t>than multiple GPUs</a:t>
            </a:r>
          </a:p>
          <a:p>
            <a:endParaRPr lang="en-US" dirty="0"/>
          </a:p>
        </p:txBody>
      </p:sp>
      <p:sp>
        <p:nvSpPr>
          <p:cNvPr id="4" name="Slide Number Placeholder 3">
            <a:extLst>
              <a:ext uri="{FF2B5EF4-FFF2-40B4-BE49-F238E27FC236}">
                <a16:creationId xmlns:a16="http://schemas.microsoft.com/office/drawing/2014/main" id="{5A12BE03-0835-2DE0-6598-E088FC15DDFC}"/>
              </a:ext>
            </a:extLst>
          </p:cNvPr>
          <p:cNvSpPr>
            <a:spLocks noGrp="1"/>
          </p:cNvSpPr>
          <p:nvPr>
            <p:ph type="sldNum" sz="quarter" idx="11"/>
          </p:nvPr>
        </p:nvSpPr>
        <p:spPr/>
        <p:txBody>
          <a:bodyPr/>
          <a:lstStyle/>
          <a:p>
            <a:pPr>
              <a:defRPr/>
            </a:pPr>
            <a:fld id="{696CF17A-3047-224B-BC46-DD606BE3B229}" type="slidenum">
              <a:rPr lang="en-US" altLang="en-US" smtClean="0"/>
              <a:pPr>
                <a:defRPr/>
              </a:pPr>
              <a:t>79</a:t>
            </a:fld>
            <a:endParaRPr lang="en-US" altLang="en-US"/>
          </a:p>
        </p:txBody>
      </p:sp>
      <p:pic>
        <p:nvPicPr>
          <p:cNvPr id="6" name="Picture 5">
            <a:extLst>
              <a:ext uri="{FF2B5EF4-FFF2-40B4-BE49-F238E27FC236}">
                <a16:creationId xmlns:a16="http://schemas.microsoft.com/office/drawing/2014/main" id="{C83A394E-64B4-E7E1-045A-F6F377CC1E7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2068" y="2348880"/>
            <a:ext cx="8519864" cy="3162532"/>
          </a:xfrm>
          <a:prstGeom prst="rect">
            <a:avLst/>
          </a:prstGeom>
        </p:spPr>
      </p:pic>
      <p:sp>
        <p:nvSpPr>
          <p:cNvPr id="7" name="Rectangle 6">
            <a:extLst>
              <a:ext uri="{FF2B5EF4-FFF2-40B4-BE49-F238E27FC236}">
                <a16:creationId xmlns:a16="http://schemas.microsoft.com/office/drawing/2014/main" id="{05F9034B-3F3C-83B3-105F-1188162AFC63}"/>
              </a:ext>
            </a:extLst>
          </p:cNvPr>
          <p:cNvSpPr>
            <a:spLocks noChangeAspect="1"/>
          </p:cNvSpPr>
          <p:nvPr/>
        </p:nvSpPr>
        <p:spPr bwMode="auto">
          <a:xfrm>
            <a:off x="6169888" y="3089343"/>
            <a:ext cx="346328" cy="483673"/>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8" name="Rectangle 7">
            <a:extLst>
              <a:ext uri="{FF2B5EF4-FFF2-40B4-BE49-F238E27FC236}">
                <a16:creationId xmlns:a16="http://schemas.microsoft.com/office/drawing/2014/main" id="{79B543D1-6D93-B9B9-75B9-2A288856BB3F}"/>
              </a:ext>
            </a:extLst>
          </p:cNvPr>
          <p:cNvSpPr>
            <a:spLocks noChangeAspect="1"/>
          </p:cNvSpPr>
          <p:nvPr/>
        </p:nvSpPr>
        <p:spPr bwMode="auto">
          <a:xfrm>
            <a:off x="6948264" y="5229200"/>
            <a:ext cx="1656184" cy="144016"/>
          </a:xfrm>
          <a:prstGeom prst="rect">
            <a:avLst/>
          </a:prstGeom>
          <a:noFill/>
          <a:ln w="57150" cap="flat" cmpd="sng" algn="ctr">
            <a:solidFill>
              <a:srgbClr val="FF0000"/>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chemeClr val="tx1"/>
              </a:solidFill>
              <a:effectLst/>
              <a:latin typeface="Arial" pitchFamily="34" charset="0"/>
            </a:endParaRPr>
          </a:p>
        </p:txBody>
      </p:sp>
      <p:sp>
        <p:nvSpPr>
          <p:cNvPr id="9" name="TextBox 8">
            <a:extLst>
              <a:ext uri="{FF2B5EF4-FFF2-40B4-BE49-F238E27FC236}">
                <a16:creationId xmlns:a16="http://schemas.microsoft.com/office/drawing/2014/main" id="{21EE8BE2-2024-98BB-DA42-5B00901CF904}"/>
              </a:ext>
            </a:extLst>
          </p:cNvPr>
          <p:cNvSpPr txBox="1"/>
          <p:nvPr/>
        </p:nvSpPr>
        <p:spPr>
          <a:xfrm>
            <a:off x="42361" y="6531520"/>
            <a:ext cx="8634095" cy="209848"/>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50" b="0" i="0" u="none" strike="noStrike" kern="1200" cap="none" spc="0" normalizeH="0" baseline="0" noProof="0" dirty="0">
                <a:ln>
                  <a:noFill/>
                </a:ln>
                <a:effectLst/>
                <a:uLnTx/>
                <a:uFillTx/>
                <a:ea typeface="ＭＳ Ｐゴシック" panose="020B0600070205080204" pitchFamily="34" charset="-128"/>
                <a:cs typeface="+mn-cs"/>
              </a:rPr>
              <a:t>From: </a:t>
            </a:r>
            <a:r>
              <a:rPr lang="en-US" sz="1050" b="0" i="0" u="none" strike="noStrike" dirty="0">
                <a:effectLst/>
              </a:rPr>
              <a:t>J. H. Kim, “Samsung AI-cluster system with HBM-PIM and CXL-based Processing-near-Memory for transformer-based LLMs,” HC, 2023.</a:t>
            </a:r>
            <a:r>
              <a:rPr kumimoji="0" lang="en-US" sz="1050" b="0" i="0" u="none" strike="noStrike" kern="1200" cap="none" spc="0" normalizeH="0" baseline="0" noProof="0" dirty="0">
                <a:ln>
                  <a:noFill/>
                </a:ln>
                <a:effectLst/>
                <a:uLnTx/>
                <a:uFillTx/>
                <a:ea typeface="ＭＳ Ｐゴシック" panose="020B0600070205080204" pitchFamily="34" charset="-128"/>
                <a:cs typeface="+mn-cs"/>
              </a:rPr>
              <a:t> </a:t>
            </a:r>
          </a:p>
        </p:txBody>
      </p:sp>
    </p:spTree>
    <p:extLst>
      <p:ext uri="{BB962C8B-B14F-4D97-AF65-F5344CB8AC3E}">
        <p14:creationId xmlns:p14="http://schemas.microsoft.com/office/powerpoint/2010/main" val="382134977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Tesseract</a:t>
            </a:r>
            <a:r>
              <a:rPr lang="en-US" dirty="0"/>
              <a:t> System for Graph Processing</a:t>
            </a: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3" name="TextBox 2"/>
          <p:cNvSpPr txBox="1"/>
          <p:nvPr/>
        </p:nvSpPr>
        <p:spPr>
          <a:xfrm>
            <a:off x="775334" y="980728"/>
            <a:ext cx="7469074"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FF"/>
                </a:solidFill>
                <a:effectLst/>
                <a:uLnTx/>
                <a:uFillTx/>
                <a:latin typeface="Tahoma"/>
                <a:ea typeface="+mn-ea"/>
                <a:cs typeface="+mn-cs"/>
              </a:rPr>
              <a:t>Interconnected set of 3D-stacked </a:t>
            </a:r>
            <a:r>
              <a:rPr kumimoji="0" lang="en-US" sz="1800" b="0" i="0" u="none" strike="noStrike" kern="1200" cap="none" spc="0" normalizeH="0" baseline="0" noProof="0" dirty="0" err="1">
                <a:ln>
                  <a:noFill/>
                </a:ln>
                <a:solidFill>
                  <a:srgbClr val="0000FF"/>
                </a:solidFill>
                <a:effectLst/>
                <a:uLnTx/>
                <a:uFillTx/>
                <a:latin typeface="Tahoma"/>
                <a:ea typeface="+mn-ea"/>
                <a:cs typeface="+mn-cs"/>
              </a:rPr>
              <a:t>memory+logic</a:t>
            </a:r>
            <a:r>
              <a:rPr kumimoji="0" lang="en-US" sz="1800" b="0" i="0" u="none" strike="noStrike" kern="1200" cap="none" spc="0" normalizeH="0" baseline="0" noProof="0" dirty="0">
                <a:ln>
                  <a:noFill/>
                </a:ln>
                <a:solidFill>
                  <a:srgbClr val="0000FF"/>
                </a:solidFill>
                <a:effectLst/>
                <a:uLnTx/>
                <a:uFillTx/>
                <a:latin typeface="Tahoma"/>
                <a:ea typeface="+mn-ea"/>
                <a:cs typeface="+mn-cs"/>
              </a:rPr>
              <a:t> chips with simple cores</a:t>
            </a:r>
          </a:p>
        </p:txBody>
      </p:sp>
      <p:sp>
        <p:nvSpPr>
          <p:cNvPr id="5" name="TextBox 4"/>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1" name="TextBox 510"/>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513" name="TextBox 512"/>
          <p:cNvSpPr txBox="1"/>
          <p:nvPr/>
        </p:nvSpPr>
        <p:spPr>
          <a:xfrm>
            <a:off x="1224136" y="6453336"/>
            <a:ext cx="7740352"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Tahoma"/>
                <a:ea typeface="+mn-ea"/>
                <a:cs typeface="+mn-cs"/>
              </a:rPr>
              <a:t>Ahn+, “</a:t>
            </a:r>
            <a:r>
              <a:rPr kumimoji="0" lang="en-US" sz="1200" b="0" i="0" u="none" strike="noStrike" kern="1200" cap="none" spc="0" normalizeH="0" baseline="0" noProof="0" dirty="0">
                <a:ln>
                  <a:noFill/>
                </a:ln>
                <a:solidFill>
                  <a:srgbClr val="0000FF"/>
                </a:solidFill>
                <a:effectLst/>
                <a:uLnTx/>
                <a:uFillTx/>
                <a:latin typeface="Tahoma"/>
                <a:ea typeface="+mn-ea"/>
                <a:cs typeface="+mn-cs"/>
              </a:rPr>
              <a:t>A Scalable Processing-in-Memory Accelerator for Parallel Graph Processing</a:t>
            </a:r>
            <a:r>
              <a:rPr kumimoji="0" lang="en-US" sz="1200" b="0" i="0" u="none" strike="noStrike" kern="1200" cap="none" spc="0" normalizeH="0" baseline="0" noProof="0" dirty="0">
                <a:ln>
                  <a:noFill/>
                </a:ln>
                <a:solidFill>
                  <a:srgbClr val="000000"/>
                </a:solidFill>
                <a:effectLst/>
                <a:uLnTx/>
                <a:uFillTx/>
                <a:latin typeface="Tahoma"/>
                <a:ea typeface="+mn-ea"/>
                <a:cs typeface="+mn-cs"/>
              </a:rPr>
              <a:t>” ISCA 2015.</a:t>
            </a:r>
          </a:p>
        </p:txBody>
      </p:sp>
      <p:sp>
        <p:nvSpPr>
          <p:cNvPr id="4" name="Slide Number Placeholder 2">
            <a:extLst>
              <a:ext uri="{FF2B5EF4-FFF2-40B4-BE49-F238E27FC236}">
                <a16:creationId xmlns:a16="http://schemas.microsoft.com/office/drawing/2014/main" id="{EBE306C6-6F52-2DB4-1763-36BF13A28385}"/>
              </a:ext>
            </a:extLst>
          </p:cNvPr>
          <p:cNvSpPr txBox="1">
            <a:spLocks/>
          </p:cNvSpPr>
          <p:nvPr/>
        </p:nvSpPr>
        <p:spPr>
          <a:xfrm>
            <a:off x="7006213" y="6413428"/>
            <a:ext cx="20574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457200">
              <a:defRPr/>
            </a:pPr>
            <a:fld id="{FDEAB76D-489F-BC47-AE8A-9A4958F60173}" type="slidenum">
              <a:rPr lang="en-CH" sz="1600" smtClean="0">
                <a:latin typeface="Garamond" panose="02020404030301010803" pitchFamily="18" charset="0"/>
                <a:ea typeface="Tahoma" panose="020B0604030504040204" pitchFamily="34" charset="0"/>
                <a:cs typeface="Tahoma" panose="020B0604030504040204" pitchFamily="34" charset="0"/>
              </a:rPr>
              <a:pPr algn="r" defTabSz="457200">
                <a:defRPr/>
              </a:pPr>
              <a:t>8</a:t>
            </a:fld>
            <a:endParaRPr lang="en-CH" sz="1600">
              <a:latin typeface="Garamond" panose="02020404030301010803" pitchFamily="18"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143248922"/>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152400"/>
            <a:ext cx="8991600" cy="1066800"/>
          </a:xfrm>
        </p:spPr>
        <p:txBody>
          <a:bodyPr/>
          <a:lstStyle/>
          <a:p>
            <a:r>
              <a:rPr lang="en-US" sz="3800" dirty="0"/>
              <a:t>Samsung </a:t>
            </a:r>
            <a:r>
              <a:rPr lang="en-US" sz="3800" dirty="0" err="1"/>
              <a:t>AxDIMM</a:t>
            </a:r>
            <a:r>
              <a:rPr lang="en-US" sz="3800" dirty="0"/>
              <a:t> (2021)</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r>
              <a:rPr lang="en-US" dirty="0" err="1"/>
              <a:t>DDRx</a:t>
            </a:r>
            <a:r>
              <a:rPr lang="en-US" dirty="0"/>
              <a:t>-PIM</a:t>
            </a:r>
          </a:p>
          <a:p>
            <a:pPr lvl="1"/>
            <a:r>
              <a:rPr lang="en-US" dirty="0"/>
              <a:t>Deep learning recommendation system</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7" name="Picture 6">
            <a:extLst>
              <a:ext uri="{FF2B5EF4-FFF2-40B4-BE49-F238E27FC236}">
                <a16:creationId xmlns:a16="http://schemas.microsoft.com/office/drawing/2014/main" id="{AFCF7A9E-E0FB-2940-A668-77B550C711E4}"/>
              </a:ext>
            </a:extLst>
          </p:cNvPr>
          <p:cNvPicPr>
            <a:picLocks noChangeAspect="1"/>
          </p:cNvPicPr>
          <p:nvPr/>
        </p:nvPicPr>
        <p:blipFill rotWithShape="1">
          <a:blip r:embed="rId2"/>
          <a:srcRect t="3135" b="1"/>
          <a:stretch/>
        </p:blipFill>
        <p:spPr>
          <a:xfrm>
            <a:off x="5491978" y="4939215"/>
            <a:ext cx="3494859" cy="1461585"/>
          </a:xfrm>
          <a:prstGeom prst="rect">
            <a:avLst/>
          </a:prstGeom>
        </p:spPr>
      </p:pic>
      <p:grpSp>
        <p:nvGrpSpPr>
          <p:cNvPr id="9" name="Group 8">
            <a:extLst>
              <a:ext uri="{FF2B5EF4-FFF2-40B4-BE49-F238E27FC236}">
                <a16:creationId xmlns:a16="http://schemas.microsoft.com/office/drawing/2014/main" id="{1F2116CC-AE4C-C245-A91B-56DA9C2A5AB9}"/>
              </a:ext>
            </a:extLst>
          </p:cNvPr>
          <p:cNvGrpSpPr>
            <a:grpSpLocks noChangeAspect="1"/>
          </p:cNvGrpSpPr>
          <p:nvPr/>
        </p:nvGrpSpPr>
        <p:grpSpPr>
          <a:xfrm>
            <a:off x="5865291" y="1022909"/>
            <a:ext cx="3002279" cy="1644091"/>
            <a:chOff x="100000" y="862740"/>
            <a:chExt cx="4069270" cy="2228391"/>
          </a:xfrm>
        </p:grpSpPr>
        <p:pic>
          <p:nvPicPr>
            <p:cNvPr id="10" name="Picture 9">
              <a:extLst>
                <a:ext uri="{FF2B5EF4-FFF2-40B4-BE49-F238E27FC236}">
                  <a16:creationId xmlns:a16="http://schemas.microsoft.com/office/drawing/2014/main" id="{7B7B2DD5-1935-F548-A387-1349A64873BF}"/>
                </a:ext>
              </a:extLst>
            </p:cNvPr>
            <p:cNvPicPr>
              <a:picLocks noChangeAspect="1"/>
            </p:cNvPicPr>
            <p:nvPr/>
          </p:nvPicPr>
          <p:blipFill>
            <a:blip r:embed="rId3"/>
            <a:stretch>
              <a:fillRect/>
            </a:stretch>
          </p:blipFill>
          <p:spPr>
            <a:xfrm>
              <a:off x="100000" y="1159634"/>
              <a:ext cx="4069270" cy="1931497"/>
            </a:xfrm>
            <a:prstGeom prst="rect">
              <a:avLst/>
            </a:prstGeom>
          </p:spPr>
        </p:pic>
        <p:sp>
          <p:nvSpPr>
            <p:cNvPr id="11" name="Rectangle 10">
              <a:extLst>
                <a:ext uri="{FF2B5EF4-FFF2-40B4-BE49-F238E27FC236}">
                  <a16:creationId xmlns:a16="http://schemas.microsoft.com/office/drawing/2014/main" id="{936A3B20-5E20-0D44-BD6B-9DE9B313FE24}"/>
                </a:ext>
              </a:extLst>
            </p:cNvPr>
            <p:cNvSpPr/>
            <p:nvPr/>
          </p:nvSpPr>
          <p:spPr>
            <a:xfrm>
              <a:off x="929107" y="862740"/>
              <a:ext cx="1776448" cy="369333"/>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Baseline System</a:t>
              </a:r>
              <a:endPar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grpSp>
      <p:grpSp>
        <p:nvGrpSpPr>
          <p:cNvPr id="12" name="Group 11">
            <a:extLst>
              <a:ext uri="{FF2B5EF4-FFF2-40B4-BE49-F238E27FC236}">
                <a16:creationId xmlns:a16="http://schemas.microsoft.com/office/drawing/2014/main" id="{41297CFD-59DD-384E-97E3-7AE7BC6C5C34}"/>
              </a:ext>
            </a:extLst>
          </p:cNvPr>
          <p:cNvGrpSpPr>
            <a:grpSpLocks noChangeAspect="1"/>
          </p:cNvGrpSpPr>
          <p:nvPr/>
        </p:nvGrpSpPr>
        <p:grpSpPr>
          <a:xfrm>
            <a:off x="5883828" y="2895600"/>
            <a:ext cx="3107772" cy="1775735"/>
            <a:chOff x="4744267" y="634328"/>
            <a:chExt cx="4299733" cy="2456804"/>
          </a:xfrm>
        </p:grpSpPr>
        <p:pic>
          <p:nvPicPr>
            <p:cNvPr id="13" name="Picture 12">
              <a:extLst>
                <a:ext uri="{FF2B5EF4-FFF2-40B4-BE49-F238E27FC236}">
                  <a16:creationId xmlns:a16="http://schemas.microsoft.com/office/drawing/2014/main" id="{4EF9F513-FA4B-E949-99EC-7CFF34E584C8}"/>
                </a:ext>
              </a:extLst>
            </p:cNvPr>
            <p:cNvPicPr>
              <a:picLocks noChangeAspect="1"/>
            </p:cNvPicPr>
            <p:nvPr/>
          </p:nvPicPr>
          <p:blipFill rotWithShape="1">
            <a:blip r:embed="rId4"/>
            <a:srcRect t="4075" b="2189"/>
            <a:stretch/>
          </p:blipFill>
          <p:spPr>
            <a:xfrm>
              <a:off x="4744267" y="1159634"/>
              <a:ext cx="4299733" cy="1931498"/>
            </a:xfrm>
            <a:prstGeom prst="rect">
              <a:avLst/>
            </a:prstGeom>
          </p:spPr>
        </p:pic>
        <p:sp>
          <p:nvSpPr>
            <p:cNvPr id="14" name="Rectangle 13">
              <a:extLst>
                <a:ext uri="{FF2B5EF4-FFF2-40B4-BE49-F238E27FC236}">
                  <a16:creationId xmlns:a16="http://schemas.microsoft.com/office/drawing/2014/main" id="{3036909C-2052-0A45-A3A2-4C2930C8654C}"/>
                </a:ext>
              </a:extLst>
            </p:cNvPr>
            <p:cNvSpPr/>
            <p:nvPr/>
          </p:nvSpPr>
          <p:spPr>
            <a:xfrm>
              <a:off x="5564945" y="634328"/>
              <a:ext cx="1904689" cy="369332"/>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AxDIMM</a:t>
              </a:r>
              <a:r>
                <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Futura Medium" panose="020B0602020204020303" pitchFamily="34" charset="-79"/>
                </a:rPr>
                <a:t> System</a:t>
              </a:r>
              <a:endParaRPr kumimoji="0" lang="en-US" sz="1800" b="1" i="0" u="none" strike="noStrike" kern="1200" cap="none" spc="0" normalizeH="0" baseline="0" noProof="0" dirty="0">
                <a:ln>
                  <a:noFill/>
                </a:ln>
                <a:solidFill>
                  <a:srgbClr val="000000"/>
                </a:solidFill>
                <a:effectLst/>
                <a:uLnTx/>
                <a:uFillTx/>
                <a:latin typeface="Garamond" panose="02020404030301010803" pitchFamily="18" charset="0"/>
                <a:ea typeface="ＭＳ Ｐゴシック" panose="020B0600070205080204" pitchFamily="34" charset="-128"/>
                <a:cs typeface="+mn-cs"/>
              </a:endParaRPr>
            </a:p>
          </p:txBody>
        </p:sp>
      </p:grpSp>
      <p:pic>
        <p:nvPicPr>
          <p:cNvPr id="15" name="Picture 14">
            <a:extLst>
              <a:ext uri="{FF2B5EF4-FFF2-40B4-BE49-F238E27FC236}">
                <a16:creationId xmlns:a16="http://schemas.microsoft.com/office/drawing/2014/main" id="{8CFED770-D7DA-4148-A854-219B6EAC3AE3}"/>
              </a:ext>
            </a:extLst>
          </p:cNvPr>
          <p:cNvPicPr>
            <a:picLocks noChangeAspect="1"/>
          </p:cNvPicPr>
          <p:nvPr/>
        </p:nvPicPr>
        <p:blipFill>
          <a:blip r:embed="rId5"/>
          <a:stretch>
            <a:fillRect/>
          </a:stretch>
        </p:blipFill>
        <p:spPr>
          <a:xfrm>
            <a:off x="332322" y="1983156"/>
            <a:ext cx="4426237" cy="4454430"/>
          </a:xfrm>
          <a:prstGeom prst="rect">
            <a:avLst/>
          </a:prstGeom>
        </p:spPr>
      </p:pic>
      <p:sp>
        <p:nvSpPr>
          <p:cNvPr id="16" name="TextBox 15">
            <a:extLst>
              <a:ext uri="{FF2B5EF4-FFF2-40B4-BE49-F238E27FC236}">
                <a16:creationId xmlns:a16="http://schemas.microsoft.com/office/drawing/2014/main" id="{0C450CF6-3385-024A-B2B2-719A2C17BE5E}"/>
              </a:ext>
            </a:extLst>
          </p:cNvPr>
          <p:cNvSpPr txBox="1"/>
          <p:nvPr/>
        </p:nvSpPr>
        <p:spPr>
          <a:xfrm>
            <a:off x="304800" y="6528003"/>
            <a:ext cx="7968848" cy="2616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Ke</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et al. "Near-Memory Processing in Action: Accelerating Personalized Recommendation with </a:t>
            </a:r>
            <a:r>
              <a:rPr kumimoji="0" lang="en-US" sz="1100" b="0" i="0" u="none" strike="noStrike" kern="1200" cap="none" spc="0" normalizeH="0" baseline="0" noProof="0" dirty="0" err="1">
                <a:ln>
                  <a:noFill/>
                </a:ln>
                <a:solidFill>
                  <a:srgbClr val="000000"/>
                </a:solidFill>
                <a:effectLst/>
                <a:uLnTx/>
                <a:uFillTx/>
                <a:latin typeface="Arial" panose="020B0604020202020204" pitchFamily="34" charset="0"/>
                <a:ea typeface="ＭＳ Ｐゴシック" panose="020B0600070205080204" pitchFamily="34" charset="-128"/>
                <a:cs typeface="+mn-cs"/>
              </a:rPr>
              <a:t>AxDIMM</a:t>
            </a:r>
            <a:r>
              <a:rPr kumimoji="0" lang="en-US" sz="11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 IEEE Micro (2021)</a:t>
            </a:r>
            <a:endParaRPr kumimoji="0" lang="en-US" sz="14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3493568762"/>
      </p:ext>
    </p:extLst>
  </p:cSld>
  <p:clrMapOvr>
    <a:masterClrMapping/>
  </p:clrMapOvr>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p:txBody>
          <a:bodyPr/>
          <a:lstStyle/>
          <a:p>
            <a:r>
              <a:rPr lang="en-US" dirty="0"/>
              <a:t>4 Gb </a:t>
            </a:r>
            <a:r>
              <a:rPr lang="en-US" dirty="0" err="1"/>
              <a:t>AiM</a:t>
            </a:r>
            <a:r>
              <a:rPr lang="en-US" dirty="0"/>
              <a:t> die with 16 processing units (PUs)</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7" name="TextBox 6">
            <a:hlinkClick r:id="rId3"/>
            <a:extLst>
              <a:ext uri="{FF2B5EF4-FFF2-40B4-BE49-F238E27FC236}">
                <a16:creationId xmlns:a16="http://schemas.microsoft.com/office/drawing/2014/main" id="{6D4E88C4-7835-3048-82B9-3EBD91CC3862}"/>
              </a:ext>
            </a:extLst>
          </p:cNvPr>
          <p:cNvSpPr txBox="1"/>
          <p:nvPr/>
        </p:nvSpPr>
        <p:spPr>
          <a:xfrm>
            <a:off x="523762" y="6477000"/>
            <a:ext cx="809647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Lee et al., A 1ynm 1.25V 8Gb, 16Gb/s/pin GDDR6-based Accelerator-in-Memory supporting 1TFLOPS MAC Operation and Various Activation Functions for Deep-Learning Applications, ISSCC 2022</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D96E4A93-E3CA-FC41-A48F-2210E2BAB893}"/>
              </a:ext>
            </a:extLst>
          </p:cNvPr>
          <p:cNvPicPr>
            <a:picLocks noChangeAspect="1"/>
          </p:cNvPicPr>
          <p:nvPr/>
        </p:nvPicPr>
        <p:blipFill>
          <a:blip r:embed="rId4"/>
          <a:stretch>
            <a:fillRect/>
          </a:stretch>
        </p:blipFill>
        <p:spPr>
          <a:xfrm>
            <a:off x="0" y="2133600"/>
            <a:ext cx="9144000" cy="3485834"/>
          </a:xfrm>
          <a:prstGeom prst="rect">
            <a:avLst/>
          </a:prstGeom>
        </p:spPr>
      </p:pic>
      <p:sp>
        <p:nvSpPr>
          <p:cNvPr id="6" name="Title 5">
            <a:extLst>
              <a:ext uri="{FF2B5EF4-FFF2-40B4-BE49-F238E27FC236}">
                <a16:creationId xmlns:a16="http://schemas.microsoft.com/office/drawing/2014/main" id="{4B12E266-E184-8642-8A55-9608BCCCDFD0}"/>
              </a:ext>
            </a:extLst>
          </p:cNvPr>
          <p:cNvSpPr>
            <a:spLocks noGrp="1"/>
          </p:cNvSpPr>
          <p:nvPr>
            <p:ph type="title"/>
          </p:nvPr>
        </p:nvSpPr>
        <p:spPr>
          <a:xfrm>
            <a:off x="228600" y="11668"/>
            <a:ext cx="8682038" cy="858859"/>
          </a:xfrm>
        </p:spPr>
        <p:txBody>
          <a:bodyPr anchor="ctr"/>
          <a:lstStyle/>
          <a:p>
            <a:r>
              <a:rPr lang="en-US" sz="3800" dirty="0"/>
              <a:t>SK Hynix </a:t>
            </a:r>
            <a:r>
              <a:rPr lang="en-US" sz="3800" dirty="0" err="1"/>
              <a:t>AiM</a:t>
            </a:r>
            <a:r>
              <a:rPr lang="en-US" sz="3800" dirty="0"/>
              <a:t>: Chip Implementation (2022)</a:t>
            </a:r>
          </a:p>
        </p:txBody>
      </p:sp>
    </p:spTree>
    <p:extLst>
      <p:ext uri="{BB962C8B-B14F-4D97-AF65-F5344CB8AC3E}">
        <p14:creationId xmlns:p14="http://schemas.microsoft.com/office/powerpoint/2010/main" val="1425320035"/>
      </p:ext>
    </p:extLst>
  </p:cSld>
  <p:clrMapOvr>
    <a:masterClrMapping/>
  </p:clrMapOvr>
  <p:transition/>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358F16-3938-264D-8F6A-2EBC6EF7213C}"/>
              </a:ext>
            </a:extLst>
          </p:cNvPr>
          <p:cNvSpPr>
            <a:spLocks noGrp="1"/>
          </p:cNvSpPr>
          <p:nvPr>
            <p:ph type="title"/>
          </p:nvPr>
        </p:nvSpPr>
        <p:spPr>
          <a:xfrm>
            <a:off x="228600" y="0"/>
            <a:ext cx="8991600" cy="870527"/>
          </a:xfrm>
        </p:spPr>
        <p:txBody>
          <a:bodyPr anchor="ctr"/>
          <a:lstStyle/>
          <a:p>
            <a:r>
              <a:rPr lang="en-US" dirty="0"/>
              <a:t>SK Hynix </a:t>
            </a:r>
            <a:r>
              <a:rPr lang="en-US" dirty="0" err="1"/>
              <a:t>AiM</a:t>
            </a:r>
            <a:r>
              <a:rPr lang="en-US" dirty="0"/>
              <a:t>: System Organization (2022)</a:t>
            </a:r>
          </a:p>
        </p:txBody>
      </p:sp>
      <p:sp>
        <p:nvSpPr>
          <p:cNvPr id="3" name="Content Placeholder 2">
            <a:extLst>
              <a:ext uri="{FF2B5EF4-FFF2-40B4-BE49-F238E27FC236}">
                <a16:creationId xmlns:a16="http://schemas.microsoft.com/office/drawing/2014/main" id="{83629AC1-76BA-0047-A84D-823522F2F5C3}"/>
              </a:ext>
            </a:extLst>
          </p:cNvPr>
          <p:cNvSpPr>
            <a:spLocks noGrp="1"/>
          </p:cNvSpPr>
          <p:nvPr>
            <p:ph idx="1"/>
          </p:nvPr>
        </p:nvSpPr>
        <p:spPr>
          <a:xfrm>
            <a:off x="228600" y="914400"/>
            <a:ext cx="8610600" cy="5193723"/>
          </a:xfrm>
        </p:spPr>
        <p:txBody>
          <a:bodyPr/>
          <a:lstStyle/>
          <a:p>
            <a:r>
              <a:rPr lang="en-US" dirty="0"/>
              <a:t>GDDR6-based </a:t>
            </a:r>
            <a:r>
              <a:rPr lang="en-US" dirty="0" err="1"/>
              <a:t>AiM</a:t>
            </a:r>
            <a:r>
              <a:rPr lang="en-US" dirty="0"/>
              <a:t> architecture</a:t>
            </a:r>
          </a:p>
        </p:txBody>
      </p:sp>
      <p:sp>
        <p:nvSpPr>
          <p:cNvPr id="4" name="Slide Number Placeholder 3">
            <a:extLst>
              <a:ext uri="{FF2B5EF4-FFF2-40B4-BE49-F238E27FC236}">
                <a16:creationId xmlns:a16="http://schemas.microsoft.com/office/drawing/2014/main" id="{81891D3F-D152-9344-9026-3DCF898A87CA}"/>
              </a:ext>
            </a:extLst>
          </p:cNvPr>
          <p:cNvSpPr>
            <a:spLocks noGrp="1"/>
          </p:cNvSpPr>
          <p:nvPr>
            <p:ph type="sldNum"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sp>
        <p:nvSpPr>
          <p:cNvPr id="8" name="TextBox 7">
            <a:hlinkClick r:id="rId2"/>
            <a:extLst>
              <a:ext uri="{FF2B5EF4-FFF2-40B4-BE49-F238E27FC236}">
                <a16:creationId xmlns:a16="http://schemas.microsoft.com/office/drawing/2014/main" id="{AC769BE0-033B-B441-B52F-6177EDCFDA62}"/>
              </a:ext>
            </a:extLst>
          </p:cNvPr>
          <p:cNvSpPr txBox="1"/>
          <p:nvPr/>
        </p:nvSpPr>
        <p:spPr>
          <a:xfrm>
            <a:off x="523762" y="6477000"/>
            <a:ext cx="8096477" cy="369332"/>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rPr>
              <a:t>Lee et al., A 1ynm 1.25V 8Gb, 16Gb/s/pin GDDR6-based Accelerator-in-Memory supporting 1TFLOPS MAC Operation and Various Activation Functions for Deep-Learning Applications, ISSCC 2022</a:t>
            </a:r>
            <a:endParaRPr kumimoji="0" lang="en-US" sz="9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mn-cs"/>
            </a:endParaRPr>
          </a:p>
        </p:txBody>
      </p:sp>
      <p:pic>
        <p:nvPicPr>
          <p:cNvPr id="5" name="Picture 4">
            <a:extLst>
              <a:ext uri="{FF2B5EF4-FFF2-40B4-BE49-F238E27FC236}">
                <a16:creationId xmlns:a16="http://schemas.microsoft.com/office/drawing/2014/main" id="{84F3BB8F-3F49-D548-A49E-682CBCA6C8BD}"/>
              </a:ext>
            </a:extLst>
          </p:cNvPr>
          <p:cNvPicPr>
            <a:picLocks noChangeAspect="1"/>
          </p:cNvPicPr>
          <p:nvPr/>
        </p:nvPicPr>
        <p:blipFill>
          <a:blip r:embed="rId3"/>
          <a:stretch>
            <a:fillRect/>
          </a:stretch>
        </p:blipFill>
        <p:spPr>
          <a:xfrm>
            <a:off x="533400" y="1498600"/>
            <a:ext cx="4699000" cy="4826000"/>
          </a:xfrm>
          <a:prstGeom prst="rect">
            <a:avLst/>
          </a:prstGeom>
        </p:spPr>
      </p:pic>
      <p:pic>
        <p:nvPicPr>
          <p:cNvPr id="10" name="Picture 9">
            <a:extLst>
              <a:ext uri="{FF2B5EF4-FFF2-40B4-BE49-F238E27FC236}">
                <a16:creationId xmlns:a16="http://schemas.microsoft.com/office/drawing/2014/main" id="{0462163E-DC27-E748-A11E-9A9599C3CE9C}"/>
              </a:ext>
            </a:extLst>
          </p:cNvPr>
          <p:cNvPicPr>
            <a:picLocks noChangeAspect="1"/>
          </p:cNvPicPr>
          <p:nvPr/>
        </p:nvPicPr>
        <p:blipFill>
          <a:blip r:embed="rId4"/>
          <a:stretch>
            <a:fillRect/>
          </a:stretch>
        </p:blipFill>
        <p:spPr>
          <a:xfrm>
            <a:off x="5181600" y="1502660"/>
            <a:ext cx="3678238" cy="3069340"/>
          </a:xfrm>
          <a:prstGeom prst="rect">
            <a:avLst/>
          </a:prstGeom>
        </p:spPr>
      </p:pic>
      <p:pic>
        <p:nvPicPr>
          <p:cNvPr id="11" name="Picture 10">
            <a:extLst>
              <a:ext uri="{FF2B5EF4-FFF2-40B4-BE49-F238E27FC236}">
                <a16:creationId xmlns:a16="http://schemas.microsoft.com/office/drawing/2014/main" id="{B9E39E97-4753-B74D-BC8D-0E53BDD9D0FC}"/>
              </a:ext>
            </a:extLst>
          </p:cNvPr>
          <p:cNvPicPr>
            <a:picLocks noChangeAspect="1"/>
          </p:cNvPicPr>
          <p:nvPr/>
        </p:nvPicPr>
        <p:blipFill>
          <a:blip r:embed="rId5"/>
          <a:stretch>
            <a:fillRect/>
          </a:stretch>
        </p:blipFill>
        <p:spPr>
          <a:xfrm>
            <a:off x="5583238" y="4767911"/>
            <a:ext cx="3255962" cy="1404289"/>
          </a:xfrm>
          <a:prstGeom prst="rect">
            <a:avLst/>
          </a:prstGeom>
        </p:spPr>
      </p:pic>
    </p:spTree>
    <p:extLst>
      <p:ext uri="{BB962C8B-B14F-4D97-AF65-F5344CB8AC3E}">
        <p14:creationId xmlns:p14="http://schemas.microsoft.com/office/powerpoint/2010/main" val="3533787736"/>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D9C546-6A11-1120-A673-A501F4AC5FC4}"/>
              </a:ext>
            </a:extLst>
          </p:cNvPr>
          <p:cNvSpPr>
            <a:spLocks noGrp="1"/>
          </p:cNvSpPr>
          <p:nvPr>
            <p:ph type="title"/>
          </p:nvPr>
        </p:nvSpPr>
        <p:spPr>
          <a:xfrm>
            <a:off x="228600" y="152400"/>
            <a:ext cx="9167936" cy="1066800"/>
          </a:xfrm>
        </p:spPr>
        <p:txBody>
          <a:bodyPr/>
          <a:lstStyle/>
          <a:p>
            <a:r>
              <a:rPr lang="en-US" sz="3800" dirty="0" err="1"/>
              <a:t>AliBaba</a:t>
            </a:r>
            <a:r>
              <a:rPr lang="en-US" sz="3800" dirty="0"/>
              <a:t> PIM Recommendation System (2022)</a:t>
            </a:r>
          </a:p>
        </p:txBody>
      </p:sp>
      <p:sp>
        <p:nvSpPr>
          <p:cNvPr id="3" name="Content Placeholder 2">
            <a:extLst>
              <a:ext uri="{FF2B5EF4-FFF2-40B4-BE49-F238E27FC236}">
                <a16:creationId xmlns:a16="http://schemas.microsoft.com/office/drawing/2014/main" id="{5F160195-56F6-74E3-8969-3DF2E94937C1}"/>
              </a:ext>
            </a:extLst>
          </p:cNvPr>
          <p:cNvSpPr>
            <a:spLocks noGrp="1"/>
          </p:cNvSpPr>
          <p:nvPr>
            <p:ph idx="1"/>
          </p:nvPr>
        </p:nvSpPr>
        <p:spPr/>
        <p:txBody>
          <a:bodyPr/>
          <a:lstStyle/>
          <a:p>
            <a:endParaRPr lang="en-US"/>
          </a:p>
        </p:txBody>
      </p:sp>
      <p:sp>
        <p:nvSpPr>
          <p:cNvPr id="4" name="Slide Number Placeholder 3">
            <a:extLst>
              <a:ext uri="{FF2B5EF4-FFF2-40B4-BE49-F238E27FC236}">
                <a16:creationId xmlns:a16="http://schemas.microsoft.com/office/drawing/2014/main" id="{6380F43C-6533-8AC6-A6BF-105E6C561CE7}"/>
              </a:ext>
            </a:extLst>
          </p:cNvPr>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96CF17A-3047-224B-BC46-DD606BE3B229}" type="slidenum">
              <a:rPr kumimoji="0" lang="en-US" altLang="en-US" sz="1600" b="0" i="0" u="none" strike="noStrike" kern="1200" cap="none" spc="0" normalizeH="0" baseline="0" noProof="0" smtClean="0">
                <a:ln>
                  <a:noFill/>
                </a:ln>
                <a:solidFill>
                  <a:srgbClr val="000000"/>
                </a:solidFill>
                <a:effectLst/>
                <a:uLnTx/>
                <a:uFillTx/>
                <a:latin typeface="Garamond" charset="0"/>
                <a:ea typeface="ＭＳ Ｐゴシック" charset="-128"/>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altLang="en-US" sz="1600" b="0" i="0" u="none" strike="noStrike" kern="1200" cap="none" spc="0" normalizeH="0" baseline="0" noProof="0">
              <a:ln>
                <a:noFill/>
              </a:ln>
              <a:solidFill>
                <a:srgbClr val="000000"/>
              </a:solidFill>
              <a:effectLst/>
              <a:uLnTx/>
              <a:uFillTx/>
              <a:latin typeface="Garamond" charset="0"/>
              <a:ea typeface="ＭＳ Ｐゴシック" charset="-128"/>
              <a:cs typeface="+mn-cs"/>
            </a:endParaRPr>
          </a:p>
        </p:txBody>
      </p:sp>
      <p:pic>
        <p:nvPicPr>
          <p:cNvPr id="5" name="Picture 4">
            <a:extLst>
              <a:ext uri="{FF2B5EF4-FFF2-40B4-BE49-F238E27FC236}">
                <a16:creationId xmlns:a16="http://schemas.microsoft.com/office/drawing/2014/main" id="{68FE1CEA-D8CC-E719-F994-3424A0124DDE}"/>
              </a:ext>
            </a:extLst>
          </p:cNvPr>
          <p:cNvPicPr>
            <a:picLocks noChangeAspect="1"/>
          </p:cNvPicPr>
          <p:nvPr/>
        </p:nvPicPr>
        <p:blipFill>
          <a:blip r:embed="rId2"/>
          <a:stretch>
            <a:fillRect/>
          </a:stretch>
        </p:blipFill>
        <p:spPr>
          <a:xfrm>
            <a:off x="223735" y="1026550"/>
            <a:ext cx="3812235" cy="3573016"/>
          </a:xfrm>
          <a:prstGeom prst="rect">
            <a:avLst/>
          </a:prstGeom>
        </p:spPr>
      </p:pic>
      <p:pic>
        <p:nvPicPr>
          <p:cNvPr id="6" name="Picture 5">
            <a:extLst>
              <a:ext uri="{FF2B5EF4-FFF2-40B4-BE49-F238E27FC236}">
                <a16:creationId xmlns:a16="http://schemas.microsoft.com/office/drawing/2014/main" id="{8CCE5892-6368-A987-2CEE-A43367C6AE1F}"/>
              </a:ext>
            </a:extLst>
          </p:cNvPr>
          <p:cNvPicPr>
            <a:picLocks noChangeAspect="1"/>
          </p:cNvPicPr>
          <p:nvPr/>
        </p:nvPicPr>
        <p:blipFill>
          <a:blip r:embed="rId3"/>
          <a:stretch>
            <a:fillRect/>
          </a:stretch>
        </p:blipFill>
        <p:spPr>
          <a:xfrm>
            <a:off x="4330079" y="999834"/>
            <a:ext cx="4202361" cy="3623898"/>
          </a:xfrm>
          <a:prstGeom prst="rect">
            <a:avLst/>
          </a:prstGeom>
        </p:spPr>
      </p:pic>
      <p:pic>
        <p:nvPicPr>
          <p:cNvPr id="7" name="Picture 6">
            <a:extLst>
              <a:ext uri="{FF2B5EF4-FFF2-40B4-BE49-F238E27FC236}">
                <a16:creationId xmlns:a16="http://schemas.microsoft.com/office/drawing/2014/main" id="{8B8823BA-1CC6-C778-1F46-DA01D7A284DB}"/>
              </a:ext>
            </a:extLst>
          </p:cNvPr>
          <p:cNvPicPr>
            <a:picLocks noChangeAspect="1"/>
          </p:cNvPicPr>
          <p:nvPr/>
        </p:nvPicPr>
        <p:blipFill>
          <a:blip r:embed="rId4"/>
          <a:stretch>
            <a:fillRect/>
          </a:stretch>
        </p:blipFill>
        <p:spPr>
          <a:xfrm>
            <a:off x="1331640" y="4827100"/>
            <a:ext cx="6552728" cy="1878567"/>
          </a:xfrm>
          <a:prstGeom prst="rect">
            <a:avLst/>
          </a:prstGeom>
        </p:spPr>
      </p:pic>
    </p:spTree>
    <p:extLst>
      <p:ext uri="{BB962C8B-B14F-4D97-AF65-F5344CB8AC3E}">
        <p14:creationId xmlns:p14="http://schemas.microsoft.com/office/powerpoint/2010/main" val="2003946798"/>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45B1E4-4A3E-4B44-B90F-77CA8B5BE6E4}"/>
              </a:ext>
            </a:extLst>
          </p:cNvPr>
          <p:cNvSpPr>
            <a:spLocks noGrp="1"/>
          </p:cNvSpPr>
          <p:nvPr>
            <p:ph type="ctrTitle"/>
          </p:nvPr>
        </p:nvSpPr>
        <p:spPr>
          <a:xfrm>
            <a:off x="381000" y="1143000"/>
            <a:ext cx="8382000" cy="2209800"/>
          </a:xfrm>
        </p:spPr>
        <p:txBody>
          <a:bodyPr anchor="ctr"/>
          <a:lstStyle/>
          <a:p>
            <a:pPr algn="ctr"/>
            <a:r>
              <a:rPr lang="en-US" altLang="en-US" b="1" dirty="0">
                <a:solidFill>
                  <a:srgbClr val="C00000"/>
                </a:solidFill>
                <a:ea typeface="ＭＳ Ｐゴシック" charset="-128"/>
              </a:rPr>
              <a:t>Tutorial on </a:t>
            </a:r>
            <a:br>
              <a:rPr lang="en-US" altLang="en-US" b="1" dirty="0">
                <a:solidFill>
                  <a:srgbClr val="C00000"/>
                </a:solidFill>
                <a:ea typeface="ＭＳ Ｐゴシック" charset="-128"/>
              </a:rPr>
            </a:br>
            <a:r>
              <a:rPr lang="en-US" altLang="en-US" b="1" dirty="0">
                <a:solidFill>
                  <a:srgbClr val="C00000"/>
                </a:solidFill>
                <a:ea typeface="ＭＳ Ｐゴシック" panose="020B0600070205080204" pitchFamily="34" charset="-128"/>
              </a:rPr>
              <a:t>Memory-Centric Computing:</a:t>
            </a:r>
            <a:br>
              <a:rPr lang="en-US" altLang="en-US" b="1" dirty="0">
                <a:solidFill>
                  <a:srgbClr val="C00000"/>
                </a:solidFill>
                <a:ea typeface="ＭＳ Ｐゴシック" panose="020B0600070205080204" pitchFamily="34" charset="-128"/>
              </a:rPr>
            </a:br>
            <a:r>
              <a:rPr lang="en-US" altLang="en-US" dirty="0">
                <a:solidFill>
                  <a:srgbClr val="006633"/>
                </a:solidFill>
                <a:ea typeface="ＭＳ Ｐゴシック" panose="020B0600070205080204" pitchFamily="34" charset="-128"/>
              </a:rPr>
              <a:t>Processing-Near-Memory</a:t>
            </a:r>
            <a:endParaRPr lang="en-US" b="1" dirty="0">
              <a:solidFill>
                <a:srgbClr val="C00000"/>
              </a:solidFill>
            </a:endParaRPr>
          </a:p>
        </p:txBody>
      </p:sp>
      <p:pic>
        <p:nvPicPr>
          <p:cNvPr id="4" name="Picture 3" descr="safari.png">
            <a:extLst>
              <a:ext uri="{FF2B5EF4-FFF2-40B4-BE49-F238E27FC236}">
                <a16:creationId xmlns:a16="http://schemas.microsoft.com/office/drawing/2014/main" id="{6F338064-9249-C04B-BB1E-830D09E56900}"/>
              </a:ext>
            </a:extLst>
          </p:cNvPr>
          <p:cNvPicPr>
            <a:picLocks noChangeAspect="1"/>
          </p:cNvPicPr>
          <p:nvPr/>
        </p:nvPicPr>
        <p:blipFill>
          <a:blip r:embed="rId3" cstate="print"/>
          <a:stretch>
            <a:fillRect/>
          </a:stretch>
        </p:blipFill>
        <p:spPr>
          <a:xfrm>
            <a:off x="107023" y="6133800"/>
            <a:ext cx="2239579" cy="648000"/>
          </a:xfrm>
          <a:prstGeom prst="rect">
            <a:avLst/>
          </a:prstGeom>
        </p:spPr>
      </p:pic>
      <p:pic>
        <p:nvPicPr>
          <p:cNvPr id="5" name="Picture 2" descr="ETH Zurich short logo, black">
            <a:extLst>
              <a:ext uri="{FF2B5EF4-FFF2-40B4-BE49-F238E27FC236}">
                <a16:creationId xmlns:a16="http://schemas.microsoft.com/office/drawing/2014/main" id="{6BB9B15D-F9ED-6140-BDA2-30DF4E4A369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982" t="19970" r="7940" b="18111"/>
          <a:stretch/>
        </p:blipFill>
        <p:spPr bwMode="auto">
          <a:xfrm>
            <a:off x="6357969" y="6074246"/>
            <a:ext cx="2750535" cy="783754"/>
          </a:xfrm>
          <a:prstGeom prst="rect">
            <a:avLst/>
          </a:prstGeom>
          <a:noFill/>
          <a:extLst>
            <a:ext uri="{909E8E84-426E-40dd-AFC4-6F175D3DCCD1}">
              <a14:hiddenFill xmlns:a14="http://schemas.microsoft.com/office/drawing/2010/main" xmlns="">
                <a:solidFill>
                  <a:srgbClr val="FFFFFF"/>
                </a:solidFill>
              </a14:hiddenFill>
            </a:ext>
          </a:extLst>
        </p:spPr>
      </p:pic>
      <p:sp>
        <p:nvSpPr>
          <p:cNvPr id="7" name="Rectangle 5">
            <a:extLst>
              <a:ext uri="{FF2B5EF4-FFF2-40B4-BE49-F238E27FC236}">
                <a16:creationId xmlns:a16="http://schemas.microsoft.com/office/drawing/2014/main" id="{86957E2F-C1A4-A3BE-483B-9F1225948C0D}"/>
              </a:ext>
            </a:extLst>
          </p:cNvPr>
          <p:cNvSpPr txBox="1">
            <a:spLocks noChangeArrowheads="1"/>
          </p:cNvSpPr>
          <p:nvPr/>
        </p:nvSpPr>
        <p:spPr bwMode="auto">
          <a:xfrm>
            <a:off x="647700" y="3573017"/>
            <a:ext cx="7848600" cy="33611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0" indent="0" algn="ctr" rtl="0" eaLnBrk="0" fontAlgn="base" hangingPunct="0">
              <a:spcBef>
                <a:spcPct val="20000"/>
              </a:spcBef>
              <a:spcAft>
                <a:spcPct val="0"/>
              </a:spcAft>
              <a:buClr>
                <a:schemeClr val="accent1"/>
              </a:buClr>
              <a:buSzPct val="65000"/>
              <a:buFont typeface="Wingdings" pitchFamily="2" charset="2"/>
              <a:buNone/>
              <a:defRPr sz="2400">
                <a:solidFill>
                  <a:schemeClr val="tx1"/>
                </a:solidFill>
                <a:latin typeface="+mn-lt"/>
                <a:ea typeface="ＭＳ Ｐゴシック" charset="0"/>
                <a:cs typeface="ＭＳ Ｐゴシック" charset="0"/>
              </a:defRPr>
            </a:lvl1pPr>
            <a:lvl2pPr marL="669925" indent="-325438" algn="l" rtl="0" eaLnBrk="0" fontAlgn="base" hangingPunct="0">
              <a:spcBef>
                <a:spcPct val="20000"/>
              </a:spcBef>
              <a:spcAft>
                <a:spcPct val="0"/>
              </a:spcAft>
              <a:buClr>
                <a:schemeClr val="accent2"/>
              </a:buClr>
              <a:buSzPct val="60000"/>
              <a:buFont typeface="Wingdings" pitchFamily="2" charset="2"/>
              <a:buChar char="q"/>
              <a:defRPr sz="2200">
                <a:solidFill>
                  <a:schemeClr val="tx1"/>
                </a:solidFill>
                <a:latin typeface="+mn-lt"/>
                <a:ea typeface="ＭＳ Ｐゴシック" pitchFamily="-106" charset="-128"/>
              </a:defRPr>
            </a:lvl2pPr>
            <a:lvl3pPr marL="1022350" indent="-350838" algn="l" rtl="0" eaLnBrk="0" fontAlgn="base" hangingPunct="0">
              <a:spcBef>
                <a:spcPct val="20000"/>
              </a:spcBef>
              <a:spcAft>
                <a:spcPct val="0"/>
              </a:spcAft>
              <a:buClr>
                <a:schemeClr val="accent1"/>
              </a:buClr>
              <a:buSzPct val="65000"/>
              <a:buFont typeface="Wingdings" pitchFamily="2" charset="2"/>
              <a:buChar char="n"/>
              <a:defRPr sz="2000">
                <a:solidFill>
                  <a:schemeClr val="tx1"/>
                </a:solidFill>
                <a:latin typeface="+mn-lt"/>
                <a:ea typeface="ＭＳ Ｐゴシック" pitchFamily="-106" charset="-128"/>
              </a:defRPr>
            </a:lvl3pPr>
            <a:lvl4pPr marL="1339850" indent="-315913" algn="l" rtl="0" eaLnBrk="0" fontAlgn="base" hangingPunct="0">
              <a:spcBef>
                <a:spcPct val="20000"/>
              </a:spcBef>
              <a:spcAft>
                <a:spcPct val="0"/>
              </a:spcAft>
              <a:buClr>
                <a:schemeClr val="accent2"/>
              </a:buClr>
              <a:buSzPct val="70000"/>
              <a:buFont typeface="Wingdings" pitchFamily="2" charset="2"/>
              <a:buChar char="q"/>
              <a:defRPr>
                <a:solidFill>
                  <a:schemeClr val="tx1"/>
                </a:solidFill>
                <a:latin typeface="+mn-lt"/>
                <a:ea typeface="ＭＳ Ｐゴシック" pitchFamily="-106" charset="-128"/>
              </a:defRPr>
            </a:lvl4pPr>
            <a:lvl5pPr marL="1681163" indent="-339725" algn="l" rtl="0" eaLnBrk="0" fontAlgn="base" hangingPunct="0">
              <a:spcBef>
                <a:spcPct val="20000"/>
              </a:spcBef>
              <a:spcAft>
                <a:spcPct val="0"/>
              </a:spcAft>
              <a:buClr>
                <a:schemeClr val="accent1"/>
              </a:buClr>
              <a:buSzPct val="75000"/>
              <a:buFont typeface="Wingdings" pitchFamily="2" charset="2"/>
              <a:buChar char="§"/>
              <a:defRPr sz="1600">
                <a:solidFill>
                  <a:schemeClr val="tx1"/>
                </a:solidFill>
                <a:latin typeface="+mn-lt"/>
                <a:ea typeface="ＭＳ Ｐゴシック" pitchFamily="-106" charset="-128"/>
              </a:defRPr>
            </a:lvl5pPr>
            <a:lvl6pPr marL="21383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6pPr>
            <a:lvl7pPr marL="25955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7pPr>
            <a:lvl8pPr marL="30527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8pPr>
            <a:lvl9pPr marL="3509963" indent="-339725" algn="l" rtl="0" fontAlgn="base">
              <a:spcBef>
                <a:spcPct val="20000"/>
              </a:spcBef>
              <a:spcAft>
                <a:spcPct val="0"/>
              </a:spcAft>
              <a:buClr>
                <a:schemeClr val="accent1"/>
              </a:buClr>
              <a:buSzPct val="75000"/>
              <a:buFont typeface="Wingdings" pitchFamily="2" charset="2"/>
              <a:buChar char="§"/>
              <a:defRPr sz="1600">
                <a:solidFill>
                  <a:schemeClr val="tx1"/>
                </a:solidFill>
                <a:latin typeface="+mn-lt"/>
              </a:defRPr>
            </a:lvl9pPr>
          </a:lstStyle>
          <a:p>
            <a:pPr eaLnBrk="1" hangingPunct="1"/>
            <a:r>
              <a:rPr lang="en-US" altLang="en-US" sz="3200" kern="0" dirty="0">
                <a:solidFill>
                  <a:srgbClr val="003399"/>
                </a:solidFill>
                <a:ea typeface="ＭＳ Ｐゴシック" panose="020B0600070205080204" pitchFamily="34" charset="-128"/>
              </a:rPr>
              <a:t>Geraldo F. Oliveira</a:t>
            </a:r>
          </a:p>
          <a:p>
            <a:pPr eaLnBrk="1" hangingPunct="1"/>
            <a:r>
              <a:rPr lang="en-US" altLang="en-US" sz="3200" kern="0" dirty="0">
                <a:ea typeface="ＭＳ Ｐゴシック" panose="020B0600070205080204" pitchFamily="34" charset="-128"/>
              </a:rPr>
              <a:t>Prof. Onur Mutlu </a:t>
            </a:r>
            <a:br>
              <a:rPr lang="en-US" altLang="en-US" sz="3200" kern="0" dirty="0">
                <a:ea typeface="ＭＳ Ｐゴシック" panose="020B0600070205080204" pitchFamily="34" charset="-128"/>
              </a:rPr>
            </a:br>
            <a:endParaRPr lang="en-US" altLang="en-US" sz="2800" kern="0" dirty="0">
              <a:ea typeface="ＭＳ Ｐゴシック" panose="020B0600070205080204" pitchFamily="34" charset="-128"/>
            </a:endParaRPr>
          </a:p>
          <a:p>
            <a:pPr eaLnBrk="1" hangingPunct="1"/>
            <a:r>
              <a:rPr lang="en-US" altLang="en-US" sz="2800" kern="0" dirty="0">
                <a:ea typeface="ＭＳ Ｐゴシック" panose="020B0600070205080204" pitchFamily="34" charset="-128"/>
              </a:rPr>
              <a:t>ISCA 2024</a:t>
            </a:r>
          </a:p>
          <a:p>
            <a:pPr eaLnBrk="1" hangingPunct="1"/>
            <a:r>
              <a:rPr lang="en-US" altLang="en-US" sz="2800" kern="0" dirty="0">
                <a:ea typeface="ＭＳ Ｐゴシック" panose="020B0600070205080204" pitchFamily="34" charset="-128"/>
              </a:rPr>
              <a:t>29 June 2024</a:t>
            </a:r>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a:p>
            <a:pPr eaLnBrk="1" hangingPunct="1"/>
            <a:endParaRPr lang="en-US" altLang="en-US" kern="0" dirty="0">
              <a:ea typeface="ＭＳ Ｐゴシック" panose="020B0600070205080204" pitchFamily="34" charset="-128"/>
            </a:endParaRPr>
          </a:p>
        </p:txBody>
      </p:sp>
    </p:spTree>
    <p:extLst>
      <p:ext uri="{BB962C8B-B14F-4D97-AF65-F5344CB8AC3E}">
        <p14:creationId xmlns:p14="http://schemas.microsoft.com/office/powerpoint/2010/main" val="313915940"/>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1" name="TextBox 510"/>
          <p:cNvSpPr txBox="1"/>
          <p:nvPr/>
        </p:nvSpPr>
        <p:spPr>
          <a:xfrm>
            <a:off x="5868144" y="2204864"/>
            <a:ext cx="79589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4D5494"/>
                </a:solidFill>
                <a:effectLst/>
                <a:uLnTx/>
                <a:uFillTx/>
                <a:latin typeface="Tahoma"/>
                <a:ea typeface="+mn-ea"/>
                <a:cs typeface="+mn-cs"/>
              </a:rPr>
              <a:t>Logic</a:t>
            </a:r>
          </a:p>
        </p:txBody>
      </p:sp>
      <p:sp>
        <p:nvSpPr>
          <p:cNvPr id="512" name="TextBox 511"/>
          <p:cNvSpPr txBox="1"/>
          <p:nvPr/>
        </p:nvSpPr>
        <p:spPr>
          <a:xfrm>
            <a:off x="5796136" y="1700808"/>
            <a:ext cx="1123437"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5B62F"/>
                </a:solidFill>
                <a:effectLst/>
                <a:uLnTx/>
                <a:uFillTx/>
                <a:latin typeface="Tahoma"/>
                <a:ea typeface="+mn-ea"/>
                <a:cs typeface="+mn-cs"/>
              </a:rPr>
              <a:t>Memory</a:t>
            </a:r>
          </a:p>
        </p:txBody>
      </p:sp>
      <p:sp>
        <p:nvSpPr>
          <p:cNvPr id="2" name="Title 1"/>
          <p:cNvSpPr>
            <a:spLocks noGrp="1"/>
          </p:cNvSpPr>
          <p:nvPr>
            <p:ph type="title"/>
          </p:nvPr>
        </p:nvSpPr>
        <p:spPr/>
        <p:txBody>
          <a:bodyPr/>
          <a:lstStyle/>
          <a:p>
            <a:r>
              <a:rPr lang="en-US" dirty="0" err="1"/>
              <a:t>Tesseract</a:t>
            </a:r>
            <a:r>
              <a:rPr lang="en-US" dirty="0"/>
              <a:t> System for Graph Processing</a:t>
            </a:r>
          </a:p>
        </p:txBody>
      </p:sp>
      <p:sp>
        <p:nvSpPr>
          <p:cNvPr id="4" name="Slide Number Placeholder 3"/>
          <p:cNvSpPr>
            <a:spLocks noGrp="1"/>
          </p:cNvSpPr>
          <p:nvPr>
            <p:ph type="sldNum" sz="quarter" idx="1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23594FA-E141-4234-AE05-360401972BE7}" type="slidenum">
              <a:rPr kumimoji="0" lang="en-US" altLang="en-US" sz="1600" b="0" i="0" u="none" strike="noStrike" kern="1200" cap="none" spc="0" normalizeH="0" baseline="0" noProof="0" smtClean="0">
                <a:ln>
                  <a:noFill/>
                </a:ln>
                <a:solidFill>
                  <a:srgbClr val="000000"/>
                </a:solidFill>
                <a:effectLst/>
                <a:uLnTx/>
                <a:uFillTx/>
                <a:latin typeface="Garamond"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altLang="en-US" sz="1600" b="0" i="0" u="none" strike="noStrike" kern="1200" cap="none" spc="0" normalizeH="0" baseline="0" noProof="0">
              <a:ln>
                <a:noFill/>
              </a:ln>
              <a:solidFill>
                <a:srgbClr val="000000"/>
              </a:solidFill>
              <a:effectLst/>
              <a:uLnTx/>
              <a:uFillTx/>
              <a:latin typeface="Garamond" pitchFamily="18" charset="0"/>
              <a:ea typeface="+mn-ea"/>
              <a:cs typeface="+mn-cs"/>
            </a:endParaRPr>
          </a:p>
        </p:txBody>
      </p:sp>
      <p:pic>
        <p:nvPicPr>
          <p:cNvPr id="258" name="Picture 2" descr="http://www.extremetech.com/wp-content/uploads/2013/09/hybrid_memory_cub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01620" y="1340768"/>
            <a:ext cx="3383774" cy="2429550"/>
          </a:xfrm>
          <a:prstGeom prst="rect">
            <a:avLst/>
          </a:prstGeom>
          <a:noFill/>
          <a:extLst>
            <a:ext uri="{909E8E84-426E-40dd-AFC4-6F175D3DCCD1}">
              <a14:hiddenFill xmlns:a14="http://schemas.microsoft.com/office/drawing/2010/main" xmlns="">
                <a:solidFill>
                  <a:srgbClr val="FFFFFF"/>
                </a:solidFill>
              </a14:hiddenFill>
            </a:ext>
          </a:extLst>
        </p:spPr>
      </p:pic>
      <p:grpSp>
        <p:nvGrpSpPr>
          <p:cNvPr id="259" name="그룹 137"/>
          <p:cNvGrpSpPr/>
          <p:nvPr/>
        </p:nvGrpSpPr>
        <p:grpSpPr>
          <a:xfrm>
            <a:off x="2960548" y="2386982"/>
            <a:ext cx="2890319" cy="3322913"/>
            <a:chOff x="2540320" y="2698376"/>
            <a:chExt cx="2890319" cy="3322913"/>
          </a:xfrm>
        </p:grpSpPr>
        <p:cxnSp>
          <p:nvCxnSpPr>
            <p:cNvPr id="260" name="직선 연결선 64"/>
            <p:cNvCxnSpPr/>
            <p:nvPr/>
          </p:nvCxnSpPr>
          <p:spPr>
            <a:xfrm>
              <a:off x="2540320" y="3008078"/>
              <a:ext cx="101813" cy="990596"/>
            </a:xfrm>
            <a:prstGeom prst="line">
              <a:avLst/>
            </a:prstGeom>
            <a:noFill/>
            <a:ln w="9525" cap="flat" cmpd="sng" algn="ctr">
              <a:solidFill>
                <a:sysClr val="windowText" lastClr="000000"/>
              </a:solidFill>
              <a:prstDash val="dash"/>
            </a:ln>
            <a:effectLst/>
          </p:spPr>
        </p:cxnSp>
        <p:cxnSp>
          <p:nvCxnSpPr>
            <p:cNvPr id="261" name="직선 연결선 67"/>
            <p:cNvCxnSpPr/>
            <p:nvPr/>
          </p:nvCxnSpPr>
          <p:spPr>
            <a:xfrm flipH="1">
              <a:off x="5107196" y="2698376"/>
              <a:ext cx="323443" cy="1300298"/>
            </a:xfrm>
            <a:prstGeom prst="line">
              <a:avLst/>
            </a:prstGeom>
            <a:noFill/>
            <a:ln w="9525" cap="flat" cmpd="sng" algn="ctr">
              <a:solidFill>
                <a:sysClr val="windowText" lastClr="000000"/>
              </a:solidFill>
              <a:prstDash val="dash"/>
            </a:ln>
            <a:effectLst/>
          </p:spPr>
        </p:cxnSp>
        <p:grpSp>
          <p:nvGrpSpPr>
            <p:cNvPr id="262" name="그룹 85"/>
            <p:cNvGrpSpPr/>
            <p:nvPr/>
          </p:nvGrpSpPr>
          <p:grpSpPr>
            <a:xfrm>
              <a:off x="2542515" y="3916837"/>
              <a:ext cx="2664295" cy="2104452"/>
              <a:chOff x="3275856" y="3916837"/>
              <a:chExt cx="2664295" cy="2104452"/>
            </a:xfrm>
          </p:grpSpPr>
          <p:sp>
            <p:nvSpPr>
              <p:cNvPr id="263" name="직사각형 4"/>
              <p:cNvSpPr/>
              <p:nvPr/>
            </p:nvSpPr>
            <p:spPr>
              <a:xfrm>
                <a:off x="3375473" y="3998674"/>
                <a:ext cx="2465060" cy="2022615"/>
              </a:xfrm>
              <a:prstGeom prst="rect">
                <a:avLst/>
              </a:prstGeom>
              <a:solidFill>
                <a:sysClr val="window" lastClr="FFFFFF"/>
              </a:solidFill>
              <a:ln w="254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grpSp>
            <p:nvGrpSpPr>
              <p:cNvPr id="264" name="그룹 84"/>
              <p:cNvGrpSpPr/>
              <p:nvPr/>
            </p:nvGrpSpPr>
            <p:grpSpPr>
              <a:xfrm>
                <a:off x="3501888" y="3916837"/>
                <a:ext cx="2212233" cy="2010654"/>
                <a:chOff x="3501887" y="3916837"/>
                <a:chExt cx="2212233" cy="2010654"/>
              </a:xfrm>
            </p:grpSpPr>
            <p:grpSp>
              <p:nvGrpSpPr>
                <p:cNvPr id="267" name="그룹 49"/>
                <p:cNvGrpSpPr/>
                <p:nvPr/>
              </p:nvGrpSpPr>
              <p:grpSpPr>
                <a:xfrm flipV="1">
                  <a:off x="3627842" y="5167522"/>
                  <a:ext cx="64123" cy="489852"/>
                  <a:chOff x="3491880" y="4419110"/>
                  <a:chExt cx="73052" cy="558062"/>
                </a:xfrm>
              </p:grpSpPr>
              <p:cxnSp>
                <p:nvCxnSpPr>
                  <p:cNvPr id="310" name="직선 화살표 연결선 50"/>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11" name="직선 화살표 연결선 51"/>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8" name="그룹 52"/>
                <p:cNvGrpSpPr/>
                <p:nvPr/>
              </p:nvGrpSpPr>
              <p:grpSpPr>
                <a:xfrm flipV="1">
                  <a:off x="4070289" y="5167522"/>
                  <a:ext cx="64123" cy="489852"/>
                  <a:chOff x="3491880" y="4419110"/>
                  <a:chExt cx="73052" cy="558062"/>
                </a:xfrm>
              </p:grpSpPr>
              <p:cxnSp>
                <p:nvCxnSpPr>
                  <p:cNvPr id="308" name="직선 화살표 연결선 5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9" name="직선 화살표 연결선 54"/>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69" name="그룹 55"/>
                <p:cNvGrpSpPr/>
                <p:nvPr/>
              </p:nvGrpSpPr>
              <p:grpSpPr>
                <a:xfrm flipV="1">
                  <a:off x="4512736" y="5167522"/>
                  <a:ext cx="64123" cy="489852"/>
                  <a:chOff x="3491880" y="4419110"/>
                  <a:chExt cx="73052" cy="558062"/>
                </a:xfrm>
              </p:grpSpPr>
              <p:cxnSp>
                <p:nvCxnSpPr>
                  <p:cNvPr id="306" name="직선 화살표 연결선 56"/>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7" name="직선 화살표 연결선 57"/>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0" name="그룹 58"/>
                <p:cNvGrpSpPr/>
                <p:nvPr/>
              </p:nvGrpSpPr>
              <p:grpSpPr>
                <a:xfrm flipV="1">
                  <a:off x="5524042" y="5167522"/>
                  <a:ext cx="64123" cy="489852"/>
                  <a:chOff x="3491880" y="4419110"/>
                  <a:chExt cx="73052" cy="558062"/>
                </a:xfrm>
              </p:grpSpPr>
              <p:cxnSp>
                <p:nvCxnSpPr>
                  <p:cNvPr id="304" name="직선 화살표 연결선 59"/>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5" name="직선 화살표 연결선 60"/>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1" name="그룹 39"/>
                <p:cNvGrpSpPr/>
                <p:nvPr/>
              </p:nvGrpSpPr>
              <p:grpSpPr>
                <a:xfrm>
                  <a:off x="3627842" y="4362113"/>
                  <a:ext cx="64123" cy="489852"/>
                  <a:chOff x="3491880" y="4419110"/>
                  <a:chExt cx="73052" cy="558062"/>
                </a:xfrm>
              </p:grpSpPr>
              <p:cxnSp>
                <p:nvCxnSpPr>
                  <p:cNvPr id="302" name="직선 화살표 연결선 33"/>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3" name="직선 화살표 연결선 3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2" name="그룹 40"/>
                <p:cNvGrpSpPr/>
                <p:nvPr/>
              </p:nvGrpSpPr>
              <p:grpSpPr>
                <a:xfrm>
                  <a:off x="4070289" y="4362113"/>
                  <a:ext cx="64123" cy="489852"/>
                  <a:chOff x="3491880" y="4419110"/>
                  <a:chExt cx="73052" cy="558062"/>
                </a:xfrm>
              </p:grpSpPr>
              <p:cxnSp>
                <p:nvCxnSpPr>
                  <p:cNvPr id="300" name="직선 화살표 연결선 41"/>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301" name="직선 화살표 연결선 42"/>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3" name="그룹 43"/>
                <p:cNvGrpSpPr/>
                <p:nvPr/>
              </p:nvGrpSpPr>
              <p:grpSpPr>
                <a:xfrm>
                  <a:off x="4512736" y="4362113"/>
                  <a:ext cx="64123" cy="489852"/>
                  <a:chOff x="3491880" y="4419110"/>
                  <a:chExt cx="73052" cy="558062"/>
                </a:xfrm>
              </p:grpSpPr>
              <p:cxnSp>
                <p:nvCxnSpPr>
                  <p:cNvPr id="298" name="직선 화살표 연결선 44"/>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9" name="직선 화살표 연결선 45"/>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nvGrpSpPr>
                <p:cNvPr id="274" name="그룹 46"/>
                <p:cNvGrpSpPr/>
                <p:nvPr/>
              </p:nvGrpSpPr>
              <p:grpSpPr>
                <a:xfrm>
                  <a:off x="5524042" y="4362113"/>
                  <a:ext cx="64123" cy="489852"/>
                  <a:chOff x="3491880" y="4419110"/>
                  <a:chExt cx="73052" cy="558062"/>
                </a:xfrm>
              </p:grpSpPr>
              <p:cxnSp>
                <p:nvCxnSpPr>
                  <p:cNvPr id="296" name="직선 화살표 연결선 47"/>
                  <p:cNvCxnSpPr/>
                  <p:nvPr/>
                </p:nvCxnSpPr>
                <p:spPr>
                  <a:xfrm flipH="1">
                    <a:off x="3562846" y="4419110"/>
                    <a:ext cx="2086" cy="558062"/>
                  </a:xfrm>
                  <a:prstGeom prst="straightConnector1">
                    <a:avLst/>
                  </a:prstGeom>
                  <a:noFill/>
                  <a:ln w="9525" cap="flat" cmpd="sng" algn="ctr">
                    <a:solidFill>
                      <a:srgbClr val="5DA5DA">
                        <a:shade val="95000"/>
                        <a:satMod val="105000"/>
                      </a:srgbClr>
                    </a:solidFill>
                    <a:prstDash val="solid"/>
                    <a:headEnd type="none"/>
                    <a:tailEnd type="triangle" w="sm" len="sm"/>
                  </a:ln>
                  <a:effectLst/>
                </p:spPr>
              </p:cxnSp>
              <p:cxnSp>
                <p:nvCxnSpPr>
                  <p:cNvPr id="297" name="직선 화살표 연결선 48"/>
                  <p:cNvCxnSpPr/>
                  <p:nvPr/>
                </p:nvCxnSpPr>
                <p:spPr>
                  <a:xfrm>
                    <a:off x="3491880" y="4851158"/>
                    <a:ext cx="0" cy="126014"/>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sp>
              <p:nvSpPr>
                <p:cNvPr id="275" name="직사각형 6"/>
                <p:cNvSpPr/>
                <p:nvPr/>
              </p:nvSpPr>
              <p:spPr>
                <a:xfrm>
                  <a:off x="35018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6" name="직사각형 7"/>
                <p:cNvSpPr/>
                <p:nvPr/>
              </p:nvSpPr>
              <p:spPr>
                <a:xfrm>
                  <a:off x="3944334"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7" name="직사각형 8"/>
                <p:cNvSpPr/>
                <p:nvPr/>
              </p:nvSpPr>
              <p:spPr>
                <a:xfrm>
                  <a:off x="4386781"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8" name="직사각형 11"/>
                <p:cNvSpPr/>
                <p:nvPr/>
              </p:nvSpPr>
              <p:spPr>
                <a:xfrm>
                  <a:off x="3501887"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79" name="직사각형 12"/>
                <p:cNvSpPr/>
                <p:nvPr/>
              </p:nvSpPr>
              <p:spPr>
                <a:xfrm>
                  <a:off x="3944334"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0" name="직사각형 13"/>
                <p:cNvSpPr/>
                <p:nvPr/>
              </p:nvSpPr>
              <p:spPr>
                <a:xfrm>
                  <a:off x="4386781" y="44885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1" name="직사각형 15"/>
                <p:cNvSpPr/>
                <p:nvPr/>
              </p:nvSpPr>
              <p:spPr>
                <a:xfrm>
                  <a:off x="35018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2" name="직사각형 16"/>
                <p:cNvSpPr/>
                <p:nvPr/>
              </p:nvSpPr>
              <p:spPr>
                <a:xfrm>
                  <a:off x="3944334"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3" name="직사각형 17"/>
                <p:cNvSpPr/>
                <p:nvPr/>
              </p:nvSpPr>
              <p:spPr>
                <a:xfrm>
                  <a:off x="4386781"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4" name="직사각형 19"/>
                <p:cNvSpPr/>
                <p:nvPr/>
              </p:nvSpPr>
              <p:spPr>
                <a:xfrm>
                  <a:off x="35018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5" name="직사각형 20"/>
                <p:cNvSpPr/>
                <p:nvPr/>
              </p:nvSpPr>
              <p:spPr>
                <a:xfrm>
                  <a:off x="3944334"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6" name="직사각형 21"/>
                <p:cNvSpPr/>
                <p:nvPr/>
              </p:nvSpPr>
              <p:spPr>
                <a:xfrm>
                  <a:off x="4386781"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7" name="직사각형 5"/>
                <p:cNvSpPr/>
                <p:nvPr/>
              </p:nvSpPr>
              <p:spPr>
                <a:xfrm>
                  <a:off x="3501887" y="4851965"/>
                  <a:ext cx="2212233" cy="316034"/>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600" b="0" i="0" u="none" strike="noStrike" kern="0" cap="none" spc="0" normalizeH="0" baseline="0" noProof="0" dirty="0">
                      <a:ln>
                        <a:noFill/>
                      </a:ln>
                      <a:solidFill>
                        <a:sysClr val="windowText" lastClr="000000"/>
                      </a:solidFill>
                      <a:effectLst/>
                      <a:uLnTx/>
                      <a:uFillTx/>
                      <a:latin typeface="Calibri"/>
                      <a:ea typeface="나눔고딕"/>
                      <a:cs typeface="+mn-cs"/>
                    </a:rPr>
                    <a:t>Crossbar Network</a:t>
                  </a:r>
                  <a:endParaRPr kumimoji="0" lang="ko-KR" altLang="en-US" sz="16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8" name="직사각형 9"/>
                <p:cNvSpPr/>
                <p:nvPr/>
              </p:nvSpPr>
              <p:spPr>
                <a:xfrm>
                  <a:off x="5398087" y="410928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89" name="직사각형 14"/>
                <p:cNvSpPr/>
                <p:nvPr/>
              </p:nvSpPr>
              <p:spPr>
                <a:xfrm>
                  <a:off x="5398087" y="4480626"/>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0" name="직사각형 18"/>
                <p:cNvSpPr/>
                <p:nvPr/>
              </p:nvSpPr>
              <p:spPr>
                <a:xfrm>
                  <a:off x="5398087" y="5286511"/>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1" name="직사각형 22"/>
                <p:cNvSpPr/>
                <p:nvPr/>
              </p:nvSpPr>
              <p:spPr>
                <a:xfrm>
                  <a:off x="5398087" y="5657850"/>
                  <a:ext cx="316033" cy="25282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292" name="TextBox 291"/>
                <p:cNvSpPr txBox="1"/>
                <p:nvPr/>
              </p:nvSpPr>
              <p:spPr>
                <a:xfrm>
                  <a:off x="4860355" y="3916837"/>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3" name="TextBox 292"/>
                <p:cNvSpPr txBox="1"/>
                <p:nvPr/>
              </p:nvSpPr>
              <p:spPr>
                <a:xfrm>
                  <a:off x="4860355" y="4297315"/>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4" name="TextBox 293"/>
                <p:cNvSpPr txBox="1"/>
                <p:nvPr/>
              </p:nvSpPr>
              <p:spPr>
                <a:xfrm>
                  <a:off x="4860355" y="5096119"/>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sp>
              <p:nvSpPr>
                <p:cNvPr id="295" name="TextBox 294"/>
                <p:cNvSpPr txBox="1"/>
                <p:nvPr/>
              </p:nvSpPr>
              <p:spPr>
                <a:xfrm>
                  <a:off x="4860355" y="5465826"/>
                  <a:ext cx="397866" cy="461665"/>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Tahoma"/>
                      <a:ea typeface="+mn-ea"/>
                      <a:cs typeface="+mn-cs"/>
                    </a:rPr>
                    <a:t>…</a:t>
                  </a:r>
                  <a:endParaRPr kumimoji="0" lang="ko-KR" altLang="en-US" sz="2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cxnSp>
            <p:nvCxnSpPr>
              <p:cNvPr id="265" name="직선 화살표 연결선 78"/>
              <p:cNvCxnSpPr/>
              <p:nvPr/>
            </p:nvCxnSpPr>
            <p:spPr>
              <a:xfrm flipH="1">
                <a:off x="3275856" y="5013177"/>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cxnSp>
            <p:nvCxnSpPr>
              <p:cNvPr id="266" name="직선 화살표 연결선 83"/>
              <p:cNvCxnSpPr/>
              <p:nvPr/>
            </p:nvCxnSpPr>
            <p:spPr>
              <a:xfrm flipH="1">
                <a:off x="5714120" y="5015083"/>
                <a:ext cx="226031" cy="0"/>
              </a:xfrm>
              <a:prstGeom prst="straightConnector1">
                <a:avLst/>
              </a:prstGeom>
              <a:noFill/>
              <a:ln w="9525" cap="flat" cmpd="sng" algn="ctr">
                <a:solidFill>
                  <a:srgbClr val="5DA5DA">
                    <a:shade val="95000"/>
                    <a:satMod val="105000"/>
                  </a:srgbClr>
                </a:solidFill>
                <a:prstDash val="solid"/>
                <a:headEnd type="triangle" w="sm" len="sm"/>
                <a:tailEnd type="triangle" w="sm" len="sm"/>
              </a:ln>
              <a:effectLst/>
            </p:spPr>
          </p:cxnSp>
        </p:grpSp>
      </p:grpSp>
      <p:grpSp>
        <p:nvGrpSpPr>
          <p:cNvPr id="312" name="그룹 138"/>
          <p:cNvGrpSpPr/>
          <p:nvPr/>
        </p:nvGrpSpPr>
        <p:grpSpPr>
          <a:xfrm>
            <a:off x="5397217" y="3068960"/>
            <a:ext cx="3568497" cy="2986186"/>
            <a:chOff x="5277803" y="2315022"/>
            <a:chExt cx="3568497" cy="2986186"/>
          </a:xfrm>
        </p:grpSpPr>
        <p:grpSp>
          <p:nvGrpSpPr>
            <p:cNvPr id="313" name="그룹 131"/>
            <p:cNvGrpSpPr/>
            <p:nvPr/>
          </p:nvGrpSpPr>
          <p:grpSpPr>
            <a:xfrm>
              <a:off x="5860114" y="2315022"/>
              <a:ext cx="2986186" cy="2986186"/>
              <a:chOff x="5700614" y="2176524"/>
              <a:chExt cx="2986186" cy="2986186"/>
            </a:xfrm>
          </p:grpSpPr>
          <p:sp>
            <p:nvSpPr>
              <p:cNvPr id="316" name="직사각형 86"/>
              <p:cNvSpPr/>
              <p:nvPr/>
            </p:nvSpPr>
            <p:spPr>
              <a:xfrm>
                <a:off x="5700614" y="2176524"/>
                <a:ext cx="2986186" cy="2986186"/>
              </a:xfrm>
              <a:prstGeom prst="rect">
                <a:avLst/>
              </a:prstGeom>
              <a:solidFill>
                <a:sysClr val="window" lastClr="FFFFFF"/>
              </a:solidFill>
              <a:ln w="25400" cap="flat" cmpd="sng" algn="ctr">
                <a:solidFill>
                  <a:srgbClr val="5DA5DA"/>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17" name="직사각형 87"/>
              <p:cNvSpPr/>
              <p:nvPr/>
            </p:nvSpPr>
            <p:spPr>
              <a:xfrm>
                <a:off x="8110736" y="2346491"/>
                <a:ext cx="432048" cy="2075090"/>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vert"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DRAM Controller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18" name="직사각형 88"/>
              <p:cNvSpPr/>
              <p:nvPr/>
            </p:nvSpPr>
            <p:spPr>
              <a:xfrm>
                <a:off x="8110736" y="4589673"/>
                <a:ext cx="432048" cy="404944"/>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NI</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19" name="직선 화살표 연결선 97"/>
              <p:cNvCxnSpPr>
                <a:stCxn id="318" idx="0"/>
                <a:endCxn id="317" idx="2"/>
              </p:cNvCxnSpPr>
              <p:nvPr/>
            </p:nvCxnSpPr>
            <p:spPr>
              <a:xfrm flipV="1">
                <a:off x="8326760" y="4421581"/>
                <a:ext cx="0" cy="168092"/>
              </a:xfrm>
              <a:prstGeom prst="straightConnector1">
                <a:avLst/>
              </a:prstGeom>
              <a:noFill/>
              <a:ln w="9525" cap="flat" cmpd="sng" algn="ctr">
                <a:solidFill>
                  <a:srgbClr val="5DA5DA">
                    <a:shade val="95000"/>
                    <a:satMod val="105000"/>
                  </a:srgbClr>
                </a:solidFill>
                <a:prstDash val="solid"/>
                <a:headEnd type="triangle"/>
                <a:tailEnd type="triangle"/>
              </a:ln>
              <a:effectLst/>
            </p:spPr>
          </p:cxnSp>
        </p:grpSp>
        <p:cxnSp>
          <p:nvCxnSpPr>
            <p:cNvPr id="314" name="직선 연결선 127"/>
            <p:cNvCxnSpPr/>
            <p:nvPr/>
          </p:nvCxnSpPr>
          <p:spPr>
            <a:xfrm flipV="1">
              <a:off x="5280614" y="2315022"/>
              <a:ext cx="583876" cy="1104125"/>
            </a:xfrm>
            <a:prstGeom prst="line">
              <a:avLst/>
            </a:prstGeom>
            <a:noFill/>
            <a:ln w="9525" cap="flat" cmpd="sng" algn="ctr">
              <a:solidFill>
                <a:srgbClr val="5DA5DA">
                  <a:shade val="95000"/>
                  <a:satMod val="105000"/>
                </a:srgbClr>
              </a:solidFill>
              <a:prstDash val="dash"/>
            </a:ln>
            <a:effectLst/>
          </p:spPr>
        </p:cxnSp>
        <p:cxnSp>
          <p:nvCxnSpPr>
            <p:cNvPr id="315" name="직선 연결선 128"/>
            <p:cNvCxnSpPr/>
            <p:nvPr/>
          </p:nvCxnSpPr>
          <p:spPr>
            <a:xfrm>
              <a:off x="5277803" y="3668121"/>
              <a:ext cx="580861" cy="1633087"/>
            </a:xfrm>
            <a:prstGeom prst="line">
              <a:avLst/>
            </a:prstGeom>
            <a:noFill/>
            <a:ln w="9525" cap="flat" cmpd="sng" algn="ctr">
              <a:solidFill>
                <a:srgbClr val="5DA5DA">
                  <a:shade val="95000"/>
                  <a:satMod val="105000"/>
                </a:srgbClr>
              </a:solidFill>
              <a:prstDash val="dash"/>
            </a:ln>
            <a:effectLst/>
          </p:spPr>
        </p:cxnSp>
      </p:grpSp>
      <p:grpSp>
        <p:nvGrpSpPr>
          <p:cNvPr id="320" name="그룹 132"/>
          <p:cNvGrpSpPr/>
          <p:nvPr/>
        </p:nvGrpSpPr>
        <p:grpSpPr>
          <a:xfrm>
            <a:off x="6127920" y="3238927"/>
            <a:ext cx="2261730" cy="2648562"/>
            <a:chOff x="5849006" y="2346491"/>
            <a:chExt cx="2261730" cy="2648562"/>
          </a:xfrm>
        </p:grpSpPr>
        <p:sp>
          <p:nvSpPr>
            <p:cNvPr id="321" name="직사각형 89"/>
            <p:cNvSpPr/>
            <p:nvPr/>
          </p:nvSpPr>
          <p:spPr>
            <a:xfrm>
              <a:off x="5849006" y="2346491"/>
              <a:ext cx="2079267" cy="774399"/>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In-Order Core</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2" name="직사각형 90"/>
            <p:cNvSpPr/>
            <p:nvPr/>
          </p:nvSpPr>
          <p:spPr>
            <a:xfrm>
              <a:off x="5849006" y="4589673"/>
              <a:ext cx="2079267" cy="405380"/>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Message Queue</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3" name="직사각형 91"/>
            <p:cNvSpPr/>
            <p:nvPr/>
          </p:nvSpPr>
          <p:spPr>
            <a:xfrm>
              <a:off x="6882913" y="3280649"/>
              <a:ext cx="1045360"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PF Buffer</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4" name="직사각형 92"/>
            <p:cNvSpPr/>
            <p:nvPr/>
          </p:nvSpPr>
          <p:spPr>
            <a:xfrm>
              <a:off x="6882913" y="4047202"/>
              <a:ext cx="1045360" cy="374697"/>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MTP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325" name="직사각형 93"/>
            <p:cNvSpPr/>
            <p:nvPr/>
          </p:nvSpPr>
          <p:spPr>
            <a:xfrm>
              <a:off x="6240328" y="3280650"/>
              <a:ext cx="460122" cy="610202"/>
            </a:xfrm>
            <a:prstGeom prst="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p:spPr>
          <p:txBody>
            <a:bodyPr vert="horz"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Calibri"/>
                  <a:ea typeface="나눔고딕"/>
                  <a:cs typeface="+mn-cs"/>
                </a:rPr>
                <a:t>LP</a:t>
              </a:r>
              <a:endParaRPr kumimoji="0" lang="ko-KR" altLang="en-US" sz="18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cxnSp>
          <p:nvCxnSpPr>
            <p:cNvPr id="326" name="직선 화살표 연결선 95"/>
            <p:cNvCxnSpPr/>
            <p:nvPr/>
          </p:nvCxnSpPr>
          <p:spPr>
            <a:xfrm>
              <a:off x="6028727" y="3120890"/>
              <a:ext cx="0" cy="1468783"/>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7" name="직선 화살표 연결선 98"/>
            <p:cNvCxnSpPr>
              <a:stCxn id="318" idx="1"/>
              <a:endCxn id="322" idx="3"/>
            </p:cNvCxnSpPr>
            <p:nvPr/>
          </p:nvCxnSpPr>
          <p:spPr>
            <a:xfrm flipH="1">
              <a:off x="7928273" y="4792145"/>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28" name="직선 화살표 연결선 106"/>
            <p:cNvCxnSpPr/>
            <p:nvPr/>
          </p:nvCxnSpPr>
          <p:spPr>
            <a:xfrm flipV="1">
              <a:off x="7405593" y="4420547"/>
              <a:ext cx="0" cy="169126"/>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29" name="직선 화살표 연결선 109"/>
            <p:cNvCxnSpPr>
              <a:stCxn id="324" idx="0"/>
              <a:endCxn id="323" idx="2"/>
            </p:cNvCxnSpPr>
            <p:nvPr/>
          </p:nvCxnSpPr>
          <p:spPr>
            <a:xfrm flipV="1">
              <a:off x="7405593" y="3890851"/>
              <a:ext cx="0" cy="15635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0" name="직선 화살표 연결선 113"/>
            <p:cNvCxnSpPr/>
            <p:nvPr/>
          </p:nvCxnSpPr>
          <p:spPr>
            <a:xfrm flipV="1">
              <a:off x="7405593"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1" name="직선 화살표 연결선 115"/>
            <p:cNvCxnSpPr/>
            <p:nvPr/>
          </p:nvCxnSpPr>
          <p:spPr>
            <a:xfrm>
              <a:off x="6470389" y="3120890"/>
              <a:ext cx="0" cy="159760"/>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2" name="직선 화살표 연결선 116"/>
            <p:cNvCxnSpPr>
              <a:stCxn id="325" idx="3"/>
              <a:endCxn id="323" idx="1"/>
            </p:cNvCxnSpPr>
            <p:nvPr/>
          </p:nvCxnSpPr>
          <p:spPr>
            <a:xfrm flipV="1">
              <a:off x="6700450" y="3585750"/>
              <a:ext cx="182463" cy="1"/>
            </a:xfrm>
            <a:prstGeom prst="straightConnector1">
              <a:avLst/>
            </a:prstGeom>
            <a:noFill/>
            <a:ln w="9525" cap="flat" cmpd="sng" algn="ctr">
              <a:solidFill>
                <a:srgbClr val="FAA43A">
                  <a:shade val="95000"/>
                  <a:satMod val="105000"/>
                </a:srgbClr>
              </a:solidFill>
              <a:prstDash val="solid"/>
              <a:tailEnd type="triangle"/>
            </a:ln>
            <a:effectLst/>
          </p:spPr>
        </p:cxnSp>
        <p:cxnSp>
          <p:nvCxnSpPr>
            <p:cNvPr id="333" name="직선 화살표 연결선 123"/>
            <p:cNvCxnSpPr/>
            <p:nvPr/>
          </p:nvCxnSpPr>
          <p:spPr>
            <a:xfrm flipH="1">
              <a:off x="7928273" y="3594266"/>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cxnSp>
          <p:nvCxnSpPr>
            <p:cNvPr id="334" name="직선 화살표 연결선 124"/>
            <p:cNvCxnSpPr/>
            <p:nvPr/>
          </p:nvCxnSpPr>
          <p:spPr>
            <a:xfrm flipH="1">
              <a:off x="7928273" y="2733472"/>
              <a:ext cx="182463" cy="218"/>
            </a:xfrm>
            <a:prstGeom prst="straightConnector1">
              <a:avLst/>
            </a:prstGeom>
            <a:noFill/>
            <a:ln w="9525" cap="flat" cmpd="sng" algn="ctr">
              <a:solidFill>
                <a:srgbClr val="FAA43A">
                  <a:shade val="95000"/>
                  <a:satMod val="105000"/>
                </a:srgbClr>
              </a:solidFill>
              <a:prstDash val="solid"/>
              <a:headEnd type="triangle"/>
              <a:tailEnd type="triangle"/>
            </a:ln>
            <a:effectLst/>
          </p:spPr>
        </p:cxnSp>
      </p:grpSp>
      <p:grpSp>
        <p:nvGrpSpPr>
          <p:cNvPr id="335" name="그룹 583"/>
          <p:cNvGrpSpPr/>
          <p:nvPr/>
        </p:nvGrpSpPr>
        <p:grpSpPr>
          <a:xfrm>
            <a:off x="318817" y="3704795"/>
            <a:ext cx="2747113" cy="2348991"/>
            <a:chOff x="211357" y="3318585"/>
            <a:chExt cx="2747113" cy="2348991"/>
          </a:xfrm>
        </p:grpSpPr>
        <p:grpSp>
          <p:nvGrpSpPr>
            <p:cNvPr id="336" name="그룹 576"/>
            <p:cNvGrpSpPr/>
            <p:nvPr/>
          </p:nvGrpSpPr>
          <p:grpSpPr>
            <a:xfrm>
              <a:off x="211357" y="3468326"/>
              <a:ext cx="2199540" cy="2199250"/>
              <a:chOff x="288170" y="3573016"/>
              <a:chExt cx="2199540" cy="2199250"/>
            </a:xfrm>
          </p:grpSpPr>
          <p:grpSp>
            <p:nvGrpSpPr>
              <p:cNvPr id="339" name="그룹 337"/>
              <p:cNvGrpSpPr/>
              <p:nvPr/>
            </p:nvGrpSpPr>
            <p:grpSpPr>
              <a:xfrm>
                <a:off x="288170" y="3573016"/>
                <a:ext cx="2199540" cy="456333"/>
                <a:chOff x="288170" y="3573016"/>
                <a:chExt cx="2199540" cy="456333"/>
              </a:xfrm>
            </p:grpSpPr>
            <p:grpSp>
              <p:nvGrpSpPr>
                <p:cNvPr id="462" name="그룹 315"/>
                <p:cNvGrpSpPr/>
                <p:nvPr/>
              </p:nvGrpSpPr>
              <p:grpSpPr>
                <a:xfrm>
                  <a:off x="288170" y="3573016"/>
                  <a:ext cx="457200" cy="456333"/>
                  <a:chOff x="288170" y="3573016"/>
                  <a:chExt cx="457200" cy="456333"/>
                </a:xfrm>
              </p:grpSpPr>
              <p:sp>
                <p:nvSpPr>
                  <p:cNvPr id="484" name="직사각형 14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5" name="직사각형 14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6" name="직사각형 14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7" name="직사각형 15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8" name="직사각형 15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9" name="직사각형 15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3" name="그룹 316"/>
                <p:cNvGrpSpPr/>
                <p:nvPr/>
              </p:nvGrpSpPr>
              <p:grpSpPr>
                <a:xfrm>
                  <a:off x="868950" y="3573016"/>
                  <a:ext cx="457200" cy="456333"/>
                  <a:chOff x="288170" y="3573016"/>
                  <a:chExt cx="457200" cy="456333"/>
                </a:xfrm>
              </p:grpSpPr>
              <p:sp>
                <p:nvSpPr>
                  <p:cNvPr id="478" name="직사각형 31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9" name="직사각형 31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0" name="직사각형 31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1" name="직사각형 32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2" name="직사각형 32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83" name="직사각형 32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4" name="그룹 323"/>
                <p:cNvGrpSpPr/>
                <p:nvPr/>
              </p:nvGrpSpPr>
              <p:grpSpPr>
                <a:xfrm>
                  <a:off x="1449730" y="3573016"/>
                  <a:ext cx="457200" cy="456333"/>
                  <a:chOff x="288170" y="3573016"/>
                  <a:chExt cx="457200" cy="456333"/>
                </a:xfrm>
              </p:grpSpPr>
              <p:sp>
                <p:nvSpPr>
                  <p:cNvPr id="472" name="직사각형 324"/>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3" name="직사각형 325"/>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4" name="직사각형 326"/>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5" name="직사각형 327"/>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6" name="직사각형 328"/>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7" name="직사각형 329"/>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65" name="그룹 330"/>
                <p:cNvGrpSpPr/>
                <p:nvPr/>
              </p:nvGrpSpPr>
              <p:grpSpPr>
                <a:xfrm>
                  <a:off x="2030510" y="3573016"/>
                  <a:ext cx="457200" cy="456333"/>
                  <a:chOff x="288170" y="3573016"/>
                  <a:chExt cx="457200" cy="456333"/>
                </a:xfrm>
              </p:grpSpPr>
              <p:sp>
                <p:nvSpPr>
                  <p:cNvPr id="466" name="직사각형 33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7" name="직사각형 33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8" name="직사각형 33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9" name="직사각형 33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0" name="직사각형 33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71" name="직사각형 33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0" name="그룹 338"/>
              <p:cNvGrpSpPr/>
              <p:nvPr/>
            </p:nvGrpSpPr>
            <p:grpSpPr>
              <a:xfrm>
                <a:off x="288170" y="4153087"/>
                <a:ext cx="2199540" cy="456333"/>
                <a:chOff x="288170" y="3573016"/>
                <a:chExt cx="2199540" cy="456333"/>
              </a:xfrm>
            </p:grpSpPr>
            <p:grpSp>
              <p:nvGrpSpPr>
                <p:cNvPr id="434" name="그룹 339"/>
                <p:cNvGrpSpPr/>
                <p:nvPr/>
              </p:nvGrpSpPr>
              <p:grpSpPr>
                <a:xfrm>
                  <a:off x="288170" y="3573016"/>
                  <a:ext cx="457200" cy="456333"/>
                  <a:chOff x="288170" y="3573016"/>
                  <a:chExt cx="457200" cy="456333"/>
                </a:xfrm>
              </p:grpSpPr>
              <p:sp>
                <p:nvSpPr>
                  <p:cNvPr id="456" name="직사각형 36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7" name="직사각형 36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8" name="직사각형 36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9" name="직사각형 36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0" name="직사각형 36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61" name="직사각형 36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5" name="그룹 340"/>
                <p:cNvGrpSpPr/>
                <p:nvPr/>
              </p:nvGrpSpPr>
              <p:grpSpPr>
                <a:xfrm>
                  <a:off x="868950" y="3573016"/>
                  <a:ext cx="457200" cy="456333"/>
                  <a:chOff x="288170" y="3573016"/>
                  <a:chExt cx="457200" cy="456333"/>
                </a:xfrm>
              </p:grpSpPr>
              <p:sp>
                <p:nvSpPr>
                  <p:cNvPr id="450" name="직사각형 355"/>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1" name="직사각형 356"/>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2" name="직사각형 357"/>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3" name="직사각형 358"/>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4" name="직사각형 359"/>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55" name="직사각형 360"/>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6" name="그룹 341"/>
                <p:cNvGrpSpPr/>
                <p:nvPr/>
              </p:nvGrpSpPr>
              <p:grpSpPr>
                <a:xfrm>
                  <a:off x="1449730" y="3573016"/>
                  <a:ext cx="457200" cy="456333"/>
                  <a:chOff x="288170" y="3573016"/>
                  <a:chExt cx="457200" cy="456333"/>
                </a:xfrm>
              </p:grpSpPr>
              <p:sp>
                <p:nvSpPr>
                  <p:cNvPr id="444" name="직사각형 34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5" name="직사각형 35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6" name="직사각형 35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7" name="직사각형 35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8" name="직사각형 35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9" name="직사각형 35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37" name="그룹 342"/>
                <p:cNvGrpSpPr/>
                <p:nvPr/>
              </p:nvGrpSpPr>
              <p:grpSpPr>
                <a:xfrm>
                  <a:off x="2030510" y="3573016"/>
                  <a:ext cx="457200" cy="456333"/>
                  <a:chOff x="288170" y="3573016"/>
                  <a:chExt cx="457200" cy="456333"/>
                </a:xfrm>
              </p:grpSpPr>
              <p:sp>
                <p:nvSpPr>
                  <p:cNvPr id="438" name="직사각형 34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9" name="직사각형 34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0" name="직사각형 34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1" name="직사각형 34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2" name="직사각형 34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43" name="직사각형 34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1" name="그룹 396"/>
              <p:cNvGrpSpPr/>
              <p:nvPr/>
            </p:nvGrpSpPr>
            <p:grpSpPr>
              <a:xfrm>
                <a:off x="288170" y="4733912"/>
                <a:ext cx="2199540" cy="456333"/>
                <a:chOff x="288170" y="3573016"/>
                <a:chExt cx="2199540" cy="456333"/>
              </a:xfrm>
            </p:grpSpPr>
            <p:grpSp>
              <p:nvGrpSpPr>
                <p:cNvPr id="406" name="그룹 397"/>
                <p:cNvGrpSpPr/>
                <p:nvPr/>
              </p:nvGrpSpPr>
              <p:grpSpPr>
                <a:xfrm>
                  <a:off x="288170" y="3573016"/>
                  <a:ext cx="457200" cy="456333"/>
                  <a:chOff x="288170" y="3573016"/>
                  <a:chExt cx="457200" cy="456333"/>
                </a:xfrm>
              </p:grpSpPr>
              <p:sp>
                <p:nvSpPr>
                  <p:cNvPr id="428" name="직사각형 419"/>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9" name="직사각형 420"/>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0" name="직사각형 421"/>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1" name="직사각형 422"/>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2" name="직사각형 423"/>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33" name="직사각형 424"/>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7" name="그룹 398"/>
                <p:cNvGrpSpPr/>
                <p:nvPr/>
              </p:nvGrpSpPr>
              <p:grpSpPr>
                <a:xfrm>
                  <a:off x="868950" y="3573016"/>
                  <a:ext cx="457200" cy="456333"/>
                  <a:chOff x="288170" y="3573016"/>
                  <a:chExt cx="457200" cy="456333"/>
                </a:xfrm>
              </p:grpSpPr>
              <p:sp>
                <p:nvSpPr>
                  <p:cNvPr id="422" name="직사각형 413"/>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3" name="직사각형 414"/>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4" name="직사각형 415"/>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5" name="직사각형 416"/>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6" name="직사각형 417"/>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7" name="직사각형 418"/>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8" name="그룹 399"/>
                <p:cNvGrpSpPr/>
                <p:nvPr/>
              </p:nvGrpSpPr>
              <p:grpSpPr>
                <a:xfrm>
                  <a:off x="1449730" y="3573016"/>
                  <a:ext cx="457200" cy="456333"/>
                  <a:chOff x="288170" y="3573016"/>
                  <a:chExt cx="457200" cy="456333"/>
                </a:xfrm>
              </p:grpSpPr>
              <p:sp>
                <p:nvSpPr>
                  <p:cNvPr id="416" name="직사각형 407"/>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7" name="직사각형 408"/>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8" name="직사각형 409"/>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9" name="직사각형 410"/>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0" name="직사각형 411"/>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21" name="직사각형 412"/>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409" name="그룹 400"/>
                <p:cNvGrpSpPr/>
                <p:nvPr/>
              </p:nvGrpSpPr>
              <p:grpSpPr>
                <a:xfrm>
                  <a:off x="2030510" y="3573016"/>
                  <a:ext cx="457200" cy="456333"/>
                  <a:chOff x="288170" y="3573016"/>
                  <a:chExt cx="457200" cy="456333"/>
                </a:xfrm>
              </p:grpSpPr>
              <p:sp>
                <p:nvSpPr>
                  <p:cNvPr id="410" name="직사각형 401"/>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1" name="직사각형 402"/>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2" name="직사각형 403"/>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3" name="직사각형 404"/>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4" name="직사각형 405"/>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15" name="직사각형 406"/>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grpSp>
            <p:nvGrpSpPr>
              <p:cNvPr id="342" name="그룹 425"/>
              <p:cNvGrpSpPr/>
              <p:nvPr/>
            </p:nvGrpSpPr>
            <p:grpSpPr>
              <a:xfrm>
                <a:off x="288170" y="5315933"/>
                <a:ext cx="2199540" cy="456333"/>
                <a:chOff x="288170" y="3573016"/>
                <a:chExt cx="2199540" cy="456333"/>
              </a:xfrm>
            </p:grpSpPr>
            <p:grpSp>
              <p:nvGrpSpPr>
                <p:cNvPr id="378" name="그룹 426"/>
                <p:cNvGrpSpPr/>
                <p:nvPr/>
              </p:nvGrpSpPr>
              <p:grpSpPr>
                <a:xfrm>
                  <a:off x="288170" y="3573016"/>
                  <a:ext cx="457200" cy="456333"/>
                  <a:chOff x="288170" y="3573016"/>
                  <a:chExt cx="457200" cy="456333"/>
                </a:xfrm>
              </p:grpSpPr>
              <p:sp>
                <p:nvSpPr>
                  <p:cNvPr id="400" name="직사각형 448"/>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1" name="직사각형 449"/>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2" name="직사각형 450"/>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3" name="직사각형 451"/>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4" name="직사각형 452"/>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05" name="직사각형 453"/>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79" name="그룹 427"/>
                <p:cNvGrpSpPr/>
                <p:nvPr/>
              </p:nvGrpSpPr>
              <p:grpSpPr>
                <a:xfrm>
                  <a:off x="868950" y="3573016"/>
                  <a:ext cx="457200" cy="456333"/>
                  <a:chOff x="288170" y="3573016"/>
                  <a:chExt cx="457200" cy="456333"/>
                </a:xfrm>
              </p:grpSpPr>
              <p:sp>
                <p:nvSpPr>
                  <p:cNvPr id="394" name="직사각형 442"/>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5" name="직사각형 443"/>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6" name="직사각형 444"/>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7" name="직사각형 445"/>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8" name="직사각형 446"/>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9" name="직사각형 447"/>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0" name="그룹 428"/>
                <p:cNvGrpSpPr/>
                <p:nvPr/>
              </p:nvGrpSpPr>
              <p:grpSpPr>
                <a:xfrm>
                  <a:off x="1449730" y="3573016"/>
                  <a:ext cx="457200" cy="456333"/>
                  <a:chOff x="288170" y="3573016"/>
                  <a:chExt cx="457200" cy="456333"/>
                </a:xfrm>
              </p:grpSpPr>
              <p:sp>
                <p:nvSpPr>
                  <p:cNvPr id="388" name="직사각형 436"/>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9" name="직사각형 437"/>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0" name="직사각형 438"/>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1" name="직사각형 439"/>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2" name="직사각형 440"/>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93" name="직사각형 441"/>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nvGrpSpPr>
                <p:cNvPr id="381" name="그룹 429"/>
                <p:cNvGrpSpPr/>
                <p:nvPr/>
              </p:nvGrpSpPr>
              <p:grpSpPr>
                <a:xfrm>
                  <a:off x="2030510" y="3573016"/>
                  <a:ext cx="457200" cy="456333"/>
                  <a:chOff x="288170" y="3573016"/>
                  <a:chExt cx="457200" cy="456333"/>
                </a:xfrm>
              </p:grpSpPr>
              <p:sp>
                <p:nvSpPr>
                  <p:cNvPr id="382" name="직사각형 430"/>
                  <p:cNvSpPr/>
                  <p:nvPr/>
                </p:nvSpPr>
                <p:spPr>
                  <a:xfrm>
                    <a:off x="288170" y="3573016"/>
                    <a:ext cx="457200" cy="456333"/>
                  </a:xfrm>
                  <a:prstGeom prst="rect">
                    <a:avLst/>
                  </a:prstGeom>
                  <a:solidFill>
                    <a:sysClr val="window" lastClr="FFFFFF"/>
                  </a:solidFill>
                  <a:ln w="12700" cap="flat" cmpd="sng" algn="ctr">
                    <a:solidFill>
                      <a:sysClr val="windowText" lastClr="00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3" name="직사각형 431"/>
                  <p:cNvSpPr/>
                  <p:nvPr/>
                </p:nvSpPr>
                <p:spPr>
                  <a:xfrm>
                    <a:off x="362192"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4" name="직사각형 432"/>
                  <p:cNvSpPr/>
                  <p:nvPr/>
                </p:nvSpPr>
                <p:spPr>
                  <a:xfrm>
                    <a:off x="362191" y="3756158"/>
                    <a:ext cx="309159" cy="90048"/>
                  </a:xfrm>
                  <a:prstGeom prst="rect">
                    <a:avLst/>
                  </a:prstGeom>
                  <a:gradFill rotWithShape="1">
                    <a:gsLst>
                      <a:gs pos="0">
                        <a:srgbClr val="60BD68">
                          <a:tint val="50000"/>
                          <a:satMod val="300000"/>
                        </a:srgbClr>
                      </a:gs>
                      <a:gs pos="35000">
                        <a:srgbClr val="60BD68">
                          <a:tint val="37000"/>
                          <a:satMod val="300000"/>
                        </a:srgbClr>
                      </a:gs>
                      <a:gs pos="100000">
                        <a:srgbClr val="60BD68">
                          <a:tint val="15000"/>
                          <a:satMod val="350000"/>
                        </a:srgbClr>
                      </a:gs>
                    </a:gsLst>
                    <a:lin ang="16200000" scaled="1"/>
                  </a:gradFill>
                  <a:ln w="9525" cap="flat" cmpd="sng" algn="ctr">
                    <a:solidFill>
                      <a:srgbClr val="60BD68">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5" name="직사각형 433"/>
                  <p:cNvSpPr/>
                  <p:nvPr/>
                </p:nvSpPr>
                <p:spPr>
                  <a:xfrm>
                    <a:off x="552528" y="3893043"/>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6" name="직사각형 434"/>
                  <p:cNvSpPr/>
                  <p:nvPr/>
                </p:nvSpPr>
                <p:spPr>
                  <a:xfrm>
                    <a:off x="362192"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387" name="직사각형 435"/>
                  <p:cNvSpPr/>
                  <p:nvPr/>
                </p:nvSpPr>
                <p:spPr>
                  <a:xfrm>
                    <a:off x="552528" y="3635824"/>
                    <a:ext cx="118822" cy="73497"/>
                  </a:xfrm>
                  <a:prstGeom prst="rect">
                    <a:avLst/>
                  </a:prstGeom>
                  <a:gradFill rotWithShape="1">
                    <a:gsLst>
                      <a:gs pos="0">
                        <a:srgbClr val="5DA5DA">
                          <a:tint val="50000"/>
                          <a:satMod val="300000"/>
                        </a:srgbClr>
                      </a:gs>
                      <a:gs pos="35000">
                        <a:srgbClr val="5DA5DA">
                          <a:tint val="37000"/>
                          <a:satMod val="300000"/>
                        </a:srgbClr>
                      </a:gs>
                      <a:gs pos="100000">
                        <a:srgbClr val="5DA5DA">
                          <a:tint val="15000"/>
                          <a:satMod val="350000"/>
                        </a:srgbClr>
                      </a:gs>
                    </a:gsLst>
                    <a:lin ang="16200000" scaled="1"/>
                  </a:gradFill>
                  <a:ln w="9525" cap="flat" cmpd="sng" algn="ctr">
                    <a:solidFill>
                      <a:srgbClr val="5DA5DA">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grpSp>
          </p:grpSp>
          <p:cxnSp>
            <p:nvCxnSpPr>
              <p:cNvPr id="343" name="직선 화살표 연결선 455"/>
              <p:cNvCxnSpPr>
                <a:stCxn id="484" idx="3"/>
                <a:endCxn id="478" idx="1"/>
              </p:cNvCxnSpPr>
              <p:nvPr/>
            </p:nvCxnSpPr>
            <p:spPr>
              <a:xfrm>
                <a:off x="74537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4" name="직선 화살표 연결선 456"/>
              <p:cNvCxnSpPr>
                <a:stCxn id="478" idx="3"/>
                <a:endCxn id="472" idx="1"/>
              </p:cNvCxnSpPr>
              <p:nvPr/>
            </p:nvCxnSpPr>
            <p:spPr>
              <a:xfrm>
                <a:off x="132615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5" name="직선 화살표 연결선 459"/>
              <p:cNvCxnSpPr>
                <a:stCxn id="472" idx="3"/>
                <a:endCxn id="466" idx="1"/>
              </p:cNvCxnSpPr>
              <p:nvPr/>
            </p:nvCxnSpPr>
            <p:spPr>
              <a:xfrm>
                <a:off x="1906930" y="3801183"/>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6" name="직선 화살표 연결선 462"/>
              <p:cNvCxnSpPr>
                <a:stCxn id="444" idx="3"/>
                <a:endCxn id="438" idx="1"/>
              </p:cNvCxnSpPr>
              <p:nvPr/>
            </p:nvCxnSpPr>
            <p:spPr>
              <a:xfrm>
                <a:off x="190693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7" name="직선 화살표 연결선 465"/>
              <p:cNvCxnSpPr>
                <a:stCxn id="416" idx="3"/>
                <a:endCxn id="410" idx="1"/>
              </p:cNvCxnSpPr>
              <p:nvPr/>
            </p:nvCxnSpPr>
            <p:spPr>
              <a:xfrm>
                <a:off x="190693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8" name="직선 화살표 연결선 468"/>
              <p:cNvCxnSpPr>
                <a:stCxn id="388" idx="3"/>
                <a:endCxn id="382" idx="1"/>
              </p:cNvCxnSpPr>
              <p:nvPr/>
            </p:nvCxnSpPr>
            <p:spPr>
              <a:xfrm>
                <a:off x="190693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49" name="직선 화살표 연결선 471"/>
              <p:cNvCxnSpPr>
                <a:stCxn id="394" idx="3"/>
                <a:endCxn id="388" idx="1"/>
              </p:cNvCxnSpPr>
              <p:nvPr/>
            </p:nvCxnSpPr>
            <p:spPr>
              <a:xfrm>
                <a:off x="132615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0" name="직선 화살표 연결선 474"/>
              <p:cNvCxnSpPr>
                <a:stCxn id="400" idx="3"/>
                <a:endCxn id="394" idx="1"/>
              </p:cNvCxnSpPr>
              <p:nvPr/>
            </p:nvCxnSpPr>
            <p:spPr>
              <a:xfrm>
                <a:off x="745370" y="5544100"/>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1" name="직선 화살표 연결선 477"/>
              <p:cNvCxnSpPr>
                <a:stCxn id="428" idx="3"/>
                <a:endCxn id="422" idx="1"/>
              </p:cNvCxnSpPr>
              <p:nvPr/>
            </p:nvCxnSpPr>
            <p:spPr>
              <a:xfrm>
                <a:off x="745370" y="4962079"/>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2" name="직선 화살표 연결선 480"/>
              <p:cNvCxnSpPr>
                <a:stCxn id="456" idx="3"/>
                <a:endCxn id="450" idx="1"/>
              </p:cNvCxnSpPr>
              <p:nvPr/>
            </p:nvCxnSpPr>
            <p:spPr>
              <a:xfrm>
                <a:off x="745370" y="4381254"/>
                <a:ext cx="123580" cy="0"/>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3" name="직선 화살표 연결선 483"/>
              <p:cNvCxnSpPr>
                <a:stCxn id="484" idx="2"/>
                <a:endCxn id="456" idx="0"/>
              </p:cNvCxnSpPr>
              <p:nvPr/>
            </p:nvCxnSpPr>
            <p:spPr>
              <a:xfrm>
                <a:off x="51677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4" name="직선 화살표 연결선 486"/>
              <p:cNvCxnSpPr>
                <a:stCxn id="450" idx="0"/>
                <a:endCxn id="478" idx="2"/>
              </p:cNvCxnSpPr>
              <p:nvPr/>
            </p:nvCxnSpPr>
            <p:spPr>
              <a:xfrm flipV="1">
                <a:off x="109755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5" name="직선 화살표 연결선 489"/>
              <p:cNvCxnSpPr>
                <a:stCxn id="456" idx="2"/>
                <a:endCxn id="428" idx="0"/>
              </p:cNvCxnSpPr>
              <p:nvPr/>
            </p:nvCxnSpPr>
            <p:spPr>
              <a:xfrm>
                <a:off x="51677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6" name="직선 화살표 연결선 492"/>
              <p:cNvCxnSpPr>
                <a:stCxn id="428" idx="2"/>
                <a:endCxn id="400" idx="0"/>
              </p:cNvCxnSpPr>
              <p:nvPr/>
            </p:nvCxnSpPr>
            <p:spPr>
              <a:xfrm>
                <a:off x="51677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7" name="직선 화살표 연결선 495"/>
              <p:cNvCxnSpPr>
                <a:stCxn id="422" idx="2"/>
                <a:endCxn id="394" idx="0"/>
              </p:cNvCxnSpPr>
              <p:nvPr/>
            </p:nvCxnSpPr>
            <p:spPr>
              <a:xfrm>
                <a:off x="109755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8" name="직선 화살표 연결선 498"/>
              <p:cNvCxnSpPr>
                <a:stCxn id="438" idx="2"/>
                <a:endCxn id="410" idx="0"/>
              </p:cNvCxnSpPr>
              <p:nvPr/>
            </p:nvCxnSpPr>
            <p:spPr>
              <a:xfrm>
                <a:off x="2259110" y="4609420"/>
                <a:ext cx="0" cy="124492"/>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59" name="직선 화살표 연결선 501"/>
              <p:cNvCxnSpPr>
                <a:stCxn id="466" idx="2"/>
                <a:endCxn id="438" idx="0"/>
              </p:cNvCxnSpPr>
              <p:nvPr/>
            </p:nvCxnSpPr>
            <p:spPr>
              <a:xfrm>
                <a:off x="225911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0" name="직선 화살표 연결선 504"/>
              <p:cNvCxnSpPr>
                <a:stCxn id="472" idx="2"/>
                <a:endCxn id="444" idx="0"/>
              </p:cNvCxnSpPr>
              <p:nvPr/>
            </p:nvCxnSpPr>
            <p:spPr>
              <a:xfrm>
                <a:off x="1678330" y="4029349"/>
                <a:ext cx="0" cy="12373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1" name="직선 화살표 연결선 507"/>
              <p:cNvCxnSpPr>
                <a:stCxn id="410" idx="2"/>
                <a:endCxn id="382" idx="0"/>
              </p:cNvCxnSpPr>
              <p:nvPr/>
            </p:nvCxnSpPr>
            <p:spPr>
              <a:xfrm>
                <a:off x="225911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2" name="직선 화살표 연결선 510"/>
              <p:cNvCxnSpPr>
                <a:stCxn id="416" idx="2"/>
                <a:endCxn id="388" idx="0"/>
              </p:cNvCxnSpPr>
              <p:nvPr/>
            </p:nvCxnSpPr>
            <p:spPr>
              <a:xfrm>
                <a:off x="1678330" y="5190245"/>
                <a:ext cx="0" cy="125688"/>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nvGrpSpPr>
              <p:cNvPr id="363" name="그룹 563"/>
              <p:cNvGrpSpPr/>
              <p:nvPr/>
            </p:nvGrpSpPr>
            <p:grpSpPr>
              <a:xfrm>
                <a:off x="752932" y="4038739"/>
                <a:ext cx="110913" cy="110913"/>
                <a:chOff x="750551" y="4036358"/>
                <a:chExt cx="110913" cy="110913"/>
              </a:xfrm>
            </p:grpSpPr>
            <p:cxnSp>
              <p:nvCxnSpPr>
                <p:cNvPr id="376" name="직선 화살표 연결선 54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7" name="직선 화살표 연결선 54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4" name="그룹 564"/>
              <p:cNvGrpSpPr/>
              <p:nvPr/>
            </p:nvGrpSpPr>
            <p:grpSpPr>
              <a:xfrm>
                <a:off x="1914269" y="4038739"/>
                <a:ext cx="110913" cy="110913"/>
                <a:chOff x="750551" y="4036358"/>
                <a:chExt cx="110913" cy="110913"/>
              </a:xfrm>
            </p:grpSpPr>
            <p:cxnSp>
              <p:nvCxnSpPr>
                <p:cNvPr id="374" name="직선 화살표 연결선 565"/>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5" name="직선 화살표 연결선 566"/>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5" name="그룹 567"/>
              <p:cNvGrpSpPr/>
              <p:nvPr/>
            </p:nvGrpSpPr>
            <p:grpSpPr>
              <a:xfrm>
                <a:off x="752932" y="5200852"/>
                <a:ext cx="110913" cy="110913"/>
                <a:chOff x="750551" y="4036358"/>
                <a:chExt cx="110913" cy="110913"/>
              </a:xfrm>
            </p:grpSpPr>
            <p:cxnSp>
              <p:nvCxnSpPr>
                <p:cNvPr id="372" name="직선 화살표 연결선 568"/>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3" name="직선 화살표 연결선 569"/>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6" name="그룹 570"/>
              <p:cNvGrpSpPr/>
              <p:nvPr/>
            </p:nvGrpSpPr>
            <p:grpSpPr>
              <a:xfrm>
                <a:off x="1914269" y="5200852"/>
                <a:ext cx="110913" cy="110913"/>
                <a:chOff x="750551" y="4036358"/>
                <a:chExt cx="110913" cy="110913"/>
              </a:xfrm>
            </p:grpSpPr>
            <p:cxnSp>
              <p:nvCxnSpPr>
                <p:cNvPr id="370" name="직선 화살표 연결선 571"/>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71" name="직선 화살표 연결선 572"/>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nvGrpSpPr>
              <p:cNvPr id="367" name="그룹 573"/>
              <p:cNvGrpSpPr/>
              <p:nvPr/>
            </p:nvGrpSpPr>
            <p:grpSpPr>
              <a:xfrm>
                <a:off x="1331478" y="4617389"/>
                <a:ext cx="110913" cy="110913"/>
                <a:chOff x="750551" y="4036358"/>
                <a:chExt cx="110913" cy="110913"/>
              </a:xfrm>
            </p:grpSpPr>
            <p:cxnSp>
              <p:nvCxnSpPr>
                <p:cNvPr id="368" name="직선 화살표 연결선 574"/>
                <p:cNvCxnSpPr/>
                <p:nvPr/>
              </p:nvCxnSpPr>
              <p:spPr>
                <a:xfrm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cxnSp>
              <p:nvCxnSpPr>
                <p:cNvPr id="369" name="직선 화살표 연결선 575"/>
                <p:cNvCxnSpPr/>
                <p:nvPr/>
              </p:nvCxnSpPr>
              <p:spPr>
                <a:xfrm rot="16200000" flipH="1">
                  <a:off x="750551" y="4036358"/>
                  <a:ext cx="110913" cy="110913"/>
                </a:xfrm>
                <a:prstGeom prst="straightConnector1">
                  <a:avLst/>
                </a:prstGeom>
                <a:noFill/>
                <a:ln w="9525" cap="flat" cmpd="sng" algn="ctr">
                  <a:solidFill>
                    <a:sysClr val="windowText" lastClr="000000">
                      <a:shade val="95000"/>
                      <a:satMod val="105000"/>
                    </a:sysClr>
                  </a:solidFill>
                  <a:prstDash val="solid"/>
                  <a:headEnd type="triangle" w="sm" len="sm"/>
                  <a:tailEnd type="triangle" w="sm" len="sm"/>
                </a:ln>
                <a:effectLst/>
              </p:spPr>
            </p:cxnSp>
          </p:grpSp>
        </p:grpSp>
        <p:cxnSp>
          <p:nvCxnSpPr>
            <p:cNvPr id="337" name="직선 연결선 578"/>
            <p:cNvCxnSpPr/>
            <p:nvPr/>
          </p:nvCxnSpPr>
          <p:spPr>
            <a:xfrm flipV="1">
              <a:off x="2409894" y="3318585"/>
              <a:ext cx="548576" cy="1305027"/>
            </a:xfrm>
            <a:prstGeom prst="line">
              <a:avLst/>
            </a:prstGeom>
            <a:noFill/>
            <a:ln w="9525" cap="flat" cmpd="sng" algn="ctr">
              <a:solidFill>
                <a:sysClr val="windowText" lastClr="000000">
                  <a:shade val="95000"/>
                  <a:satMod val="105000"/>
                </a:sysClr>
              </a:solidFill>
              <a:prstDash val="dash"/>
            </a:ln>
            <a:effectLst/>
          </p:spPr>
        </p:cxnSp>
        <p:cxnSp>
          <p:nvCxnSpPr>
            <p:cNvPr id="338" name="직선 연결선 581"/>
            <p:cNvCxnSpPr/>
            <p:nvPr/>
          </p:nvCxnSpPr>
          <p:spPr>
            <a:xfrm>
              <a:off x="2409894" y="5085555"/>
              <a:ext cx="539611" cy="250089"/>
            </a:xfrm>
            <a:prstGeom prst="line">
              <a:avLst/>
            </a:prstGeom>
            <a:noFill/>
            <a:ln w="9525" cap="flat" cmpd="sng" algn="ctr">
              <a:solidFill>
                <a:sysClr val="windowText" lastClr="000000">
                  <a:shade val="95000"/>
                  <a:satMod val="105000"/>
                </a:sysClr>
              </a:solidFill>
              <a:prstDash val="dash"/>
            </a:ln>
            <a:effectLst/>
          </p:spPr>
        </p:cxnSp>
      </p:grpSp>
      <p:grpSp>
        <p:nvGrpSpPr>
          <p:cNvPr id="490" name="그룹 607"/>
          <p:cNvGrpSpPr/>
          <p:nvPr/>
        </p:nvGrpSpPr>
        <p:grpSpPr>
          <a:xfrm>
            <a:off x="-45765" y="1710657"/>
            <a:ext cx="2926699" cy="2047890"/>
            <a:chOff x="-54730" y="2022051"/>
            <a:chExt cx="2926699" cy="2047890"/>
          </a:xfrm>
        </p:grpSpPr>
        <p:sp>
          <p:nvSpPr>
            <p:cNvPr id="491" name="직사각형 591"/>
            <p:cNvSpPr/>
            <p:nvPr/>
          </p:nvSpPr>
          <p:spPr>
            <a:xfrm>
              <a:off x="308849" y="2022051"/>
              <a:ext cx="2199540" cy="527375"/>
            </a:xfrm>
            <a:prstGeom prst="rect">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000" b="0" i="0" u="none" strike="noStrike" kern="0" cap="none" spc="0" normalizeH="0" baseline="0" noProof="0" dirty="0">
                  <a:ln>
                    <a:noFill/>
                  </a:ln>
                  <a:solidFill>
                    <a:sysClr val="windowText" lastClr="000000"/>
                  </a:solidFill>
                  <a:effectLst/>
                  <a:uLnTx/>
                  <a:uFillTx/>
                  <a:latin typeface="Calibri"/>
                  <a:ea typeface="나눔고딕"/>
                  <a:cs typeface="+mn-cs"/>
                </a:rPr>
                <a:t>Host Processor</a:t>
              </a:r>
              <a:endParaRPr kumimoji="0" lang="ko-KR" altLang="en-US" sz="20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
          <p:nvSpPr>
            <p:cNvPr id="492" name="위쪽/아래쪽 화살표 592"/>
            <p:cNvSpPr/>
            <p:nvPr/>
          </p:nvSpPr>
          <p:spPr>
            <a:xfrm>
              <a:off x="1232529" y="3442412"/>
              <a:ext cx="352180" cy="627529"/>
            </a:xfrm>
            <a:prstGeom prst="upDownArrow">
              <a:avLst/>
            </a:prstGeom>
            <a:gradFill rotWithShape="1">
              <a:gsLst>
                <a:gs pos="0">
                  <a:srgbClr val="307D99">
                    <a:tint val="50000"/>
                    <a:satMod val="300000"/>
                  </a:srgbClr>
                </a:gs>
                <a:gs pos="35000">
                  <a:srgbClr val="307D99">
                    <a:tint val="37000"/>
                    <a:satMod val="300000"/>
                  </a:srgbClr>
                </a:gs>
                <a:gs pos="100000">
                  <a:srgbClr val="307D99">
                    <a:tint val="15000"/>
                    <a:satMod val="350000"/>
                  </a:srgbClr>
                </a:gs>
              </a:gsLst>
              <a:lin ang="16200000" scaled="1"/>
            </a:gradFill>
            <a:ln w="9525" cap="flat" cmpd="sng" algn="ctr">
              <a:solidFill>
                <a:srgbClr val="307D99">
                  <a:shade val="95000"/>
                  <a:satMod val="105000"/>
                </a:srgbClr>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3" name="TextBox 492"/>
            <p:cNvSpPr txBox="1"/>
            <p:nvPr/>
          </p:nvSpPr>
          <p:spPr>
            <a:xfrm>
              <a:off x="-54730" y="2546359"/>
              <a:ext cx="2926699" cy="861774"/>
            </a:xfrm>
            <a:prstGeom prst="rect">
              <a:avLst/>
            </a:prstGeom>
            <a:noFill/>
          </p:spPr>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Memory-Mapped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800" b="0" i="0" u="none" strike="noStrike" kern="0" cap="none" spc="0" normalizeH="0" baseline="0" noProof="0" dirty="0">
                  <a:ln>
                    <a:noFill/>
                  </a:ln>
                  <a:solidFill>
                    <a:sysClr val="windowText" lastClr="000000"/>
                  </a:solidFill>
                  <a:effectLst/>
                  <a:uLnTx/>
                  <a:uFillTx/>
                  <a:latin typeface="Tahoma"/>
                  <a:ea typeface="+mn-ea"/>
                  <a:cs typeface="+mn-cs"/>
                </a:rPr>
                <a:t>Accelerator Interface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a:t>
              </a:r>
              <a:r>
                <a:rPr kumimoji="0" lang="en-US" altLang="ko-KR" sz="1400" b="0" i="0" u="none" strike="noStrike" kern="0" cap="none" spc="0" normalizeH="0" baseline="0" noProof="0" dirty="0" err="1">
                  <a:ln>
                    <a:noFill/>
                  </a:ln>
                  <a:solidFill>
                    <a:sysClr val="windowText" lastClr="000000"/>
                  </a:solidFill>
                  <a:effectLst/>
                  <a:uLnTx/>
                  <a:uFillTx/>
                  <a:latin typeface="Tahoma"/>
                  <a:ea typeface="+mn-ea"/>
                  <a:cs typeface="+mn-cs"/>
                </a:rPr>
                <a:t>Noncacheable</a:t>
              </a:r>
              <a:r>
                <a:rPr kumimoji="0" lang="en-US" altLang="ko-KR" sz="1400" b="0" i="0" u="none" strike="noStrike" kern="0" cap="none" spc="0" normalizeH="0" baseline="0" noProof="0" dirty="0">
                  <a:ln>
                    <a:noFill/>
                  </a:ln>
                  <a:solidFill>
                    <a:sysClr val="windowText" lastClr="000000"/>
                  </a:solidFill>
                  <a:effectLst/>
                  <a:uLnTx/>
                  <a:uFillTx/>
                  <a:latin typeface="Tahoma"/>
                  <a:ea typeface="+mn-ea"/>
                  <a:cs typeface="+mn-cs"/>
                </a:rPr>
                <a:t>, Physically Addressed)</a:t>
              </a:r>
              <a:endParaRPr kumimoji="0" lang="ko-KR" altLang="en-US" sz="1400" b="0" i="0" u="none" strike="noStrike" kern="0" cap="none" spc="0" normalizeH="0" baseline="0" noProof="0" dirty="0">
                <a:ln>
                  <a:noFill/>
                </a:ln>
                <a:solidFill>
                  <a:sysClr val="windowText" lastClr="000000"/>
                </a:solidFill>
                <a:effectLst/>
                <a:uLnTx/>
                <a:uFillTx/>
                <a:latin typeface="Tahoma"/>
                <a:ea typeface="+mn-ea"/>
                <a:cs typeface="+mn-cs"/>
              </a:endParaRPr>
            </a:p>
          </p:txBody>
        </p:sp>
      </p:grpSp>
      <p:grpSp>
        <p:nvGrpSpPr>
          <p:cNvPr id="494" name="그룹 696"/>
          <p:cNvGrpSpPr/>
          <p:nvPr/>
        </p:nvGrpSpPr>
        <p:grpSpPr>
          <a:xfrm>
            <a:off x="257925" y="3794393"/>
            <a:ext cx="2309790" cy="2319536"/>
            <a:chOff x="257925" y="3794393"/>
            <a:chExt cx="2309790" cy="2319536"/>
          </a:xfrm>
        </p:grpSpPr>
        <p:sp>
          <p:nvSpPr>
            <p:cNvPr id="495" name="직사각형 622"/>
            <p:cNvSpPr/>
            <p:nvPr/>
          </p:nvSpPr>
          <p:spPr>
            <a:xfrm>
              <a:off x="257925" y="3794393"/>
              <a:ext cx="2309790" cy="2319536"/>
            </a:xfrm>
            <a:prstGeom prst="rect">
              <a:avLst/>
            </a:prstGeom>
            <a:solidFill>
              <a:sysClr val="window" lastClr="FFFFFF">
                <a:alpha val="7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496" name="타원 623"/>
            <p:cNvSpPr/>
            <p:nvPr/>
          </p:nvSpPr>
          <p:spPr>
            <a:xfrm>
              <a:off x="1024088" y="4551843"/>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7" name="타원 624"/>
            <p:cNvSpPr/>
            <p:nvPr/>
          </p:nvSpPr>
          <p:spPr>
            <a:xfrm>
              <a:off x="1708299" y="4468347"/>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8" name="타원 625"/>
            <p:cNvSpPr/>
            <p:nvPr/>
          </p:nvSpPr>
          <p:spPr>
            <a:xfrm>
              <a:off x="1509490" y="4650960"/>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499" name="타원 626"/>
            <p:cNvSpPr/>
            <p:nvPr/>
          </p:nvSpPr>
          <p:spPr>
            <a:xfrm>
              <a:off x="1609829"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sp>
          <p:nvSpPr>
            <p:cNvPr id="500" name="타원 627"/>
            <p:cNvSpPr/>
            <p:nvPr/>
          </p:nvSpPr>
          <p:spPr>
            <a:xfrm>
              <a:off x="1024088" y="5711858"/>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1" name="직선 화살표 연결선 629"/>
            <p:cNvCxnSpPr>
              <a:stCxn id="496" idx="4"/>
              <a:endCxn id="500" idx="0"/>
            </p:cNvCxnSpPr>
            <p:nvPr/>
          </p:nvCxnSpPr>
          <p:spPr>
            <a:xfrm>
              <a:off x="1127182" y="4758031"/>
              <a:ext cx="0" cy="953827"/>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2" name="직선 화살표 연결선 632"/>
            <p:cNvCxnSpPr/>
            <p:nvPr/>
          </p:nvCxnSpPr>
          <p:spPr>
            <a:xfrm flipV="1">
              <a:off x="1237451" y="4583746"/>
              <a:ext cx="465414" cy="52548"/>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3" name="직선 화살표 연결선 643"/>
            <p:cNvCxnSpPr/>
            <p:nvPr/>
          </p:nvCxnSpPr>
          <p:spPr>
            <a:xfrm>
              <a:off x="1204599" y="4731504"/>
              <a:ext cx="427085" cy="431076"/>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4" name="구부러진 연결선 663"/>
            <p:cNvCxnSpPr>
              <a:stCxn id="497" idx="4"/>
              <a:endCxn id="498" idx="6"/>
            </p:cNvCxnSpPr>
            <p:nvPr/>
          </p:nvCxnSpPr>
          <p:spPr>
            <a:xfrm rot="5400000">
              <a:off x="1723777" y="4666437"/>
              <a:ext cx="79519" cy="95715"/>
            </a:xfrm>
            <a:prstGeom prst="curvedConnector2">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05" name="직선 화살표 연결선 664"/>
            <p:cNvCxnSpPr/>
            <p:nvPr/>
          </p:nvCxnSpPr>
          <p:spPr>
            <a:xfrm flipH="1">
              <a:off x="1170428" y="4845772"/>
              <a:ext cx="399848" cy="876072"/>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6" name="타원 673"/>
            <p:cNvSpPr/>
            <p:nvPr/>
          </p:nvSpPr>
          <p:spPr>
            <a:xfrm>
              <a:off x="449241" y="5135312"/>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7" name="직선 화살표 연결선 674"/>
            <p:cNvCxnSpPr>
              <a:stCxn id="499" idx="2"/>
              <a:endCxn id="506" idx="6"/>
            </p:cNvCxnSpPr>
            <p:nvPr/>
          </p:nvCxnSpPr>
          <p:spPr>
            <a:xfrm flipH="1">
              <a:off x="655429" y="5238406"/>
              <a:ext cx="954400" cy="0"/>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sp>
          <p:nvSpPr>
            <p:cNvPr id="508" name="타원 678"/>
            <p:cNvSpPr/>
            <p:nvPr/>
          </p:nvSpPr>
          <p:spPr>
            <a:xfrm>
              <a:off x="2189246" y="3977345"/>
              <a:ext cx="206188" cy="206188"/>
            </a:xfrm>
            <a:prstGeom prst="ellipse">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Text" lastClr="000000">
                  <a:shade val="95000"/>
                  <a:satMod val="105000"/>
                </a:sys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Text" lastClr="000000"/>
                </a:solidFill>
                <a:effectLst/>
                <a:uLnTx/>
                <a:uFillTx/>
                <a:latin typeface="Calibri"/>
                <a:ea typeface="나눔고딕"/>
                <a:cs typeface="+mn-cs"/>
              </a:endParaRPr>
            </a:p>
          </p:txBody>
        </p:sp>
        <p:cxnSp>
          <p:nvCxnSpPr>
            <p:cNvPr id="509" name="직선 화살표 연결선 679"/>
            <p:cNvCxnSpPr/>
            <p:nvPr/>
          </p:nvCxnSpPr>
          <p:spPr>
            <a:xfrm flipV="1">
              <a:off x="1883554" y="4166817"/>
              <a:ext cx="329400" cy="33318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cxnSp>
          <p:nvCxnSpPr>
            <p:cNvPr id="510" name="직선 화살표 연결선 689"/>
            <p:cNvCxnSpPr/>
            <p:nvPr/>
          </p:nvCxnSpPr>
          <p:spPr>
            <a:xfrm flipH="1">
              <a:off x="1763098" y="4177768"/>
              <a:ext cx="479537" cy="968215"/>
            </a:xfrm>
            <a:prstGeom prst="straightConnector1">
              <a:avLst/>
            </a:prstGeom>
            <a:noFill/>
            <a:ln w="12700" cap="flat" cmpd="sng" algn="ctr">
              <a:solidFill>
                <a:sysClr val="windowText" lastClr="000000"/>
              </a:solidFill>
              <a:prstDash val="solid"/>
              <a:tailEnd type="triangle"/>
            </a:ln>
            <a:effectLst>
              <a:outerShdw blurRad="40000" dist="20000" dir="5400000" rotWithShape="0">
                <a:srgbClr val="000000">
                  <a:alpha val="38000"/>
                </a:srgbClr>
              </a:outerShdw>
            </a:effectLst>
          </p:spPr>
        </p:cxnSp>
      </p:grpSp>
      <p:sp>
        <p:nvSpPr>
          <p:cNvPr id="515" name="직사각형 256"/>
          <p:cNvSpPr/>
          <p:nvPr/>
        </p:nvSpPr>
        <p:spPr>
          <a:xfrm>
            <a:off x="0" y="5983200"/>
            <a:ext cx="9144000" cy="8748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6" name="직사각형 257"/>
          <p:cNvSpPr/>
          <p:nvPr/>
        </p:nvSpPr>
        <p:spPr>
          <a:xfrm>
            <a:off x="0" y="5398571"/>
            <a:ext cx="6022172" cy="583147"/>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7" name="직사각형 259"/>
          <p:cNvSpPr/>
          <p:nvPr/>
        </p:nvSpPr>
        <p:spPr>
          <a:xfrm>
            <a:off x="8312935" y="5400000"/>
            <a:ext cx="831065" cy="582896"/>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8" name="직사각형 2"/>
          <p:cNvSpPr/>
          <p:nvPr/>
        </p:nvSpPr>
        <p:spPr>
          <a:xfrm>
            <a:off x="0" y="-1"/>
            <a:ext cx="9144000" cy="5400000"/>
          </a:xfrm>
          <a:prstGeom prst="rect">
            <a:avLst/>
          </a:prstGeom>
          <a:solidFill>
            <a:sysClr val="windowText" lastClr="000000">
              <a:alpha val="60000"/>
            </a:sysClr>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ko-KR" altLang="en-US" sz="1800" b="0" i="0" u="none" strike="noStrike" kern="0" cap="none" spc="0" normalizeH="0" baseline="0" noProof="0">
              <a:ln>
                <a:noFill/>
              </a:ln>
              <a:solidFill>
                <a:sysClr val="window" lastClr="FFFFFF"/>
              </a:solidFill>
              <a:effectLst/>
              <a:uLnTx/>
              <a:uFillTx/>
              <a:latin typeface="Calibri"/>
              <a:ea typeface="나눔고딕"/>
              <a:cs typeface="+mn-cs"/>
            </a:endParaRPr>
          </a:p>
        </p:txBody>
      </p:sp>
      <p:sp>
        <p:nvSpPr>
          <p:cNvPr id="519" name="모서리가 둥근 직사각형 10"/>
          <p:cNvSpPr/>
          <p:nvPr/>
        </p:nvSpPr>
        <p:spPr>
          <a:xfrm>
            <a:off x="5461339" y="4067108"/>
            <a:ext cx="3403838" cy="1095472"/>
          </a:xfrm>
          <a:prstGeom prst="roundRect">
            <a:avLst/>
          </a:prstGeom>
          <a:gradFill rotWithShape="1">
            <a:gsLst>
              <a:gs pos="0">
                <a:srgbClr val="FAA43A">
                  <a:tint val="50000"/>
                  <a:satMod val="300000"/>
                </a:srgbClr>
              </a:gs>
              <a:gs pos="35000">
                <a:srgbClr val="FAA43A">
                  <a:tint val="37000"/>
                  <a:satMod val="300000"/>
                </a:srgbClr>
              </a:gs>
              <a:gs pos="100000">
                <a:srgbClr val="FAA43A">
                  <a:tint val="15000"/>
                  <a:satMod val="350000"/>
                </a:srgbClr>
              </a:gs>
            </a:gsLst>
            <a:lin ang="16200000" scaled="1"/>
          </a:gradFill>
          <a:ln w="9525" cap="flat" cmpd="sng" algn="ctr">
            <a:solidFill>
              <a:srgbClr val="FAA43A">
                <a:shade val="95000"/>
                <a:satMod val="105000"/>
              </a:srgbClr>
            </a:solidFill>
            <a:prstDash val="solid"/>
          </a:ln>
          <a:effectLst>
            <a:outerShdw blurRad="40000" dist="20000" dir="5400000" rotWithShape="0">
              <a:srgbClr val="000000">
                <a:alpha val="38000"/>
              </a:srgb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Communications via</a:t>
            </a:r>
            <a:b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br>
            <a:r>
              <a:rPr kumimoji="0" lang="en-US" altLang="ko-KR" sz="2400" b="0" i="0" u="none" strike="noStrike" kern="0" cap="none" spc="0" normalizeH="0" baseline="0" noProof="0" dirty="0">
                <a:ln>
                  <a:noFill/>
                </a:ln>
                <a:solidFill>
                  <a:sysClr val="windowText" lastClr="000000"/>
                </a:solidFill>
                <a:effectLst/>
                <a:uLnTx/>
                <a:uFillTx/>
                <a:latin typeface="Calibri"/>
                <a:ea typeface="나눔고딕"/>
                <a:cs typeface="+mn-cs"/>
              </a:rPr>
              <a:t>Remote Function Calls</a:t>
            </a:r>
            <a:endParaRPr kumimoji="0" lang="ko-KR" altLang="en-US" sz="2400" b="0" i="0" u="none" strike="noStrike" kern="0" cap="none" spc="0" normalizeH="0" baseline="0" noProof="0" dirty="0">
              <a:ln>
                <a:noFill/>
              </a:ln>
              <a:solidFill>
                <a:sysClr val="windowText" lastClr="000000"/>
              </a:solidFill>
              <a:effectLst/>
              <a:uLnTx/>
              <a:uFillTx/>
              <a:latin typeface="Calibri"/>
              <a:ea typeface="나눔고딕"/>
              <a:cs typeface="+mn-cs"/>
            </a:endParaRPr>
          </a:p>
        </p:txBody>
      </p:sp>
    </p:spTree>
    <p:extLst>
      <p:ext uri="{BB962C8B-B14F-4D97-AF65-F5344CB8AC3E}">
        <p14:creationId xmlns:p14="http://schemas.microsoft.com/office/powerpoint/2010/main" val="342968791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TIMING" val="|1.9|5.2|1.7"/>
</p:tagLst>
</file>

<file path=ppt/tags/tag2.xml><?xml version="1.0" encoding="utf-8"?>
<p:tagLst xmlns:a="http://schemas.openxmlformats.org/drawingml/2006/main" xmlns:r="http://schemas.openxmlformats.org/officeDocument/2006/relationships" xmlns:p="http://schemas.openxmlformats.org/presentationml/2006/main">
  <p:tag name="TIMING" val="|4.5|0.7|1|6.4|2.9|2.7"/>
</p:tagLst>
</file>

<file path=ppt/tags/tag3.xml><?xml version="1.0" encoding="utf-8"?>
<p:tagLst xmlns:a="http://schemas.openxmlformats.org/drawingml/2006/main" xmlns:r="http://schemas.openxmlformats.org/officeDocument/2006/relationships" xmlns:p="http://schemas.openxmlformats.org/presentationml/2006/main">
  <p:tag name="TIMING" val="|2.2|4.6|8.2|3.6"/>
</p:tagLst>
</file>

<file path=ppt/tags/tag4.xml><?xml version="1.0" encoding="utf-8"?>
<p:tagLst xmlns:a="http://schemas.openxmlformats.org/drawingml/2006/main" xmlns:r="http://schemas.openxmlformats.org/officeDocument/2006/relationships" xmlns:p="http://schemas.openxmlformats.org/presentationml/2006/main">
  <p:tag name="TIMING" val="|5.6|1.4|3.1|5.3"/>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2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3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3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4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8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9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9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9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1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25.xml><?xml version="1.0" encoding="utf-8"?>
<a:theme xmlns:a="http://schemas.openxmlformats.org/drawingml/2006/main" name="98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1_Office 테마">
  <a:themeElements>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13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4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14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3_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31.xml><?xml version="1.0" encoding="utf-8"?>
<a:theme xmlns:a="http://schemas.openxmlformats.org/drawingml/2006/main" name="15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15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5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5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15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safari">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safari" id="{1E4A3212-A6D8-EB49-8049-412E3186FEB9}" vid="{93387931-C767-9D4F-BD0F-4952975219FD}"/>
    </a:ext>
  </a:extLst>
</a:theme>
</file>

<file path=ppt/theme/theme37.xml><?xml version="1.0" encoding="utf-8"?>
<a:theme xmlns:a="http://schemas.openxmlformats.org/drawingml/2006/main" name="5_Edg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wrap="square">
        <a:spAutoFit/>
      </a:bodyPr>
      <a:lstStyle>
        <a:defPPr algn="just">
          <a:defRPr sz="400" b="1" dirty="0">
            <a:solidFill>
              <a:schemeClr val="bg2"/>
            </a:solidFill>
            <a:latin typeface="europa"/>
          </a:defRPr>
        </a:defPPr>
      </a:lstStyle>
    </a:sp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4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41.xml><?xml version="1.0" encoding="utf-8"?>
<a:theme xmlns:a="http://schemas.openxmlformats.org/drawingml/2006/main" name="1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spDef>
    <a:lnDef>
      <a:spPr bwMode="auto">
        <a:xfrm>
          <a:off x="0" y="0"/>
          <a:ext cx="1" cy="1"/>
        </a:xfrm>
        <a:custGeom>
          <a:avLst/>
          <a:gdLst/>
          <a:ahLst/>
          <a:cxnLst/>
          <a:rect l="0" t="0" r="0" b="0"/>
          <a:pathLst/>
        </a:custGeom>
        <a:solidFill>
          <a:srgbClr val="C0C0C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pitchFamily="34" charset="0"/>
          </a:defRPr>
        </a:defPPr>
      </a:lstStyle>
    </a:lnDef>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0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99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13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4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155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2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28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00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2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4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101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7.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8.xml><?xml version="1.0" encoding="utf-8"?>
<a:theme xmlns:a="http://schemas.openxmlformats.org/drawingml/2006/main" name="16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9.xml><?xml version="1.0" encoding="utf-8"?>
<a:theme xmlns:a="http://schemas.openxmlformats.org/drawingml/2006/main" name="1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8_Edg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0.xml><?xml version="1.0" encoding="utf-8"?>
<a:theme xmlns:a="http://schemas.openxmlformats.org/drawingml/2006/main" name="Metropolitan_bullet">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solidFill>
          <a:schemeClr val="phClr">
            <a:shade val="95000"/>
            <a:satMod val="170000"/>
          </a:schemeClr>
        </a:solidFill>
      </a:bgFillStyleLst>
    </a:fmtScheme>
  </a:themeElements>
  <a:objectDefaults/>
  <a:extraClrSchemeLst/>
  <a:extLst>
    <a:ext uri="{05A4C25C-085E-4340-85A3-A5531E510DB2}">
      <thm15:themeFamily xmlns:thm15="http://schemas.microsoft.com/office/thememl/2012/main" name="Presentation1" id="{A8ACA0D9-A384-4858-9FCC-2505F264A948}" vid="{6AE8C0EA-499D-4586-A497-DF22E9D58294}"/>
    </a:ext>
  </a:extLst>
</a:theme>
</file>

<file path=ppt/theme/theme61.xml><?xml version="1.0" encoding="utf-8"?>
<a:theme xmlns:a="http://schemas.openxmlformats.org/drawingml/2006/main" name="15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2.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3.xml><?xml version="1.0" encoding="utf-8"?>
<a:theme xmlns:a="http://schemas.openxmlformats.org/drawingml/2006/main" name="31_Edge">
  <a:themeElements>
    <a:clrScheme name="Custom 4">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0432FF"/>
      </a:hlink>
      <a:folHlink>
        <a:srgbClr val="0432FF"/>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4.xml><?xml version="1.0" encoding="utf-8"?>
<a:theme xmlns:a="http://schemas.openxmlformats.org/drawingml/2006/main" name="1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5.xml><?xml version="1.0" encoding="utf-8"?>
<a:theme xmlns:a="http://schemas.openxmlformats.org/drawingml/2006/main" name="34_Edge">
  <a:themeElements>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1_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7.xml><?xml version="1.0" encoding="utf-8"?>
<a:theme xmlns:a="http://schemas.openxmlformats.org/drawingml/2006/main" name="5_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68.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9.xml><?xml version="1.0" encoding="utf-8"?>
<a:theme xmlns:a="http://schemas.openxmlformats.org/drawingml/2006/main" name="sesha-theme">
  <a:themeElements>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Urban Pop">
      <a:majorFont>
        <a:latin typeface="Gill Sans MT"/>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Gill Sans MT"/>
        <a:ea typeface=""/>
        <a:cs typeface=""/>
        <a:font script="Grek" typeface="Corbel"/>
        <a:font script="Cyrl" typeface="Corbel"/>
        <a:font script="Jpan" typeface="HGｺﾞｼｯｸE"/>
        <a:font script="Hang" typeface="HY엽서L"/>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3200" b="1" dirty="0" smtClean="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lnDef>
      <a:spPr>
        <a:ln w="25400">
          <a:solidFill>
            <a:schemeClr val="tx1">
              <a:lumMod val="75000"/>
              <a:lumOff val="25000"/>
            </a:schemeClr>
          </a:solidFill>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ctr">
          <a:defRPr sz="2800" b="1" dirty="0" smtClean="0">
            <a:solidFill>
              <a:schemeClr val="tx1">
                <a:lumMod val="75000"/>
                <a:lumOff val="25000"/>
              </a:schemeClr>
            </a:solidFill>
          </a:defRPr>
        </a:defPPr>
      </a:lstStyle>
    </a:txDef>
  </a:objectDefaults>
  <a:extraClrSchemeLst/>
</a:theme>
</file>

<file path=ppt/theme/theme7.xml><?xml version="1.0" encoding="utf-8"?>
<a:theme xmlns:a="http://schemas.openxmlformats.org/drawingml/2006/main" name="2_Office Theme">
  <a:themeElements>
    <a:clrScheme name="Custom 7">
      <a:dk1>
        <a:srgbClr val="990000"/>
      </a:dk1>
      <a:lt1>
        <a:srgbClr val="FFFFFF"/>
      </a:lt1>
      <a:dk2>
        <a:srgbClr val="FFFFFF"/>
      </a:dk2>
      <a:lt2>
        <a:srgbClr val="FFFFFF"/>
      </a:lt2>
      <a:accent1>
        <a:srgbClr val="606060"/>
      </a:accent1>
      <a:accent2>
        <a:srgbClr val="A9A9A9"/>
      </a:accent2>
      <a:accent3>
        <a:srgbClr val="CCCCCC"/>
      </a:accent3>
      <a:accent4>
        <a:srgbClr val="990000"/>
      </a:accent4>
      <a:accent5>
        <a:srgbClr val="000000"/>
      </a:accent5>
      <a:accent6>
        <a:srgbClr val="969696"/>
      </a:accent6>
      <a:hlink>
        <a:srgbClr val="990000"/>
      </a:hlink>
      <a:folHlink>
        <a:srgbClr val="AEAEA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0.xml><?xml version="1.0" encoding="utf-8"?>
<a:theme xmlns:a="http://schemas.openxmlformats.org/drawingml/2006/main" name="BEER">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eer" id="{8BF39661-A2EB-4A57-959D-1412D4B6AA4D}" vid="{29ACB7AB-B96D-4826-A0CC-9CFCC9A4501F}"/>
    </a:ext>
  </a:extLst>
</a:theme>
</file>

<file path=ppt/theme/theme7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9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7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기본">
    <a:dk1>
      <a:sysClr val="windowText" lastClr="000000"/>
    </a:dk1>
    <a:lt1>
      <a:sysClr val="window" lastClr="FFFFFF"/>
    </a:lt1>
    <a:dk2>
      <a:srgbClr val="1B6AA3"/>
    </a:dk2>
    <a:lt2>
      <a:srgbClr val="FFFFFF"/>
    </a:lt2>
    <a:accent1>
      <a:srgbClr val="5DA5DA"/>
    </a:accent1>
    <a:accent2>
      <a:srgbClr val="FAA43A"/>
    </a:accent2>
    <a:accent3>
      <a:srgbClr val="60BD68"/>
    </a:accent3>
    <a:accent4>
      <a:srgbClr val="F17CB0"/>
    </a:accent4>
    <a:accent5>
      <a:srgbClr val="B2912F"/>
    </a:accent5>
    <a:accent6>
      <a:srgbClr val="307D99"/>
    </a:accent6>
    <a:hlink>
      <a:srgbClr val="0563C1"/>
    </a:hlink>
    <a:folHlink>
      <a:srgbClr val="954F72"/>
    </a:folHlink>
  </a:clrScheme>
  <a:fontScheme name="Calibri - 나눔고딕">
    <a:majorFont>
      <a:latin typeface="Calibri"/>
      <a:ea typeface="나눔고딕"/>
      <a:cs typeface=""/>
    </a:majorFont>
    <a:minorFont>
      <a:latin typeface="Calibri"/>
      <a:ea typeface="나눔고딕"/>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Custom 1">
    <a:dk1>
      <a:sysClr val="windowText" lastClr="000000"/>
    </a:dk1>
    <a:lt1>
      <a:sysClr val="window" lastClr="FFFFFF"/>
    </a:lt1>
    <a:dk2>
      <a:srgbClr val="1F497D"/>
    </a:dk2>
    <a:lt2>
      <a:srgbClr val="EEECE1"/>
    </a:lt2>
    <a:accent1>
      <a:srgbClr val="FDC600"/>
    </a:accent1>
    <a:accent2>
      <a:srgbClr val="C00000"/>
    </a:accent2>
    <a:accent3>
      <a:srgbClr val="0061FF"/>
    </a:accent3>
    <a:accent4>
      <a:srgbClr val="3C3C3C"/>
    </a:accent4>
    <a:accent5>
      <a:srgbClr val="00B3B3"/>
    </a:accent5>
    <a:accent6>
      <a:srgbClr val="777777"/>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Sheets">
    <a:dk1>
      <a:srgbClr val="000000"/>
    </a:dk1>
    <a:lt1>
      <a:srgbClr val="FFFFFF"/>
    </a:lt1>
    <a:dk2>
      <a:srgbClr val="000000"/>
    </a:dk2>
    <a:lt2>
      <a:srgbClr val="FFFFFF"/>
    </a:lt2>
    <a:accent1>
      <a:srgbClr val="4285F4"/>
    </a:accent1>
    <a:accent2>
      <a:srgbClr val="EA4335"/>
    </a:accent2>
    <a:accent3>
      <a:srgbClr val="FBBC04"/>
    </a:accent3>
    <a:accent4>
      <a:srgbClr val="34A853"/>
    </a:accent4>
    <a:accent5>
      <a:srgbClr val="FF6D01"/>
    </a:accent5>
    <a:accent6>
      <a:srgbClr val="46BDC6"/>
    </a:accent6>
    <a:hlink>
      <a:srgbClr val="1155CC"/>
    </a:hlink>
    <a:folHlink>
      <a:srgbClr val="1155CC"/>
    </a:folHlink>
  </a:clrScheme>
  <a:fontScheme name="Sheets">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336330</TotalTime>
  <Words>7038</Words>
  <Application>Microsoft Macintosh PowerPoint</Application>
  <PresentationFormat>On-screen Show (4:3)</PresentationFormat>
  <Paragraphs>1061</Paragraphs>
  <Slides>84</Slides>
  <Notes>30</Notes>
  <HiddenSlides>0</HiddenSlides>
  <MMClips>0</MMClips>
  <ScaleCrop>false</ScaleCrop>
  <HeadingPairs>
    <vt:vector size="6" baseType="variant">
      <vt:variant>
        <vt:lpstr>Fonts Used</vt:lpstr>
      </vt:variant>
      <vt:variant>
        <vt:i4>18</vt:i4>
      </vt:variant>
      <vt:variant>
        <vt:lpstr>Theme</vt:lpstr>
      </vt:variant>
      <vt:variant>
        <vt:i4>70</vt:i4>
      </vt:variant>
      <vt:variant>
        <vt:lpstr>Slide Titles</vt:lpstr>
      </vt:variant>
      <vt:variant>
        <vt:i4>84</vt:i4>
      </vt:variant>
    </vt:vector>
  </HeadingPairs>
  <TitlesOfParts>
    <vt:vector size="172" baseType="lpstr">
      <vt:lpstr>Arial</vt:lpstr>
      <vt:lpstr>Arial</vt:lpstr>
      <vt:lpstr>Arial Black</vt:lpstr>
      <vt:lpstr>Calibri</vt:lpstr>
      <vt:lpstr>Calibri Light</vt:lpstr>
      <vt:lpstr>Cambria</vt:lpstr>
      <vt:lpstr>Candara</vt:lpstr>
      <vt:lpstr>Corbel</vt:lpstr>
      <vt:lpstr>Garamond</vt:lpstr>
      <vt:lpstr>Gill Sans MT</vt:lpstr>
      <vt:lpstr>Lucida Sans</vt:lpstr>
      <vt:lpstr>Segoe UI</vt:lpstr>
      <vt:lpstr>Tahoma</vt:lpstr>
      <vt:lpstr>Times New Roman</vt:lpstr>
      <vt:lpstr>Trebuchet MS</vt:lpstr>
      <vt:lpstr>Twentieth Century</vt:lpstr>
      <vt:lpstr>Verdana</vt:lpstr>
      <vt:lpstr>Wingdings</vt:lpstr>
      <vt:lpstr>Edge</vt:lpstr>
      <vt:lpstr>1_Edge</vt:lpstr>
      <vt:lpstr>3_Edge</vt:lpstr>
      <vt:lpstr>4_Edge</vt:lpstr>
      <vt:lpstr>6_Edge</vt:lpstr>
      <vt:lpstr>8_Edge</vt:lpstr>
      <vt:lpstr>2_Office Theme</vt:lpstr>
      <vt:lpstr>9_Edge</vt:lpstr>
      <vt:lpstr>17_Edge</vt:lpstr>
      <vt:lpstr>13_Edge</vt:lpstr>
      <vt:lpstr>23_Edge</vt:lpstr>
      <vt:lpstr>35_Edge</vt:lpstr>
      <vt:lpstr>39_Edge</vt:lpstr>
      <vt:lpstr>49_Edge</vt:lpstr>
      <vt:lpstr>56_Edge</vt:lpstr>
      <vt:lpstr>57_Edge</vt:lpstr>
      <vt:lpstr>58_Edge</vt:lpstr>
      <vt:lpstr>59_Edge</vt:lpstr>
      <vt:lpstr>64_Edge</vt:lpstr>
      <vt:lpstr>85_Edge</vt:lpstr>
      <vt:lpstr>90_Edge</vt:lpstr>
      <vt:lpstr>91_Edge</vt:lpstr>
      <vt:lpstr>95_Edge</vt:lpstr>
      <vt:lpstr>1_Metropolitan_bullet</vt:lpstr>
      <vt:lpstr>98_Edge</vt:lpstr>
      <vt:lpstr>1_Office 테마</vt:lpstr>
      <vt:lpstr>136_Edge</vt:lpstr>
      <vt:lpstr>144_Edge</vt:lpstr>
      <vt:lpstr>148_Edge</vt:lpstr>
      <vt:lpstr>3_Metropolitan_bullet</vt:lpstr>
      <vt:lpstr>151_Edge</vt:lpstr>
      <vt:lpstr>152_Edge</vt:lpstr>
      <vt:lpstr>154_Edge</vt:lpstr>
      <vt:lpstr>156_Edge</vt:lpstr>
      <vt:lpstr>159_Edge</vt:lpstr>
      <vt:lpstr>safari</vt:lpstr>
      <vt:lpstr>5_Edge</vt:lpstr>
      <vt:lpstr>7_Edge</vt:lpstr>
      <vt:lpstr>18_Edge</vt:lpstr>
      <vt:lpstr>4_sesha-theme</vt:lpstr>
      <vt:lpstr>19_Edge</vt:lpstr>
      <vt:lpstr>11_Edge</vt:lpstr>
      <vt:lpstr>14_Edge</vt:lpstr>
      <vt:lpstr>2_Edge</vt:lpstr>
      <vt:lpstr>40_Edge</vt:lpstr>
      <vt:lpstr>15_Edge</vt:lpstr>
      <vt:lpstr>99_Edge</vt:lpstr>
      <vt:lpstr>137_Edge</vt:lpstr>
      <vt:lpstr>24_Edge</vt:lpstr>
      <vt:lpstr>155_Edge</vt:lpstr>
      <vt:lpstr>27_Edge</vt:lpstr>
      <vt:lpstr>28_Edge</vt:lpstr>
      <vt:lpstr>100_Edge</vt:lpstr>
      <vt:lpstr>29_Edge</vt:lpstr>
      <vt:lpstr>41_Edge</vt:lpstr>
      <vt:lpstr>101_Edge</vt:lpstr>
      <vt:lpstr>1_Office Theme</vt:lpstr>
      <vt:lpstr>16_Edge</vt:lpstr>
      <vt:lpstr>12_Edge</vt:lpstr>
      <vt:lpstr>Metropolitan_bullet</vt:lpstr>
      <vt:lpstr>157_Edge</vt:lpstr>
      <vt:lpstr>3_Office Theme</vt:lpstr>
      <vt:lpstr>31_Edge</vt:lpstr>
      <vt:lpstr>12_Office Theme</vt:lpstr>
      <vt:lpstr>34_Edge</vt:lpstr>
      <vt:lpstr>Office Theme</vt:lpstr>
      <vt:lpstr>5_sesha-theme</vt:lpstr>
      <vt:lpstr>Custom Design</vt:lpstr>
      <vt:lpstr>sesha-theme</vt:lpstr>
      <vt:lpstr>BEER</vt:lpstr>
      <vt:lpstr>Tutorial on  Memory-Centric Computing: Processing-Near-Memory</vt:lpstr>
      <vt:lpstr>Agenda </vt:lpstr>
      <vt:lpstr>Processing in Memory:   Two Approaches</vt:lpstr>
      <vt:lpstr>When to Employ PNM</vt:lpstr>
      <vt:lpstr>Accelerating In-Memory Graph Processing</vt:lpstr>
      <vt:lpstr>Key Bottlenecks in Graph Processing</vt:lpstr>
      <vt:lpstr>Opportunity: 3D-Stacked Logic+Memory</vt:lpstr>
      <vt:lpstr>Tesseract System for Graph Processing</vt:lpstr>
      <vt:lpstr>Tesseract System for Graph Processing</vt:lpstr>
      <vt:lpstr>Tesseract System for Graph Processing</vt:lpstr>
      <vt:lpstr>Evaluated Systems</vt:lpstr>
      <vt:lpstr>Tesseract Graph Processing Performance</vt:lpstr>
      <vt:lpstr>Tesseract Graph Processing System Energy</vt:lpstr>
      <vt:lpstr>More on Tesseract</vt:lpstr>
      <vt:lpstr>In-Storage Genomic Data Filtering [ASPLOS 2022] </vt:lpstr>
      <vt:lpstr>Genome Sequence Analysis</vt:lpstr>
      <vt:lpstr>Compute-Centric Accelerators</vt:lpstr>
      <vt:lpstr>Key Idea: In-Storage Filtering</vt:lpstr>
      <vt:lpstr>GenStore</vt:lpstr>
      <vt:lpstr>In-Storage Genomic Data Filtering [ASPLOS 2022] </vt:lpstr>
      <vt:lpstr>Google Workloads  for Consumer Devices: Mitigating Data Movement Bottlenecks</vt:lpstr>
      <vt:lpstr>Consumer Devices</vt:lpstr>
      <vt:lpstr>Popular Consumer Workloads</vt:lpstr>
      <vt:lpstr>Energy Cost of Data Movement</vt:lpstr>
      <vt:lpstr>Using PIM to Reduce Data Movement</vt:lpstr>
      <vt:lpstr>Workload Analysis</vt:lpstr>
      <vt:lpstr>TensorFlow Mobile</vt:lpstr>
      <vt:lpstr>Normalized Energy </vt:lpstr>
      <vt:lpstr>Normalized Runtime</vt:lpstr>
      <vt:lpstr>More on PIM for Mobile Devices</vt:lpstr>
      <vt:lpstr>Accelerating GPU Execution with PIM (I)</vt:lpstr>
      <vt:lpstr>Accelerating GPU Execution with PIM (II)</vt:lpstr>
      <vt:lpstr>Accelerating Linked Data Structures</vt:lpstr>
      <vt:lpstr>Accelerating Dependent Cache Misses</vt:lpstr>
      <vt:lpstr>Accelerating Runahead Execution </vt:lpstr>
      <vt:lpstr>Accelerating Climate Modeling</vt:lpstr>
      <vt:lpstr>Accelerating Approximate String Matching</vt:lpstr>
      <vt:lpstr>Accelerating Sequence-to-Graph Mapping</vt:lpstr>
      <vt:lpstr>Accelerating Basecalling + Read Mapping</vt:lpstr>
      <vt:lpstr>Accelerating Time Series Analysis</vt:lpstr>
      <vt:lpstr>Accelerating Graph Pattern Mining</vt:lpstr>
      <vt:lpstr>Accelerating HTAP Database Systems</vt:lpstr>
      <vt:lpstr>Accelerating Neural Network Inference</vt:lpstr>
      <vt:lpstr>Google Neural Network Models for Edge Devices:  Analyzing and Mitigating  Machine Learning Inference Bottlenecks</vt:lpstr>
      <vt:lpstr>Executive Summary</vt:lpstr>
      <vt:lpstr>Google Edge Neural Network Models</vt:lpstr>
      <vt:lpstr>Diversity Across the Models</vt:lpstr>
      <vt:lpstr>Diversity Within the Models</vt:lpstr>
      <vt:lpstr>Mensa High-Level Overview</vt:lpstr>
      <vt:lpstr>Identifying Layer Families</vt:lpstr>
      <vt:lpstr>Mensa: Energy Reduction</vt:lpstr>
      <vt:lpstr>Mensa:  Throughput Improvement</vt:lpstr>
      <vt:lpstr>Mensa: Highly-Efficient ML Inference</vt:lpstr>
      <vt:lpstr>Accelerating Data-Intensive Workloads</vt:lpstr>
      <vt:lpstr>FPGA-based Processing Near Memory</vt:lpstr>
      <vt:lpstr>Eliminating the Adoption Barriers</vt:lpstr>
      <vt:lpstr>Processing-in-Memory Landscape Today</vt:lpstr>
      <vt:lpstr>UPMEM Processing-in-DRAM Engine (2019)</vt:lpstr>
      <vt:lpstr>UPMEM Memory Modules</vt:lpstr>
      <vt:lpstr>2,560-DPU Processing-in-Memory System</vt:lpstr>
      <vt:lpstr>More on the UPMEM PIM System</vt:lpstr>
      <vt:lpstr>Understanding a Modern PIM Architecture</vt:lpstr>
      <vt:lpstr>PrIM Benchmarks: Application Domains</vt:lpstr>
      <vt:lpstr>PrIM Benchmarks are Open Source</vt:lpstr>
      <vt:lpstr>ML Training on a Real PIM System</vt:lpstr>
      <vt:lpstr>ML Training on a Real PIM System</vt:lpstr>
      <vt:lpstr>ML Training on Real PIM Talk Video</vt:lpstr>
      <vt:lpstr>SpMV Multiplication on Real PIM Systems</vt:lpstr>
      <vt:lpstr>Sequence Alignment on Real PIM Systems</vt:lpstr>
      <vt:lpstr>PowerPoint Presentation</vt:lpstr>
      <vt:lpstr>Samsung Function-in-Memory DRAM (2021)</vt:lpstr>
      <vt:lpstr>Samsung Function-in-Memory DRAM (2021)</vt:lpstr>
      <vt:lpstr>Samsung Function-in-Memory DRAM (2021)</vt:lpstr>
      <vt:lpstr>Samsung Function-in-Memory DRAM (2021)</vt:lpstr>
      <vt:lpstr>Samsung Function-in-Memory DRAM (2021)</vt:lpstr>
      <vt:lpstr>Samsung PNM Solutions for Generative AI (2023)</vt:lpstr>
      <vt:lpstr>Solution I: Samsung’s HBM-PIM (2023)</vt:lpstr>
      <vt:lpstr>Solution II: Samsung’s LPDDR-PIM (2023)</vt:lpstr>
      <vt:lpstr>Solution III: Samsung’s CXL-PNM (2023)</vt:lpstr>
      <vt:lpstr>Samsung AxDIMM (2021)</vt:lpstr>
      <vt:lpstr>SK Hynix AiM: Chip Implementation (2022)</vt:lpstr>
      <vt:lpstr>SK Hynix AiM: System Organization (2022)</vt:lpstr>
      <vt:lpstr>AliBaba PIM Recommendation System (2022)</vt:lpstr>
      <vt:lpstr>Tutorial on  Memory-Centric Computing: Processing-Near-Memory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ATLAS: A Scalable and High-Performance Scheduling Algorithm for Multiple Memory Controllers</dc:title>
  <dc:creator>yoongu</dc:creator>
  <cp:lastModifiedBy>De Oliveira Junior  Geraldo Francisco</cp:lastModifiedBy>
  <cp:revision>3241</cp:revision>
  <cp:lastPrinted>2017-12-05T03:30:35Z</cp:lastPrinted>
  <dcterms:created xsi:type="dcterms:W3CDTF">2010-10-08T20:41:54Z</dcterms:created>
  <dcterms:modified xsi:type="dcterms:W3CDTF">2024-06-28T18:44:40Z</dcterms:modified>
</cp:coreProperties>
</file>