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700" r:id="rId4"/>
    <p:sldMasterId id="2147483712" r:id="rId5"/>
  </p:sldMasterIdLst>
  <p:notesMasterIdLst>
    <p:notesMasterId r:id="rId46"/>
  </p:notesMasterIdLst>
  <p:sldIdLst>
    <p:sldId id="256" r:id="rId6"/>
    <p:sldId id="257" r:id="rId7"/>
    <p:sldId id="258" r:id="rId8"/>
    <p:sldId id="351" r:id="rId9"/>
    <p:sldId id="259" r:id="rId10"/>
    <p:sldId id="262" r:id="rId11"/>
    <p:sldId id="263" r:id="rId12"/>
    <p:sldId id="317" r:id="rId13"/>
    <p:sldId id="264" r:id="rId14"/>
    <p:sldId id="304" r:id="rId15"/>
    <p:sldId id="293" r:id="rId16"/>
    <p:sldId id="348" r:id="rId17"/>
    <p:sldId id="260" r:id="rId18"/>
    <p:sldId id="290" r:id="rId19"/>
    <p:sldId id="261" r:id="rId20"/>
    <p:sldId id="349" r:id="rId21"/>
    <p:sldId id="311" r:id="rId22"/>
    <p:sldId id="314" r:id="rId23"/>
    <p:sldId id="313" r:id="rId24"/>
    <p:sldId id="339" r:id="rId25"/>
    <p:sldId id="272" r:id="rId26"/>
    <p:sldId id="306" r:id="rId27"/>
    <p:sldId id="355" r:id="rId28"/>
    <p:sldId id="308" r:id="rId29"/>
    <p:sldId id="356" r:id="rId30"/>
    <p:sldId id="360" r:id="rId31"/>
    <p:sldId id="277" r:id="rId32"/>
    <p:sldId id="309" r:id="rId33"/>
    <p:sldId id="278" r:id="rId34"/>
    <p:sldId id="310" r:id="rId35"/>
    <p:sldId id="346" r:id="rId36"/>
    <p:sldId id="279" r:id="rId37"/>
    <p:sldId id="280" r:id="rId38"/>
    <p:sldId id="361" r:id="rId39"/>
    <p:sldId id="281" r:id="rId40"/>
    <p:sldId id="312" r:id="rId41"/>
    <p:sldId id="347" r:id="rId42"/>
    <p:sldId id="353" r:id="rId43"/>
    <p:sldId id="282" r:id="rId44"/>
    <p:sldId id="358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9C4F"/>
    <a:srgbClr val="2DB159"/>
    <a:srgbClr val="2CAC57"/>
    <a:srgbClr val="37C216"/>
    <a:srgbClr val="8EB027"/>
    <a:srgbClr val="6A760C"/>
    <a:srgbClr val="4B5C09"/>
    <a:srgbClr val="73B149"/>
    <a:srgbClr val="63AB3B"/>
    <a:srgbClr val="85C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9256F-9069-4C42-82AE-A1952497D0C9}" type="datetimeFigureOut">
              <a:rPr lang="fr-CH" smtClean="0"/>
              <a:t>21.06.25</a:t>
            </a:fld>
            <a:endParaRPr lang="fr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fr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33B63-D1A2-4DF0-B199-9F58DBE592C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24482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0AA0A-C374-49B7-8BB4-017DD6F839C5}" type="datetime1">
              <a:rPr lang="de-DE" smtClean="0"/>
              <a:t>21.06.25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9887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0B308-82DC-4D3A-8FE1-441C4B249EE5}" type="datetime1">
              <a:rPr lang="de-DE" smtClean="0"/>
              <a:t>21.06.25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474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A11F-33F7-4894-8726-723ED78D65C2}" type="datetime1">
              <a:rPr lang="de-DE" smtClean="0"/>
              <a:t>21.06.25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3384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1143000"/>
          </a:xfrm>
        </p:spPr>
        <p:txBody>
          <a:bodyPr>
            <a:normAutofit/>
          </a:bodyPr>
          <a:lstStyle>
            <a:lvl1pPr algn="l">
              <a:defRPr sz="3800" b="1">
                <a:solidFill>
                  <a:schemeClr val="tx1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/>
          <a:lstStyle>
            <a:lvl1pPr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000"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066800"/>
            <a:ext cx="8534400" cy="0"/>
          </a:xfrm>
          <a:prstGeom prst="line">
            <a:avLst/>
          </a:prstGeom>
          <a:ln w="38100">
            <a:solidFill>
              <a:srgbClr val="DC5F0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safar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791" y="6538912"/>
            <a:ext cx="981199" cy="28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FEECC1D1-471F-0476-0A6E-2627681A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53484-91D2-401B-BEA2-1A0F7352243F}" type="datetime1">
              <a:rPr lang="de-DE" smtClean="0"/>
              <a:t>21.06.25</a:t>
            </a:fld>
            <a:endParaRPr lang="de-DE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BB9329C3-E3A0-7B1F-3404-6F4373E07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9867679-B4EF-5F9B-D3FF-DB41350E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1776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DC5F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3900" y="4051299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altLang="en-US"/>
              <a:t>Master-Untertitelformat bearbeiten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fld id="{BDB8250E-3454-4A16-8C5A-52DDA84EA055}" type="datetime1">
              <a:rPr lang="de-DE" smtClean="0"/>
              <a:t>21.06.25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1F06B77A-E106-6F45-A98B-32502AD6F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F5EDF28B-4C27-7837-E7C1-15626C477A5D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457200" y="251460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DC5F0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513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930BB-AD26-2C48-AF8C-E1BF73EB7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40637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DC4A-43C4-3F44-8487-469192DEEA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02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0071F-E0AB-AE4F-9B22-B483EE53E5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9230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AF9F4-3DA5-6341-A6BF-70A132512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53565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A479-7669-F34C-B465-8F92DC6094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621540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8AD63-067C-CB4C-A624-3B5A1EC04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61771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963E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48F1C26D-B032-45B1-9510-3127DB9B75F1}" type="datetime1">
              <a:rPr lang="de-DE" smtClean="0"/>
              <a:t>21.06.25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009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EA5F1-A4EF-2942-94D1-FBA5332008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06574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1A747-713C-864B-BF86-EC1FD938DA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86129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37BB-ED14-FE4D-A877-90D5137403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158591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BAB59-0B37-E744-B4B5-51E8CF51E5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02097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r>
              <a:rPr lang="de-DE" noProof="0"/>
              <a:t>Onlinebild durch Klicken auf das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46E0E-DB91-8143-BB5D-4E44299E8C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84231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afari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411913"/>
            <a:ext cx="102552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CE054-F1E5-374D-A24E-887477C053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979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2004D-7284-C244-B275-AB956C6651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65362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817D1-13B0-D341-B1C4-34616D3933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6344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67096-FD7F-A949-B565-8298951E6B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8397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077C3-3C60-8640-A1DD-3718D4D0D7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77110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B8C7C-6A62-49C4-8805-F71144C0977B}" type="datetime1">
              <a:rPr lang="de-DE" smtClean="0"/>
              <a:t>21.06.25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48602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1FDD-73B6-EC4A-BB35-BA0C8CCC36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58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D2B92-4EF8-0940-9F90-1D39CCADBD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9942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4B1A2-EC3E-4448-972E-E198354A3E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3422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B71B7-33A4-004A-B24D-5E8A20C1D7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5603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EE445-AD48-2049-A03E-4C865681EA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04098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03A9-60B6-0741-B15F-17172804C1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8365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371600"/>
            <a:ext cx="8610600" cy="4876800"/>
          </a:xfrm>
        </p:spPr>
        <p:txBody>
          <a:bodyPr/>
          <a:lstStyle/>
          <a:p>
            <a:pPr lvl="0"/>
            <a:r>
              <a:rPr lang="de-DE" noProof="0"/>
              <a:t>Tabelle durch Klicken auf Symbol hinzufügen</a:t>
            </a:r>
            <a:endParaRPr lang="en-US" noProof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D58A-9B40-E846-A790-9B6CD5A585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125280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67A03328-A26B-0D75-E944-B0D91AFD99F5}"/>
              </a:ext>
            </a:extLst>
          </p:cNvPr>
          <p:cNvSpPr/>
          <p:nvPr/>
        </p:nvSpPr>
        <p:spPr>
          <a:xfrm>
            <a:off x="0" y="0"/>
            <a:ext cx="9143998" cy="872836"/>
          </a:xfrm>
          <a:prstGeom prst="rect">
            <a:avLst/>
          </a:prstGeom>
          <a:solidFill>
            <a:srgbClr val="CFDEF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004" y="0"/>
            <a:ext cx="8894618" cy="931025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2963E3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88967"/>
            <a:ext cx="9143999" cy="5087996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1078" y="6517178"/>
            <a:ext cx="1033897" cy="204298"/>
          </a:xfrm>
        </p:spPr>
        <p:txBody>
          <a:bodyPr/>
          <a:lstStyle/>
          <a:p>
            <a:fld id="{FABABB4A-F28E-4F3A-810E-4F487AA58A6E}" type="datetime1">
              <a:rPr lang="de-DE" smtClean="0"/>
              <a:t>21.06.25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8299" y="6517178"/>
            <a:ext cx="4427556" cy="20429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5854" y="6517178"/>
            <a:ext cx="489065" cy="204298"/>
          </a:xfrm>
        </p:spPr>
        <p:txBody>
          <a:bodyPr/>
          <a:lstStyle>
            <a:lvl1pPr>
              <a:defRPr sz="1800"/>
            </a:lvl1pPr>
          </a:lstStyle>
          <a:p>
            <a:fld id="{CBE5B309-C2CE-4D90-B104-F7E98438FC65}" type="slidenum">
              <a:rPr lang="tr-TR" smtClean="0"/>
              <a:pPr/>
              <a:t>‹#›</a:t>
            </a:fld>
            <a:endParaRPr lang="tr-TR" dirty="0"/>
          </a:p>
        </p:txBody>
      </p:sp>
      <p:pic>
        <p:nvPicPr>
          <p:cNvPr id="9" name="Graphic 2">
            <a:extLst>
              <a:ext uri="{FF2B5EF4-FFF2-40B4-BE49-F238E27FC236}">
                <a16:creationId xmlns:a16="http://schemas.microsoft.com/office/drawing/2014/main" id="{2D315ADC-F693-4AFB-AC3B-1C4C4DCE7A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6514678"/>
            <a:ext cx="1315489" cy="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7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altLang="en-US"/>
              <a:t>Master-Untertitelformat bearbeiten</a:t>
            </a: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fld id="{585E35F1-F595-45EA-9DE5-1B961F3A42AE}" type="datetime1">
              <a:rPr lang="de-DE" altLang="en-US" smtClean="0">
                <a:solidFill>
                  <a:srgbClr val="000000"/>
                </a:solidFill>
              </a:rPr>
              <a:t>21.06.25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7341D3D9-3FE8-4025-BF66-8DAB1ABB951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118580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3594FA-E141-4234-AE05-360401972B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8589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9288-AF38-4C52-B919-22370D78162F}" type="datetime1">
              <a:rPr lang="de-DE" smtClean="0"/>
              <a:t>21.06.25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9912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C7BA1-BEA2-40AF-9056-44DC8C9856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46028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2BBBE-2A44-4D16-8758-0239282DCC5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6168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5635-BCCD-45D2-B61E-320731E13B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9317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8A7077-2B78-4FB5-8F56-24239751AEF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8007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6574E-FA2E-425B-A84C-39F9592E9EC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28898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48CFD0-6DDB-45F0-A989-9F5CE648BC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24841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7B092-8552-4BA4-B0E1-CE51B98A2A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6749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DDA66-0DFC-412A-A4B0-EFE91F0913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3693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1F9A79-97CD-456A-8962-B51E5744B9C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84894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id="{231EE152-1659-8D42-9CA0-5FF63AEBB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23950"/>
            <a:ext cx="82296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id="{9E5635DA-784E-6D4C-8136-7C7461616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337185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7CB9712E-C73A-1945-B011-5C4D0C934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8686800" y="2457450"/>
            <a:ext cx="0" cy="914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924800" cy="17526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8486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altLang="en-US"/>
              <a:t>Master-Untertitelformat bearbeiten</a:t>
            </a:r>
            <a:endParaRPr lang="en-US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DB3E6D-EC3A-004E-A886-A3A430BAA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00000"/>
                </a:solidFill>
                <a:latin typeface="Garamond" pitchFamily="-106" charset="0"/>
                <a:ea typeface="Arial" pitchFamily="-106" charset="0"/>
                <a:cs typeface="Arial" pitchFamily="-106" charset="0"/>
              </a:defRPr>
            </a:lvl1pPr>
          </a:lstStyle>
          <a:p>
            <a:pPr>
              <a:defRPr/>
            </a:pPr>
            <a:fld id="{835C6DC8-287B-4A7D-AD64-51E85FBCC8E5}" type="datetime1">
              <a:rPr lang="de-DE" smtClean="0"/>
              <a:t>21.06.25</a:t>
            </a:fld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B21DC63-E09E-CC44-A17B-5BEFDC4A4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3E0385D-6C4C-D346-82EE-DB2A28D58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7C9A786F-A3BB-2147-8F1A-670657404F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19024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E253C-87CC-40E7-8656-33A7D55E8C59}" type="datetime1">
              <a:rPr lang="de-DE" smtClean="0"/>
              <a:t>21.06.25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75584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7527"/>
            <a:ext cx="8610600" cy="519372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5B192E21-A78C-2747-9E41-E3F2F5658D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71F64205-2D1C-C643-9409-828641918C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696D-AE0C-9446-A38B-FCAFD25E7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801102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B9F7B4CA-3896-5A49-BD24-13B4552CA6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78454FCF-6D7A-C34A-A0F5-C70BCBE369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97E7-4D30-214E-B98B-FCD031CD24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755590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A5CCE1EF-FB0D-C340-A7CE-F6B5CC766B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B66406B3-FFA9-D244-8DF5-262DA5B8CC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08FE2-77D4-CB42-9802-DC8513815F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53190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Rectangle 1029">
            <a:extLst>
              <a:ext uri="{FF2B5EF4-FFF2-40B4-BE49-F238E27FC236}">
                <a16:creationId xmlns:a16="http://schemas.microsoft.com/office/drawing/2014/main" id="{E29E6A82-B671-A94A-B4CF-568FE2963C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30">
            <a:extLst>
              <a:ext uri="{FF2B5EF4-FFF2-40B4-BE49-F238E27FC236}">
                <a16:creationId xmlns:a16="http://schemas.microsoft.com/office/drawing/2014/main" id="{795E87C3-EE11-A442-ACF4-79BFAA22D8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8F5EE-DF3C-8044-A8A5-BE4FE93149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319219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Rectangle 1029">
            <a:extLst>
              <a:ext uri="{FF2B5EF4-FFF2-40B4-BE49-F238E27FC236}">
                <a16:creationId xmlns:a16="http://schemas.microsoft.com/office/drawing/2014/main" id="{CD0BB4E9-4628-3F43-BCD0-2C8E83D3A5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0">
            <a:extLst>
              <a:ext uri="{FF2B5EF4-FFF2-40B4-BE49-F238E27FC236}">
                <a16:creationId xmlns:a16="http://schemas.microsoft.com/office/drawing/2014/main" id="{8FBFC350-5A5F-BC4F-AA3D-60EEC10E4EC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4DBC9-7B0B-5B41-930D-4ADA0808F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344649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>
            <a:extLst>
              <a:ext uri="{FF2B5EF4-FFF2-40B4-BE49-F238E27FC236}">
                <a16:creationId xmlns:a16="http://schemas.microsoft.com/office/drawing/2014/main" id="{ED7C6559-6CD8-9F41-B9AC-F56D4FC62C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30">
            <a:extLst>
              <a:ext uri="{FF2B5EF4-FFF2-40B4-BE49-F238E27FC236}">
                <a16:creationId xmlns:a16="http://schemas.microsoft.com/office/drawing/2014/main" id="{96F68078-0F0C-7D4E-B89F-4D1294BD29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349F5C-2E7D-434D-82E4-5F8D4750FB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247124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123B2FD-B99C-0948-8BF2-7CC177BDF6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A7D08DC1-BCB7-4542-BB2D-5D88A828482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75E26-D0AF-AA4C-ABEE-75647DB5BB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87257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4B004AE6-43D5-884E-A7E0-3E2C9D3CE6F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9C929CE5-E563-D646-8865-4D2828E870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A2A97-836E-1141-BF2F-9B24D430D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7591117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D2B5205C-2CCA-C049-95CF-5AF8FC2154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91A54E58-7997-8949-B909-338AEDA8B5B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14D7-0FAE-E247-A4B6-F1F16DAA1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532482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52400"/>
            <a:ext cx="2152650" cy="6096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05550" cy="60960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Rectangle 1029">
            <a:extLst>
              <a:ext uri="{FF2B5EF4-FFF2-40B4-BE49-F238E27FC236}">
                <a16:creationId xmlns:a16="http://schemas.microsoft.com/office/drawing/2014/main" id="{E01DF80F-C15D-B14D-A3CE-8989D4F3B2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0">
            <a:extLst>
              <a:ext uri="{FF2B5EF4-FFF2-40B4-BE49-F238E27FC236}">
                <a16:creationId xmlns:a16="http://schemas.microsoft.com/office/drawing/2014/main" id="{7EFEADDB-6402-5F4F-859C-743CE630D34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37034-9C31-3647-AE1C-00BAB89F78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0204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4E367-B4C6-48F5-B88A-9EFFAD07188B}" type="datetime1">
              <a:rPr lang="de-DE" smtClean="0"/>
              <a:t>21.06.25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3295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066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228600" y="1371600"/>
            <a:ext cx="4229100" cy="4876800"/>
          </a:xfrm>
        </p:spPr>
        <p:txBody>
          <a:bodyPr/>
          <a:lstStyle/>
          <a:p>
            <a:pPr lvl="0"/>
            <a:r>
              <a:rPr lang="de-DE" noProof="0"/>
              <a:t>Onlinebild durch Klicken auf das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371600"/>
            <a:ext cx="4229100" cy="4876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Rectangle 1029">
            <a:extLst>
              <a:ext uri="{FF2B5EF4-FFF2-40B4-BE49-F238E27FC236}">
                <a16:creationId xmlns:a16="http://schemas.microsoft.com/office/drawing/2014/main" id="{21444DCE-203B-184C-8A99-DFDE506A3C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30">
            <a:extLst>
              <a:ext uri="{FF2B5EF4-FFF2-40B4-BE49-F238E27FC236}">
                <a16:creationId xmlns:a16="http://schemas.microsoft.com/office/drawing/2014/main" id="{48497C19-44B3-A346-9C79-B9BFA759E0B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B51B5-5BFA-F54D-BFFF-307CEF6CB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7169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ADEE1-074F-4C10-A1E8-CA5C104F3F43}" type="datetime1">
              <a:rPr lang="de-DE" smtClean="0"/>
              <a:t>21.06.25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53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F23E-5B25-4081-AA04-E01935094C4C}" type="datetime1">
              <a:rPr lang="de-DE" smtClean="0"/>
              <a:t>21.06.25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53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4DAE-03AB-4D51-A2DA-8E9FC790473A}" type="datetime1">
              <a:rPr lang="de-DE" smtClean="0"/>
              <a:t>21.06.25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006FE-6571-4354-8775-F8708372C22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362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53484-91D2-401B-BEA2-1A0F7352243F}" type="datetime1">
              <a:rPr lang="de-DE" smtClean="0"/>
              <a:t>21.06.25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1</a:t>
            </a:r>
          </a:p>
        </p:txBody>
      </p:sp>
      <p:sp>
        <p:nvSpPr>
          <p:cNvPr id="23" name="Dikdörtgen 22">
            <a:extLst>
              <a:ext uri="{FF2B5EF4-FFF2-40B4-BE49-F238E27FC236}">
                <a16:creationId xmlns:a16="http://schemas.microsoft.com/office/drawing/2014/main" id="{68EA19BC-84E2-B20E-D9CA-F6EC07ACDA63}"/>
              </a:ext>
            </a:extLst>
          </p:cNvPr>
          <p:cNvSpPr/>
          <p:nvPr/>
        </p:nvSpPr>
        <p:spPr>
          <a:xfrm>
            <a:off x="-1089858" y="27727"/>
            <a:ext cx="849085" cy="466531"/>
          </a:xfrm>
          <a:prstGeom prst="rect">
            <a:avLst/>
          </a:prstGeom>
          <a:solidFill>
            <a:srgbClr val="6292F7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1CA6EA86-CEF8-C463-FE7C-0B40F3AFCADF}"/>
              </a:ext>
            </a:extLst>
          </p:cNvPr>
          <p:cNvSpPr/>
          <p:nvPr/>
        </p:nvSpPr>
        <p:spPr>
          <a:xfrm>
            <a:off x="-1089859" y="565792"/>
            <a:ext cx="849085" cy="466531"/>
          </a:xfrm>
          <a:prstGeom prst="rect">
            <a:avLst/>
          </a:prstGeom>
          <a:solidFill>
            <a:srgbClr val="7A62E7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>
            <a:extLst>
              <a:ext uri="{FF2B5EF4-FFF2-40B4-BE49-F238E27FC236}">
                <a16:creationId xmlns:a16="http://schemas.microsoft.com/office/drawing/2014/main" id="{43F55123-6402-8B8A-CAD4-A9BD906B569D}"/>
              </a:ext>
            </a:extLst>
          </p:cNvPr>
          <p:cNvSpPr/>
          <p:nvPr/>
        </p:nvSpPr>
        <p:spPr>
          <a:xfrm>
            <a:off x="-1089859" y="1103857"/>
            <a:ext cx="849085" cy="466531"/>
          </a:xfrm>
          <a:prstGeom prst="rect">
            <a:avLst/>
          </a:prstGeom>
          <a:solidFill>
            <a:srgbClr val="E1257C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45B484E-4836-A2F4-9832-3B0D69CA46A4}"/>
              </a:ext>
            </a:extLst>
          </p:cNvPr>
          <p:cNvSpPr/>
          <p:nvPr/>
        </p:nvSpPr>
        <p:spPr>
          <a:xfrm>
            <a:off x="-1089860" y="1643319"/>
            <a:ext cx="849085" cy="466531"/>
          </a:xfrm>
          <a:prstGeom prst="rect">
            <a:avLst/>
          </a:prstGeom>
          <a:solidFill>
            <a:srgbClr val="FF5F2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2F4B1A99-F06E-82E8-CD81-123648DC1EBE}"/>
              </a:ext>
            </a:extLst>
          </p:cNvPr>
          <p:cNvSpPr/>
          <p:nvPr/>
        </p:nvSpPr>
        <p:spPr>
          <a:xfrm>
            <a:off x="-1089861" y="2181384"/>
            <a:ext cx="849085" cy="466531"/>
          </a:xfrm>
          <a:prstGeom prst="rect">
            <a:avLst/>
          </a:prstGeom>
          <a:solidFill>
            <a:srgbClr val="FFAE3C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4F6B98-E975-0A4F-B04B-5F3FD87BA154}"/>
              </a:ext>
            </a:extLst>
          </p:cNvPr>
          <p:cNvSpPr/>
          <p:nvPr/>
        </p:nvSpPr>
        <p:spPr>
          <a:xfrm>
            <a:off x="-2067758" y="27727"/>
            <a:ext cx="849085" cy="466531"/>
          </a:xfrm>
          <a:prstGeom prst="rect">
            <a:avLst/>
          </a:prstGeom>
          <a:solidFill>
            <a:srgbClr val="C4D7FC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3E3FD0C4-2418-8E58-968D-B3352EDC4962}"/>
              </a:ext>
            </a:extLst>
          </p:cNvPr>
          <p:cNvSpPr/>
          <p:nvPr/>
        </p:nvSpPr>
        <p:spPr>
          <a:xfrm>
            <a:off x="-2067759" y="565792"/>
            <a:ext cx="849085" cy="466531"/>
          </a:xfrm>
          <a:prstGeom prst="rect">
            <a:avLst/>
          </a:prstGeom>
          <a:solidFill>
            <a:srgbClr val="DAD3F9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EF99CE5C-B9DD-70C9-7D13-418B7A165D7F}"/>
              </a:ext>
            </a:extLst>
          </p:cNvPr>
          <p:cNvSpPr/>
          <p:nvPr/>
        </p:nvSpPr>
        <p:spPr>
          <a:xfrm>
            <a:off x="-2067759" y="1103857"/>
            <a:ext cx="849085" cy="466531"/>
          </a:xfrm>
          <a:prstGeom prst="rect">
            <a:avLst/>
          </a:prstGeom>
          <a:solidFill>
            <a:srgbClr val="F9D3E4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2188929A-C5F3-4188-7020-EB1FFA19992C}"/>
              </a:ext>
            </a:extLst>
          </p:cNvPr>
          <p:cNvSpPr/>
          <p:nvPr/>
        </p:nvSpPr>
        <p:spPr>
          <a:xfrm>
            <a:off x="-2067760" y="1643319"/>
            <a:ext cx="849085" cy="466531"/>
          </a:xfrm>
          <a:prstGeom prst="rect">
            <a:avLst/>
          </a:prstGeom>
          <a:solidFill>
            <a:srgbClr val="FFE0D5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A6E8508F-0BC5-6B63-2377-26895A041F3E}"/>
              </a:ext>
            </a:extLst>
          </p:cNvPr>
          <p:cNvSpPr/>
          <p:nvPr/>
        </p:nvSpPr>
        <p:spPr>
          <a:xfrm>
            <a:off x="-2067761" y="2181384"/>
            <a:ext cx="849085" cy="466531"/>
          </a:xfrm>
          <a:prstGeom prst="rect">
            <a:avLst/>
          </a:prstGeom>
          <a:solidFill>
            <a:srgbClr val="FFEBCD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id="{EACC24E1-3D4E-7201-E434-FBF75F2CE77F}"/>
              </a:ext>
            </a:extLst>
          </p:cNvPr>
          <p:cNvSpPr/>
          <p:nvPr/>
        </p:nvSpPr>
        <p:spPr>
          <a:xfrm>
            <a:off x="-1089858" y="2827758"/>
            <a:ext cx="849085" cy="466531"/>
          </a:xfrm>
          <a:prstGeom prst="rect">
            <a:avLst/>
          </a:prstGeom>
          <a:solidFill>
            <a:srgbClr val="316CE3"/>
          </a:solidFill>
          <a:ln>
            <a:solidFill>
              <a:srgbClr val="6292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6292F7"/>
              </a:solidFill>
            </a:endParaRPr>
          </a:p>
        </p:txBody>
      </p:sp>
      <p:sp>
        <p:nvSpPr>
          <p:cNvPr id="20" name="Dikdörtgen 19">
            <a:extLst>
              <a:ext uri="{FF2B5EF4-FFF2-40B4-BE49-F238E27FC236}">
                <a16:creationId xmlns:a16="http://schemas.microsoft.com/office/drawing/2014/main" id="{45B9A5FD-9A57-5F6B-EF78-3522196A3F17}"/>
              </a:ext>
            </a:extLst>
          </p:cNvPr>
          <p:cNvSpPr/>
          <p:nvPr/>
        </p:nvSpPr>
        <p:spPr>
          <a:xfrm>
            <a:off x="-1089859" y="3365823"/>
            <a:ext cx="849085" cy="466531"/>
          </a:xfrm>
          <a:prstGeom prst="rect">
            <a:avLst/>
          </a:prstGeom>
          <a:solidFill>
            <a:srgbClr val="6D40DC"/>
          </a:solidFill>
          <a:ln>
            <a:solidFill>
              <a:srgbClr val="7A62E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>
            <a:extLst>
              <a:ext uri="{FF2B5EF4-FFF2-40B4-BE49-F238E27FC236}">
                <a16:creationId xmlns:a16="http://schemas.microsoft.com/office/drawing/2014/main" id="{757EAE82-DA6F-8200-93B7-2D9FECEAD20F}"/>
              </a:ext>
            </a:extLst>
          </p:cNvPr>
          <p:cNvSpPr/>
          <p:nvPr/>
        </p:nvSpPr>
        <p:spPr>
          <a:xfrm>
            <a:off x="-1089859" y="3903888"/>
            <a:ext cx="849085" cy="466531"/>
          </a:xfrm>
          <a:prstGeom prst="rect">
            <a:avLst/>
          </a:prstGeom>
          <a:solidFill>
            <a:srgbClr val="B3195F"/>
          </a:solidFill>
          <a:ln>
            <a:solidFill>
              <a:srgbClr val="E1257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A0108268-F182-A605-81F2-7244B77BDE3C}"/>
              </a:ext>
            </a:extLst>
          </p:cNvPr>
          <p:cNvSpPr/>
          <p:nvPr/>
        </p:nvSpPr>
        <p:spPr>
          <a:xfrm>
            <a:off x="-1089860" y="4443350"/>
            <a:ext cx="849085" cy="466531"/>
          </a:xfrm>
          <a:prstGeom prst="rect">
            <a:avLst/>
          </a:prstGeom>
          <a:solidFill>
            <a:srgbClr val="F23F00"/>
          </a:solidFill>
          <a:ln>
            <a:solidFill>
              <a:srgbClr val="FF5F2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4C75A030-42E4-77C7-5F87-BBC2F3410A37}"/>
              </a:ext>
            </a:extLst>
          </p:cNvPr>
          <p:cNvSpPr/>
          <p:nvPr/>
        </p:nvSpPr>
        <p:spPr>
          <a:xfrm>
            <a:off x="-1089861" y="4981415"/>
            <a:ext cx="849085" cy="466531"/>
          </a:xfrm>
          <a:prstGeom prst="rect">
            <a:avLst/>
          </a:prstGeom>
          <a:solidFill>
            <a:srgbClr val="E28700"/>
          </a:solidFill>
          <a:ln>
            <a:solidFill>
              <a:srgbClr val="FFAE3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541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charset="0"/>
              </a:defRPr>
            </a:lvl1pPr>
          </a:lstStyle>
          <a:p>
            <a:pPr>
              <a:defRPr/>
            </a:pPr>
            <a:fld id="{F4A8B300-57DC-AA40-A8ED-06B05AC83B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3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884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95375"/>
            <a:ext cx="8610600" cy="51530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37381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5C1105-7C02-0A4A-BBB4-558A73CD3ACF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1032"/>
          <p:cNvSpPr>
            <a:spLocks noChangeShapeType="1"/>
          </p:cNvSpPr>
          <p:nvPr/>
        </p:nvSpPr>
        <p:spPr bwMode="auto">
          <a:xfrm>
            <a:off x="228600" y="6446838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7" descr="safari.png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975" y="6602413"/>
            <a:ext cx="847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42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-106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10035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6792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5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6316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Garamond" pitchFamily="18" charset="0"/>
              </a:defRPr>
            </a:lvl1pPr>
          </a:lstStyle>
          <a:p>
            <a:fld id="{6F400BD0-49BF-48FC-8114-37C1D4F5AB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0360" name="Line 1032"/>
          <p:cNvSpPr>
            <a:spLocks noChangeShapeType="1"/>
          </p:cNvSpPr>
          <p:nvPr/>
        </p:nvSpPr>
        <p:spPr bwMode="auto">
          <a:xfrm>
            <a:off x="228600" y="6500854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00361" name="Line 1033"/>
          <p:cNvSpPr>
            <a:spLocks noChangeShapeType="1"/>
          </p:cNvSpPr>
          <p:nvPr/>
        </p:nvSpPr>
        <p:spPr bwMode="auto">
          <a:xfrm>
            <a:off x="228600" y="914400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8" name="Picture 7" descr="safari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79512" y="6572862"/>
            <a:ext cx="1080120" cy="31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5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>
            <a:extLst>
              <a:ext uri="{FF2B5EF4-FFF2-40B4-BE49-F238E27FC236}">
                <a16:creationId xmlns:a16="http://schemas.microsoft.com/office/drawing/2014/main" id="{6564B44D-6DE3-EB4B-BC9E-1D4B34EA7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1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Mastertitelformat bearbeiten</a:t>
            </a:r>
            <a:endParaRPr lang="en-US" altLang="en-US"/>
          </a:p>
        </p:txBody>
      </p:sp>
      <p:sp>
        <p:nvSpPr>
          <p:cNvPr id="1027" name="Rectangle 1027">
            <a:extLst>
              <a:ext uri="{FF2B5EF4-FFF2-40B4-BE49-F238E27FC236}">
                <a16:creationId xmlns:a16="http://schemas.microsoft.com/office/drawing/2014/main" id="{B4F7CB6D-EB28-0141-B956-330ABBB1D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98525"/>
            <a:ext cx="8610600" cy="523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Mastertextformat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100357" name="Rectangle 1029">
            <a:extLst>
              <a:ext uri="{FF2B5EF4-FFF2-40B4-BE49-F238E27FC236}">
                <a16:creationId xmlns:a16="http://schemas.microsoft.com/office/drawing/2014/main" id="{D4894F77-4824-1C4D-B980-C0F4BA1A55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0358" name="Rectangle 1030">
            <a:extLst>
              <a:ext uri="{FF2B5EF4-FFF2-40B4-BE49-F238E27FC236}">
                <a16:creationId xmlns:a16="http://schemas.microsoft.com/office/drawing/2014/main" id="{57C535B2-C077-3C46-A187-4CBEF0169A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77038" y="631825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000000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C2F7CED-A1AD-324A-AB80-C3A766834B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Line 1032">
            <a:extLst>
              <a:ext uri="{FF2B5EF4-FFF2-40B4-BE49-F238E27FC236}">
                <a16:creationId xmlns:a16="http://schemas.microsoft.com/office/drawing/2014/main" id="{0227E127-8C49-3F45-972D-92E8C0E8C48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81763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1033">
            <a:extLst>
              <a:ext uri="{FF2B5EF4-FFF2-40B4-BE49-F238E27FC236}">
                <a16:creationId xmlns:a16="http://schemas.microsoft.com/office/drawing/2014/main" id="{6C94FFD6-65B0-9F41-A269-D2A8CA6A34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898525"/>
            <a:ext cx="8610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9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  <a:ea typeface="ＭＳ Ｐゴシック" pitchFamily="-106" charset="-128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pitchFamily="-106" charset="-128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ea typeface="ＭＳ Ｐゴシック" pitchFamily="-106" charset="-128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ＭＳ Ｐゴシック" pitchFamily="-106" charset="-128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abs/2504.01948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795" y="1242513"/>
            <a:ext cx="7858403" cy="201247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PIMDAL</a:t>
            </a:r>
            <a:b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Mitigating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Memory Bottleneck</a:t>
            </a:r>
            <a:b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Data Analytics </a:t>
            </a:r>
            <a:r>
              <a:rPr lang="de-DE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b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 Processing-in-Memory System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3170" y="3924300"/>
            <a:ext cx="8337655" cy="13389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b="1" dirty="0">
                <a:ea typeface="+mn-lt"/>
                <a:cs typeface="+mn-lt"/>
              </a:rPr>
              <a:t>Manos </a:t>
            </a:r>
            <a:r>
              <a:rPr lang="de-DE" b="1" dirty="0" err="1">
                <a:ea typeface="+mn-lt"/>
                <a:cs typeface="+mn-lt"/>
              </a:rPr>
              <a:t>Frouzakis</a:t>
            </a:r>
            <a:r>
              <a:rPr lang="de-DE" dirty="0">
                <a:ea typeface="+mn-lt"/>
                <a:cs typeface="+mn-lt"/>
              </a:rPr>
              <a:t>, Juan Gómez-Luna, Geraldo F. Oliveira, Mohammad </a:t>
            </a:r>
            <a:r>
              <a:rPr lang="de-DE" dirty="0" err="1">
                <a:ea typeface="+mn-lt"/>
                <a:cs typeface="+mn-lt"/>
              </a:rPr>
              <a:t>Sadrosadati</a:t>
            </a:r>
            <a:r>
              <a:rPr lang="de-DE" dirty="0">
                <a:ea typeface="+mn-lt"/>
                <a:cs typeface="+mn-lt"/>
              </a:rPr>
              <a:t>, Onur Mutlu</a:t>
            </a:r>
          </a:p>
        </p:txBody>
      </p:sp>
      <p:pic>
        <p:nvPicPr>
          <p:cNvPr id="4" name="Graphic 2">
            <a:extLst>
              <a:ext uri="{FF2B5EF4-FFF2-40B4-BE49-F238E27FC236}">
                <a16:creationId xmlns:a16="http://schemas.microsoft.com/office/drawing/2014/main" id="{E3C68BB1-5E11-6706-6FC8-7CAA92AE2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676" y="5983078"/>
            <a:ext cx="2849849" cy="548257"/>
          </a:xfrm>
          <a:prstGeom prst="rect">
            <a:avLst/>
          </a:prstGeom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1E803B31-890E-A964-4185-FA1EF24C1F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20" t="33599" r="12247" b="30996"/>
          <a:stretch/>
        </p:blipFill>
        <p:spPr>
          <a:xfrm>
            <a:off x="5576594" y="5983078"/>
            <a:ext cx="3186730" cy="5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2BB8-9250-6AF5-7B6A-795669962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D72C3-A092-0E21-6DBC-6E1E1D318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0521"/>
            <a:ext cx="7886700" cy="74188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200" dirty="0"/>
              <a:t>Hardware unaware implementation of DB operators on UPMEM can lead to subpar performance due to three main reasons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BEE4E4-579F-7F12-C150-B47A1906EC0A}"/>
              </a:ext>
            </a:extLst>
          </p:cNvPr>
          <p:cNvSpPr/>
          <p:nvPr/>
        </p:nvSpPr>
        <p:spPr>
          <a:xfrm>
            <a:off x="626307" y="2778918"/>
            <a:ext cx="7888983" cy="915634"/>
          </a:xfrm>
          <a:prstGeom prst="rect">
            <a:avLst/>
          </a:prstGeom>
          <a:solidFill>
            <a:srgbClr val="D204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Data movement in PIM code must be explicitly managed by programmer and can degrade performance if suboptimal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BE7D671-BC6C-EE21-EF42-E5FCD574EEFD}"/>
              </a:ext>
            </a:extLst>
          </p:cNvPr>
          <p:cNvSpPr/>
          <p:nvPr/>
        </p:nvSpPr>
        <p:spPr>
          <a:xfrm>
            <a:off x="626307" y="3833237"/>
            <a:ext cx="7888983" cy="915634"/>
          </a:xfrm>
          <a:prstGeom prst="rect">
            <a:avLst/>
          </a:prstGeom>
          <a:solidFill>
            <a:srgbClr val="D204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DB operators can require multiplication or division, which is costly on UPMEM due to the lack of hardware support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16CAFD-B8B8-1403-5FEA-E11602630FF2}"/>
              </a:ext>
            </a:extLst>
          </p:cNvPr>
          <p:cNvSpPr/>
          <p:nvPr/>
        </p:nvSpPr>
        <p:spPr>
          <a:xfrm>
            <a:off x="626306" y="4887555"/>
            <a:ext cx="7888983" cy="915634"/>
          </a:xfrm>
          <a:prstGeom prst="rect">
            <a:avLst/>
          </a:prstGeom>
          <a:solidFill>
            <a:srgbClr val="D204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  <a:ea typeface="+mn-lt"/>
                <a:cs typeface="+mn-lt"/>
              </a:rPr>
              <a:t>DB operators can require data redistribution and thus communication over the host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CE7BD9E-121F-4D31-3ED0-5AD36EF7894E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1609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75D58-5C79-902A-0CBB-A84A4FFC8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1BE988-DC4A-7C66-03BF-884CDCA02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610361"/>
            <a:ext cx="8352000" cy="22708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>
                <a:ea typeface="+mn-lt"/>
                <a:cs typeface="+mn-lt"/>
              </a:rPr>
              <a:t>Implement DB operators on a real-world PIM system, while addressing the limitations previously mentioned</a:t>
            </a:r>
          </a:p>
          <a:p>
            <a:r>
              <a:rPr lang="en-US" sz="2400" dirty="0">
                <a:ea typeface="+mn-lt"/>
                <a:cs typeface="+mn-lt"/>
              </a:rPr>
              <a:t>Discover strengths and limitations of current memory-centric architectures for analytical query processing</a:t>
            </a:r>
          </a:p>
          <a:p>
            <a:r>
              <a:rPr lang="en-US" sz="2400" dirty="0"/>
              <a:t>To this end we propose PIMDAL, a library for analytical query processing on the UPMEM system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DF44F7-3E74-B3AA-2212-ED948F53DDF4}"/>
              </a:ext>
            </a:extLst>
          </p:cNvPr>
          <p:cNvSpPr/>
          <p:nvPr/>
        </p:nvSpPr>
        <p:spPr>
          <a:xfrm>
            <a:off x="427650" y="1682309"/>
            <a:ext cx="8216700" cy="1565330"/>
          </a:xfrm>
          <a:prstGeom prst="rect">
            <a:avLst/>
          </a:prstGeom>
          <a:solidFill>
            <a:srgbClr val="289C4F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Gill Sans MT" panose="020B0502020104020203" pitchFamily="34" charset="0"/>
              </a:rPr>
              <a:t>Create high performance implementation of TPC-H queries on UPMEM PIM system, to evaluate the potential of PIM for analytical query processing</a:t>
            </a:r>
            <a:endParaRPr lang="en-US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AE71A7D-F19D-D920-2125-A77B7110B34A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4158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3A9A-A806-5B14-CC14-102273B6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E619-D347-6FB7-4D41-D2E413B6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934"/>
            <a:ext cx="8534400" cy="5063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Background and Goal</a:t>
            </a:r>
          </a:p>
          <a:p>
            <a:pPr marL="0" indent="0">
              <a:buNone/>
            </a:pPr>
            <a:r>
              <a:rPr lang="en-US" sz="3200" b="1" dirty="0"/>
              <a:t>PIMDAL</a:t>
            </a:r>
          </a:p>
          <a:p>
            <a:pPr marL="0" indent="0">
              <a:buNone/>
            </a:pPr>
            <a:r>
              <a:rPr lang="en-US" sz="3200" dirty="0"/>
              <a:t>Experiments and Methodology</a:t>
            </a:r>
          </a:p>
          <a:p>
            <a:pPr marL="0" indent="0">
              <a:buNone/>
            </a:pPr>
            <a:r>
              <a:rPr lang="en-US" sz="3200" dirty="0"/>
              <a:t>Evaluation and Insights</a:t>
            </a:r>
          </a:p>
          <a:p>
            <a:pPr marL="0" indent="0">
              <a:buNone/>
            </a:pPr>
            <a:r>
              <a:rPr lang="en-US" sz="3200" dirty="0"/>
              <a:t>Conclusion &amp; Outlook</a:t>
            </a:r>
          </a:p>
        </p:txBody>
      </p:sp>
    </p:spTree>
    <p:extLst>
      <p:ext uri="{BB962C8B-B14F-4D97-AF65-F5344CB8AC3E}">
        <p14:creationId xmlns:p14="http://schemas.microsoft.com/office/powerpoint/2010/main" val="3319490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6A15-4749-B8A8-10BD-D365E811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3D4C1-F457-C4F1-60D5-D2E27FC0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0000"/>
            <a:ext cx="8534400" cy="51170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From a previous UPMEM characterization</a:t>
            </a:r>
            <a:r>
              <a:rPr lang="en-US" sz="2400" baseline="30000" dirty="0"/>
              <a:t>1</a:t>
            </a:r>
            <a:r>
              <a:rPr lang="en-US" sz="2400" dirty="0"/>
              <a:t> we deduce 2 design principles for PIMDAL</a:t>
            </a:r>
          </a:p>
          <a:p>
            <a:r>
              <a:rPr lang="en-US" sz="2400" dirty="0"/>
              <a:t>Transfer latency from DRAM to </a:t>
            </a:r>
            <a:r>
              <a:rPr lang="en-US" sz="2400" dirty="0">
                <a:ea typeface="+mn-lt"/>
                <a:cs typeface="+mn-lt"/>
              </a:rPr>
              <a:t>scratchpad memory (SPM) </a:t>
            </a:r>
            <a:r>
              <a:rPr lang="en-US" sz="2400" dirty="0"/>
              <a:t>has the form α + β×size </a:t>
            </a: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⟶ </a:t>
            </a:r>
            <a:r>
              <a:rPr lang="en-US" b="1" dirty="0">
                <a:ea typeface="+mn-lt"/>
                <a:cs typeface="+mn-lt"/>
              </a:rPr>
              <a:t>Use as big, continuous memory transfers as possible</a:t>
            </a:r>
          </a:p>
          <a:p>
            <a:r>
              <a:rPr lang="en-US" sz="2400" dirty="0"/>
              <a:t>Full pipeline occupancy and throughput achieved at 11 threads</a:t>
            </a:r>
            <a:endParaRPr lang="en-US" sz="2400" dirty="0">
              <a:ea typeface="+mn-lt"/>
              <a:cs typeface="+mn-lt"/>
            </a:endParaRPr>
          </a:p>
          <a:p>
            <a:pPr marL="457200" lvl="1" indent="0">
              <a:buNone/>
            </a:pPr>
            <a:r>
              <a:rPr lang="en-US" dirty="0">
                <a:ea typeface="+mn-lt"/>
                <a:cs typeface="+mn-lt"/>
              </a:rPr>
              <a:t>⟶ </a:t>
            </a:r>
            <a:r>
              <a:rPr lang="en-US" b="1" dirty="0">
                <a:ea typeface="+mn-lt"/>
                <a:cs typeface="+mn-lt"/>
              </a:rPr>
              <a:t>Use at least 11 PIM-thread​s</a:t>
            </a:r>
          </a:p>
          <a:p>
            <a:r>
              <a:rPr lang="en-US" sz="2400" dirty="0">
                <a:ea typeface="+mn-lt"/>
                <a:cs typeface="+mn-lt"/>
              </a:rPr>
              <a:t>Challenge: SPM is shared by all the threads, design principles can interfere with each other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AA423-0C64-38A0-DE0C-E7BCD38F2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9656" y="5822950"/>
            <a:ext cx="8679543" cy="657225"/>
          </a:xfrm>
        </p:spPr>
        <p:txBody>
          <a:bodyPr/>
          <a:lstStyle/>
          <a:p>
            <a:pPr algn="l"/>
            <a:r>
              <a:rPr lang="en-US" sz="1800" b="0" i="0" u="none" strike="noStrike" baseline="30000" dirty="0">
                <a:solidFill>
                  <a:srgbClr val="767676"/>
                </a:solidFill>
                <a:effectLst/>
                <a:latin typeface="Gill Sans MT" panose="020B0502020104020203" pitchFamily="34" charset="0"/>
              </a:rPr>
              <a:t>1</a:t>
            </a:r>
            <a:r>
              <a:rPr lang="en-US" sz="1800" b="0" i="0" u="none" strike="noStrike" dirty="0">
                <a:solidFill>
                  <a:srgbClr val="767676"/>
                </a:solidFill>
                <a:effectLst/>
                <a:latin typeface="Gill Sans MT" panose="020B0502020104020203" pitchFamily="34" charset="0"/>
              </a:rPr>
              <a:t>Gómez-Luna+, Benchmarking Memory-centric Computing Systems: Analysis of Real Processing-in-Memory Hardware, </a:t>
            </a:r>
            <a:r>
              <a:rPr lang="en-US" sz="1800" b="0" i="1" u="none" strike="noStrike" dirty="0">
                <a:solidFill>
                  <a:srgbClr val="767676"/>
                </a:solidFill>
                <a:effectLst/>
                <a:latin typeface="Gill Sans MT" panose="020B0502020104020203" pitchFamily="34" charset="0"/>
              </a:rPr>
              <a:t>IGSC</a:t>
            </a:r>
            <a:r>
              <a:rPr lang="en-US" sz="1800" b="0" i="0" u="none" strike="noStrike" dirty="0">
                <a:solidFill>
                  <a:srgbClr val="767676"/>
                </a:solidFill>
                <a:effectLst/>
                <a:latin typeface="Gill Sans MT" panose="020B0502020104020203" pitchFamily="34" charset="0"/>
              </a:rPr>
              <a:t> 2021​</a:t>
            </a:r>
            <a:endParaRPr lang="en-US" sz="1400" b="0" i="0" dirty="0">
              <a:effectLst/>
              <a:latin typeface="Gill Sans MT" panose="020B0502020104020203" pitchFamily="34" charset="0"/>
            </a:endParaRPr>
          </a:p>
          <a:p>
            <a:pPr algn="l"/>
            <a:endParaRPr lang="en-US" sz="1050" dirty="0">
              <a:ea typeface="+mn-lt"/>
              <a:cs typeface="+mn-lt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CDCEC0D-35D8-B6F6-A2AE-7B270790F4EE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7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744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1B8AC-7220-BFD6-4C20-867C81ACB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AE564-C196-2AB1-643D-EB69549DE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440000"/>
            <a:ext cx="8352000" cy="41304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PIMDAL consists of a PIM and a host component</a:t>
            </a:r>
          </a:p>
          <a:p>
            <a:r>
              <a:rPr lang="en-US" sz="2400" dirty="0"/>
              <a:t>Host component feeds PIM system with data and provides communication capabilities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Load data from disk and transfer data between host </a:t>
            </a:r>
            <a:br>
              <a:rPr lang="en-US" sz="2200" dirty="0"/>
            </a:br>
            <a:r>
              <a:rPr lang="en-US" sz="2200" dirty="0"/>
              <a:t>and PIM system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Redistribute data between PIM-cores</a:t>
            </a:r>
          </a:p>
          <a:p>
            <a:r>
              <a:rPr lang="en-US" sz="2400" dirty="0"/>
              <a:t>PIM component implements the four DB operators: </a:t>
            </a:r>
            <a:r>
              <a:rPr lang="en-US" sz="2400" i="1" dirty="0"/>
              <a:t>selection</a:t>
            </a:r>
            <a:r>
              <a:rPr lang="en-US" sz="2400" dirty="0"/>
              <a:t>, </a:t>
            </a:r>
            <a:r>
              <a:rPr lang="en-US" sz="2400" i="1" dirty="0"/>
              <a:t>aggregation</a:t>
            </a:r>
            <a:r>
              <a:rPr lang="en-US" sz="2400" dirty="0"/>
              <a:t>, </a:t>
            </a:r>
            <a:r>
              <a:rPr lang="en-US" sz="2400" i="1" dirty="0"/>
              <a:t>ordering</a:t>
            </a:r>
            <a:r>
              <a:rPr lang="en-US" sz="2400" dirty="0"/>
              <a:t> and </a:t>
            </a:r>
            <a:r>
              <a:rPr lang="en-US" sz="2400" i="1" dirty="0"/>
              <a:t>join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Operates on data stored in column-store format in DRAM, where each column in a table is stored contiguously in memory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CA0FC41-89A2-ACEC-8F12-B68D3DFFDFC3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8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9382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46238-B603-150F-E906-52FE69F87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Algorithmic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8975B-B3E0-E53F-E467-A23F0990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1"/>
            <a:ext cx="8352000" cy="496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Two common algorithms for implementing aggregation and join are sorting and hashing:</a:t>
            </a:r>
          </a:p>
          <a:p>
            <a:r>
              <a:rPr lang="en-US" sz="2400" b="1" dirty="0"/>
              <a:t>Aggregation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Group equal elements together by sorting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Join elements by mapping them to the same hash table entry</a:t>
            </a:r>
          </a:p>
          <a:p>
            <a:r>
              <a:rPr lang="en-US" sz="2400" b="1" dirty="0"/>
              <a:t>Join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Sort-merge: Order both tables in the same order, iterate efficiently, match the keys and join them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Hash: Store inner relation in hash table, probe with outer relation and join them</a:t>
            </a:r>
          </a:p>
          <a:p>
            <a:r>
              <a:rPr lang="en-US" sz="2400" dirty="0"/>
              <a:t>Key Challenges: Parallelism and very irregular memory accesses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23D37E7-B162-C875-1C7A-9067E771CD58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9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2267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3A9A-A806-5B14-CC14-102273B6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E619-D347-6FB7-4D41-D2E413B6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934"/>
            <a:ext cx="8534400" cy="5063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Background and Goal</a:t>
            </a:r>
          </a:p>
          <a:p>
            <a:pPr marL="0" indent="0">
              <a:buNone/>
            </a:pPr>
            <a:r>
              <a:rPr lang="en-US" sz="3200" dirty="0"/>
              <a:t>PIMDAL</a:t>
            </a:r>
          </a:p>
          <a:p>
            <a:pPr marL="0" indent="0">
              <a:buNone/>
            </a:pPr>
            <a:r>
              <a:rPr lang="en-US" sz="3200" b="1" dirty="0"/>
              <a:t>Experiments and Methodology</a:t>
            </a:r>
          </a:p>
          <a:p>
            <a:pPr marL="0" indent="0">
              <a:buNone/>
            </a:pPr>
            <a:r>
              <a:rPr lang="en-US" sz="3200" dirty="0"/>
              <a:t>Evaluation and Insights</a:t>
            </a:r>
          </a:p>
          <a:p>
            <a:pPr marL="0" indent="0">
              <a:buNone/>
            </a:pPr>
            <a:r>
              <a:rPr lang="en-US" sz="3200" dirty="0"/>
              <a:t>Conclusion &amp; Outlook</a:t>
            </a:r>
          </a:p>
        </p:txBody>
      </p:sp>
    </p:spTree>
    <p:extLst>
      <p:ext uri="{BB962C8B-B14F-4D97-AF65-F5344CB8AC3E}">
        <p14:creationId xmlns:p14="http://schemas.microsoft.com/office/powerpoint/2010/main" val="428710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A828-B334-EF2E-A758-6D6E12A2A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Micro-Benchmarks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512D1-BDD2-4EC8-D9C7-C6749E826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440000"/>
            <a:ext cx="8352000" cy="46972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Measure performance of standalone operators and compare to CPU/GPU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Kernel execution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IPC of in-order pipeline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Weak and strong scaling analysis of end-to-end execution</a:t>
            </a:r>
          </a:p>
          <a:p>
            <a:r>
              <a:rPr lang="en-US" sz="2400" dirty="0"/>
              <a:t>​Main goal is to gain insights into performance of DB operators</a:t>
            </a:r>
          </a:p>
          <a:p>
            <a:r>
              <a:rPr lang="en-US" sz="2400" dirty="0"/>
              <a:t>Comparison to CPU and GPU reference implementations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Comparison to CPU using  custom implementation based on Apache Arrow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Comparison to GPU using </a:t>
            </a:r>
            <a:r>
              <a:rPr lang="en-US" dirty="0" err="1"/>
              <a:t>cudf</a:t>
            </a:r>
            <a:endParaRPr lang="en-US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C91D35D-05D7-4768-E4A6-636025C7660A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88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3FBCD-F1B5-AD68-9C9D-015A591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TPC-H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BB6E2-D52D-CBEF-09DB-1AA9653A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8352000" cy="4846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TPC-H benchmark widely used for comparing different commercial DBMSs</a:t>
            </a:r>
          </a:p>
          <a:p>
            <a:r>
              <a:rPr lang="en-US" sz="2400" dirty="0"/>
              <a:t>Suite of </a:t>
            </a:r>
            <a:r>
              <a:rPr lang="en-US" sz="2400" i="1" dirty="0"/>
              <a:t>business oriented ad-hoc queries</a:t>
            </a:r>
          </a:p>
          <a:p>
            <a:r>
              <a:rPr lang="en-US" sz="2400" dirty="0"/>
              <a:t>Use 5 queries from the TPC-H benchmark that do not rely on variable-length datatypes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Includes combinations of all DB operators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All require addition, 4 of them multiplication </a:t>
            </a:r>
          </a:p>
          <a:p>
            <a:r>
              <a:rPr lang="en-US" sz="2400" dirty="0"/>
              <a:t>Reference implementations: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PyArrow</a:t>
            </a:r>
            <a:r>
              <a:rPr lang="en-US" dirty="0"/>
              <a:t> on the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Cudf</a:t>
            </a:r>
            <a:r>
              <a:rPr lang="en-US" dirty="0"/>
              <a:t> on the GPU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4BC5CE1-B907-ACF0-D3E6-EE521EEC4BAE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11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442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6D598-74D4-FE64-1854-D1D516071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Configurations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D9AEF5-9294-EC55-85A5-88AFC951AD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216807"/>
              </p:ext>
            </p:extLst>
          </p:nvPr>
        </p:nvGraphicFramePr>
        <p:xfrm>
          <a:off x="765197" y="1951710"/>
          <a:ext cx="7613606" cy="3537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562">
                  <a:extLst>
                    <a:ext uri="{9D8B030D-6E8A-4147-A177-3AD203B41FA5}">
                      <a16:colId xmlns:a16="http://schemas.microsoft.com/office/drawing/2014/main" val="1630241883"/>
                    </a:ext>
                  </a:extLst>
                </a:gridCol>
                <a:gridCol w="1820348">
                  <a:extLst>
                    <a:ext uri="{9D8B030D-6E8A-4147-A177-3AD203B41FA5}">
                      <a16:colId xmlns:a16="http://schemas.microsoft.com/office/drawing/2014/main" val="3104367595"/>
                    </a:ext>
                  </a:extLst>
                </a:gridCol>
                <a:gridCol w="1820348">
                  <a:extLst>
                    <a:ext uri="{9D8B030D-6E8A-4147-A177-3AD203B41FA5}">
                      <a16:colId xmlns:a16="http://schemas.microsoft.com/office/drawing/2014/main" val="740437235"/>
                    </a:ext>
                  </a:extLst>
                </a:gridCol>
                <a:gridCol w="1820348">
                  <a:extLst>
                    <a:ext uri="{9D8B030D-6E8A-4147-A177-3AD203B41FA5}">
                      <a16:colId xmlns:a16="http://schemas.microsoft.com/office/drawing/2014/main" val="2765383459"/>
                    </a:ext>
                  </a:extLst>
                </a:gridCol>
              </a:tblGrid>
              <a:tr h="70742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0">
                      <a:noFill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UPMEM PIM System</a:t>
                      </a:r>
                    </a:p>
                  </a:txBody>
                  <a:tcPr>
                    <a:lnL w="0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Intel Xeon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>
                          <a:latin typeface="Gill Sans MT" panose="020B0502020104020203" pitchFamily="34" charset="0"/>
                        </a:rPr>
                        <a:t>Gold 6226R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Gill Sans MT" panose="020B0502020104020203" pitchFamily="34" charset="0"/>
                        </a:rPr>
                        <a:t>Nvidia</a:t>
                      </a:r>
                    </a:p>
                    <a:p>
                      <a:pPr lvl="0" algn="ctr">
                        <a:buNone/>
                      </a:pPr>
                      <a:r>
                        <a:rPr lang="en-US" dirty="0">
                          <a:latin typeface="Gill Sans MT" panose="020B0502020104020203" pitchFamily="34" charset="0"/>
                        </a:rPr>
                        <a:t>A6000 GPU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046965"/>
                  </a:ext>
                </a:extLst>
              </a:tr>
              <a:tr h="70742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PEs</a:t>
                      </a:r>
                    </a:p>
                  </a:txBody>
                  <a:tcPr anchor="ctr">
                    <a:lnT w="0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2048 DPUs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16 cores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2000" dirty="0">
                          <a:latin typeface="Gill Sans MT" panose="020B0502020104020203" pitchFamily="34" charset="0"/>
                        </a:rPr>
                        <a:t>(32 threads)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108 SM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1269721"/>
                  </a:ext>
                </a:extLst>
              </a:tr>
              <a:tr h="70742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Memory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131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128 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48 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9897382"/>
                  </a:ext>
                </a:extLst>
              </a:tr>
              <a:tr h="70742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Int32 Throughput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760 </a:t>
                      </a:r>
                      <a:r>
                        <a:rPr lang="en-US" sz="2000" dirty="0" err="1">
                          <a:latin typeface="Gill Sans MT" panose="020B0502020104020203" pitchFamily="34" charset="0"/>
                        </a:rPr>
                        <a:t>GOps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1606 </a:t>
                      </a:r>
                      <a:r>
                        <a:rPr lang="en-US" sz="2000" dirty="0" err="1">
                          <a:latin typeface="Gill Sans MT" panose="020B0502020104020203" pitchFamily="34" charset="0"/>
                        </a:rPr>
                        <a:t>GOps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38 </a:t>
                      </a:r>
                      <a:r>
                        <a:rPr lang="en-US" sz="2000" dirty="0" err="1">
                          <a:latin typeface="Gill Sans MT" panose="020B0502020104020203" pitchFamily="34" charset="0"/>
                        </a:rPr>
                        <a:t>TOps</a:t>
                      </a:r>
                      <a:endParaRPr lang="en-US" sz="2000" dirty="0">
                        <a:latin typeface="Gill Sans MT" panose="020B05020201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571168"/>
                  </a:ext>
                </a:extLst>
              </a:tr>
              <a:tr h="70742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Gill Sans MT" panose="020B0502020104020203" pitchFamily="34" charset="0"/>
                        </a:rPr>
                        <a:t>Bandwidth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1.2 TB/s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79 GB/s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Gill Sans MT" panose="020B0502020104020203" pitchFamily="34" charset="0"/>
                        </a:rPr>
                        <a:t>768 GB/s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8970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091D214F-6EDC-19C3-D9A2-95790D1A312F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6141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7B12-F104-EA1E-6DC5-65B500EFA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23B5F-E0E8-5BBB-6002-2AC89189E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44" y="1376216"/>
            <a:ext cx="7966311" cy="48594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Problem: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rgbClr val="FF0000"/>
                </a:solidFill>
              </a:rPr>
              <a:t>Performance of database operators </a:t>
            </a:r>
            <a:r>
              <a:rPr lang="en-US" sz="1800" dirty="0"/>
              <a:t>used for analytical query processing is </a:t>
            </a:r>
            <a:r>
              <a:rPr lang="en-US" sz="1800" dirty="0">
                <a:solidFill>
                  <a:srgbClr val="FF0000"/>
                </a:solidFill>
              </a:rPr>
              <a:t>limited by accesses to off-chip main memory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Motivation: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Processing-in-Memory systems</a:t>
            </a:r>
            <a:r>
              <a:rPr lang="en-US" sz="1800" dirty="0"/>
              <a:t> move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computation</a:t>
            </a:r>
            <a:r>
              <a:rPr lang="en-US" sz="1800" dirty="0"/>
              <a:t> to where the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resides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Evaluate a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real-world PIM system </a:t>
            </a:r>
            <a:r>
              <a:rPr lang="en-US" sz="1800" dirty="0"/>
              <a:t>for analytical query processing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Challenge: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Current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database implementations </a:t>
            </a:r>
            <a:r>
              <a:rPr lang="en-US" sz="1800" dirty="0"/>
              <a:t>on conventional systems </a:t>
            </a:r>
            <a:r>
              <a:rPr lang="en-US" sz="1800" dirty="0">
                <a:solidFill>
                  <a:schemeClr val="accent2">
                    <a:lumMod val="75000"/>
                  </a:schemeClr>
                </a:solidFill>
              </a:rPr>
              <a:t>cannot straightforwardly be ported</a:t>
            </a:r>
            <a:r>
              <a:rPr lang="en-US" sz="1800" dirty="0"/>
              <a:t> due to the limitations of current PIM systems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Goal: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/>
              <a:t>Create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implementation of TPC-H queries </a:t>
            </a:r>
            <a:r>
              <a:rPr lang="en-US" sz="1800" dirty="0"/>
              <a:t>that achieves optimal performance on UPMEM PIM system, to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evaluate potential of PIM </a:t>
            </a:r>
            <a:r>
              <a:rPr lang="en-US" sz="1800" dirty="0"/>
              <a:t>for analytical query processing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Results: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PIM outperforms CPU </a:t>
            </a:r>
            <a:r>
              <a:rPr lang="en-US" sz="1800" dirty="0"/>
              <a:t>in 4 out of 5 TPC-H queries, by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3.9× on average</a:t>
            </a:r>
            <a:endParaRPr lang="en-US" sz="180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Outperforms GPU </a:t>
            </a:r>
            <a:r>
              <a:rPr lang="en-US" sz="1800" dirty="0"/>
              <a:t>on 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</a:rPr>
              <a:t>2 of the queries </a:t>
            </a:r>
            <a:r>
              <a:rPr lang="en-US" sz="1800" dirty="0"/>
              <a:t>that require little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01549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3A9A-A806-5B14-CC14-102273B6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E619-D347-6FB7-4D41-D2E413B6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934"/>
            <a:ext cx="8534400" cy="5063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Background and Goal</a:t>
            </a:r>
          </a:p>
          <a:p>
            <a:pPr marL="0" indent="0">
              <a:buNone/>
            </a:pPr>
            <a:r>
              <a:rPr lang="en-US" sz="3200" dirty="0"/>
              <a:t>PIMDAL</a:t>
            </a:r>
          </a:p>
          <a:p>
            <a:pPr marL="0" indent="0">
              <a:buNone/>
            </a:pPr>
            <a:r>
              <a:rPr lang="en-US" sz="3200" dirty="0"/>
              <a:t>PIMDAL: Data Movement Optimization</a:t>
            </a:r>
          </a:p>
          <a:p>
            <a:pPr marL="0" indent="0">
              <a:buNone/>
            </a:pPr>
            <a:r>
              <a:rPr lang="en-US" sz="3200" dirty="0"/>
              <a:t>Experiments and Methodology</a:t>
            </a:r>
          </a:p>
          <a:p>
            <a:pPr marL="0" indent="0">
              <a:buNone/>
            </a:pPr>
            <a:r>
              <a:rPr lang="en-US" sz="3200" b="1" dirty="0"/>
              <a:t>Evaluation and Insights</a:t>
            </a:r>
          </a:p>
          <a:p>
            <a:pPr marL="0" indent="0">
              <a:buNone/>
            </a:pPr>
            <a:r>
              <a:rPr lang="en-US" sz="3200" dirty="0"/>
              <a:t>Conclusion</a:t>
            </a:r>
          </a:p>
          <a:p>
            <a:pPr marL="0" indent="0">
              <a:buNone/>
            </a:pPr>
            <a:r>
              <a:rPr lang="en-US" sz="3200" dirty="0"/>
              <a:t>Towards Data-Centric Architectures</a:t>
            </a:r>
          </a:p>
        </p:txBody>
      </p:sp>
    </p:spTree>
    <p:extLst>
      <p:ext uri="{BB962C8B-B14F-4D97-AF65-F5344CB8AC3E}">
        <p14:creationId xmlns:p14="http://schemas.microsoft.com/office/powerpoint/2010/main" val="584458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1A805-24D4-96D6-121C-19FA3245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Execution Time Overview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5C5DE89-7810-C2AE-2457-BBE686EBB8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1950" y="2152650"/>
            <a:ext cx="8420100" cy="3467100"/>
          </a:xfr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4CD381E4-1AE4-CDFF-173E-B940F3F47B2F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</a:t>
            </a:r>
            <a:r>
              <a:rPr lang="en-US" dirty="0"/>
              <a:t>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42673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DC2C-66D8-540F-CA85-C949DADF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4BB5481-0602-16F5-807D-4B0A91BBBF07}"/>
              </a:ext>
            </a:extLst>
          </p:cNvPr>
          <p:cNvSpPr/>
          <p:nvPr/>
        </p:nvSpPr>
        <p:spPr>
          <a:xfrm>
            <a:off x="1248044" y="1461065"/>
            <a:ext cx="6647912" cy="1697946"/>
          </a:xfrm>
          <a:custGeom>
            <a:avLst/>
            <a:gdLst>
              <a:gd name="connsiteX0" fmla="*/ 0 w 6647912"/>
              <a:gd name="connsiteY0" fmla="*/ 1697946 h 1697946"/>
              <a:gd name="connsiteX1" fmla="*/ 6647912 w 6647912"/>
              <a:gd name="connsiteY1" fmla="*/ 1697946 h 1697946"/>
              <a:gd name="connsiteX2" fmla="*/ 6647912 w 6647912"/>
              <a:gd name="connsiteY2" fmla="*/ 0 h 1697946"/>
              <a:gd name="connsiteX3" fmla="*/ 0 w 6647912"/>
              <a:gd name="connsiteY3" fmla="*/ 0 h 16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912" h="1697946">
                <a:moveTo>
                  <a:pt x="0" y="1697946"/>
                </a:moveTo>
                <a:lnTo>
                  <a:pt x="6647912" y="1697946"/>
                </a:lnTo>
                <a:lnTo>
                  <a:pt x="6647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057" cap="flat">
            <a:noFill/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DD8BE59-82B4-F345-89BB-548F383AD172}"/>
              </a:ext>
            </a:extLst>
          </p:cNvPr>
          <p:cNvSpPr/>
          <p:nvPr/>
        </p:nvSpPr>
        <p:spPr>
          <a:xfrm>
            <a:off x="1762546" y="1648212"/>
            <a:ext cx="6069828" cy="1219139"/>
          </a:xfrm>
          <a:custGeom>
            <a:avLst/>
            <a:gdLst>
              <a:gd name="connsiteX0" fmla="*/ 0 w 6069828"/>
              <a:gd name="connsiteY0" fmla="*/ 1219139 h 1219139"/>
              <a:gd name="connsiteX1" fmla="*/ 6069829 w 6069828"/>
              <a:gd name="connsiteY1" fmla="*/ 1219139 h 1219139"/>
              <a:gd name="connsiteX2" fmla="*/ 6069829 w 6069828"/>
              <a:gd name="connsiteY2" fmla="*/ 0 h 1219139"/>
              <a:gd name="connsiteX3" fmla="*/ 0 w 6069828"/>
              <a:gd name="connsiteY3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9828" h="1219139">
                <a:moveTo>
                  <a:pt x="0" y="1219139"/>
                </a:moveTo>
                <a:lnTo>
                  <a:pt x="6069829" y="1219139"/>
                </a:lnTo>
                <a:lnTo>
                  <a:pt x="60698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057" cap="flat">
            <a:noFill/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9" name="Content Placeholder 3">
            <a:extLst>
              <a:ext uri="{FF2B5EF4-FFF2-40B4-BE49-F238E27FC236}">
                <a16:creationId xmlns:a16="http://schemas.microsoft.com/office/drawing/2014/main" id="{92BAA53A-840E-223D-BAE1-A9EAA80247C2}"/>
              </a:ext>
            </a:extLst>
          </p:cNvPr>
          <p:cNvGrpSpPr/>
          <p:nvPr/>
        </p:nvGrpSpPr>
        <p:grpSpPr>
          <a:xfrm>
            <a:off x="1923613" y="1648212"/>
            <a:ext cx="5840099" cy="1571286"/>
            <a:chOff x="1923613" y="1648212"/>
            <a:chExt cx="5840099" cy="1571286"/>
          </a:xfrm>
        </p:grpSpPr>
        <p:grpSp>
          <p:nvGrpSpPr>
            <p:cNvPr id="10" name="Content Placeholder 3">
              <a:extLst>
                <a:ext uri="{FF2B5EF4-FFF2-40B4-BE49-F238E27FC236}">
                  <a16:creationId xmlns:a16="http://schemas.microsoft.com/office/drawing/2014/main" id="{AB1FD2CB-F34A-4BF5-4AE5-0F598803BBCA}"/>
                </a:ext>
              </a:extLst>
            </p:cNvPr>
            <p:cNvGrpSpPr/>
            <p:nvPr/>
          </p:nvGrpSpPr>
          <p:grpSpPr>
            <a:xfrm>
              <a:off x="1923613" y="1648212"/>
              <a:ext cx="232720" cy="1382845"/>
              <a:chOff x="1923613" y="1648212"/>
              <a:chExt cx="232720" cy="1382845"/>
            </a:xfrm>
          </p:grpSpPr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E8BDBCC-B3E4-8D52-B9DC-3B374A97C944}"/>
                  </a:ext>
                </a:extLst>
              </p:cNvPr>
              <p:cNvSpPr/>
              <p:nvPr/>
            </p:nvSpPr>
            <p:spPr>
              <a:xfrm>
                <a:off x="2038446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E53846BF-3AEC-CA32-84B8-F64713AB3B26}"/>
                  </a:ext>
                </a:extLst>
              </p:cNvPr>
              <p:cNvSpPr/>
              <p:nvPr/>
            </p:nvSpPr>
            <p:spPr>
              <a:xfrm>
                <a:off x="2038446" y="2867352"/>
                <a:ext cx="9064" cy="30786"/>
              </a:xfrm>
              <a:custGeom>
                <a:avLst/>
                <a:gdLst>
                  <a:gd name="connsiteX0" fmla="*/ 87 w 9064"/>
                  <a:gd name="connsiteY0" fmla="*/ 146 h 30786"/>
                  <a:gd name="connsiteX1" fmla="*/ 87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87" y="146"/>
                    </a:moveTo>
                    <a:lnTo>
                      <a:pt x="87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13" name="Content Placeholder 3">
                <a:extLst>
                  <a:ext uri="{FF2B5EF4-FFF2-40B4-BE49-F238E27FC236}">
                    <a16:creationId xmlns:a16="http://schemas.microsoft.com/office/drawing/2014/main" id="{0DF85964-6F2A-2ABF-4E2A-7E8D0B62EBC1}"/>
                  </a:ext>
                </a:extLst>
              </p:cNvPr>
              <p:cNvGrpSpPr/>
              <p:nvPr/>
            </p:nvGrpSpPr>
            <p:grpSpPr>
              <a:xfrm>
                <a:off x="1923613" y="2931257"/>
                <a:ext cx="232720" cy="99801"/>
                <a:chOff x="1923613" y="2931257"/>
                <a:chExt cx="232720" cy="99801"/>
              </a:xfrm>
              <a:solidFill>
                <a:srgbClr val="000000"/>
              </a:solidFill>
            </p:grpSpPr>
            <p:sp>
              <p:nvSpPr>
                <p:cNvPr id="14" name="Freihandform: Form 13">
                  <a:extLst>
                    <a:ext uri="{FF2B5EF4-FFF2-40B4-BE49-F238E27FC236}">
                      <a16:creationId xmlns:a16="http://schemas.microsoft.com/office/drawing/2014/main" id="{033C17D0-9D46-47CB-A43D-BD5691C944AD}"/>
                    </a:ext>
                  </a:extLst>
                </p:cNvPr>
                <p:cNvSpPr/>
                <p:nvPr/>
              </p:nvSpPr>
              <p:spPr>
                <a:xfrm flipV="1">
                  <a:off x="1923613" y="2932989"/>
                  <a:ext cx="59020" cy="96193"/>
                </a:xfrm>
                <a:custGeom>
                  <a:avLst/>
                  <a:gdLst>
                    <a:gd name="connsiteX0" fmla="*/ -81 w 59020"/>
                    <a:gd name="connsiteY0" fmla="*/ 8773 h 96193"/>
                    <a:gd name="connsiteX1" fmla="*/ 21823 w 59020"/>
                    <a:gd name="connsiteY1" fmla="*/ 8773 h 96193"/>
                    <a:gd name="connsiteX2" fmla="*/ 21823 w 59020"/>
                    <a:gd name="connsiteY2" fmla="*/ 82165 h 96193"/>
                    <a:gd name="connsiteX3" fmla="*/ -2014 w 59020"/>
                    <a:gd name="connsiteY3" fmla="*/ 77527 h 96193"/>
                    <a:gd name="connsiteX4" fmla="*/ -2014 w 59020"/>
                    <a:gd name="connsiteY4" fmla="*/ 89381 h 96193"/>
                    <a:gd name="connsiteX5" fmla="*/ 21696 w 59020"/>
                    <a:gd name="connsiteY5" fmla="*/ 94019 h 96193"/>
                    <a:gd name="connsiteX6" fmla="*/ 35102 w 59020"/>
                    <a:gd name="connsiteY6" fmla="*/ 94019 h 96193"/>
                    <a:gd name="connsiteX7" fmla="*/ 35102 w 59020"/>
                    <a:gd name="connsiteY7" fmla="*/ 8773 h 96193"/>
                    <a:gd name="connsiteX8" fmla="*/ 57006 w 59020"/>
                    <a:gd name="connsiteY8" fmla="*/ 8773 h 96193"/>
                    <a:gd name="connsiteX9" fmla="*/ 57006 w 59020"/>
                    <a:gd name="connsiteY9" fmla="*/ -2174 h 96193"/>
                    <a:gd name="connsiteX10" fmla="*/ -81 w 59020"/>
                    <a:gd name="connsiteY10" fmla="*/ -2174 h 96193"/>
                    <a:gd name="connsiteX11" fmla="*/ -81 w 59020"/>
                    <a:gd name="connsiteY11" fmla="*/ 8773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20" h="96193">
                      <a:moveTo>
                        <a:pt x="-81" y="8773"/>
                      </a:moveTo>
                      <a:lnTo>
                        <a:pt x="21823" y="8773"/>
                      </a:lnTo>
                      <a:lnTo>
                        <a:pt x="21823" y="82165"/>
                      </a:lnTo>
                      <a:lnTo>
                        <a:pt x="-2014" y="77527"/>
                      </a:lnTo>
                      <a:lnTo>
                        <a:pt x="-2014" y="89381"/>
                      </a:lnTo>
                      <a:lnTo>
                        <a:pt x="21696" y="94019"/>
                      </a:lnTo>
                      <a:lnTo>
                        <a:pt x="35102" y="94019"/>
                      </a:lnTo>
                      <a:lnTo>
                        <a:pt x="35102" y="8773"/>
                      </a:lnTo>
                      <a:lnTo>
                        <a:pt x="57006" y="8773"/>
                      </a:lnTo>
                      <a:lnTo>
                        <a:pt x="57006" y="-2174"/>
                      </a:lnTo>
                      <a:lnTo>
                        <a:pt x="-81" y="-2174"/>
                      </a:lnTo>
                      <a:lnTo>
                        <a:pt x="-81" y="87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5" name="Freihandform: Form 14">
                  <a:extLst>
                    <a:ext uri="{FF2B5EF4-FFF2-40B4-BE49-F238E27FC236}">
                      <a16:creationId xmlns:a16="http://schemas.microsoft.com/office/drawing/2014/main" id="{E65096DA-846A-9F2E-E513-24D932C69D9B}"/>
                    </a:ext>
                  </a:extLst>
                </p:cNvPr>
                <p:cNvSpPr/>
                <p:nvPr/>
              </p:nvSpPr>
              <p:spPr>
                <a:xfrm flipV="1">
                  <a:off x="2005152" y="2931257"/>
                  <a:ext cx="62929" cy="97925"/>
                </a:xfrm>
                <a:custGeom>
                  <a:avLst/>
                  <a:gdLst>
                    <a:gd name="connsiteX0" fmla="*/ 14262 w 62929"/>
                    <a:gd name="connsiteY0" fmla="*/ 8731 h 97925"/>
                    <a:gd name="connsiteX1" fmla="*/ 61067 w 62929"/>
                    <a:gd name="connsiteY1" fmla="*/ 8731 h 97925"/>
                    <a:gd name="connsiteX2" fmla="*/ 61067 w 62929"/>
                    <a:gd name="connsiteY2" fmla="*/ -2216 h 97925"/>
                    <a:gd name="connsiteX3" fmla="*/ -1863 w 62929"/>
                    <a:gd name="connsiteY3" fmla="*/ -2216 h 97925"/>
                    <a:gd name="connsiteX4" fmla="*/ -1863 w 62929"/>
                    <a:gd name="connsiteY4" fmla="*/ 8731 h 97925"/>
                    <a:gd name="connsiteX5" fmla="*/ 18936 w 62929"/>
                    <a:gd name="connsiteY5" fmla="*/ 29305 h 97925"/>
                    <a:gd name="connsiteX6" fmla="*/ 35508 w 62929"/>
                    <a:gd name="connsiteY6" fmla="*/ 45984 h 97925"/>
                    <a:gd name="connsiteX7" fmla="*/ 44495 w 62929"/>
                    <a:gd name="connsiteY7" fmla="*/ 57858 h 97925"/>
                    <a:gd name="connsiteX8" fmla="*/ 47066 w 62929"/>
                    <a:gd name="connsiteY8" fmla="*/ 67424 h 97925"/>
                    <a:gd name="connsiteX9" fmla="*/ 41521 w 62929"/>
                    <a:gd name="connsiteY9" fmla="*/ 79917 h 97925"/>
                    <a:gd name="connsiteX10" fmla="*/ 27074 w 62929"/>
                    <a:gd name="connsiteY10" fmla="*/ 84762 h 97925"/>
                    <a:gd name="connsiteX11" fmla="*/ 13752 w 62929"/>
                    <a:gd name="connsiteY11" fmla="*/ 82638 h 97925"/>
                    <a:gd name="connsiteX12" fmla="*/ -1205 w 62929"/>
                    <a:gd name="connsiteY12" fmla="*/ 76186 h 97925"/>
                    <a:gd name="connsiteX13" fmla="*/ -1205 w 62929"/>
                    <a:gd name="connsiteY13" fmla="*/ 89339 h 97925"/>
                    <a:gd name="connsiteX14" fmla="*/ 13922 w 62929"/>
                    <a:gd name="connsiteY14" fmla="*/ 94101 h 97925"/>
                    <a:gd name="connsiteX15" fmla="*/ 26819 w 62929"/>
                    <a:gd name="connsiteY15" fmla="*/ 95709 h 97925"/>
                    <a:gd name="connsiteX16" fmla="*/ 51379 w 62929"/>
                    <a:gd name="connsiteY16" fmla="*/ 88225 h 97925"/>
                    <a:gd name="connsiteX17" fmla="*/ 60536 w 62929"/>
                    <a:gd name="connsiteY17" fmla="*/ 68269 h 97925"/>
                    <a:gd name="connsiteX18" fmla="*/ 58241 w 62929"/>
                    <a:gd name="connsiteY18" fmla="*/ 57013 h 97925"/>
                    <a:gd name="connsiteX19" fmla="*/ 49913 w 62929"/>
                    <a:gd name="connsiteY19" fmla="*/ 44499 h 97925"/>
                    <a:gd name="connsiteX20" fmla="*/ 39354 w 62929"/>
                    <a:gd name="connsiteY20" fmla="*/ 33696 h 97925"/>
                    <a:gd name="connsiteX21" fmla="*/ 14262 w 62929"/>
                    <a:gd name="connsiteY21" fmla="*/ 8731 h 9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929" h="97925">
                      <a:moveTo>
                        <a:pt x="14262" y="8731"/>
                      </a:moveTo>
                      <a:lnTo>
                        <a:pt x="61067" y="8731"/>
                      </a:lnTo>
                      <a:lnTo>
                        <a:pt x="61067" y="-2216"/>
                      </a:lnTo>
                      <a:lnTo>
                        <a:pt x="-1863" y="-2216"/>
                      </a:lnTo>
                      <a:lnTo>
                        <a:pt x="-1863" y="8731"/>
                      </a:lnTo>
                      <a:cubicBezTo>
                        <a:pt x="3222" y="13843"/>
                        <a:pt x="10155" y="20702"/>
                        <a:pt x="18936" y="29305"/>
                      </a:cubicBezTo>
                      <a:cubicBezTo>
                        <a:pt x="27732" y="37923"/>
                        <a:pt x="33256" y="43482"/>
                        <a:pt x="35508" y="45984"/>
                      </a:cubicBezTo>
                      <a:cubicBezTo>
                        <a:pt x="39800" y="50656"/>
                        <a:pt x="42795" y="54615"/>
                        <a:pt x="44495" y="57858"/>
                      </a:cubicBezTo>
                      <a:cubicBezTo>
                        <a:pt x="46209" y="61102"/>
                        <a:pt x="47066" y="64290"/>
                        <a:pt x="47066" y="67424"/>
                      </a:cubicBezTo>
                      <a:cubicBezTo>
                        <a:pt x="47066" y="72537"/>
                        <a:pt x="45217" y="76701"/>
                        <a:pt x="41521" y="79917"/>
                      </a:cubicBezTo>
                      <a:cubicBezTo>
                        <a:pt x="37824" y="83147"/>
                        <a:pt x="33008" y="84762"/>
                        <a:pt x="27074" y="84762"/>
                      </a:cubicBezTo>
                      <a:cubicBezTo>
                        <a:pt x="22867" y="84762"/>
                        <a:pt x="18427" y="84054"/>
                        <a:pt x="13752" y="82638"/>
                      </a:cubicBezTo>
                      <a:cubicBezTo>
                        <a:pt x="9093" y="81223"/>
                        <a:pt x="4107" y="79072"/>
                        <a:pt x="-1205" y="76186"/>
                      </a:cubicBezTo>
                      <a:lnTo>
                        <a:pt x="-1205" y="89339"/>
                      </a:lnTo>
                      <a:cubicBezTo>
                        <a:pt x="4192" y="91441"/>
                        <a:pt x="9234" y="93029"/>
                        <a:pt x="13922" y="94101"/>
                      </a:cubicBezTo>
                      <a:cubicBezTo>
                        <a:pt x="18625" y="95173"/>
                        <a:pt x="22924" y="95709"/>
                        <a:pt x="26819" y="95709"/>
                      </a:cubicBezTo>
                      <a:cubicBezTo>
                        <a:pt x="37087" y="95709"/>
                        <a:pt x="45274" y="93214"/>
                        <a:pt x="51379" y="88225"/>
                      </a:cubicBezTo>
                      <a:cubicBezTo>
                        <a:pt x="57483" y="83250"/>
                        <a:pt x="60536" y="76598"/>
                        <a:pt x="60536" y="68269"/>
                      </a:cubicBezTo>
                      <a:cubicBezTo>
                        <a:pt x="60536" y="64311"/>
                        <a:pt x="59771" y="60559"/>
                        <a:pt x="58241" y="57013"/>
                      </a:cubicBezTo>
                      <a:cubicBezTo>
                        <a:pt x="56726" y="53481"/>
                        <a:pt x="53949" y="49309"/>
                        <a:pt x="49913" y="44499"/>
                      </a:cubicBezTo>
                      <a:cubicBezTo>
                        <a:pt x="48808" y="43248"/>
                        <a:pt x="45288" y="39648"/>
                        <a:pt x="39354" y="33696"/>
                      </a:cubicBezTo>
                      <a:cubicBezTo>
                        <a:pt x="33433" y="27745"/>
                        <a:pt x="25069" y="19423"/>
                        <a:pt x="14262" y="87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6" name="Freihandform: Form 15">
                  <a:extLst>
                    <a:ext uri="{FF2B5EF4-FFF2-40B4-BE49-F238E27FC236}">
                      <a16:creationId xmlns:a16="http://schemas.microsoft.com/office/drawing/2014/main" id="{0B0BECFF-9006-3A7D-D699-15E13D0AF11B}"/>
                    </a:ext>
                  </a:extLst>
                </p:cNvPr>
                <p:cNvSpPr/>
                <p:nvPr/>
              </p:nvSpPr>
              <p:spPr>
                <a:xfrm flipV="1">
                  <a:off x="2092193" y="2932989"/>
                  <a:ext cx="64140" cy="98069"/>
                </a:xfrm>
                <a:custGeom>
                  <a:avLst/>
                  <a:gdLst>
                    <a:gd name="connsiteX0" fmla="*/ 2278 w 64140"/>
                    <a:gd name="connsiteY0" fmla="*/ 95941 h 98069"/>
                    <a:gd name="connsiteX1" fmla="*/ 54925 w 64140"/>
                    <a:gd name="connsiteY1" fmla="*/ 95941 h 98069"/>
                    <a:gd name="connsiteX2" fmla="*/ 54925 w 64140"/>
                    <a:gd name="connsiteY2" fmla="*/ 84973 h 98069"/>
                    <a:gd name="connsiteX3" fmla="*/ 14558 w 64140"/>
                    <a:gd name="connsiteY3" fmla="*/ 84973 h 98069"/>
                    <a:gd name="connsiteX4" fmla="*/ 14558 w 64140"/>
                    <a:gd name="connsiteY4" fmla="*/ 61409 h 98069"/>
                    <a:gd name="connsiteX5" fmla="*/ 20380 w 64140"/>
                    <a:gd name="connsiteY5" fmla="*/ 62853 h 98069"/>
                    <a:gd name="connsiteX6" fmla="*/ 26244 w 64140"/>
                    <a:gd name="connsiteY6" fmla="*/ 63327 h 98069"/>
                    <a:gd name="connsiteX7" fmla="*/ 52525 w 64140"/>
                    <a:gd name="connsiteY7" fmla="*/ 54503 h 98069"/>
                    <a:gd name="connsiteX8" fmla="*/ 62234 w 64140"/>
                    <a:gd name="connsiteY8" fmla="*/ 30609 h 98069"/>
                    <a:gd name="connsiteX9" fmla="*/ 52270 w 64140"/>
                    <a:gd name="connsiteY9" fmla="*/ 6468 h 98069"/>
                    <a:gd name="connsiteX10" fmla="*/ 24183 w 64140"/>
                    <a:gd name="connsiteY10" fmla="*/ -2129 h 98069"/>
                    <a:gd name="connsiteX11" fmla="*/ 11457 w 64140"/>
                    <a:gd name="connsiteY11" fmla="*/ -1098 h 98069"/>
                    <a:gd name="connsiteX12" fmla="*/ -1907 w 64140"/>
                    <a:gd name="connsiteY12" fmla="*/ 1995 h 98069"/>
                    <a:gd name="connsiteX13" fmla="*/ -1907 w 64140"/>
                    <a:gd name="connsiteY13" fmla="*/ 15086 h 98069"/>
                    <a:gd name="connsiteX14" fmla="*/ 10437 w 64140"/>
                    <a:gd name="connsiteY14" fmla="*/ 10385 h 98069"/>
                    <a:gd name="connsiteX15" fmla="*/ 23907 w 64140"/>
                    <a:gd name="connsiteY15" fmla="*/ 8839 h 98069"/>
                    <a:gd name="connsiteX16" fmla="*/ 42093 w 64140"/>
                    <a:gd name="connsiteY16" fmla="*/ 14694 h 98069"/>
                    <a:gd name="connsiteX17" fmla="*/ 48807 w 64140"/>
                    <a:gd name="connsiteY17" fmla="*/ 30609 h 98069"/>
                    <a:gd name="connsiteX18" fmla="*/ 42093 w 64140"/>
                    <a:gd name="connsiteY18" fmla="*/ 46504 h 98069"/>
                    <a:gd name="connsiteX19" fmla="*/ 23907 w 64140"/>
                    <a:gd name="connsiteY19" fmla="*/ 52380 h 98069"/>
                    <a:gd name="connsiteX20" fmla="*/ 13177 w 64140"/>
                    <a:gd name="connsiteY20" fmla="*/ 51225 h 98069"/>
                    <a:gd name="connsiteX21" fmla="*/ 2278 w 64140"/>
                    <a:gd name="connsiteY21" fmla="*/ 47617 h 98069"/>
                    <a:gd name="connsiteX22" fmla="*/ 2278 w 64140"/>
                    <a:gd name="connsiteY22" fmla="*/ 95941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78" y="95941"/>
                      </a:moveTo>
                      <a:lnTo>
                        <a:pt x="54925" y="95941"/>
                      </a:lnTo>
                      <a:lnTo>
                        <a:pt x="54925" y="84973"/>
                      </a:lnTo>
                      <a:lnTo>
                        <a:pt x="14558" y="84973"/>
                      </a:lnTo>
                      <a:lnTo>
                        <a:pt x="14558" y="61409"/>
                      </a:lnTo>
                      <a:cubicBezTo>
                        <a:pt x="16499" y="62055"/>
                        <a:pt x="18439" y="62536"/>
                        <a:pt x="20380" y="62853"/>
                      </a:cubicBezTo>
                      <a:cubicBezTo>
                        <a:pt x="22334" y="63169"/>
                        <a:pt x="24289" y="63327"/>
                        <a:pt x="26244" y="63327"/>
                      </a:cubicBezTo>
                      <a:cubicBezTo>
                        <a:pt x="37306" y="63327"/>
                        <a:pt x="46066" y="60385"/>
                        <a:pt x="52525" y="54503"/>
                      </a:cubicBezTo>
                      <a:cubicBezTo>
                        <a:pt x="58998" y="48621"/>
                        <a:pt x="62234" y="40656"/>
                        <a:pt x="62234" y="30609"/>
                      </a:cubicBezTo>
                      <a:cubicBezTo>
                        <a:pt x="62234" y="20260"/>
                        <a:pt x="58913" y="12213"/>
                        <a:pt x="52270" y="6468"/>
                      </a:cubicBezTo>
                      <a:cubicBezTo>
                        <a:pt x="45627" y="737"/>
                        <a:pt x="36265" y="-2129"/>
                        <a:pt x="24183" y="-2129"/>
                      </a:cubicBezTo>
                      <a:cubicBezTo>
                        <a:pt x="20019" y="-2129"/>
                        <a:pt x="15776" y="-1785"/>
                        <a:pt x="11457" y="-1098"/>
                      </a:cubicBezTo>
                      <a:cubicBezTo>
                        <a:pt x="7151" y="-411"/>
                        <a:pt x="2696" y="620"/>
                        <a:pt x="-1907" y="1995"/>
                      </a:cubicBezTo>
                      <a:lnTo>
                        <a:pt x="-1907" y="15086"/>
                      </a:lnTo>
                      <a:cubicBezTo>
                        <a:pt x="2073" y="12983"/>
                        <a:pt x="6188" y="11416"/>
                        <a:pt x="10437" y="10385"/>
                      </a:cubicBezTo>
                      <a:cubicBezTo>
                        <a:pt x="14686" y="9354"/>
                        <a:pt x="19176" y="8839"/>
                        <a:pt x="23907" y="8839"/>
                      </a:cubicBezTo>
                      <a:cubicBezTo>
                        <a:pt x="31569" y="8839"/>
                        <a:pt x="37631" y="10791"/>
                        <a:pt x="42093" y="14694"/>
                      </a:cubicBezTo>
                      <a:cubicBezTo>
                        <a:pt x="46569" y="18597"/>
                        <a:pt x="48807" y="23902"/>
                        <a:pt x="48807" y="30609"/>
                      </a:cubicBezTo>
                      <a:cubicBezTo>
                        <a:pt x="48807" y="37303"/>
                        <a:pt x="46569" y="42601"/>
                        <a:pt x="42093" y="46504"/>
                      </a:cubicBezTo>
                      <a:cubicBezTo>
                        <a:pt x="37631" y="50421"/>
                        <a:pt x="31569" y="52380"/>
                        <a:pt x="23907" y="52380"/>
                      </a:cubicBezTo>
                      <a:cubicBezTo>
                        <a:pt x="20323" y="52380"/>
                        <a:pt x="16747" y="51995"/>
                        <a:pt x="13177" y="51225"/>
                      </a:cubicBezTo>
                      <a:cubicBezTo>
                        <a:pt x="9622" y="50456"/>
                        <a:pt x="5989" y="49253"/>
                        <a:pt x="2278" y="47617"/>
                      </a:cubicBezTo>
                      <a:lnTo>
                        <a:pt x="2278" y="959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17" name="Content Placeholder 3">
              <a:extLst>
                <a:ext uri="{FF2B5EF4-FFF2-40B4-BE49-F238E27FC236}">
                  <a16:creationId xmlns:a16="http://schemas.microsoft.com/office/drawing/2014/main" id="{5FF8BCB0-54E7-72F4-9E86-243ABB3E5719}"/>
                </a:ext>
              </a:extLst>
            </p:cNvPr>
            <p:cNvGrpSpPr/>
            <p:nvPr/>
          </p:nvGrpSpPr>
          <p:grpSpPr>
            <a:xfrm>
              <a:off x="2206821" y="1648212"/>
              <a:ext cx="330363" cy="1382845"/>
              <a:chOff x="2206821" y="1648212"/>
              <a:chExt cx="330363" cy="1382845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CE90317-2E2F-BAB7-2EA4-BA97C6D4B50A}"/>
                  </a:ext>
                </a:extLst>
              </p:cNvPr>
              <p:cNvSpPr/>
              <p:nvPr/>
            </p:nvSpPr>
            <p:spPr>
              <a:xfrm>
                <a:off x="2373201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9FFE287-424D-A0AB-B7EF-019D102E5C4B}"/>
                  </a:ext>
                </a:extLst>
              </p:cNvPr>
              <p:cNvSpPr/>
              <p:nvPr/>
            </p:nvSpPr>
            <p:spPr>
              <a:xfrm>
                <a:off x="2373201" y="2867352"/>
                <a:ext cx="9064" cy="30786"/>
              </a:xfrm>
              <a:custGeom>
                <a:avLst/>
                <a:gdLst>
                  <a:gd name="connsiteX0" fmla="*/ 124 w 9064"/>
                  <a:gd name="connsiteY0" fmla="*/ 146 h 30786"/>
                  <a:gd name="connsiteX1" fmla="*/ 124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124" y="146"/>
                    </a:moveTo>
                    <a:lnTo>
                      <a:pt x="124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20" name="Content Placeholder 3">
                <a:extLst>
                  <a:ext uri="{FF2B5EF4-FFF2-40B4-BE49-F238E27FC236}">
                    <a16:creationId xmlns:a16="http://schemas.microsoft.com/office/drawing/2014/main" id="{6F8AE68A-A122-E3B8-07BA-A554793F9FC4}"/>
                  </a:ext>
                </a:extLst>
              </p:cNvPr>
              <p:cNvGrpSpPr/>
              <p:nvPr/>
            </p:nvGrpSpPr>
            <p:grpSpPr>
              <a:xfrm>
                <a:off x="2206821" y="2931257"/>
                <a:ext cx="330363" cy="99801"/>
                <a:chOff x="2206821" y="2931257"/>
                <a:chExt cx="330363" cy="99801"/>
              </a:xfrm>
              <a:solidFill>
                <a:srgbClr val="000000"/>
              </a:solidFill>
            </p:grpSpPr>
            <p:sp>
              <p:nvSpPr>
                <p:cNvPr id="21" name="Freihandform: Form 20">
                  <a:extLst>
                    <a:ext uri="{FF2B5EF4-FFF2-40B4-BE49-F238E27FC236}">
                      <a16:creationId xmlns:a16="http://schemas.microsoft.com/office/drawing/2014/main" id="{D7CD006B-D10D-30A5-6DA7-512AAF4BC932}"/>
                    </a:ext>
                  </a:extLst>
                </p:cNvPr>
                <p:cNvSpPr/>
                <p:nvPr/>
              </p:nvSpPr>
              <p:spPr>
                <a:xfrm flipV="1">
                  <a:off x="2206821" y="2932989"/>
                  <a:ext cx="72235" cy="96193"/>
                </a:xfrm>
                <a:custGeom>
                  <a:avLst/>
                  <a:gdLst>
                    <a:gd name="connsiteX0" fmla="*/ 42840 w 72235"/>
                    <a:gd name="connsiteY0" fmla="*/ 82681 h 96193"/>
                    <a:gd name="connsiteX1" fmla="*/ 8974 w 72235"/>
                    <a:gd name="connsiteY1" fmla="*/ 31326 h 96193"/>
                    <a:gd name="connsiteX2" fmla="*/ 42840 w 72235"/>
                    <a:gd name="connsiteY2" fmla="*/ 31326 h 96193"/>
                    <a:gd name="connsiteX3" fmla="*/ 42840 w 72235"/>
                    <a:gd name="connsiteY3" fmla="*/ 82681 h 96193"/>
                    <a:gd name="connsiteX4" fmla="*/ 39313 w 72235"/>
                    <a:gd name="connsiteY4" fmla="*/ 94019 h 96193"/>
                    <a:gd name="connsiteX5" fmla="*/ 56182 w 72235"/>
                    <a:gd name="connsiteY5" fmla="*/ 94019 h 96193"/>
                    <a:gd name="connsiteX6" fmla="*/ 56182 w 72235"/>
                    <a:gd name="connsiteY6" fmla="*/ 31326 h 96193"/>
                    <a:gd name="connsiteX7" fmla="*/ 70332 w 72235"/>
                    <a:gd name="connsiteY7" fmla="*/ 31326 h 96193"/>
                    <a:gd name="connsiteX8" fmla="*/ 70332 w 72235"/>
                    <a:gd name="connsiteY8" fmla="*/ 20503 h 96193"/>
                    <a:gd name="connsiteX9" fmla="*/ 56182 w 72235"/>
                    <a:gd name="connsiteY9" fmla="*/ 20503 h 96193"/>
                    <a:gd name="connsiteX10" fmla="*/ 56182 w 72235"/>
                    <a:gd name="connsiteY10" fmla="*/ -2174 h 96193"/>
                    <a:gd name="connsiteX11" fmla="*/ 42840 w 72235"/>
                    <a:gd name="connsiteY11" fmla="*/ -2174 h 96193"/>
                    <a:gd name="connsiteX12" fmla="*/ 42840 w 72235"/>
                    <a:gd name="connsiteY12" fmla="*/ 20503 h 96193"/>
                    <a:gd name="connsiteX13" fmla="*/ -1903 w 72235"/>
                    <a:gd name="connsiteY13" fmla="*/ 20503 h 96193"/>
                    <a:gd name="connsiteX14" fmla="*/ -1903 w 72235"/>
                    <a:gd name="connsiteY14" fmla="*/ 33058 h 96193"/>
                    <a:gd name="connsiteX15" fmla="*/ 39313 w 72235"/>
                    <a:gd name="connsiteY15" fmla="*/ 94019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35" h="96193">
                      <a:moveTo>
                        <a:pt x="42840" y="82681"/>
                      </a:moveTo>
                      <a:lnTo>
                        <a:pt x="8974" y="31326"/>
                      </a:lnTo>
                      <a:lnTo>
                        <a:pt x="42840" y="31326"/>
                      </a:lnTo>
                      <a:lnTo>
                        <a:pt x="42840" y="82681"/>
                      </a:lnTo>
                      <a:close/>
                      <a:moveTo>
                        <a:pt x="39313" y="94019"/>
                      </a:moveTo>
                      <a:lnTo>
                        <a:pt x="56182" y="94019"/>
                      </a:lnTo>
                      <a:lnTo>
                        <a:pt x="56182" y="31326"/>
                      </a:lnTo>
                      <a:lnTo>
                        <a:pt x="70332" y="31326"/>
                      </a:lnTo>
                      <a:lnTo>
                        <a:pt x="70332" y="20503"/>
                      </a:lnTo>
                      <a:lnTo>
                        <a:pt x="56182" y="20503"/>
                      </a:lnTo>
                      <a:lnTo>
                        <a:pt x="56182" y="-2174"/>
                      </a:lnTo>
                      <a:lnTo>
                        <a:pt x="42840" y="-2174"/>
                      </a:lnTo>
                      <a:lnTo>
                        <a:pt x="42840" y="20503"/>
                      </a:lnTo>
                      <a:lnTo>
                        <a:pt x="-1903" y="20503"/>
                      </a:lnTo>
                      <a:lnTo>
                        <a:pt x="-1903" y="33058"/>
                      </a:lnTo>
                      <a:lnTo>
                        <a:pt x="39313" y="940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2" name="Freihandform: Form 21">
                  <a:extLst>
                    <a:ext uri="{FF2B5EF4-FFF2-40B4-BE49-F238E27FC236}">
                      <a16:creationId xmlns:a16="http://schemas.microsoft.com/office/drawing/2014/main" id="{74A58359-D826-AF02-F995-504BCF543112}"/>
                    </a:ext>
                  </a:extLst>
                </p:cNvPr>
                <p:cNvSpPr/>
                <p:nvPr/>
              </p:nvSpPr>
              <p:spPr>
                <a:xfrm flipV="1">
                  <a:off x="2295646" y="2931257"/>
                  <a:ext cx="68517" cy="99801"/>
                </a:xfrm>
                <a:custGeom>
                  <a:avLst/>
                  <a:gdLst>
                    <a:gd name="connsiteX0" fmla="*/ 32333 w 68517"/>
                    <a:gd name="connsiteY0" fmla="*/ 87323 h 99801"/>
                    <a:gd name="connsiteX1" fmla="*/ 16760 w 68517"/>
                    <a:gd name="connsiteY1" fmla="*/ 77427 h 99801"/>
                    <a:gd name="connsiteX2" fmla="*/ 11554 w 68517"/>
                    <a:gd name="connsiteY2" fmla="*/ 47699 h 99801"/>
                    <a:gd name="connsiteX3" fmla="*/ 16760 w 68517"/>
                    <a:gd name="connsiteY3" fmla="*/ 18033 h 99801"/>
                    <a:gd name="connsiteX4" fmla="*/ 32333 w 68517"/>
                    <a:gd name="connsiteY4" fmla="*/ 8137 h 99801"/>
                    <a:gd name="connsiteX5" fmla="*/ 47970 w 68517"/>
                    <a:gd name="connsiteY5" fmla="*/ 18033 h 99801"/>
                    <a:gd name="connsiteX6" fmla="*/ 53196 w 68517"/>
                    <a:gd name="connsiteY6" fmla="*/ 47699 h 99801"/>
                    <a:gd name="connsiteX7" fmla="*/ 47970 w 68517"/>
                    <a:gd name="connsiteY7" fmla="*/ 77427 h 99801"/>
                    <a:gd name="connsiteX8" fmla="*/ 32333 w 68517"/>
                    <a:gd name="connsiteY8" fmla="*/ 87323 h 99801"/>
                    <a:gd name="connsiteX9" fmla="*/ 32333 w 68517"/>
                    <a:gd name="connsiteY9" fmla="*/ 97631 h 99801"/>
                    <a:gd name="connsiteX10" fmla="*/ 57806 w 68517"/>
                    <a:gd name="connsiteY10" fmla="*/ 84828 h 99801"/>
                    <a:gd name="connsiteX11" fmla="*/ 66602 w 68517"/>
                    <a:gd name="connsiteY11" fmla="*/ 47699 h 99801"/>
                    <a:gd name="connsiteX12" fmla="*/ 57806 w 68517"/>
                    <a:gd name="connsiteY12" fmla="*/ 10611 h 99801"/>
                    <a:gd name="connsiteX13" fmla="*/ 32333 w 68517"/>
                    <a:gd name="connsiteY13" fmla="*/ -2171 h 99801"/>
                    <a:gd name="connsiteX14" fmla="*/ 6880 w 68517"/>
                    <a:gd name="connsiteY14" fmla="*/ 10611 h 99801"/>
                    <a:gd name="connsiteX15" fmla="*/ -1915 w 68517"/>
                    <a:gd name="connsiteY15" fmla="*/ 47699 h 99801"/>
                    <a:gd name="connsiteX16" fmla="*/ 6880 w 68517"/>
                    <a:gd name="connsiteY16" fmla="*/ 84828 h 99801"/>
                    <a:gd name="connsiteX17" fmla="*/ 32333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33" y="87323"/>
                      </a:moveTo>
                      <a:cubicBezTo>
                        <a:pt x="25435" y="87323"/>
                        <a:pt x="20244" y="84024"/>
                        <a:pt x="16760" y="77427"/>
                      </a:cubicBezTo>
                      <a:cubicBezTo>
                        <a:pt x="13290" y="70844"/>
                        <a:pt x="11554" y="60934"/>
                        <a:pt x="11554" y="47699"/>
                      </a:cubicBezTo>
                      <a:cubicBezTo>
                        <a:pt x="11554" y="34519"/>
                        <a:pt x="13290" y="24630"/>
                        <a:pt x="16760" y="18033"/>
                      </a:cubicBezTo>
                      <a:cubicBezTo>
                        <a:pt x="20244" y="11436"/>
                        <a:pt x="25435" y="8137"/>
                        <a:pt x="32333" y="8137"/>
                      </a:cubicBezTo>
                      <a:cubicBezTo>
                        <a:pt x="39287" y="8137"/>
                        <a:pt x="44500" y="11436"/>
                        <a:pt x="47970" y="18033"/>
                      </a:cubicBezTo>
                      <a:cubicBezTo>
                        <a:pt x="51454" y="24630"/>
                        <a:pt x="53196" y="34519"/>
                        <a:pt x="53196" y="47699"/>
                      </a:cubicBezTo>
                      <a:cubicBezTo>
                        <a:pt x="53196" y="60934"/>
                        <a:pt x="51454" y="70844"/>
                        <a:pt x="47970" y="77427"/>
                      </a:cubicBezTo>
                      <a:cubicBezTo>
                        <a:pt x="44500" y="84024"/>
                        <a:pt x="39287" y="87323"/>
                        <a:pt x="32333" y="87323"/>
                      </a:cubicBezTo>
                      <a:close/>
                      <a:moveTo>
                        <a:pt x="32333" y="97631"/>
                      </a:moveTo>
                      <a:cubicBezTo>
                        <a:pt x="43451" y="97631"/>
                        <a:pt x="51943" y="93363"/>
                        <a:pt x="57806" y="84828"/>
                      </a:cubicBezTo>
                      <a:cubicBezTo>
                        <a:pt x="63670" y="76307"/>
                        <a:pt x="66602" y="63930"/>
                        <a:pt x="66602" y="47699"/>
                      </a:cubicBezTo>
                      <a:cubicBezTo>
                        <a:pt x="66602" y="31509"/>
                        <a:pt x="63670" y="19146"/>
                        <a:pt x="57806" y="10611"/>
                      </a:cubicBezTo>
                      <a:cubicBezTo>
                        <a:pt x="51943" y="2090"/>
                        <a:pt x="43451" y="-2171"/>
                        <a:pt x="32333" y="-2171"/>
                      </a:cubicBezTo>
                      <a:cubicBezTo>
                        <a:pt x="21228" y="-2171"/>
                        <a:pt x="12744" y="2090"/>
                        <a:pt x="6880" y="10611"/>
                      </a:cubicBezTo>
                      <a:cubicBezTo>
                        <a:pt x="1017" y="19146"/>
                        <a:pt x="-1915" y="31509"/>
                        <a:pt x="-1915" y="47699"/>
                      </a:cubicBezTo>
                      <a:cubicBezTo>
                        <a:pt x="-1915" y="63930"/>
                        <a:pt x="1017" y="76307"/>
                        <a:pt x="6880" y="84828"/>
                      </a:cubicBezTo>
                      <a:cubicBezTo>
                        <a:pt x="12744" y="93363"/>
                        <a:pt x="21228" y="97631"/>
                        <a:pt x="32333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3" name="Freihandform: Form 22">
                  <a:extLst>
                    <a:ext uri="{FF2B5EF4-FFF2-40B4-BE49-F238E27FC236}">
                      <a16:creationId xmlns:a16="http://schemas.microsoft.com/office/drawing/2014/main" id="{678B6D3F-5198-AFC6-67F8-EB897E8BB7E2}"/>
                    </a:ext>
                  </a:extLst>
                </p:cNvPr>
                <p:cNvSpPr/>
                <p:nvPr/>
              </p:nvSpPr>
              <p:spPr>
                <a:xfrm flipV="1">
                  <a:off x="2382156" y="2931257"/>
                  <a:ext cx="68517" cy="99801"/>
                </a:xfrm>
                <a:custGeom>
                  <a:avLst/>
                  <a:gdLst>
                    <a:gd name="connsiteX0" fmla="*/ 32342 w 68517"/>
                    <a:gd name="connsiteY0" fmla="*/ 87323 h 99801"/>
                    <a:gd name="connsiteX1" fmla="*/ 16769 w 68517"/>
                    <a:gd name="connsiteY1" fmla="*/ 77427 h 99801"/>
                    <a:gd name="connsiteX2" fmla="*/ 11564 w 68517"/>
                    <a:gd name="connsiteY2" fmla="*/ 47699 h 99801"/>
                    <a:gd name="connsiteX3" fmla="*/ 16769 w 68517"/>
                    <a:gd name="connsiteY3" fmla="*/ 18033 h 99801"/>
                    <a:gd name="connsiteX4" fmla="*/ 32342 w 68517"/>
                    <a:gd name="connsiteY4" fmla="*/ 8137 h 99801"/>
                    <a:gd name="connsiteX5" fmla="*/ 47979 w 68517"/>
                    <a:gd name="connsiteY5" fmla="*/ 18033 h 99801"/>
                    <a:gd name="connsiteX6" fmla="*/ 53206 w 68517"/>
                    <a:gd name="connsiteY6" fmla="*/ 47699 h 99801"/>
                    <a:gd name="connsiteX7" fmla="*/ 47979 w 68517"/>
                    <a:gd name="connsiteY7" fmla="*/ 77427 h 99801"/>
                    <a:gd name="connsiteX8" fmla="*/ 32342 w 68517"/>
                    <a:gd name="connsiteY8" fmla="*/ 87323 h 99801"/>
                    <a:gd name="connsiteX9" fmla="*/ 32342 w 68517"/>
                    <a:gd name="connsiteY9" fmla="*/ 97631 h 99801"/>
                    <a:gd name="connsiteX10" fmla="*/ 57816 w 68517"/>
                    <a:gd name="connsiteY10" fmla="*/ 84828 h 99801"/>
                    <a:gd name="connsiteX11" fmla="*/ 66612 w 68517"/>
                    <a:gd name="connsiteY11" fmla="*/ 47699 h 99801"/>
                    <a:gd name="connsiteX12" fmla="*/ 57816 w 68517"/>
                    <a:gd name="connsiteY12" fmla="*/ 10611 h 99801"/>
                    <a:gd name="connsiteX13" fmla="*/ 32342 w 68517"/>
                    <a:gd name="connsiteY13" fmla="*/ -2171 h 99801"/>
                    <a:gd name="connsiteX14" fmla="*/ 6890 w 68517"/>
                    <a:gd name="connsiteY14" fmla="*/ 10611 h 99801"/>
                    <a:gd name="connsiteX15" fmla="*/ -1906 w 68517"/>
                    <a:gd name="connsiteY15" fmla="*/ 47699 h 99801"/>
                    <a:gd name="connsiteX16" fmla="*/ 6890 w 68517"/>
                    <a:gd name="connsiteY16" fmla="*/ 84828 h 99801"/>
                    <a:gd name="connsiteX17" fmla="*/ 32342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42" y="87323"/>
                      </a:moveTo>
                      <a:cubicBezTo>
                        <a:pt x="25445" y="87323"/>
                        <a:pt x="20254" y="84024"/>
                        <a:pt x="16769" y="77427"/>
                      </a:cubicBezTo>
                      <a:cubicBezTo>
                        <a:pt x="13299" y="70844"/>
                        <a:pt x="11564" y="60934"/>
                        <a:pt x="11564" y="47699"/>
                      </a:cubicBezTo>
                      <a:cubicBezTo>
                        <a:pt x="11564" y="34519"/>
                        <a:pt x="13299" y="24630"/>
                        <a:pt x="16769" y="18033"/>
                      </a:cubicBezTo>
                      <a:cubicBezTo>
                        <a:pt x="20254" y="11436"/>
                        <a:pt x="25445" y="8137"/>
                        <a:pt x="32342" y="8137"/>
                      </a:cubicBezTo>
                      <a:cubicBezTo>
                        <a:pt x="39297" y="8137"/>
                        <a:pt x="44509" y="11436"/>
                        <a:pt x="47979" y="18033"/>
                      </a:cubicBezTo>
                      <a:cubicBezTo>
                        <a:pt x="51464" y="24630"/>
                        <a:pt x="53206" y="34519"/>
                        <a:pt x="53206" y="47699"/>
                      </a:cubicBezTo>
                      <a:cubicBezTo>
                        <a:pt x="53206" y="60934"/>
                        <a:pt x="51464" y="70844"/>
                        <a:pt x="47979" y="77427"/>
                      </a:cubicBezTo>
                      <a:cubicBezTo>
                        <a:pt x="44509" y="84024"/>
                        <a:pt x="39297" y="87323"/>
                        <a:pt x="32342" y="87323"/>
                      </a:cubicBezTo>
                      <a:close/>
                      <a:moveTo>
                        <a:pt x="32342" y="97631"/>
                      </a:moveTo>
                      <a:cubicBezTo>
                        <a:pt x="43461" y="97631"/>
                        <a:pt x="51952" y="93363"/>
                        <a:pt x="57816" y="84828"/>
                      </a:cubicBezTo>
                      <a:cubicBezTo>
                        <a:pt x="63680" y="76307"/>
                        <a:pt x="66612" y="63930"/>
                        <a:pt x="66612" y="47699"/>
                      </a:cubicBezTo>
                      <a:cubicBezTo>
                        <a:pt x="66612" y="31509"/>
                        <a:pt x="63680" y="19146"/>
                        <a:pt x="57816" y="10611"/>
                      </a:cubicBezTo>
                      <a:cubicBezTo>
                        <a:pt x="51952" y="2090"/>
                        <a:pt x="43461" y="-2171"/>
                        <a:pt x="32342" y="-2171"/>
                      </a:cubicBezTo>
                      <a:cubicBezTo>
                        <a:pt x="21238" y="-2171"/>
                        <a:pt x="12754" y="2090"/>
                        <a:pt x="6890" y="10611"/>
                      </a:cubicBezTo>
                      <a:cubicBezTo>
                        <a:pt x="1026" y="19146"/>
                        <a:pt x="-1906" y="31509"/>
                        <a:pt x="-1906" y="47699"/>
                      </a:cubicBezTo>
                      <a:cubicBezTo>
                        <a:pt x="-1906" y="63930"/>
                        <a:pt x="1026" y="76307"/>
                        <a:pt x="6890" y="84828"/>
                      </a:cubicBezTo>
                      <a:cubicBezTo>
                        <a:pt x="12754" y="93363"/>
                        <a:pt x="21238" y="97631"/>
                        <a:pt x="32342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4" name="Freihandform: Form 23">
                  <a:extLst>
                    <a:ext uri="{FF2B5EF4-FFF2-40B4-BE49-F238E27FC236}">
                      <a16:creationId xmlns:a16="http://schemas.microsoft.com/office/drawing/2014/main" id="{A06ED0A4-2DEC-A61F-8331-D030043CE195}"/>
                    </a:ext>
                  </a:extLst>
                </p:cNvPr>
                <p:cNvSpPr/>
                <p:nvPr/>
              </p:nvSpPr>
              <p:spPr>
                <a:xfrm flipV="1">
                  <a:off x="2468666" y="2931257"/>
                  <a:ext cx="68517" cy="99801"/>
                </a:xfrm>
                <a:custGeom>
                  <a:avLst/>
                  <a:gdLst>
                    <a:gd name="connsiteX0" fmla="*/ 32352 w 68517"/>
                    <a:gd name="connsiteY0" fmla="*/ 87323 h 99801"/>
                    <a:gd name="connsiteX1" fmla="*/ 16779 w 68517"/>
                    <a:gd name="connsiteY1" fmla="*/ 77427 h 99801"/>
                    <a:gd name="connsiteX2" fmla="*/ 11574 w 68517"/>
                    <a:gd name="connsiteY2" fmla="*/ 47699 h 99801"/>
                    <a:gd name="connsiteX3" fmla="*/ 16779 w 68517"/>
                    <a:gd name="connsiteY3" fmla="*/ 18033 h 99801"/>
                    <a:gd name="connsiteX4" fmla="*/ 32352 w 68517"/>
                    <a:gd name="connsiteY4" fmla="*/ 8137 h 99801"/>
                    <a:gd name="connsiteX5" fmla="*/ 47989 w 68517"/>
                    <a:gd name="connsiteY5" fmla="*/ 18033 h 99801"/>
                    <a:gd name="connsiteX6" fmla="*/ 53215 w 68517"/>
                    <a:gd name="connsiteY6" fmla="*/ 47699 h 99801"/>
                    <a:gd name="connsiteX7" fmla="*/ 47989 w 68517"/>
                    <a:gd name="connsiteY7" fmla="*/ 77427 h 99801"/>
                    <a:gd name="connsiteX8" fmla="*/ 32352 w 68517"/>
                    <a:gd name="connsiteY8" fmla="*/ 87323 h 99801"/>
                    <a:gd name="connsiteX9" fmla="*/ 32352 w 68517"/>
                    <a:gd name="connsiteY9" fmla="*/ 97631 h 99801"/>
                    <a:gd name="connsiteX10" fmla="*/ 57826 w 68517"/>
                    <a:gd name="connsiteY10" fmla="*/ 84828 h 99801"/>
                    <a:gd name="connsiteX11" fmla="*/ 66621 w 68517"/>
                    <a:gd name="connsiteY11" fmla="*/ 47699 h 99801"/>
                    <a:gd name="connsiteX12" fmla="*/ 57826 w 68517"/>
                    <a:gd name="connsiteY12" fmla="*/ 10611 h 99801"/>
                    <a:gd name="connsiteX13" fmla="*/ 32352 w 68517"/>
                    <a:gd name="connsiteY13" fmla="*/ -2171 h 99801"/>
                    <a:gd name="connsiteX14" fmla="*/ 6899 w 68517"/>
                    <a:gd name="connsiteY14" fmla="*/ 10611 h 99801"/>
                    <a:gd name="connsiteX15" fmla="*/ -1896 w 68517"/>
                    <a:gd name="connsiteY15" fmla="*/ 47699 h 99801"/>
                    <a:gd name="connsiteX16" fmla="*/ 6899 w 68517"/>
                    <a:gd name="connsiteY16" fmla="*/ 84828 h 99801"/>
                    <a:gd name="connsiteX17" fmla="*/ 32352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52" y="87323"/>
                      </a:moveTo>
                      <a:cubicBezTo>
                        <a:pt x="25454" y="87323"/>
                        <a:pt x="20263" y="84024"/>
                        <a:pt x="16779" y="77427"/>
                      </a:cubicBezTo>
                      <a:cubicBezTo>
                        <a:pt x="13309" y="70844"/>
                        <a:pt x="11574" y="60934"/>
                        <a:pt x="11574" y="47699"/>
                      </a:cubicBezTo>
                      <a:cubicBezTo>
                        <a:pt x="11574" y="34519"/>
                        <a:pt x="13309" y="24630"/>
                        <a:pt x="16779" y="18033"/>
                      </a:cubicBezTo>
                      <a:cubicBezTo>
                        <a:pt x="20263" y="11436"/>
                        <a:pt x="25454" y="8137"/>
                        <a:pt x="32352" y="8137"/>
                      </a:cubicBezTo>
                      <a:cubicBezTo>
                        <a:pt x="39306" y="8137"/>
                        <a:pt x="44519" y="11436"/>
                        <a:pt x="47989" y="18033"/>
                      </a:cubicBezTo>
                      <a:cubicBezTo>
                        <a:pt x="51473" y="24630"/>
                        <a:pt x="53215" y="34519"/>
                        <a:pt x="53215" y="47699"/>
                      </a:cubicBezTo>
                      <a:cubicBezTo>
                        <a:pt x="53215" y="60934"/>
                        <a:pt x="51473" y="70844"/>
                        <a:pt x="47989" y="77427"/>
                      </a:cubicBezTo>
                      <a:cubicBezTo>
                        <a:pt x="44519" y="84024"/>
                        <a:pt x="39306" y="87323"/>
                        <a:pt x="32352" y="87323"/>
                      </a:cubicBezTo>
                      <a:close/>
                      <a:moveTo>
                        <a:pt x="32352" y="97631"/>
                      </a:moveTo>
                      <a:cubicBezTo>
                        <a:pt x="43470" y="97631"/>
                        <a:pt x="51962" y="93363"/>
                        <a:pt x="57826" y="84828"/>
                      </a:cubicBezTo>
                      <a:cubicBezTo>
                        <a:pt x="63689" y="76307"/>
                        <a:pt x="66621" y="63930"/>
                        <a:pt x="66621" y="47699"/>
                      </a:cubicBezTo>
                      <a:cubicBezTo>
                        <a:pt x="66621" y="31509"/>
                        <a:pt x="63689" y="19146"/>
                        <a:pt x="57826" y="10611"/>
                      </a:cubicBezTo>
                      <a:cubicBezTo>
                        <a:pt x="51962" y="2090"/>
                        <a:pt x="43470" y="-2171"/>
                        <a:pt x="32352" y="-2171"/>
                      </a:cubicBezTo>
                      <a:cubicBezTo>
                        <a:pt x="21247" y="-2171"/>
                        <a:pt x="12763" y="2090"/>
                        <a:pt x="6899" y="10611"/>
                      </a:cubicBezTo>
                      <a:cubicBezTo>
                        <a:pt x="1036" y="19146"/>
                        <a:pt x="-1896" y="31509"/>
                        <a:pt x="-1896" y="47699"/>
                      </a:cubicBezTo>
                      <a:cubicBezTo>
                        <a:pt x="-1896" y="63930"/>
                        <a:pt x="1036" y="76307"/>
                        <a:pt x="6899" y="84828"/>
                      </a:cubicBezTo>
                      <a:cubicBezTo>
                        <a:pt x="12763" y="93363"/>
                        <a:pt x="21247" y="97631"/>
                        <a:pt x="32352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25" name="Content Placeholder 3">
              <a:extLst>
                <a:ext uri="{FF2B5EF4-FFF2-40B4-BE49-F238E27FC236}">
                  <a16:creationId xmlns:a16="http://schemas.microsoft.com/office/drawing/2014/main" id="{60652001-606D-61B6-FD83-74C454F83DAE}"/>
                </a:ext>
              </a:extLst>
            </p:cNvPr>
            <p:cNvGrpSpPr/>
            <p:nvPr/>
          </p:nvGrpSpPr>
          <p:grpSpPr>
            <a:xfrm>
              <a:off x="2554944" y="1648212"/>
              <a:ext cx="327792" cy="1382845"/>
              <a:chOff x="2554944" y="1648212"/>
              <a:chExt cx="327792" cy="1382845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13416637-8E52-EE0E-51CA-8A27C80DE1A6}"/>
                  </a:ext>
                </a:extLst>
              </p:cNvPr>
              <p:cNvSpPr/>
              <p:nvPr/>
            </p:nvSpPr>
            <p:spPr>
              <a:xfrm>
                <a:off x="2718753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EC7BB560-11BB-4D6D-ED50-DE6A826E5D1A}"/>
                  </a:ext>
                </a:extLst>
              </p:cNvPr>
              <p:cNvSpPr/>
              <p:nvPr/>
            </p:nvSpPr>
            <p:spPr>
              <a:xfrm>
                <a:off x="2718753" y="2867352"/>
                <a:ext cx="9064" cy="30786"/>
              </a:xfrm>
              <a:custGeom>
                <a:avLst/>
                <a:gdLst>
                  <a:gd name="connsiteX0" fmla="*/ 162 w 9064"/>
                  <a:gd name="connsiteY0" fmla="*/ 146 h 30786"/>
                  <a:gd name="connsiteX1" fmla="*/ 162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162" y="146"/>
                    </a:moveTo>
                    <a:lnTo>
                      <a:pt x="162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28" name="Content Placeholder 3">
                <a:extLst>
                  <a:ext uri="{FF2B5EF4-FFF2-40B4-BE49-F238E27FC236}">
                    <a16:creationId xmlns:a16="http://schemas.microsoft.com/office/drawing/2014/main" id="{EE650DA2-96C5-C71D-933F-6E2272205135}"/>
                  </a:ext>
                </a:extLst>
              </p:cNvPr>
              <p:cNvGrpSpPr/>
              <p:nvPr/>
            </p:nvGrpSpPr>
            <p:grpSpPr>
              <a:xfrm>
                <a:off x="2554944" y="2931257"/>
                <a:ext cx="327792" cy="99801"/>
                <a:chOff x="2554944" y="2931257"/>
                <a:chExt cx="327792" cy="99801"/>
              </a:xfrm>
              <a:solidFill>
                <a:srgbClr val="000000"/>
              </a:solidFill>
            </p:grpSpPr>
            <p:sp>
              <p:nvSpPr>
                <p:cNvPr id="29" name="Freihandform: Form 28">
                  <a:extLst>
                    <a:ext uri="{FF2B5EF4-FFF2-40B4-BE49-F238E27FC236}">
                      <a16:creationId xmlns:a16="http://schemas.microsoft.com/office/drawing/2014/main" id="{7A0CA9E8-A95F-1148-7E87-16E528D7822F}"/>
                    </a:ext>
                  </a:extLst>
                </p:cNvPr>
                <p:cNvSpPr/>
                <p:nvPr/>
              </p:nvSpPr>
              <p:spPr>
                <a:xfrm flipV="1">
                  <a:off x="2554944" y="2931257"/>
                  <a:ext cx="67986" cy="99801"/>
                </a:xfrm>
                <a:custGeom>
                  <a:avLst/>
                  <a:gdLst>
                    <a:gd name="connsiteX0" fmla="*/ 32107 w 67986"/>
                    <a:gd name="connsiteY0" fmla="*/ 45390 h 99801"/>
                    <a:gd name="connsiteX1" fmla="*/ 17065 w 67986"/>
                    <a:gd name="connsiteY1" fmla="*/ 40422 h 99801"/>
                    <a:gd name="connsiteX2" fmla="*/ 11605 w 67986"/>
                    <a:gd name="connsiteY2" fmla="*/ 26774 h 99801"/>
                    <a:gd name="connsiteX3" fmla="*/ 17065 w 67986"/>
                    <a:gd name="connsiteY3" fmla="*/ 13106 h 99801"/>
                    <a:gd name="connsiteX4" fmla="*/ 32107 w 67986"/>
                    <a:gd name="connsiteY4" fmla="*/ 8137 h 99801"/>
                    <a:gd name="connsiteX5" fmla="*/ 47170 w 67986"/>
                    <a:gd name="connsiteY5" fmla="*/ 13126 h 99801"/>
                    <a:gd name="connsiteX6" fmla="*/ 52694 w 67986"/>
                    <a:gd name="connsiteY6" fmla="*/ 26774 h 99801"/>
                    <a:gd name="connsiteX7" fmla="*/ 47213 w 67986"/>
                    <a:gd name="connsiteY7" fmla="*/ 40422 h 99801"/>
                    <a:gd name="connsiteX8" fmla="*/ 32107 w 67986"/>
                    <a:gd name="connsiteY8" fmla="*/ 45390 h 99801"/>
                    <a:gd name="connsiteX9" fmla="*/ 18701 w 67986"/>
                    <a:gd name="connsiteY9" fmla="*/ 50915 h 99801"/>
                    <a:gd name="connsiteX10" fmla="*/ 5252 w 67986"/>
                    <a:gd name="connsiteY10" fmla="*/ 58708 h 99801"/>
                    <a:gd name="connsiteX11" fmla="*/ 451 w 67986"/>
                    <a:gd name="connsiteY11" fmla="*/ 72706 h 99801"/>
                    <a:gd name="connsiteX12" fmla="*/ 8907 w 67986"/>
                    <a:gd name="connsiteY12" fmla="*/ 90930 h 99801"/>
                    <a:gd name="connsiteX13" fmla="*/ 32107 w 67986"/>
                    <a:gd name="connsiteY13" fmla="*/ 97631 h 99801"/>
                    <a:gd name="connsiteX14" fmla="*/ 55350 w 67986"/>
                    <a:gd name="connsiteY14" fmla="*/ 90930 h 99801"/>
                    <a:gd name="connsiteX15" fmla="*/ 63784 w 67986"/>
                    <a:gd name="connsiteY15" fmla="*/ 72706 h 99801"/>
                    <a:gd name="connsiteX16" fmla="*/ 58962 w 67986"/>
                    <a:gd name="connsiteY16" fmla="*/ 58708 h 99801"/>
                    <a:gd name="connsiteX17" fmla="*/ 45598 w 67986"/>
                    <a:gd name="connsiteY17" fmla="*/ 50915 h 99801"/>
                    <a:gd name="connsiteX18" fmla="*/ 60682 w 67986"/>
                    <a:gd name="connsiteY18" fmla="*/ 42339 h 99801"/>
                    <a:gd name="connsiteX19" fmla="*/ 66100 w 67986"/>
                    <a:gd name="connsiteY19" fmla="*/ 26774 h 99801"/>
                    <a:gd name="connsiteX20" fmla="*/ 57304 w 67986"/>
                    <a:gd name="connsiteY20" fmla="*/ 5292 h 99801"/>
                    <a:gd name="connsiteX21" fmla="*/ 32107 w 67986"/>
                    <a:gd name="connsiteY21" fmla="*/ -2171 h 99801"/>
                    <a:gd name="connsiteX22" fmla="*/ 6909 w 67986"/>
                    <a:gd name="connsiteY22" fmla="*/ 5292 h 99801"/>
                    <a:gd name="connsiteX23" fmla="*/ -1886 w 67986"/>
                    <a:gd name="connsiteY23" fmla="*/ 26774 h 99801"/>
                    <a:gd name="connsiteX24" fmla="*/ 3553 w 67986"/>
                    <a:gd name="connsiteY24" fmla="*/ 42339 h 99801"/>
                    <a:gd name="connsiteX25" fmla="*/ 18701 w 67986"/>
                    <a:gd name="connsiteY25" fmla="*/ 50915 h 99801"/>
                    <a:gd name="connsiteX26" fmla="*/ 13793 w 67986"/>
                    <a:gd name="connsiteY26" fmla="*/ 71469 h 99801"/>
                    <a:gd name="connsiteX27" fmla="*/ 18595 w 67986"/>
                    <a:gd name="connsiteY27" fmla="*/ 59821 h 99801"/>
                    <a:gd name="connsiteX28" fmla="*/ 32107 w 67986"/>
                    <a:gd name="connsiteY28" fmla="*/ 55636 h 99801"/>
                    <a:gd name="connsiteX29" fmla="*/ 45619 w 67986"/>
                    <a:gd name="connsiteY29" fmla="*/ 59821 h 99801"/>
                    <a:gd name="connsiteX30" fmla="*/ 50506 w 67986"/>
                    <a:gd name="connsiteY30" fmla="*/ 71469 h 99801"/>
                    <a:gd name="connsiteX31" fmla="*/ 45619 w 67986"/>
                    <a:gd name="connsiteY31" fmla="*/ 83138 h 99801"/>
                    <a:gd name="connsiteX32" fmla="*/ 32107 w 67986"/>
                    <a:gd name="connsiteY32" fmla="*/ 87323 h 99801"/>
                    <a:gd name="connsiteX33" fmla="*/ 18595 w 67986"/>
                    <a:gd name="connsiteY33" fmla="*/ 83138 h 99801"/>
                    <a:gd name="connsiteX34" fmla="*/ 13793 w 67986"/>
                    <a:gd name="connsiteY34" fmla="*/ 71469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7986" h="99801">
                      <a:moveTo>
                        <a:pt x="32107" y="45390"/>
                      </a:moveTo>
                      <a:cubicBezTo>
                        <a:pt x="25733" y="45390"/>
                        <a:pt x="20719" y="43734"/>
                        <a:pt x="17065" y="40422"/>
                      </a:cubicBezTo>
                      <a:cubicBezTo>
                        <a:pt x="13425" y="37109"/>
                        <a:pt x="11605" y="32560"/>
                        <a:pt x="11605" y="26774"/>
                      </a:cubicBezTo>
                      <a:cubicBezTo>
                        <a:pt x="11605" y="20974"/>
                        <a:pt x="13425" y="16418"/>
                        <a:pt x="17065" y="13106"/>
                      </a:cubicBezTo>
                      <a:cubicBezTo>
                        <a:pt x="20719" y="9793"/>
                        <a:pt x="25733" y="8137"/>
                        <a:pt x="32107" y="8137"/>
                      </a:cubicBezTo>
                      <a:cubicBezTo>
                        <a:pt x="38481" y="8137"/>
                        <a:pt x="43502" y="9800"/>
                        <a:pt x="47170" y="13126"/>
                      </a:cubicBezTo>
                      <a:cubicBezTo>
                        <a:pt x="50853" y="16466"/>
                        <a:pt x="52694" y="21015"/>
                        <a:pt x="52694" y="26774"/>
                      </a:cubicBezTo>
                      <a:cubicBezTo>
                        <a:pt x="52694" y="32560"/>
                        <a:pt x="50867" y="37109"/>
                        <a:pt x="47213" y="40422"/>
                      </a:cubicBezTo>
                      <a:cubicBezTo>
                        <a:pt x="43573" y="43734"/>
                        <a:pt x="38537" y="45390"/>
                        <a:pt x="32107" y="45390"/>
                      </a:cubicBezTo>
                      <a:close/>
                      <a:moveTo>
                        <a:pt x="18701" y="50915"/>
                      </a:moveTo>
                      <a:cubicBezTo>
                        <a:pt x="12950" y="52290"/>
                        <a:pt x="8467" y="54887"/>
                        <a:pt x="5252" y="58708"/>
                      </a:cubicBezTo>
                      <a:cubicBezTo>
                        <a:pt x="2051" y="62542"/>
                        <a:pt x="451" y="67208"/>
                        <a:pt x="451" y="72706"/>
                      </a:cubicBezTo>
                      <a:cubicBezTo>
                        <a:pt x="451" y="80389"/>
                        <a:pt x="3269" y="86464"/>
                        <a:pt x="8907" y="90930"/>
                      </a:cubicBezTo>
                      <a:cubicBezTo>
                        <a:pt x="14558" y="95397"/>
                        <a:pt x="22291" y="97631"/>
                        <a:pt x="32107" y="97631"/>
                      </a:cubicBezTo>
                      <a:cubicBezTo>
                        <a:pt x="41979" y="97631"/>
                        <a:pt x="49727" y="95397"/>
                        <a:pt x="55350" y="90930"/>
                      </a:cubicBezTo>
                      <a:cubicBezTo>
                        <a:pt x="60973" y="86464"/>
                        <a:pt x="63784" y="80389"/>
                        <a:pt x="63784" y="72706"/>
                      </a:cubicBezTo>
                      <a:cubicBezTo>
                        <a:pt x="63784" y="67208"/>
                        <a:pt x="62177" y="62542"/>
                        <a:pt x="58962" y="58708"/>
                      </a:cubicBezTo>
                      <a:cubicBezTo>
                        <a:pt x="55760" y="54887"/>
                        <a:pt x="51306" y="52290"/>
                        <a:pt x="45598" y="50915"/>
                      </a:cubicBezTo>
                      <a:cubicBezTo>
                        <a:pt x="52057" y="49458"/>
                        <a:pt x="57085" y="46600"/>
                        <a:pt x="60682" y="42339"/>
                      </a:cubicBezTo>
                      <a:cubicBezTo>
                        <a:pt x="64294" y="38092"/>
                        <a:pt x="66100" y="32904"/>
                        <a:pt x="66100" y="26774"/>
                      </a:cubicBezTo>
                      <a:cubicBezTo>
                        <a:pt x="66100" y="17442"/>
                        <a:pt x="63168" y="10281"/>
                        <a:pt x="57304" y="5292"/>
                      </a:cubicBezTo>
                      <a:cubicBezTo>
                        <a:pt x="51441" y="317"/>
                        <a:pt x="43042" y="-2171"/>
                        <a:pt x="32107" y="-2171"/>
                      </a:cubicBezTo>
                      <a:cubicBezTo>
                        <a:pt x="21187" y="-2171"/>
                        <a:pt x="12788" y="317"/>
                        <a:pt x="6909" y="5292"/>
                      </a:cubicBezTo>
                      <a:cubicBezTo>
                        <a:pt x="1046" y="10281"/>
                        <a:pt x="-1886" y="17442"/>
                        <a:pt x="-1886" y="26774"/>
                      </a:cubicBezTo>
                      <a:cubicBezTo>
                        <a:pt x="-1886" y="32904"/>
                        <a:pt x="-73" y="38092"/>
                        <a:pt x="3553" y="42339"/>
                      </a:cubicBezTo>
                      <a:cubicBezTo>
                        <a:pt x="7193" y="46600"/>
                        <a:pt x="12242" y="49458"/>
                        <a:pt x="18701" y="50915"/>
                      </a:cubicBezTo>
                      <a:close/>
                      <a:moveTo>
                        <a:pt x="13793" y="71469"/>
                      </a:moveTo>
                      <a:cubicBezTo>
                        <a:pt x="13793" y="66494"/>
                        <a:pt x="15394" y="62611"/>
                        <a:pt x="18595" y="59821"/>
                      </a:cubicBezTo>
                      <a:cubicBezTo>
                        <a:pt x="21810" y="57031"/>
                        <a:pt x="26314" y="55636"/>
                        <a:pt x="32107" y="55636"/>
                      </a:cubicBezTo>
                      <a:cubicBezTo>
                        <a:pt x="37872" y="55636"/>
                        <a:pt x="42376" y="57031"/>
                        <a:pt x="45619" y="59821"/>
                      </a:cubicBezTo>
                      <a:cubicBezTo>
                        <a:pt x="48877" y="62611"/>
                        <a:pt x="50506" y="66494"/>
                        <a:pt x="50506" y="71469"/>
                      </a:cubicBezTo>
                      <a:cubicBezTo>
                        <a:pt x="50506" y="76458"/>
                        <a:pt x="48877" y="80348"/>
                        <a:pt x="45619" y="83138"/>
                      </a:cubicBezTo>
                      <a:cubicBezTo>
                        <a:pt x="42376" y="85928"/>
                        <a:pt x="37872" y="87323"/>
                        <a:pt x="32107" y="87323"/>
                      </a:cubicBezTo>
                      <a:cubicBezTo>
                        <a:pt x="26314" y="87323"/>
                        <a:pt x="21810" y="85928"/>
                        <a:pt x="18595" y="83138"/>
                      </a:cubicBezTo>
                      <a:cubicBezTo>
                        <a:pt x="15394" y="80348"/>
                        <a:pt x="13793" y="76458"/>
                        <a:pt x="13793" y="714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0" name="Freihandform: Form 29">
                  <a:extLst>
                    <a:ext uri="{FF2B5EF4-FFF2-40B4-BE49-F238E27FC236}">
                      <a16:creationId xmlns:a16="http://schemas.microsoft.com/office/drawing/2014/main" id="{4B52D1F6-5BB8-F109-A66A-8883DF818909}"/>
                    </a:ext>
                  </a:extLst>
                </p:cNvPr>
                <p:cNvSpPr/>
                <p:nvPr/>
              </p:nvSpPr>
              <p:spPr>
                <a:xfrm flipV="1">
                  <a:off x="2641199" y="2931257"/>
                  <a:ext cx="68517" cy="99801"/>
                </a:xfrm>
                <a:custGeom>
                  <a:avLst/>
                  <a:gdLst>
                    <a:gd name="connsiteX0" fmla="*/ 32371 w 68517"/>
                    <a:gd name="connsiteY0" fmla="*/ 87323 h 99801"/>
                    <a:gd name="connsiteX1" fmla="*/ 16798 w 68517"/>
                    <a:gd name="connsiteY1" fmla="*/ 77427 h 99801"/>
                    <a:gd name="connsiteX2" fmla="*/ 11593 w 68517"/>
                    <a:gd name="connsiteY2" fmla="*/ 47699 h 99801"/>
                    <a:gd name="connsiteX3" fmla="*/ 16798 w 68517"/>
                    <a:gd name="connsiteY3" fmla="*/ 18033 h 99801"/>
                    <a:gd name="connsiteX4" fmla="*/ 32371 w 68517"/>
                    <a:gd name="connsiteY4" fmla="*/ 8137 h 99801"/>
                    <a:gd name="connsiteX5" fmla="*/ 48008 w 68517"/>
                    <a:gd name="connsiteY5" fmla="*/ 18033 h 99801"/>
                    <a:gd name="connsiteX6" fmla="*/ 53234 w 68517"/>
                    <a:gd name="connsiteY6" fmla="*/ 47699 h 99801"/>
                    <a:gd name="connsiteX7" fmla="*/ 48008 w 68517"/>
                    <a:gd name="connsiteY7" fmla="*/ 77427 h 99801"/>
                    <a:gd name="connsiteX8" fmla="*/ 32371 w 68517"/>
                    <a:gd name="connsiteY8" fmla="*/ 87323 h 99801"/>
                    <a:gd name="connsiteX9" fmla="*/ 32371 w 68517"/>
                    <a:gd name="connsiteY9" fmla="*/ 97631 h 99801"/>
                    <a:gd name="connsiteX10" fmla="*/ 57845 w 68517"/>
                    <a:gd name="connsiteY10" fmla="*/ 84828 h 99801"/>
                    <a:gd name="connsiteX11" fmla="*/ 66640 w 68517"/>
                    <a:gd name="connsiteY11" fmla="*/ 47699 h 99801"/>
                    <a:gd name="connsiteX12" fmla="*/ 57845 w 68517"/>
                    <a:gd name="connsiteY12" fmla="*/ 10611 h 99801"/>
                    <a:gd name="connsiteX13" fmla="*/ 32371 w 68517"/>
                    <a:gd name="connsiteY13" fmla="*/ -2171 h 99801"/>
                    <a:gd name="connsiteX14" fmla="*/ 6919 w 68517"/>
                    <a:gd name="connsiteY14" fmla="*/ 10611 h 99801"/>
                    <a:gd name="connsiteX15" fmla="*/ -1877 w 68517"/>
                    <a:gd name="connsiteY15" fmla="*/ 47699 h 99801"/>
                    <a:gd name="connsiteX16" fmla="*/ 6919 w 68517"/>
                    <a:gd name="connsiteY16" fmla="*/ 84828 h 99801"/>
                    <a:gd name="connsiteX17" fmla="*/ 32371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71" y="87323"/>
                      </a:moveTo>
                      <a:cubicBezTo>
                        <a:pt x="25473" y="87323"/>
                        <a:pt x="20282" y="84024"/>
                        <a:pt x="16798" y="77427"/>
                      </a:cubicBezTo>
                      <a:cubicBezTo>
                        <a:pt x="13328" y="70844"/>
                        <a:pt x="11593" y="60934"/>
                        <a:pt x="11593" y="47699"/>
                      </a:cubicBezTo>
                      <a:cubicBezTo>
                        <a:pt x="11593" y="34519"/>
                        <a:pt x="13328" y="24630"/>
                        <a:pt x="16798" y="18033"/>
                      </a:cubicBezTo>
                      <a:cubicBezTo>
                        <a:pt x="20282" y="11436"/>
                        <a:pt x="25473" y="8137"/>
                        <a:pt x="32371" y="8137"/>
                      </a:cubicBezTo>
                      <a:cubicBezTo>
                        <a:pt x="39325" y="8137"/>
                        <a:pt x="44538" y="11436"/>
                        <a:pt x="48008" y="18033"/>
                      </a:cubicBezTo>
                      <a:cubicBezTo>
                        <a:pt x="51492" y="24630"/>
                        <a:pt x="53234" y="34519"/>
                        <a:pt x="53234" y="47699"/>
                      </a:cubicBezTo>
                      <a:cubicBezTo>
                        <a:pt x="53234" y="60934"/>
                        <a:pt x="51492" y="70844"/>
                        <a:pt x="48008" y="77427"/>
                      </a:cubicBezTo>
                      <a:cubicBezTo>
                        <a:pt x="44538" y="84024"/>
                        <a:pt x="39325" y="87323"/>
                        <a:pt x="32371" y="87323"/>
                      </a:cubicBezTo>
                      <a:close/>
                      <a:moveTo>
                        <a:pt x="32371" y="97631"/>
                      </a:moveTo>
                      <a:cubicBezTo>
                        <a:pt x="43489" y="97631"/>
                        <a:pt x="51981" y="93363"/>
                        <a:pt x="57845" y="84828"/>
                      </a:cubicBezTo>
                      <a:cubicBezTo>
                        <a:pt x="63708" y="76307"/>
                        <a:pt x="66640" y="63930"/>
                        <a:pt x="66640" y="47699"/>
                      </a:cubicBezTo>
                      <a:cubicBezTo>
                        <a:pt x="66640" y="31509"/>
                        <a:pt x="63708" y="19146"/>
                        <a:pt x="57845" y="10611"/>
                      </a:cubicBezTo>
                      <a:cubicBezTo>
                        <a:pt x="51981" y="2090"/>
                        <a:pt x="43489" y="-2171"/>
                        <a:pt x="32371" y="-2171"/>
                      </a:cubicBezTo>
                      <a:cubicBezTo>
                        <a:pt x="21266" y="-2171"/>
                        <a:pt x="12782" y="2090"/>
                        <a:pt x="6919" y="10611"/>
                      </a:cubicBezTo>
                      <a:cubicBezTo>
                        <a:pt x="1055" y="19146"/>
                        <a:pt x="-1877" y="31509"/>
                        <a:pt x="-1877" y="47699"/>
                      </a:cubicBezTo>
                      <a:cubicBezTo>
                        <a:pt x="-1877" y="63930"/>
                        <a:pt x="1055" y="76307"/>
                        <a:pt x="6919" y="84828"/>
                      </a:cubicBezTo>
                      <a:cubicBezTo>
                        <a:pt x="12782" y="93363"/>
                        <a:pt x="21266" y="97631"/>
                        <a:pt x="32371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1" name="Freihandform: Form 30">
                  <a:extLst>
                    <a:ext uri="{FF2B5EF4-FFF2-40B4-BE49-F238E27FC236}">
                      <a16:creationId xmlns:a16="http://schemas.microsoft.com/office/drawing/2014/main" id="{98CA5953-4573-609C-ABC0-96006FBCABF4}"/>
                    </a:ext>
                  </a:extLst>
                </p:cNvPr>
                <p:cNvSpPr/>
                <p:nvPr/>
              </p:nvSpPr>
              <p:spPr>
                <a:xfrm flipV="1">
                  <a:off x="2727709" y="2931257"/>
                  <a:ext cx="68517" cy="99801"/>
                </a:xfrm>
                <a:custGeom>
                  <a:avLst/>
                  <a:gdLst>
                    <a:gd name="connsiteX0" fmla="*/ 32380 w 68517"/>
                    <a:gd name="connsiteY0" fmla="*/ 87323 h 99801"/>
                    <a:gd name="connsiteX1" fmla="*/ 16807 w 68517"/>
                    <a:gd name="connsiteY1" fmla="*/ 77427 h 99801"/>
                    <a:gd name="connsiteX2" fmla="*/ 11602 w 68517"/>
                    <a:gd name="connsiteY2" fmla="*/ 47699 h 99801"/>
                    <a:gd name="connsiteX3" fmla="*/ 16807 w 68517"/>
                    <a:gd name="connsiteY3" fmla="*/ 18033 h 99801"/>
                    <a:gd name="connsiteX4" fmla="*/ 32380 w 68517"/>
                    <a:gd name="connsiteY4" fmla="*/ 8137 h 99801"/>
                    <a:gd name="connsiteX5" fmla="*/ 48017 w 68517"/>
                    <a:gd name="connsiteY5" fmla="*/ 18033 h 99801"/>
                    <a:gd name="connsiteX6" fmla="*/ 53244 w 68517"/>
                    <a:gd name="connsiteY6" fmla="*/ 47699 h 99801"/>
                    <a:gd name="connsiteX7" fmla="*/ 48017 w 68517"/>
                    <a:gd name="connsiteY7" fmla="*/ 77427 h 99801"/>
                    <a:gd name="connsiteX8" fmla="*/ 32380 w 68517"/>
                    <a:gd name="connsiteY8" fmla="*/ 87323 h 99801"/>
                    <a:gd name="connsiteX9" fmla="*/ 32380 w 68517"/>
                    <a:gd name="connsiteY9" fmla="*/ 97631 h 99801"/>
                    <a:gd name="connsiteX10" fmla="*/ 57854 w 68517"/>
                    <a:gd name="connsiteY10" fmla="*/ 84828 h 99801"/>
                    <a:gd name="connsiteX11" fmla="*/ 66650 w 68517"/>
                    <a:gd name="connsiteY11" fmla="*/ 47699 h 99801"/>
                    <a:gd name="connsiteX12" fmla="*/ 57854 w 68517"/>
                    <a:gd name="connsiteY12" fmla="*/ 10611 h 99801"/>
                    <a:gd name="connsiteX13" fmla="*/ 32380 w 68517"/>
                    <a:gd name="connsiteY13" fmla="*/ -2171 h 99801"/>
                    <a:gd name="connsiteX14" fmla="*/ 6928 w 68517"/>
                    <a:gd name="connsiteY14" fmla="*/ 10611 h 99801"/>
                    <a:gd name="connsiteX15" fmla="*/ -1868 w 68517"/>
                    <a:gd name="connsiteY15" fmla="*/ 47699 h 99801"/>
                    <a:gd name="connsiteX16" fmla="*/ 6928 w 68517"/>
                    <a:gd name="connsiteY16" fmla="*/ 84828 h 99801"/>
                    <a:gd name="connsiteX17" fmla="*/ 32380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80" y="87323"/>
                      </a:moveTo>
                      <a:cubicBezTo>
                        <a:pt x="25483" y="87323"/>
                        <a:pt x="20292" y="84024"/>
                        <a:pt x="16807" y="77427"/>
                      </a:cubicBezTo>
                      <a:cubicBezTo>
                        <a:pt x="13337" y="70844"/>
                        <a:pt x="11602" y="60934"/>
                        <a:pt x="11602" y="47699"/>
                      </a:cubicBezTo>
                      <a:cubicBezTo>
                        <a:pt x="11602" y="34519"/>
                        <a:pt x="13337" y="24630"/>
                        <a:pt x="16807" y="18033"/>
                      </a:cubicBezTo>
                      <a:cubicBezTo>
                        <a:pt x="20292" y="11436"/>
                        <a:pt x="25483" y="8137"/>
                        <a:pt x="32380" y="8137"/>
                      </a:cubicBezTo>
                      <a:cubicBezTo>
                        <a:pt x="39335" y="8137"/>
                        <a:pt x="44547" y="11436"/>
                        <a:pt x="48017" y="18033"/>
                      </a:cubicBezTo>
                      <a:cubicBezTo>
                        <a:pt x="51502" y="24630"/>
                        <a:pt x="53244" y="34519"/>
                        <a:pt x="53244" y="47699"/>
                      </a:cubicBezTo>
                      <a:cubicBezTo>
                        <a:pt x="53244" y="60934"/>
                        <a:pt x="51502" y="70844"/>
                        <a:pt x="48017" y="77427"/>
                      </a:cubicBezTo>
                      <a:cubicBezTo>
                        <a:pt x="44547" y="84024"/>
                        <a:pt x="39335" y="87323"/>
                        <a:pt x="32380" y="87323"/>
                      </a:cubicBezTo>
                      <a:close/>
                      <a:moveTo>
                        <a:pt x="32380" y="97631"/>
                      </a:moveTo>
                      <a:cubicBezTo>
                        <a:pt x="43499" y="97631"/>
                        <a:pt x="51990" y="93363"/>
                        <a:pt x="57854" y="84828"/>
                      </a:cubicBezTo>
                      <a:cubicBezTo>
                        <a:pt x="63718" y="76307"/>
                        <a:pt x="66650" y="63930"/>
                        <a:pt x="66650" y="47699"/>
                      </a:cubicBezTo>
                      <a:cubicBezTo>
                        <a:pt x="66650" y="31509"/>
                        <a:pt x="63718" y="19146"/>
                        <a:pt x="57854" y="10611"/>
                      </a:cubicBezTo>
                      <a:cubicBezTo>
                        <a:pt x="51990" y="2090"/>
                        <a:pt x="43499" y="-2171"/>
                        <a:pt x="32380" y="-2171"/>
                      </a:cubicBezTo>
                      <a:cubicBezTo>
                        <a:pt x="21276" y="-2171"/>
                        <a:pt x="12792" y="2090"/>
                        <a:pt x="6928" y="10611"/>
                      </a:cubicBezTo>
                      <a:cubicBezTo>
                        <a:pt x="1064" y="19146"/>
                        <a:pt x="-1868" y="31509"/>
                        <a:pt x="-1868" y="47699"/>
                      </a:cubicBezTo>
                      <a:cubicBezTo>
                        <a:pt x="-1868" y="63930"/>
                        <a:pt x="1064" y="76307"/>
                        <a:pt x="6928" y="84828"/>
                      </a:cubicBezTo>
                      <a:cubicBezTo>
                        <a:pt x="12792" y="93363"/>
                        <a:pt x="21276" y="97631"/>
                        <a:pt x="32380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2" name="Freihandform: Form 31">
                  <a:extLst>
                    <a:ext uri="{FF2B5EF4-FFF2-40B4-BE49-F238E27FC236}">
                      <a16:creationId xmlns:a16="http://schemas.microsoft.com/office/drawing/2014/main" id="{F41A6FEE-D8E6-D76B-56CD-CC4FC17D2FDA}"/>
                    </a:ext>
                  </a:extLst>
                </p:cNvPr>
                <p:cNvSpPr/>
                <p:nvPr/>
              </p:nvSpPr>
              <p:spPr>
                <a:xfrm flipV="1">
                  <a:off x="2814219" y="2931257"/>
                  <a:ext cx="68517" cy="99801"/>
                </a:xfrm>
                <a:custGeom>
                  <a:avLst/>
                  <a:gdLst>
                    <a:gd name="connsiteX0" fmla="*/ 32390 w 68517"/>
                    <a:gd name="connsiteY0" fmla="*/ 87323 h 99801"/>
                    <a:gd name="connsiteX1" fmla="*/ 16817 w 68517"/>
                    <a:gd name="connsiteY1" fmla="*/ 77427 h 99801"/>
                    <a:gd name="connsiteX2" fmla="*/ 11612 w 68517"/>
                    <a:gd name="connsiteY2" fmla="*/ 47699 h 99801"/>
                    <a:gd name="connsiteX3" fmla="*/ 16817 w 68517"/>
                    <a:gd name="connsiteY3" fmla="*/ 18033 h 99801"/>
                    <a:gd name="connsiteX4" fmla="*/ 32390 w 68517"/>
                    <a:gd name="connsiteY4" fmla="*/ 8137 h 99801"/>
                    <a:gd name="connsiteX5" fmla="*/ 48027 w 68517"/>
                    <a:gd name="connsiteY5" fmla="*/ 18033 h 99801"/>
                    <a:gd name="connsiteX6" fmla="*/ 53253 w 68517"/>
                    <a:gd name="connsiteY6" fmla="*/ 47699 h 99801"/>
                    <a:gd name="connsiteX7" fmla="*/ 48027 w 68517"/>
                    <a:gd name="connsiteY7" fmla="*/ 77427 h 99801"/>
                    <a:gd name="connsiteX8" fmla="*/ 32390 w 68517"/>
                    <a:gd name="connsiteY8" fmla="*/ 87323 h 99801"/>
                    <a:gd name="connsiteX9" fmla="*/ 32390 w 68517"/>
                    <a:gd name="connsiteY9" fmla="*/ 97631 h 99801"/>
                    <a:gd name="connsiteX10" fmla="*/ 57864 w 68517"/>
                    <a:gd name="connsiteY10" fmla="*/ 84828 h 99801"/>
                    <a:gd name="connsiteX11" fmla="*/ 66659 w 68517"/>
                    <a:gd name="connsiteY11" fmla="*/ 47699 h 99801"/>
                    <a:gd name="connsiteX12" fmla="*/ 57864 w 68517"/>
                    <a:gd name="connsiteY12" fmla="*/ 10611 h 99801"/>
                    <a:gd name="connsiteX13" fmla="*/ 32390 w 68517"/>
                    <a:gd name="connsiteY13" fmla="*/ -2171 h 99801"/>
                    <a:gd name="connsiteX14" fmla="*/ 6938 w 68517"/>
                    <a:gd name="connsiteY14" fmla="*/ 10611 h 99801"/>
                    <a:gd name="connsiteX15" fmla="*/ -1858 w 68517"/>
                    <a:gd name="connsiteY15" fmla="*/ 47699 h 99801"/>
                    <a:gd name="connsiteX16" fmla="*/ 6938 w 68517"/>
                    <a:gd name="connsiteY16" fmla="*/ 84828 h 99801"/>
                    <a:gd name="connsiteX17" fmla="*/ 32390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90" y="87323"/>
                      </a:moveTo>
                      <a:cubicBezTo>
                        <a:pt x="25492" y="87323"/>
                        <a:pt x="20301" y="84024"/>
                        <a:pt x="16817" y="77427"/>
                      </a:cubicBezTo>
                      <a:cubicBezTo>
                        <a:pt x="13347" y="70844"/>
                        <a:pt x="11612" y="60934"/>
                        <a:pt x="11612" y="47699"/>
                      </a:cubicBezTo>
                      <a:cubicBezTo>
                        <a:pt x="11612" y="34519"/>
                        <a:pt x="13347" y="24630"/>
                        <a:pt x="16817" y="18033"/>
                      </a:cubicBezTo>
                      <a:cubicBezTo>
                        <a:pt x="20301" y="11436"/>
                        <a:pt x="25492" y="8137"/>
                        <a:pt x="32390" y="8137"/>
                      </a:cubicBezTo>
                      <a:cubicBezTo>
                        <a:pt x="39344" y="8137"/>
                        <a:pt x="44557" y="11436"/>
                        <a:pt x="48027" y="18033"/>
                      </a:cubicBezTo>
                      <a:cubicBezTo>
                        <a:pt x="51511" y="24630"/>
                        <a:pt x="53253" y="34519"/>
                        <a:pt x="53253" y="47699"/>
                      </a:cubicBezTo>
                      <a:cubicBezTo>
                        <a:pt x="53253" y="60934"/>
                        <a:pt x="51511" y="70844"/>
                        <a:pt x="48027" y="77427"/>
                      </a:cubicBezTo>
                      <a:cubicBezTo>
                        <a:pt x="44557" y="84024"/>
                        <a:pt x="39344" y="87323"/>
                        <a:pt x="32390" y="87323"/>
                      </a:cubicBezTo>
                      <a:close/>
                      <a:moveTo>
                        <a:pt x="32390" y="97631"/>
                      </a:moveTo>
                      <a:cubicBezTo>
                        <a:pt x="43509" y="97631"/>
                        <a:pt x="52000" y="93363"/>
                        <a:pt x="57864" y="84828"/>
                      </a:cubicBezTo>
                      <a:cubicBezTo>
                        <a:pt x="63728" y="76307"/>
                        <a:pt x="66659" y="63930"/>
                        <a:pt x="66659" y="47699"/>
                      </a:cubicBezTo>
                      <a:cubicBezTo>
                        <a:pt x="66659" y="31509"/>
                        <a:pt x="63728" y="19146"/>
                        <a:pt x="57864" y="10611"/>
                      </a:cubicBezTo>
                      <a:cubicBezTo>
                        <a:pt x="52000" y="2090"/>
                        <a:pt x="43509" y="-2171"/>
                        <a:pt x="32390" y="-2171"/>
                      </a:cubicBezTo>
                      <a:cubicBezTo>
                        <a:pt x="21286" y="-2171"/>
                        <a:pt x="12801" y="2090"/>
                        <a:pt x="6938" y="10611"/>
                      </a:cubicBezTo>
                      <a:cubicBezTo>
                        <a:pt x="1074" y="19146"/>
                        <a:pt x="-1858" y="31509"/>
                        <a:pt x="-1858" y="47699"/>
                      </a:cubicBezTo>
                      <a:cubicBezTo>
                        <a:pt x="-1858" y="63930"/>
                        <a:pt x="1074" y="76307"/>
                        <a:pt x="6938" y="84828"/>
                      </a:cubicBezTo>
                      <a:cubicBezTo>
                        <a:pt x="12801" y="93363"/>
                        <a:pt x="21286" y="97631"/>
                        <a:pt x="32390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33" name="Content Placeholder 3">
              <a:extLst>
                <a:ext uri="{FF2B5EF4-FFF2-40B4-BE49-F238E27FC236}">
                  <a16:creationId xmlns:a16="http://schemas.microsoft.com/office/drawing/2014/main" id="{94EE9292-B771-30A2-8C93-82924C20C7D3}"/>
                </a:ext>
              </a:extLst>
            </p:cNvPr>
            <p:cNvGrpSpPr/>
            <p:nvPr/>
          </p:nvGrpSpPr>
          <p:grpSpPr>
            <a:xfrm>
              <a:off x="3208506" y="1648212"/>
              <a:ext cx="408587" cy="1382845"/>
              <a:chOff x="3208506" y="1648212"/>
              <a:chExt cx="408587" cy="1382845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694D724-D531-8B37-2B86-61BC81C5EBC2}"/>
                  </a:ext>
                </a:extLst>
              </p:cNvPr>
              <p:cNvSpPr/>
              <p:nvPr/>
            </p:nvSpPr>
            <p:spPr>
              <a:xfrm>
                <a:off x="3409858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BF6055DA-D56D-03BF-525C-276D2BF2EEA1}"/>
                  </a:ext>
                </a:extLst>
              </p:cNvPr>
              <p:cNvSpPr/>
              <p:nvPr/>
            </p:nvSpPr>
            <p:spPr>
              <a:xfrm>
                <a:off x="3409858" y="2867352"/>
                <a:ext cx="9064" cy="30786"/>
              </a:xfrm>
              <a:custGeom>
                <a:avLst/>
                <a:gdLst>
                  <a:gd name="connsiteX0" fmla="*/ 238 w 9064"/>
                  <a:gd name="connsiteY0" fmla="*/ 146 h 30786"/>
                  <a:gd name="connsiteX1" fmla="*/ 238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238" y="146"/>
                    </a:moveTo>
                    <a:lnTo>
                      <a:pt x="238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36" name="Content Placeholder 3">
                <a:extLst>
                  <a:ext uri="{FF2B5EF4-FFF2-40B4-BE49-F238E27FC236}">
                    <a16:creationId xmlns:a16="http://schemas.microsoft.com/office/drawing/2014/main" id="{92B768D2-84F7-6C33-EF1E-C4B166E2C7F4}"/>
                  </a:ext>
                </a:extLst>
              </p:cNvPr>
              <p:cNvGrpSpPr/>
              <p:nvPr/>
            </p:nvGrpSpPr>
            <p:grpSpPr>
              <a:xfrm>
                <a:off x="3208506" y="2931257"/>
                <a:ext cx="408587" cy="99801"/>
                <a:chOff x="3208506" y="2931257"/>
                <a:chExt cx="408587" cy="99801"/>
              </a:xfrm>
              <a:solidFill>
                <a:srgbClr val="000000"/>
              </a:solidFill>
            </p:grpSpPr>
            <p:sp>
              <p:nvSpPr>
                <p:cNvPr id="37" name="Freihandform: Form 36">
                  <a:extLst>
                    <a:ext uri="{FF2B5EF4-FFF2-40B4-BE49-F238E27FC236}">
                      <a16:creationId xmlns:a16="http://schemas.microsoft.com/office/drawing/2014/main" id="{B20B4B50-5118-A7B0-A7D7-BC30DC7B2891}"/>
                    </a:ext>
                  </a:extLst>
                </p:cNvPr>
                <p:cNvSpPr/>
                <p:nvPr/>
              </p:nvSpPr>
              <p:spPr>
                <a:xfrm flipV="1">
                  <a:off x="3208506" y="2932989"/>
                  <a:ext cx="59020" cy="96193"/>
                </a:xfrm>
                <a:custGeom>
                  <a:avLst/>
                  <a:gdLst>
                    <a:gd name="connsiteX0" fmla="*/ 61 w 59020"/>
                    <a:gd name="connsiteY0" fmla="*/ 8773 h 96193"/>
                    <a:gd name="connsiteX1" fmla="*/ 21965 w 59020"/>
                    <a:gd name="connsiteY1" fmla="*/ 8773 h 96193"/>
                    <a:gd name="connsiteX2" fmla="*/ 21965 w 59020"/>
                    <a:gd name="connsiteY2" fmla="*/ 82165 h 96193"/>
                    <a:gd name="connsiteX3" fmla="*/ -1873 w 59020"/>
                    <a:gd name="connsiteY3" fmla="*/ 77527 h 96193"/>
                    <a:gd name="connsiteX4" fmla="*/ -1873 w 59020"/>
                    <a:gd name="connsiteY4" fmla="*/ 89381 h 96193"/>
                    <a:gd name="connsiteX5" fmla="*/ 21838 w 59020"/>
                    <a:gd name="connsiteY5" fmla="*/ 94019 h 96193"/>
                    <a:gd name="connsiteX6" fmla="*/ 35244 w 59020"/>
                    <a:gd name="connsiteY6" fmla="*/ 94019 h 96193"/>
                    <a:gd name="connsiteX7" fmla="*/ 35244 w 59020"/>
                    <a:gd name="connsiteY7" fmla="*/ 8773 h 96193"/>
                    <a:gd name="connsiteX8" fmla="*/ 57148 w 59020"/>
                    <a:gd name="connsiteY8" fmla="*/ 8773 h 96193"/>
                    <a:gd name="connsiteX9" fmla="*/ 57148 w 59020"/>
                    <a:gd name="connsiteY9" fmla="*/ -2174 h 96193"/>
                    <a:gd name="connsiteX10" fmla="*/ 61 w 59020"/>
                    <a:gd name="connsiteY10" fmla="*/ -2174 h 96193"/>
                    <a:gd name="connsiteX11" fmla="*/ 61 w 59020"/>
                    <a:gd name="connsiteY11" fmla="*/ 8773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20" h="96193">
                      <a:moveTo>
                        <a:pt x="61" y="8773"/>
                      </a:moveTo>
                      <a:lnTo>
                        <a:pt x="21965" y="8773"/>
                      </a:lnTo>
                      <a:lnTo>
                        <a:pt x="21965" y="82165"/>
                      </a:lnTo>
                      <a:lnTo>
                        <a:pt x="-1873" y="77527"/>
                      </a:lnTo>
                      <a:lnTo>
                        <a:pt x="-1873" y="89381"/>
                      </a:lnTo>
                      <a:lnTo>
                        <a:pt x="21838" y="94019"/>
                      </a:lnTo>
                      <a:lnTo>
                        <a:pt x="35244" y="94019"/>
                      </a:lnTo>
                      <a:lnTo>
                        <a:pt x="35244" y="8773"/>
                      </a:lnTo>
                      <a:lnTo>
                        <a:pt x="57148" y="8773"/>
                      </a:lnTo>
                      <a:lnTo>
                        <a:pt x="57148" y="-2174"/>
                      </a:lnTo>
                      <a:lnTo>
                        <a:pt x="61" y="-2174"/>
                      </a:lnTo>
                      <a:lnTo>
                        <a:pt x="61" y="87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8" name="Freihandform: Form 37">
                  <a:extLst>
                    <a:ext uri="{FF2B5EF4-FFF2-40B4-BE49-F238E27FC236}">
                      <a16:creationId xmlns:a16="http://schemas.microsoft.com/office/drawing/2014/main" id="{53C93A1B-8E7E-8CE4-CB0F-14734B19BBB7}"/>
                    </a:ext>
                  </a:extLst>
                </p:cNvPr>
                <p:cNvSpPr/>
                <p:nvPr/>
              </p:nvSpPr>
              <p:spPr>
                <a:xfrm flipV="1">
                  <a:off x="3289577" y="2931257"/>
                  <a:ext cx="68453" cy="99801"/>
                </a:xfrm>
                <a:custGeom>
                  <a:avLst/>
                  <a:gdLst>
                    <a:gd name="connsiteX0" fmla="*/ 33566 w 68453"/>
                    <a:gd name="connsiteY0" fmla="*/ 52977 h 99801"/>
                    <a:gd name="connsiteX1" fmla="*/ 19247 w 68453"/>
                    <a:gd name="connsiteY1" fmla="*/ 46977 h 99801"/>
                    <a:gd name="connsiteX2" fmla="*/ 13978 w 68453"/>
                    <a:gd name="connsiteY2" fmla="*/ 30567 h 99801"/>
                    <a:gd name="connsiteX3" fmla="*/ 19247 w 68453"/>
                    <a:gd name="connsiteY3" fmla="*/ 14157 h 99801"/>
                    <a:gd name="connsiteX4" fmla="*/ 33566 w 68453"/>
                    <a:gd name="connsiteY4" fmla="*/ 8137 h 99801"/>
                    <a:gd name="connsiteX5" fmla="*/ 47865 w 68453"/>
                    <a:gd name="connsiteY5" fmla="*/ 14157 h 99801"/>
                    <a:gd name="connsiteX6" fmla="*/ 53134 w 68453"/>
                    <a:gd name="connsiteY6" fmla="*/ 30567 h 99801"/>
                    <a:gd name="connsiteX7" fmla="*/ 47865 w 68453"/>
                    <a:gd name="connsiteY7" fmla="*/ 46977 h 99801"/>
                    <a:gd name="connsiteX8" fmla="*/ 33566 w 68453"/>
                    <a:gd name="connsiteY8" fmla="*/ 52977 h 99801"/>
                    <a:gd name="connsiteX9" fmla="*/ 60187 w 68453"/>
                    <a:gd name="connsiteY9" fmla="*/ 93775 h 99801"/>
                    <a:gd name="connsiteX10" fmla="*/ 60187 w 68453"/>
                    <a:gd name="connsiteY10" fmla="*/ 81921 h 99801"/>
                    <a:gd name="connsiteX11" fmla="*/ 49989 w 68453"/>
                    <a:gd name="connsiteY11" fmla="*/ 85447 h 99801"/>
                    <a:gd name="connsiteX12" fmla="*/ 39791 w 68453"/>
                    <a:gd name="connsiteY12" fmla="*/ 86684 h 99801"/>
                    <a:gd name="connsiteX13" fmla="*/ 19502 w 68453"/>
                    <a:gd name="connsiteY13" fmla="*/ 77984 h 99801"/>
                    <a:gd name="connsiteX14" fmla="*/ 11513 w 68453"/>
                    <a:gd name="connsiteY14" fmla="*/ 51698 h 99801"/>
                    <a:gd name="connsiteX15" fmla="*/ 21329 w 68453"/>
                    <a:gd name="connsiteY15" fmla="*/ 60295 h 99801"/>
                    <a:gd name="connsiteX16" fmla="*/ 34352 w 68453"/>
                    <a:gd name="connsiteY16" fmla="*/ 63285 h 99801"/>
                    <a:gd name="connsiteX17" fmla="*/ 57956 w 68453"/>
                    <a:gd name="connsiteY17" fmla="*/ 54482 h 99801"/>
                    <a:gd name="connsiteX18" fmla="*/ 66625 w 68453"/>
                    <a:gd name="connsiteY18" fmla="*/ 30567 h 99801"/>
                    <a:gd name="connsiteX19" fmla="*/ 57595 w 68453"/>
                    <a:gd name="connsiteY19" fmla="*/ 6777 h 99801"/>
                    <a:gd name="connsiteX20" fmla="*/ 33566 w 68453"/>
                    <a:gd name="connsiteY20" fmla="*/ -2171 h 99801"/>
                    <a:gd name="connsiteX21" fmla="*/ 7264 w 68453"/>
                    <a:gd name="connsiteY21" fmla="*/ 10611 h 99801"/>
                    <a:gd name="connsiteX22" fmla="*/ -1829 w 68453"/>
                    <a:gd name="connsiteY22" fmla="*/ 47699 h 99801"/>
                    <a:gd name="connsiteX23" fmla="*/ 9325 w 68453"/>
                    <a:gd name="connsiteY23" fmla="*/ 84065 h 99801"/>
                    <a:gd name="connsiteX24" fmla="*/ 39260 w 68453"/>
                    <a:gd name="connsiteY24" fmla="*/ 97631 h 99801"/>
                    <a:gd name="connsiteX25" fmla="*/ 49458 w 68453"/>
                    <a:gd name="connsiteY25" fmla="*/ 96662 h 99801"/>
                    <a:gd name="connsiteX26" fmla="*/ 60187 w 68453"/>
                    <a:gd name="connsiteY26" fmla="*/ 93775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8453" h="99801">
                      <a:moveTo>
                        <a:pt x="33566" y="52977"/>
                      </a:moveTo>
                      <a:cubicBezTo>
                        <a:pt x="27547" y="52977"/>
                        <a:pt x="22773" y="50977"/>
                        <a:pt x="19247" y="46977"/>
                      </a:cubicBezTo>
                      <a:cubicBezTo>
                        <a:pt x="15734" y="42992"/>
                        <a:pt x="13978" y="37522"/>
                        <a:pt x="13978" y="30567"/>
                      </a:cubicBezTo>
                      <a:cubicBezTo>
                        <a:pt x="13978" y="23654"/>
                        <a:pt x="15734" y="18184"/>
                        <a:pt x="19247" y="14157"/>
                      </a:cubicBezTo>
                      <a:cubicBezTo>
                        <a:pt x="22773" y="10144"/>
                        <a:pt x="27547" y="8137"/>
                        <a:pt x="33566" y="8137"/>
                      </a:cubicBezTo>
                      <a:cubicBezTo>
                        <a:pt x="39586" y="8137"/>
                        <a:pt x="44352" y="10144"/>
                        <a:pt x="47865" y="14157"/>
                      </a:cubicBezTo>
                      <a:cubicBezTo>
                        <a:pt x="51377" y="18184"/>
                        <a:pt x="53134" y="23654"/>
                        <a:pt x="53134" y="30567"/>
                      </a:cubicBezTo>
                      <a:cubicBezTo>
                        <a:pt x="53134" y="37522"/>
                        <a:pt x="51377" y="42992"/>
                        <a:pt x="47865" y="46977"/>
                      </a:cubicBezTo>
                      <a:cubicBezTo>
                        <a:pt x="44352" y="50977"/>
                        <a:pt x="39586" y="52977"/>
                        <a:pt x="33566" y="52977"/>
                      </a:cubicBezTo>
                      <a:close/>
                      <a:moveTo>
                        <a:pt x="60187" y="93775"/>
                      </a:moveTo>
                      <a:lnTo>
                        <a:pt x="60187" y="81921"/>
                      </a:lnTo>
                      <a:cubicBezTo>
                        <a:pt x="56816" y="83461"/>
                        <a:pt x="53417" y="84636"/>
                        <a:pt x="49989" y="85447"/>
                      </a:cubicBezTo>
                      <a:cubicBezTo>
                        <a:pt x="46562" y="86271"/>
                        <a:pt x="43162" y="86684"/>
                        <a:pt x="39791" y="86684"/>
                      </a:cubicBezTo>
                      <a:cubicBezTo>
                        <a:pt x="30939" y="86684"/>
                        <a:pt x="24176" y="83784"/>
                        <a:pt x="19502" y="77984"/>
                      </a:cubicBezTo>
                      <a:cubicBezTo>
                        <a:pt x="14842" y="72184"/>
                        <a:pt x="12179" y="63422"/>
                        <a:pt x="11513" y="51698"/>
                      </a:cubicBezTo>
                      <a:cubicBezTo>
                        <a:pt x="14119" y="55437"/>
                        <a:pt x="17391" y="58302"/>
                        <a:pt x="21329" y="60295"/>
                      </a:cubicBezTo>
                      <a:cubicBezTo>
                        <a:pt x="25280" y="62288"/>
                        <a:pt x="29622" y="63285"/>
                        <a:pt x="34352" y="63285"/>
                      </a:cubicBezTo>
                      <a:cubicBezTo>
                        <a:pt x="44310" y="63285"/>
                        <a:pt x="52178" y="60350"/>
                        <a:pt x="57956" y="54482"/>
                      </a:cubicBezTo>
                      <a:cubicBezTo>
                        <a:pt x="63735" y="48627"/>
                        <a:pt x="66625" y="40655"/>
                        <a:pt x="66625" y="30567"/>
                      </a:cubicBezTo>
                      <a:cubicBezTo>
                        <a:pt x="66625" y="20685"/>
                        <a:pt x="63615" y="12755"/>
                        <a:pt x="57595" y="6777"/>
                      </a:cubicBezTo>
                      <a:cubicBezTo>
                        <a:pt x="51576" y="812"/>
                        <a:pt x="43566" y="-2171"/>
                        <a:pt x="33566" y="-2171"/>
                      </a:cubicBezTo>
                      <a:cubicBezTo>
                        <a:pt x="22094" y="-2171"/>
                        <a:pt x="13326" y="2090"/>
                        <a:pt x="7264" y="10611"/>
                      </a:cubicBezTo>
                      <a:cubicBezTo>
                        <a:pt x="1202" y="19146"/>
                        <a:pt x="-1829" y="31509"/>
                        <a:pt x="-1829" y="47699"/>
                      </a:cubicBezTo>
                      <a:cubicBezTo>
                        <a:pt x="-1829" y="62900"/>
                        <a:pt x="1889" y="75022"/>
                        <a:pt x="9325" y="84065"/>
                      </a:cubicBezTo>
                      <a:cubicBezTo>
                        <a:pt x="16761" y="93109"/>
                        <a:pt x="26739" y="97631"/>
                        <a:pt x="39260" y="97631"/>
                      </a:cubicBezTo>
                      <a:cubicBezTo>
                        <a:pt x="42631" y="97631"/>
                        <a:pt x="46030" y="97308"/>
                        <a:pt x="49458" y="96662"/>
                      </a:cubicBezTo>
                      <a:cubicBezTo>
                        <a:pt x="52886" y="96016"/>
                        <a:pt x="56462" y="95054"/>
                        <a:pt x="60187" y="937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9" name="Freihandform: Form 38">
                  <a:extLst>
                    <a:ext uri="{FF2B5EF4-FFF2-40B4-BE49-F238E27FC236}">
                      <a16:creationId xmlns:a16="http://schemas.microsoft.com/office/drawing/2014/main" id="{FC5AEDC6-4A96-7F61-BEEB-C53C51484A6E}"/>
                    </a:ext>
                  </a:extLst>
                </p:cNvPr>
                <p:cNvSpPr/>
                <p:nvPr/>
              </p:nvSpPr>
              <p:spPr>
                <a:xfrm flipV="1">
                  <a:off x="3375556" y="2931257"/>
                  <a:ext cx="68517" cy="99801"/>
                </a:xfrm>
                <a:custGeom>
                  <a:avLst/>
                  <a:gdLst>
                    <a:gd name="connsiteX0" fmla="*/ 32452 w 68517"/>
                    <a:gd name="connsiteY0" fmla="*/ 87323 h 99801"/>
                    <a:gd name="connsiteX1" fmla="*/ 16879 w 68517"/>
                    <a:gd name="connsiteY1" fmla="*/ 77427 h 99801"/>
                    <a:gd name="connsiteX2" fmla="*/ 11674 w 68517"/>
                    <a:gd name="connsiteY2" fmla="*/ 47699 h 99801"/>
                    <a:gd name="connsiteX3" fmla="*/ 16879 w 68517"/>
                    <a:gd name="connsiteY3" fmla="*/ 18033 h 99801"/>
                    <a:gd name="connsiteX4" fmla="*/ 32452 w 68517"/>
                    <a:gd name="connsiteY4" fmla="*/ 8137 h 99801"/>
                    <a:gd name="connsiteX5" fmla="*/ 48089 w 68517"/>
                    <a:gd name="connsiteY5" fmla="*/ 18033 h 99801"/>
                    <a:gd name="connsiteX6" fmla="*/ 53315 w 68517"/>
                    <a:gd name="connsiteY6" fmla="*/ 47699 h 99801"/>
                    <a:gd name="connsiteX7" fmla="*/ 48089 w 68517"/>
                    <a:gd name="connsiteY7" fmla="*/ 77427 h 99801"/>
                    <a:gd name="connsiteX8" fmla="*/ 32452 w 68517"/>
                    <a:gd name="connsiteY8" fmla="*/ 87323 h 99801"/>
                    <a:gd name="connsiteX9" fmla="*/ 32452 w 68517"/>
                    <a:gd name="connsiteY9" fmla="*/ 97631 h 99801"/>
                    <a:gd name="connsiteX10" fmla="*/ 57926 w 68517"/>
                    <a:gd name="connsiteY10" fmla="*/ 84828 h 99801"/>
                    <a:gd name="connsiteX11" fmla="*/ 66721 w 68517"/>
                    <a:gd name="connsiteY11" fmla="*/ 47699 h 99801"/>
                    <a:gd name="connsiteX12" fmla="*/ 57926 w 68517"/>
                    <a:gd name="connsiteY12" fmla="*/ 10611 h 99801"/>
                    <a:gd name="connsiteX13" fmla="*/ 32452 w 68517"/>
                    <a:gd name="connsiteY13" fmla="*/ -2171 h 99801"/>
                    <a:gd name="connsiteX14" fmla="*/ 7000 w 68517"/>
                    <a:gd name="connsiteY14" fmla="*/ 10611 h 99801"/>
                    <a:gd name="connsiteX15" fmla="*/ -1796 w 68517"/>
                    <a:gd name="connsiteY15" fmla="*/ 47699 h 99801"/>
                    <a:gd name="connsiteX16" fmla="*/ 7000 w 68517"/>
                    <a:gd name="connsiteY16" fmla="*/ 84828 h 99801"/>
                    <a:gd name="connsiteX17" fmla="*/ 32452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452" y="87323"/>
                      </a:moveTo>
                      <a:cubicBezTo>
                        <a:pt x="25554" y="87323"/>
                        <a:pt x="20363" y="84024"/>
                        <a:pt x="16879" y="77427"/>
                      </a:cubicBezTo>
                      <a:cubicBezTo>
                        <a:pt x="13409" y="70844"/>
                        <a:pt x="11674" y="60934"/>
                        <a:pt x="11674" y="47699"/>
                      </a:cubicBezTo>
                      <a:cubicBezTo>
                        <a:pt x="11674" y="34519"/>
                        <a:pt x="13409" y="24630"/>
                        <a:pt x="16879" y="18033"/>
                      </a:cubicBezTo>
                      <a:cubicBezTo>
                        <a:pt x="20363" y="11436"/>
                        <a:pt x="25554" y="8137"/>
                        <a:pt x="32452" y="8137"/>
                      </a:cubicBezTo>
                      <a:cubicBezTo>
                        <a:pt x="39406" y="8137"/>
                        <a:pt x="44619" y="11436"/>
                        <a:pt x="48089" y="18033"/>
                      </a:cubicBezTo>
                      <a:cubicBezTo>
                        <a:pt x="51573" y="24630"/>
                        <a:pt x="53315" y="34519"/>
                        <a:pt x="53315" y="47699"/>
                      </a:cubicBezTo>
                      <a:cubicBezTo>
                        <a:pt x="53315" y="60934"/>
                        <a:pt x="51573" y="70844"/>
                        <a:pt x="48089" y="77427"/>
                      </a:cubicBezTo>
                      <a:cubicBezTo>
                        <a:pt x="44619" y="84024"/>
                        <a:pt x="39406" y="87323"/>
                        <a:pt x="32452" y="87323"/>
                      </a:cubicBezTo>
                      <a:close/>
                      <a:moveTo>
                        <a:pt x="32452" y="97631"/>
                      </a:moveTo>
                      <a:cubicBezTo>
                        <a:pt x="43571" y="97631"/>
                        <a:pt x="52062" y="93363"/>
                        <a:pt x="57926" y="84828"/>
                      </a:cubicBezTo>
                      <a:cubicBezTo>
                        <a:pt x="63789" y="76307"/>
                        <a:pt x="66721" y="63930"/>
                        <a:pt x="66721" y="47699"/>
                      </a:cubicBezTo>
                      <a:cubicBezTo>
                        <a:pt x="66721" y="31509"/>
                        <a:pt x="63789" y="19146"/>
                        <a:pt x="57926" y="10611"/>
                      </a:cubicBezTo>
                      <a:cubicBezTo>
                        <a:pt x="52062" y="2090"/>
                        <a:pt x="43571" y="-2171"/>
                        <a:pt x="32452" y="-2171"/>
                      </a:cubicBezTo>
                      <a:cubicBezTo>
                        <a:pt x="21347" y="-2171"/>
                        <a:pt x="12863" y="2090"/>
                        <a:pt x="7000" y="10611"/>
                      </a:cubicBezTo>
                      <a:cubicBezTo>
                        <a:pt x="1136" y="19146"/>
                        <a:pt x="-1796" y="31509"/>
                        <a:pt x="-1796" y="47699"/>
                      </a:cubicBezTo>
                      <a:cubicBezTo>
                        <a:pt x="-1796" y="63930"/>
                        <a:pt x="1136" y="76307"/>
                        <a:pt x="7000" y="84828"/>
                      </a:cubicBezTo>
                      <a:cubicBezTo>
                        <a:pt x="12863" y="93363"/>
                        <a:pt x="21347" y="97631"/>
                        <a:pt x="32452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0" name="Freihandform: Form 39">
                  <a:extLst>
                    <a:ext uri="{FF2B5EF4-FFF2-40B4-BE49-F238E27FC236}">
                      <a16:creationId xmlns:a16="http://schemas.microsoft.com/office/drawing/2014/main" id="{80C897C1-39B1-0E2B-A722-D309E855D19D}"/>
                    </a:ext>
                  </a:extLst>
                </p:cNvPr>
                <p:cNvSpPr/>
                <p:nvPr/>
              </p:nvSpPr>
              <p:spPr>
                <a:xfrm flipV="1">
                  <a:off x="3462066" y="2931257"/>
                  <a:ext cx="68517" cy="99801"/>
                </a:xfrm>
                <a:custGeom>
                  <a:avLst/>
                  <a:gdLst>
                    <a:gd name="connsiteX0" fmla="*/ 32461 w 68517"/>
                    <a:gd name="connsiteY0" fmla="*/ 87323 h 99801"/>
                    <a:gd name="connsiteX1" fmla="*/ 16888 w 68517"/>
                    <a:gd name="connsiteY1" fmla="*/ 77427 h 99801"/>
                    <a:gd name="connsiteX2" fmla="*/ 11683 w 68517"/>
                    <a:gd name="connsiteY2" fmla="*/ 47699 h 99801"/>
                    <a:gd name="connsiteX3" fmla="*/ 16888 w 68517"/>
                    <a:gd name="connsiteY3" fmla="*/ 18033 h 99801"/>
                    <a:gd name="connsiteX4" fmla="*/ 32461 w 68517"/>
                    <a:gd name="connsiteY4" fmla="*/ 8137 h 99801"/>
                    <a:gd name="connsiteX5" fmla="*/ 48098 w 68517"/>
                    <a:gd name="connsiteY5" fmla="*/ 18033 h 99801"/>
                    <a:gd name="connsiteX6" fmla="*/ 53325 w 68517"/>
                    <a:gd name="connsiteY6" fmla="*/ 47699 h 99801"/>
                    <a:gd name="connsiteX7" fmla="*/ 48098 w 68517"/>
                    <a:gd name="connsiteY7" fmla="*/ 77427 h 99801"/>
                    <a:gd name="connsiteX8" fmla="*/ 32461 w 68517"/>
                    <a:gd name="connsiteY8" fmla="*/ 87323 h 99801"/>
                    <a:gd name="connsiteX9" fmla="*/ 32461 w 68517"/>
                    <a:gd name="connsiteY9" fmla="*/ 97631 h 99801"/>
                    <a:gd name="connsiteX10" fmla="*/ 57935 w 68517"/>
                    <a:gd name="connsiteY10" fmla="*/ 84828 h 99801"/>
                    <a:gd name="connsiteX11" fmla="*/ 66731 w 68517"/>
                    <a:gd name="connsiteY11" fmla="*/ 47699 h 99801"/>
                    <a:gd name="connsiteX12" fmla="*/ 57935 w 68517"/>
                    <a:gd name="connsiteY12" fmla="*/ 10611 h 99801"/>
                    <a:gd name="connsiteX13" fmla="*/ 32461 w 68517"/>
                    <a:gd name="connsiteY13" fmla="*/ -2171 h 99801"/>
                    <a:gd name="connsiteX14" fmla="*/ 7009 w 68517"/>
                    <a:gd name="connsiteY14" fmla="*/ 10611 h 99801"/>
                    <a:gd name="connsiteX15" fmla="*/ -1787 w 68517"/>
                    <a:gd name="connsiteY15" fmla="*/ 47699 h 99801"/>
                    <a:gd name="connsiteX16" fmla="*/ 7009 w 68517"/>
                    <a:gd name="connsiteY16" fmla="*/ 84828 h 99801"/>
                    <a:gd name="connsiteX17" fmla="*/ 32461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461" y="87323"/>
                      </a:moveTo>
                      <a:cubicBezTo>
                        <a:pt x="25564" y="87323"/>
                        <a:pt x="20373" y="84024"/>
                        <a:pt x="16888" y="77427"/>
                      </a:cubicBezTo>
                      <a:cubicBezTo>
                        <a:pt x="13418" y="70844"/>
                        <a:pt x="11683" y="60934"/>
                        <a:pt x="11683" y="47699"/>
                      </a:cubicBezTo>
                      <a:cubicBezTo>
                        <a:pt x="11683" y="34519"/>
                        <a:pt x="13418" y="24630"/>
                        <a:pt x="16888" y="18033"/>
                      </a:cubicBezTo>
                      <a:cubicBezTo>
                        <a:pt x="20373" y="11436"/>
                        <a:pt x="25564" y="8137"/>
                        <a:pt x="32461" y="8137"/>
                      </a:cubicBezTo>
                      <a:cubicBezTo>
                        <a:pt x="39416" y="8137"/>
                        <a:pt x="44628" y="11436"/>
                        <a:pt x="48098" y="18033"/>
                      </a:cubicBezTo>
                      <a:cubicBezTo>
                        <a:pt x="51583" y="24630"/>
                        <a:pt x="53325" y="34519"/>
                        <a:pt x="53325" y="47699"/>
                      </a:cubicBezTo>
                      <a:cubicBezTo>
                        <a:pt x="53325" y="60934"/>
                        <a:pt x="51583" y="70844"/>
                        <a:pt x="48098" y="77427"/>
                      </a:cubicBezTo>
                      <a:cubicBezTo>
                        <a:pt x="44628" y="84024"/>
                        <a:pt x="39416" y="87323"/>
                        <a:pt x="32461" y="87323"/>
                      </a:cubicBezTo>
                      <a:close/>
                      <a:moveTo>
                        <a:pt x="32461" y="97631"/>
                      </a:moveTo>
                      <a:cubicBezTo>
                        <a:pt x="43580" y="97631"/>
                        <a:pt x="52071" y="93363"/>
                        <a:pt x="57935" y="84828"/>
                      </a:cubicBezTo>
                      <a:cubicBezTo>
                        <a:pt x="63799" y="76307"/>
                        <a:pt x="66731" y="63930"/>
                        <a:pt x="66731" y="47699"/>
                      </a:cubicBezTo>
                      <a:cubicBezTo>
                        <a:pt x="66731" y="31509"/>
                        <a:pt x="63799" y="19146"/>
                        <a:pt x="57935" y="10611"/>
                      </a:cubicBezTo>
                      <a:cubicBezTo>
                        <a:pt x="52071" y="2090"/>
                        <a:pt x="43580" y="-2171"/>
                        <a:pt x="32461" y="-2171"/>
                      </a:cubicBezTo>
                      <a:cubicBezTo>
                        <a:pt x="21357" y="-2171"/>
                        <a:pt x="12873" y="2090"/>
                        <a:pt x="7009" y="10611"/>
                      </a:cubicBezTo>
                      <a:cubicBezTo>
                        <a:pt x="1145" y="19146"/>
                        <a:pt x="-1787" y="31509"/>
                        <a:pt x="-1787" y="47699"/>
                      </a:cubicBezTo>
                      <a:cubicBezTo>
                        <a:pt x="-1787" y="63930"/>
                        <a:pt x="1145" y="76307"/>
                        <a:pt x="7009" y="84828"/>
                      </a:cubicBezTo>
                      <a:cubicBezTo>
                        <a:pt x="12873" y="93363"/>
                        <a:pt x="21357" y="97631"/>
                        <a:pt x="32461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1" name="Freihandform: Form 40">
                  <a:extLst>
                    <a:ext uri="{FF2B5EF4-FFF2-40B4-BE49-F238E27FC236}">
                      <a16:creationId xmlns:a16="http://schemas.microsoft.com/office/drawing/2014/main" id="{AA73FE37-880A-4C8F-13F4-D6A1FE0B2038}"/>
                    </a:ext>
                  </a:extLst>
                </p:cNvPr>
                <p:cNvSpPr/>
                <p:nvPr/>
              </p:nvSpPr>
              <p:spPr>
                <a:xfrm flipV="1">
                  <a:off x="3548576" y="2931257"/>
                  <a:ext cx="68517" cy="99801"/>
                </a:xfrm>
                <a:custGeom>
                  <a:avLst/>
                  <a:gdLst>
                    <a:gd name="connsiteX0" fmla="*/ 32471 w 68517"/>
                    <a:gd name="connsiteY0" fmla="*/ 87323 h 99801"/>
                    <a:gd name="connsiteX1" fmla="*/ 16898 w 68517"/>
                    <a:gd name="connsiteY1" fmla="*/ 77427 h 99801"/>
                    <a:gd name="connsiteX2" fmla="*/ 11693 w 68517"/>
                    <a:gd name="connsiteY2" fmla="*/ 47699 h 99801"/>
                    <a:gd name="connsiteX3" fmla="*/ 16898 w 68517"/>
                    <a:gd name="connsiteY3" fmla="*/ 18033 h 99801"/>
                    <a:gd name="connsiteX4" fmla="*/ 32471 w 68517"/>
                    <a:gd name="connsiteY4" fmla="*/ 8137 h 99801"/>
                    <a:gd name="connsiteX5" fmla="*/ 48108 w 68517"/>
                    <a:gd name="connsiteY5" fmla="*/ 18033 h 99801"/>
                    <a:gd name="connsiteX6" fmla="*/ 53334 w 68517"/>
                    <a:gd name="connsiteY6" fmla="*/ 47699 h 99801"/>
                    <a:gd name="connsiteX7" fmla="*/ 48108 w 68517"/>
                    <a:gd name="connsiteY7" fmla="*/ 77427 h 99801"/>
                    <a:gd name="connsiteX8" fmla="*/ 32471 w 68517"/>
                    <a:gd name="connsiteY8" fmla="*/ 87323 h 99801"/>
                    <a:gd name="connsiteX9" fmla="*/ 32471 w 68517"/>
                    <a:gd name="connsiteY9" fmla="*/ 97631 h 99801"/>
                    <a:gd name="connsiteX10" fmla="*/ 57945 w 68517"/>
                    <a:gd name="connsiteY10" fmla="*/ 84828 h 99801"/>
                    <a:gd name="connsiteX11" fmla="*/ 66740 w 68517"/>
                    <a:gd name="connsiteY11" fmla="*/ 47699 h 99801"/>
                    <a:gd name="connsiteX12" fmla="*/ 57945 w 68517"/>
                    <a:gd name="connsiteY12" fmla="*/ 10611 h 99801"/>
                    <a:gd name="connsiteX13" fmla="*/ 32471 w 68517"/>
                    <a:gd name="connsiteY13" fmla="*/ -2171 h 99801"/>
                    <a:gd name="connsiteX14" fmla="*/ 7019 w 68517"/>
                    <a:gd name="connsiteY14" fmla="*/ 10611 h 99801"/>
                    <a:gd name="connsiteX15" fmla="*/ -1777 w 68517"/>
                    <a:gd name="connsiteY15" fmla="*/ 47699 h 99801"/>
                    <a:gd name="connsiteX16" fmla="*/ 7019 w 68517"/>
                    <a:gd name="connsiteY16" fmla="*/ 84828 h 99801"/>
                    <a:gd name="connsiteX17" fmla="*/ 32471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471" y="87323"/>
                      </a:moveTo>
                      <a:cubicBezTo>
                        <a:pt x="25573" y="87323"/>
                        <a:pt x="20382" y="84024"/>
                        <a:pt x="16898" y="77427"/>
                      </a:cubicBezTo>
                      <a:cubicBezTo>
                        <a:pt x="13428" y="70844"/>
                        <a:pt x="11693" y="60934"/>
                        <a:pt x="11693" y="47699"/>
                      </a:cubicBezTo>
                      <a:cubicBezTo>
                        <a:pt x="11693" y="34519"/>
                        <a:pt x="13428" y="24630"/>
                        <a:pt x="16898" y="18033"/>
                      </a:cubicBezTo>
                      <a:cubicBezTo>
                        <a:pt x="20382" y="11436"/>
                        <a:pt x="25573" y="8137"/>
                        <a:pt x="32471" y="8137"/>
                      </a:cubicBezTo>
                      <a:cubicBezTo>
                        <a:pt x="39425" y="8137"/>
                        <a:pt x="44638" y="11436"/>
                        <a:pt x="48108" y="18033"/>
                      </a:cubicBezTo>
                      <a:cubicBezTo>
                        <a:pt x="51592" y="24630"/>
                        <a:pt x="53334" y="34519"/>
                        <a:pt x="53334" y="47699"/>
                      </a:cubicBezTo>
                      <a:cubicBezTo>
                        <a:pt x="53334" y="60934"/>
                        <a:pt x="51592" y="70844"/>
                        <a:pt x="48108" y="77427"/>
                      </a:cubicBezTo>
                      <a:cubicBezTo>
                        <a:pt x="44638" y="84024"/>
                        <a:pt x="39425" y="87323"/>
                        <a:pt x="32471" y="87323"/>
                      </a:cubicBezTo>
                      <a:close/>
                      <a:moveTo>
                        <a:pt x="32471" y="97631"/>
                      </a:moveTo>
                      <a:cubicBezTo>
                        <a:pt x="43590" y="97631"/>
                        <a:pt x="52081" y="93363"/>
                        <a:pt x="57945" y="84828"/>
                      </a:cubicBezTo>
                      <a:cubicBezTo>
                        <a:pt x="63809" y="76307"/>
                        <a:pt x="66740" y="63930"/>
                        <a:pt x="66740" y="47699"/>
                      </a:cubicBezTo>
                      <a:cubicBezTo>
                        <a:pt x="66740" y="31509"/>
                        <a:pt x="63809" y="19146"/>
                        <a:pt x="57945" y="10611"/>
                      </a:cubicBezTo>
                      <a:cubicBezTo>
                        <a:pt x="52081" y="2090"/>
                        <a:pt x="43590" y="-2171"/>
                        <a:pt x="32471" y="-2171"/>
                      </a:cubicBezTo>
                      <a:cubicBezTo>
                        <a:pt x="21367" y="-2171"/>
                        <a:pt x="12882" y="2090"/>
                        <a:pt x="7019" y="10611"/>
                      </a:cubicBezTo>
                      <a:cubicBezTo>
                        <a:pt x="1155" y="19146"/>
                        <a:pt x="-1777" y="31509"/>
                        <a:pt x="-1777" y="47699"/>
                      </a:cubicBezTo>
                      <a:cubicBezTo>
                        <a:pt x="-1777" y="63930"/>
                        <a:pt x="1155" y="76307"/>
                        <a:pt x="7019" y="84828"/>
                      </a:cubicBezTo>
                      <a:cubicBezTo>
                        <a:pt x="12882" y="93363"/>
                        <a:pt x="21367" y="97631"/>
                        <a:pt x="32471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42" name="Content Placeholder 3">
              <a:extLst>
                <a:ext uri="{FF2B5EF4-FFF2-40B4-BE49-F238E27FC236}">
                  <a16:creationId xmlns:a16="http://schemas.microsoft.com/office/drawing/2014/main" id="{00C12B6F-FE9D-32B3-6ED6-8DE3A10F27D3}"/>
                </a:ext>
              </a:extLst>
            </p:cNvPr>
            <p:cNvGrpSpPr/>
            <p:nvPr/>
          </p:nvGrpSpPr>
          <p:grpSpPr>
            <a:xfrm>
              <a:off x="4586147" y="1648212"/>
              <a:ext cx="413155" cy="1382845"/>
              <a:chOff x="4586147" y="1648212"/>
              <a:chExt cx="413155" cy="1382845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F938AE9C-1723-79C1-5266-D2E489204DA3}"/>
                  </a:ext>
                </a:extLst>
              </p:cNvPr>
              <p:cNvSpPr/>
              <p:nvPr/>
            </p:nvSpPr>
            <p:spPr>
              <a:xfrm>
                <a:off x="4792058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8019B048-E6C3-0397-DB5F-5D14E80F95A6}"/>
                  </a:ext>
                </a:extLst>
              </p:cNvPr>
              <p:cNvSpPr/>
              <p:nvPr/>
            </p:nvSpPr>
            <p:spPr>
              <a:xfrm>
                <a:off x="4792058" y="2867352"/>
                <a:ext cx="9064" cy="30786"/>
              </a:xfrm>
              <a:custGeom>
                <a:avLst/>
                <a:gdLst>
                  <a:gd name="connsiteX0" fmla="*/ 391 w 9064"/>
                  <a:gd name="connsiteY0" fmla="*/ 146 h 30786"/>
                  <a:gd name="connsiteX1" fmla="*/ 391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391" y="146"/>
                    </a:moveTo>
                    <a:lnTo>
                      <a:pt x="391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45" name="Content Placeholder 3">
                <a:extLst>
                  <a:ext uri="{FF2B5EF4-FFF2-40B4-BE49-F238E27FC236}">
                    <a16:creationId xmlns:a16="http://schemas.microsoft.com/office/drawing/2014/main" id="{07A88F02-8E9C-A44B-3E24-8F35D252CF37}"/>
                  </a:ext>
                </a:extLst>
              </p:cNvPr>
              <p:cNvGrpSpPr/>
              <p:nvPr/>
            </p:nvGrpSpPr>
            <p:grpSpPr>
              <a:xfrm>
                <a:off x="4586147" y="2931257"/>
                <a:ext cx="413155" cy="99801"/>
                <a:chOff x="4586147" y="2931257"/>
                <a:chExt cx="413155" cy="99801"/>
              </a:xfrm>
              <a:solidFill>
                <a:srgbClr val="000000"/>
              </a:solidFill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01207CC6-9D2F-649C-64BF-F43336119733}"/>
                    </a:ext>
                  </a:extLst>
                </p:cNvPr>
                <p:cNvSpPr/>
                <p:nvPr/>
              </p:nvSpPr>
              <p:spPr>
                <a:xfrm flipV="1">
                  <a:off x="4586147" y="2931257"/>
                  <a:ext cx="65245" cy="99801"/>
                </a:xfrm>
                <a:custGeom>
                  <a:avLst/>
                  <a:gdLst>
                    <a:gd name="connsiteX0" fmla="*/ 43155 w 65245"/>
                    <a:gd name="connsiteY0" fmla="*/ 51575 h 99801"/>
                    <a:gd name="connsiteX1" fmla="*/ 58176 w 65245"/>
                    <a:gd name="connsiteY1" fmla="*/ 43246 h 99801"/>
                    <a:gd name="connsiteX2" fmla="*/ 63594 w 65245"/>
                    <a:gd name="connsiteY2" fmla="*/ 27660 h 99801"/>
                    <a:gd name="connsiteX3" fmla="*/ 53502 w 65245"/>
                    <a:gd name="connsiteY3" fmla="*/ 5622 h 99801"/>
                    <a:gd name="connsiteX4" fmla="*/ 24820 w 65245"/>
                    <a:gd name="connsiteY4" fmla="*/ -2171 h 99801"/>
                    <a:gd name="connsiteX5" fmla="*/ 11988 w 65245"/>
                    <a:gd name="connsiteY5" fmla="*/ -975 h 99801"/>
                    <a:gd name="connsiteX6" fmla="*/ -1652 w 65245"/>
                    <a:gd name="connsiteY6" fmla="*/ 2612 h 99801"/>
                    <a:gd name="connsiteX7" fmla="*/ -1652 w 65245"/>
                    <a:gd name="connsiteY7" fmla="*/ 15167 h 99801"/>
                    <a:gd name="connsiteX8" fmla="*/ 10543 w 65245"/>
                    <a:gd name="connsiteY8" fmla="*/ 10405 h 99801"/>
                    <a:gd name="connsiteX9" fmla="*/ 24438 w 65245"/>
                    <a:gd name="connsiteY9" fmla="*/ 8797 h 99801"/>
                    <a:gd name="connsiteX10" fmla="*/ 43644 w 65245"/>
                    <a:gd name="connsiteY10" fmla="*/ 13621 h 99801"/>
                    <a:gd name="connsiteX11" fmla="*/ 50252 w 65245"/>
                    <a:gd name="connsiteY11" fmla="*/ 27660 h 99801"/>
                    <a:gd name="connsiteX12" fmla="*/ 44112 w 65245"/>
                    <a:gd name="connsiteY12" fmla="*/ 40958 h 99801"/>
                    <a:gd name="connsiteX13" fmla="*/ 27030 w 65245"/>
                    <a:gd name="connsiteY13" fmla="*/ 45761 h 99801"/>
                    <a:gd name="connsiteX14" fmla="*/ 15472 w 65245"/>
                    <a:gd name="connsiteY14" fmla="*/ 45761 h 99801"/>
                    <a:gd name="connsiteX15" fmla="*/ 15472 w 65245"/>
                    <a:gd name="connsiteY15" fmla="*/ 56461 h 99801"/>
                    <a:gd name="connsiteX16" fmla="*/ 27561 w 65245"/>
                    <a:gd name="connsiteY16" fmla="*/ 56461 h 99801"/>
                    <a:gd name="connsiteX17" fmla="*/ 42688 w 65245"/>
                    <a:gd name="connsiteY17" fmla="*/ 60295 h 99801"/>
                    <a:gd name="connsiteX18" fmla="*/ 47936 w 65245"/>
                    <a:gd name="connsiteY18" fmla="*/ 71345 h 99801"/>
                    <a:gd name="connsiteX19" fmla="*/ 42518 w 65245"/>
                    <a:gd name="connsiteY19" fmla="*/ 82705 h 99801"/>
                    <a:gd name="connsiteX20" fmla="*/ 27030 w 65245"/>
                    <a:gd name="connsiteY20" fmla="*/ 86684 h 99801"/>
                    <a:gd name="connsiteX21" fmla="*/ 15196 w 65245"/>
                    <a:gd name="connsiteY21" fmla="*/ 85508 h 99801"/>
                    <a:gd name="connsiteX22" fmla="*/ 1323 w 65245"/>
                    <a:gd name="connsiteY22" fmla="*/ 81921 h 99801"/>
                    <a:gd name="connsiteX23" fmla="*/ 1323 w 65245"/>
                    <a:gd name="connsiteY23" fmla="*/ 93507 h 99801"/>
                    <a:gd name="connsiteX24" fmla="*/ 15642 w 65245"/>
                    <a:gd name="connsiteY24" fmla="*/ 96600 h 99801"/>
                    <a:gd name="connsiteX25" fmla="*/ 28220 w 65245"/>
                    <a:gd name="connsiteY25" fmla="*/ 97631 h 99801"/>
                    <a:gd name="connsiteX26" fmla="*/ 52376 w 65245"/>
                    <a:gd name="connsiteY26" fmla="*/ 90889 h 99801"/>
                    <a:gd name="connsiteX27" fmla="*/ 61278 w 65245"/>
                    <a:gd name="connsiteY27" fmla="*/ 72706 h 99801"/>
                    <a:gd name="connsiteX28" fmla="*/ 56562 w 65245"/>
                    <a:gd name="connsiteY28" fmla="*/ 59203 h 99801"/>
                    <a:gd name="connsiteX29" fmla="*/ 43155 w 65245"/>
                    <a:gd name="connsiteY29" fmla="*/ 51575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5245" h="99801">
                      <a:moveTo>
                        <a:pt x="43155" y="51575"/>
                      </a:moveTo>
                      <a:cubicBezTo>
                        <a:pt x="49572" y="50242"/>
                        <a:pt x="54579" y="47465"/>
                        <a:pt x="58176" y="43246"/>
                      </a:cubicBezTo>
                      <a:cubicBezTo>
                        <a:pt x="61788" y="39040"/>
                        <a:pt x="63594" y="33845"/>
                        <a:pt x="63594" y="27660"/>
                      </a:cubicBezTo>
                      <a:cubicBezTo>
                        <a:pt x="63594" y="18177"/>
                        <a:pt x="60230" y="10831"/>
                        <a:pt x="53502" y="5622"/>
                      </a:cubicBezTo>
                      <a:cubicBezTo>
                        <a:pt x="46774" y="427"/>
                        <a:pt x="37214" y="-2171"/>
                        <a:pt x="24820" y="-2171"/>
                      </a:cubicBezTo>
                      <a:cubicBezTo>
                        <a:pt x="20670" y="-2171"/>
                        <a:pt x="16393" y="-1772"/>
                        <a:pt x="11988" y="-975"/>
                      </a:cubicBezTo>
                      <a:cubicBezTo>
                        <a:pt x="7583" y="-178"/>
                        <a:pt x="3036" y="1018"/>
                        <a:pt x="-1652" y="2612"/>
                      </a:cubicBezTo>
                      <a:lnTo>
                        <a:pt x="-1652" y="15167"/>
                      </a:lnTo>
                      <a:cubicBezTo>
                        <a:pt x="2059" y="13064"/>
                        <a:pt x="6124" y="11477"/>
                        <a:pt x="10543" y="10405"/>
                      </a:cubicBezTo>
                      <a:cubicBezTo>
                        <a:pt x="14977" y="9333"/>
                        <a:pt x="19608" y="8797"/>
                        <a:pt x="24438" y="8797"/>
                      </a:cubicBezTo>
                      <a:cubicBezTo>
                        <a:pt x="32837" y="8797"/>
                        <a:pt x="39239" y="10405"/>
                        <a:pt x="43644" y="13621"/>
                      </a:cubicBezTo>
                      <a:cubicBezTo>
                        <a:pt x="48049" y="16837"/>
                        <a:pt x="50252" y="21517"/>
                        <a:pt x="50252" y="27660"/>
                      </a:cubicBezTo>
                      <a:cubicBezTo>
                        <a:pt x="50252" y="33337"/>
                        <a:pt x="48205" y="37769"/>
                        <a:pt x="44112" y="40958"/>
                      </a:cubicBezTo>
                      <a:cubicBezTo>
                        <a:pt x="40018" y="44160"/>
                        <a:pt x="34324" y="45761"/>
                        <a:pt x="27030" y="45761"/>
                      </a:cubicBezTo>
                      <a:lnTo>
                        <a:pt x="15472" y="45761"/>
                      </a:lnTo>
                      <a:lnTo>
                        <a:pt x="15472" y="56461"/>
                      </a:lnTo>
                      <a:lnTo>
                        <a:pt x="27561" y="56461"/>
                      </a:lnTo>
                      <a:cubicBezTo>
                        <a:pt x="34147" y="56461"/>
                        <a:pt x="39190" y="57739"/>
                        <a:pt x="42688" y="60295"/>
                      </a:cubicBezTo>
                      <a:cubicBezTo>
                        <a:pt x="46187" y="62852"/>
                        <a:pt x="47936" y="66535"/>
                        <a:pt x="47936" y="71345"/>
                      </a:cubicBezTo>
                      <a:cubicBezTo>
                        <a:pt x="47936" y="76279"/>
                        <a:pt x="46130" y="80066"/>
                        <a:pt x="42518" y="82705"/>
                      </a:cubicBezTo>
                      <a:cubicBezTo>
                        <a:pt x="38921" y="85357"/>
                        <a:pt x="33758" y="86684"/>
                        <a:pt x="27030" y="86684"/>
                      </a:cubicBezTo>
                      <a:cubicBezTo>
                        <a:pt x="23347" y="86684"/>
                        <a:pt x="19403" y="86292"/>
                        <a:pt x="15196" y="85508"/>
                      </a:cubicBezTo>
                      <a:cubicBezTo>
                        <a:pt x="10989" y="84739"/>
                        <a:pt x="6365" y="83543"/>
                        <a:pt x="1323" y="81921"/>
                      </a:cubicBezTo>
                      <a:lnTo>
                        <a:pt x="1323" y="93507"/>
                      </a:lnTo>
                      <a:cubicBezTo>
                        <a:pt x="6422" y="94882"/>
                        <a:pt x="11195" y="95913"/>
                        <a:pt x="15642" y="96600"/>
                      </a:cubicBezTo>
                      <a:cubicBezTo>
                        <a:pt x="20090" y="97287"/>
                        <a:pt x="24282" y="97631"/>
                        <a:pt x="28220" y="97631"/>
                      </a:cubicBezTo>
                      <a:cubicBezTo>
                        <a:pt x="38403" y="97631"/>
                        <a:pt x="46456" y="95383"/>
                        <a:pt x="52376" y="90889"/>
                      </a:cubicBezTo>
                      <a:cubicBezTo>
                        <a:pt x="58311" y="86409"/>
                        <a:pt x="61278" y="80348"/>
                        <a:pt x="61278" y="72706"/>
                      </a:cubicBezTo>
                      <a:cubicBezTo>
                        <a:pt x="61278" y="67373"/>
                        <a:pt x="59706" y="62872"/>
                        <a:pt x="56562" y="59203"/>
                      </a:cubicBezTo>
                      <a:cubicBezTo>
                        <a:pt x="53417" y="55533"/>
                        <a:pt x="48949" y="52990"/>
                        <a:pt x="43155" y="51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3B4D67D9-A966-8705-DA94-5E7630501F32}"/>
                    </a:ext>
                  </a:extLst>
                </p:cNvPr>
                <p:cNvSpPr/>
                <p:nvPr/>
              </p:nvSpPr>
              <p:spPr>
                <a:xfrm flipV="1">
                  <a:off x="4672254" y="2931257"/>
                  <a:ext cx="62929" cy="97925"/>
                </a:xfrm>
                <a:custGeom>
                  <a:avLst/>
                  <a:gdLst>
                    <a:gd name="connsiteX0" fmla="*/ 14557 w 62929"/>
                    <a:gd name="connsiteY0" fmla="*/ 8731 h 97925"/>
                    <a:gd name="connsiteX1" fmla="*/ 61361 w 62929"/>
                    <a:gd name="connsiteY1" fmla="*/ 8731 h 97925"/>
                    <a:gd name="connsiteX2" fmla="*/ 61361 w 62929"/>
                    <a:gd name="connsiteY2" fmla="*/ -2216 h 97925"/>
                    <a:gd name="connsiteX3" fmla="*/ -1569 w 62929"/>
                    <a:gd name="connsiteY3" fmla="*/ -2216 h 97925"/>
                    <a:gd name="connsiteX4" fmla="*/ -1569 w 62929"/>
                    <a:gd name="connsiteY4" fmla="*/ 8731 h 97925"/>
                    <a:gd name="connsiteX5" fmla="*/ 19231 w 62929"/>
                    <a:gd name="connsiteY5" fmla="*/ 29305 h 97925"/>
                    <a:gd name="connsiteX6" fmla="*/ 35802 w 62929"/>
                    <a:gd name="connsiteY6" fmla="*/ 45984 h 97925"/>
                    <a:gd name="connsiteX7" fmla="*/ 44789 w 62929"/>
                    <a:gd name="connsiteY7" fmla="*/ 57858 h 97925"/>
                    <a:gd name="connsiteX8" fmla="*/ 47360 w 62929"/>
                    <a:gd name="connsiteY8" fmla="*/ 67424 h 97925"/>
                    <a:gd name="connsiteX9" fmla="*/ 41815 w 62929"/>
                    <a:gd name="connsiteY9" fmla="*/ 79917 h 97925"/>
                    <a:gd name="connsiteX10" fmla="*/ 27368 w 62929"/>
                    <a:gd name="connsiteY10" fmla="*/ 84762 h 97925"/>
                    <a:gd name="connsiteX11" fmla="*/ 14047 w 62929"/>
                    <a:gd name="connsiteY11" fmla="*/ 82638 h 97925"/>
                    <a:gd name="connsiteX12" fmla="*/ -910 w 62929"/>
                    <a:gd name="connsiteY12" fmla="*/ 76186 h 97925"/>
                    <a:gd name="connsiteX13" fmla="*/ -910 w 62929"/>
                    <a:gd name="connsiteY13" fmla="*/ 89339 h 97925"/>
                    <a:gd name="connsiteX14" fmla="*/ 14217 w 62929"/>
                    <a:gd name="connsiteY14" fmla="*/ 94101 h 97925"/>
                    <a:gd name="connsiteX15" fmla="*/ 27113 w 62929"/>
                    <a:gd name="connsiteY15" fmla="*/ 95709 h 97925"/>
                    <a:gd name="connsiteX16" fmla="*/ 51673 w 62929"/>
                    <a:gd name="connsiteY16" fmla="*/ 88225 h 97925"/>
                    <a:gd name="connsiteX17" fmla="*/ 60830 w 62929"/>
                    <a:gd name="connsiteY17" fmla="*/ 68269 h 97925"/>
                    <a:gd name="connsiteX18" fmla="*/ 58535 w 62929"/>
                    <a:gd name="connsiteY18" fmla="*/ 57013 h 97925"/>
                    <a:gd name="connsiteX19" fmla="*/ 50207 w 62929"/>
                    <a:gd name="connsiteY19" fmla="*/ 44499 h 97925"/>
                    <a:gd name="connsiteX20" fmla="*/ 39648 w 62929"/>
                    <a:gd name="connsiteY20" fmla="*/ 33696 h 97925"/>
                    <a:gd name="connsiteX21" fmla="*/ 14557 w 62929"/>
                    <a:gd name="connsiteY21" fmla="*/ 8731 h 9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929" h="97925">
                      <a:moveTo>
                        <a:pt x="14557" y="8731"/>
                      </a:moveTo>
                      <a:lnTo>
                        <a:pt x="61361" y="8731"/>
                      </a:lnTo>
                      <a:lnTo>
                        <a:pt x="61361" y="-2216"/>
                      </a:lnTo>
                      <a:lnTo>
                        <a:pt x="-1569" y="-2216"/>
                      </a:lnTo>
                      <a:lnTo>
                        <a:pt x="-1569" y="8731"/>
                      </a:lnTo>
                      <a:cubicBezTo>
                        <a:pt x="3516" y="13843"/>
                        <a:pt x="10449" y="20702"/>
                        <a:pt x="19231" y="29305"/>
                      </a:cubicBezTo>
                      <a:cubicBezTo>
                        <a:pt x="28026" y="37923"/>
                        <a:pt x="33550" y="43482"/>
                        <a:pt x="35802" y="45984"/>
                      </a:cubicBezTo>
                      <a:cubicBezTo>
                        <a:pt x="40094" y="50656"/>
                        <a:pt x="43090" y="54615"/>
                        <a:pt x="44789" y="57858"/>
                      </a:cubicBezTo>
                      <a:cubicBezTo>
                        <a:pt x="46503" y="61102"/>
                        <a:pt x="47360" y="64290"/>
                        <a:pt x="47360" y="67424"/>
                      </a:cubicBezTo>
                      <a:cubicBezTo>
                        <a:pt x="47360" y="72537"/>
                        <a:pt x="45512" y="76701"/>
                        <a:pt x="41815" y="79917"/>
                      </a:cubicBezTo>
                      <a:cubicBezTo>
                        <a:pt x="38118" y="83147"/>
                        <a:pt x="33302" y="84762"/>
                        <a:pt x="27368" y="84762"/>
                      </a:cubicBezTo>
                      <a:cubicBezTo>
                        <a:pt x="23161" y="84762"/>
                        <a:pt x="18721" y="84054"/>
                        <a:pt x="14047" y="82638"/>
                      </a:cubicBezTo>
                      <a:cubicBezTo>
                        <a:pt x="9387" y="81223"/>
                        <a:pt x="4401" y="79072"/>
                        <a:pt x="-910" y="76186"/>
                      </a:cubicBezTo>
                      <a:lnTo>
                        <a:pt x="-910" y="89339"/>
                      </a:lnTo>
                      <a:cubicBezTo>
                        <a:pt x="4486" y="91441"/>
                        <a:pt x="9528" y="93029"/>
                        <a:pt x="14217" y="94101"/>
                      </a:cubicBezTo>
                      <a:cubicBezTo>
                        <a:pt x="18919" y="95173"/>
                        <a:pt x="23218" y="95709"/>
                        <a:pt x="27113" y="95709"/>
                      </a:cubicBezTo>
                      <a:cubicBezTo>
                        <a:pt x="37382" y="95709"/>
                        <a:pt x="45568" y="93214"/>
                        <a:pt x="51673" y="88225"/>
                      </a:cubicBezTo>
                      <a:cubicBezTo>
                        <a:pt x="57777" y="83250"/>
                        <a:pt x="60830" y="76598"/>
                        <a:pt x="60830" y="68269"/>
                      </a:cubicBezTo>
                      <a:cubicBezTo>
                        <a:pt x="60830" y="64311"/>
                        <a:pt x="60065" y="60559"/>
                        <a:pt x="58535" y="57013"/>
                      </a:cubicBezTo>
                      <a:cubicBezTo>
                        <a:pt x="57020" y="53481"/>
                        <a:pt x="54244" y="49309"/>
                        <a:pt x="50207" y="44499"/>
                      </a:cubicBezTo>
                      <a:cubicBezTo>
                        <a:pt x="49102" y="43248"/>
                        <a:pt x="45582" y="39648"/>
                        <a:pt x="39648" y="33696"/>
                      </a:cubicBezTo>
                      <a:cubicBezTo>
                        <a:pt x="33727" y="27745"/>
                        <a:pt x="25364" y="19423"/>
                        <a:pt x="14557" y="87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92B339D0-7588-E429-EF15-FB0713F6E4C4}"/>
                    </a:ext>
                  </a:extLst>
                </p:cNvPr>
                <p:cNvSpPr/>
                <p:nvPr/>
              </p:nvSpPr>
              <p:spPr>
                <a:xfrm flipV="1">
                  <a:off x="4757765" y="2931257"/>
                  <a:ext cx="68517" cy="99801"/>
                </a:xfrm>
                <a:custGeom>
                  <a:avLst/>
                  <a:gdLst>
                    <a:gd name="connsiteX0" fmla="*/ 32604 w 68517"/>
                    <a:gd name="connsiteY0" fmla="*/ 87323 h 99801"/>
                    <a:gd name="connsiteX1" fmla="*/ 17031 w 68517"/>
                    <a:gd name="connsiteY1" fmla="*/ 77427 h 99801"/>
                    <a:gd name="connsiteX2" fmla="*/ 11826 w 68517"/>
                    <a:gd name="connsiteY2" fmla="*/ 47699 h 99801"/>
                    <a:gd name="connsiteX3" fmla="*/ 17031 w 68517"/>
                    <a:gd name="connsiteY3" fmla="*/ 18033 h 99801"/>
                    <a:gd name="connsiteX4" fmla="*/ 32604 w 68517"/>
                    <a:gd name="connsiteY4" fmla="*/ 8137 h 99801"/>
                    <a:gd name="connsiteX5" fmla="*/ 48241 w 68517"/>
                    <a:gd name="connsiteY5" fmla="*/ 18033 h 99801"/>
                    <a:gd name="connsiteX6" fmla="*/ 53468 w 68517"/>
                    <a:gd name="connsiteY6" fmla="*/ 47699 h 99801"/>
                    <a:gd name="connsiteX7" fmla="*/ 48241 w 68517"/>
                    <a:gd name="connsiteY7" fmla="*/ 77427 h 99801"/>
                    <a:gd name="connsiteX8" fmla="*/ 32604 w 68517"/>
                    <a:gd name="connsiteY8" fmla="*/ 87323 h 99801"/>
                    <a:gd name="connsiteX9" fmla="*/ 32604 w 68517"/>
                    <a:gd name="connsiteY9" fmla="*/ 97631 h 99801"/>
                    <a:gd name="connsiteX10" fmla="*/ 58078 w 68517"/>
                    <a:gd name="connsiteY10" fmla="*/ 84828 h 99801"/>
                    <a:gd name="connsiteX11" fmla="*/ 66874 w 68517"/>
                    <a:gd name="connsiteY11" fmla="*/ 47699 h 99801"/>
                    <a:gd name="connsiteX12" fmla="*/ 58078 w 68517"/>
                    <a:gd name="connsiteY12" fmla="*/ 10611 h 99801"/>
                    <a:gd name="connsiteX13" fmla="*/ 32604 w 68517"/>
                    <a:gd name="connsiteY13" fmla="*/ -2171 h 99801"/>
                    <a:gd name="connsiteX14" fmla="*/ 7152 w 68517"/>
                    <a:gd name="connsiteY14" fmla="*/ 10611 h 99801"/>
                    <a:gd name="connsiteX15" fmla="*/ -1644 w 68517"/>
                    <a:gd name="connsiteY15" fmla="*/ 47699 h 99801"/>
                    <a:gd name="connsiteX16" fmla="*/ 7152 w 68517"/>
                    <a:gd name="connsiteY16" fmla="*/ 84828 h 99801"/>
                    <a:gd name="connsiteX17" fmla="*/ 32604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604" y="87323"/>
                      </a:moveTo>
                      <a:cubicBezTo>
                        <a:pt x="25707" y="87323"/>
                        <a:pt x="20516" y="84024"/>
                        <a:pt x="17031" y="77427"/>
                      </a:cubicBezTo>
                      <a:cubicBezTo>
                        <a:pt x="13561" y="70844"/>
                        <a:pt x="11826" y="60934"/>
                        <a:pt x="11826" y="47699"/>
                      </a:cubicBezTo>
                      <a:cubicBezTo>
                        <a:pt x="11826" y="34519"/>
                        <a:pt x="13561" y="24630"/>
                        <a:pt x="17031" y="18033"/>
                      </a:cubicBezTo>
                      <a:cubicBezTo>
                        <a:pt x="20516" y="11436"/>
                        <a:pt x="25707" y="8137"/>
                        <a:pt x="32604" y="8137"/>
                      </a:cubicBezTo>
                      <a:cubicBezTo>
                        <a:pt x="39559" y="8137"/>
                        <a:pt x="44771" y="11436"/>
                        <a:pt x="48241" y="18033"/>
                      </a:cubicBezTo>
                      <a:cubicBezTo>
                        <a:pt x="51726" y="24630"/>
                        <a:pt x="53468" y="34519"/>
                        <a:pt x="53468" y="47699"/>
                      </a:cubicBezTo>
                      <a:cubicBezTo>
                        <a:pt x="53468" y="60934"/>
                        <a:pt x="51726" y="70844"/>
                        <a:pt x="48241" y="77427"/>
                      </a:cubicBezTo>
                      <a:cubicBezTo>
                        <a:pt x="44771" y="84024"/>
                        <a:pt x="39559" y="87323"/>
                        <a:pt x="32604" y="87323"/>
                      </a:cubicBezTo>
                      <a:close/>
                      <a:moveTo>
                        <a:pt x="32604" y="97631"/>
                      </a:moveTo>
                      <a:cubicBezTo>
                        <a:pt x="43723" y="97631"/>
                        <a:pt x="52214" y="93363"/>
                        <a:pt x="58078" y="84828"/>
                      </a:cubicBezTo>
                      <a:cubicBezTo>
                        <a:pt x="63942" y="76307"/>
                        <a:pt x="66874" y="63930"/>
                        <a:pt x="66874" y="47699"/>
                      </a:cubicBezTo>
                      <a:cubicBezTo>
                        <a:pt x="66874" y="31509"/>
                        <a:pt x="63942" y="19146"/>
                        <a:pt x="58078" y="10611"/>
                      </a:cubicBezTo>
                      <a:cubicBezTo>
                        <a:pt x="52214" y="2090"/>
                        <a:pt x="43723" y="-2171"/>
                        <a:pt x="32604" y="-2171"/>
                      </a:cubicBezTo>
                      <a:cubicBezTo>
                        <a:pt x="21500" y="-2171"/>
                        <a:pt x="13016" y="2090"/>
                        <a:pt x="7152" y="10611"/>
                      </a:cubicBezTo>
                      <a:cubicBezTo>
                        <a:pt x="1288" y="19146"/>
                        <a:pt x="-1644" y="31509"/>
                        <a:pt x="-1644" y="47699"/>
                      </a:cubicBezTo>
                      <a:cubicBezTo>
                        <a:pt x="-1644" y="63930"/>
                        <a:pt x="1288" y="76307"/>
                        <a:pt x="7152" y="84828"/>
                      </a:cubicBezTo>
                      <a:cubicBezTo>
                        <a:pt x="13016" y="93363"/>
                        <a:pt x="21500" y="97631"/>
                        <a:pt x="32604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DA827F98-0FD2-B380-AB2A-D4BA243BEC3A}"/>
                    </a:ext>
                  </a:extLst>
                </p:cNvPr>
                <p:cNvSpPr/>
                <p:nvPr/>
              </p:nvSpPr>
              <p:spPr>
                <a:xfrm flipV="1">
                  <a:off x="4844275" y="2931257"/>
                  <a:ext cx="68517" cy="99801"/>
                </a:xfrm>
                <a:custGeom>
                  <a:avLst/>
                  <a:gdLst>
                    <a:gd name="connsiteX0" fmla="*/ 32614 w 68517"/>
                    <a:gd name="connsiteY0" fmla="*/ 87323 h 99801"/>
                    <a:gd name="connsiteX1" fmla="*/ 17041 w 68517"/>
                    <a:gd name="connsiteY1" fmla="*/ 77427 h 99801"/>
                    <a:gd name="connsiteX2" fmla="*/ 11836 w 68517"/>
                    <a:gd name="connsiteY2" fmla="*/ 47699 h 99801"/>
                    <a:gd name="connsiteX3" fmla="*/ 17041 w 68517"/>
                    <a:gd name="connsiteY3" fmla="*/ 18033 h 99801"/>
                    <a:gd name="connsiteX4" fmla="*/ 32614 w 68517"/>
                    <a:gd name="connsiteY4" fmla="*/ 8137 h 99801"/>
                    <a:gd name="connsiteX5" fmla="*/ 48251 w 68517"/>
                    <a:gd name="connsiteY5" fmla="*/ 18033 h 99801"/>
                    <a:gd name="connsiteX6" fmla="*/ 53477 w 68517"/>
                    <a:gd name="connsiteY6" fmla="*/ 47699 h 99801"/>
                    <a:gd name="connsiteX7" fmla="*/ 48251 w 68517"/>
                    <a:gd name="connsiteY7" fmla="*/ 77427 h 99801"/>
                    <a:gd name="connsiteX8" fmla="*/ 32614 w 68517"/>
                    <a:gd name="connsiteY8" fmla="*/ 87323 h 99801"/>
                    <a:gd name="connsiteX9" fmla="*/ 32614 w 68517"/>
                    <a:gd name="connsiteY9" fmla="*/ 97631 h 99801"/>
                    <a:gd name="connsiteX10" fmla="*/ 58088 w 68517"/>
                    <a:gd name="connsiteY10" fmla="*/ 84828 h 99801"/>
                    <a:gd name="connsiteX11" fmla="*/ 66883 w 68517"/>
                    <a:gd name="connsiteY11" fmla="*/ 47699 h 99801"/>
                    <a:gd name="connsiteX12" fmla="*/ 58088 w 68517"/>
                    <a:gd name="connsiteY12" fmla="*/ 10611 h 99801"/>
                    <a:gd name="connsiteX13" fmla="*/ 32614 w 68517"/>
                    <a:gd name="connsiteY13" fmla="*/ -2171 h 99801"/>
                    <a:gd name="connsiteX14" fmla="*/ 7162 w 68517"/>
                    <a:gd name="connsiteY14" fmla="*/ 10611 h 99801"/>
                    <a:gd name="connsiteX15" fmla="*/ -1634 w 68517"/>
                    <a:gd name="connsiteY15" fmla="*/ 47699 h 99801"/>
                    <a:gd name="connsiteX16" fmla="*/ 7162 w 68517"/>
                    <a:gd name="connsiteY16" fmla="*/ 84828 h 99801"/>
                    <a:gd name="connsiteX17" fmla="*/ 32614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614" y="87323"/>
                      </a:moveTo>
                      <a:cubicBezTo>
                        <a:pt x="25716" y="87323"/>
                        <a:pt x="20525" y="84024"/>
                        <a:pt x="17041" y="77427"/>
                      </a:cubicBezTo>
                      <a:cubicBezTo>
                        <a:pt x="13571" y="70844"/>
                        <a:pt x="11836" y="60934"/>
                        <a:pt x="11836" y="47699"/>
                      </a:cubicBezTo>
                      <a:cubicBezTo>
                        <a:pt x="11836" y="34519"/>
                        <a:pt x="13571" y="24630"/>
                        <a:pt x="17041" y="18033"/>
                      </a:cubicBezTo>
                      <a:cubicBezTo>
                        <a:pt x="20525" y="11436"/>
                        <a:pt x="25716" y="8137"/>
                        <a:pt x="32614" y="8137"/>
                      </a:cubicBezTo>
                      <a:cubicBezTo>
                        <a:pt x="39568" y="8137"/>
                        <a:pt x="44781" y="11436"/>
                        <a:pt x="48251" y="18033"/>
                      </a:cubicBezTo>
                      <a:cubicBezTo>
                        <a:pt x="51735" y="24630"/>
                        <a:pt x="53477" y="34519"/>
                        <a:pt x="53477" y="47699"/>
                      </a:cubicBezTo>
                      <a:cubicBezTo>
                        <a:pt x="53477" y="60934"/>
                        <a:pt x="51735" y="70844"/>
                        <a:pt x="48251" y="77427"/>
                      </a:cubicBezTo>
                      <a:cubicBezTo>
                        <a:pt x="44781" y="84024"/>
                        <a:pt x="39568" y="87323"/>
                        <a:pt x="32614" y="87323"/>
                      </a:cubicBezTo>
                      <a:close/>
                      <a:moveTo>
                        <a:pt x="32614" y="97631"/>
                      </a:moveTo>
                      <a:cubicBezTo>
                        <a:pt x="43733" y="97631"/>
                        <a:pt x="52224" y="93363"/>
                        <a:pt x="58088" y="84828"/>
                      </a:cubicBezTo>
                      <a:cubicBezTo>
                        <a:pt x="63951" y="76307"/>
                        <a:pt x="66883" y="63930"/>
                        <a:pt x="66883" y="47699"/>
                      </a:cubicBezTo>
                      <a:cubicBezTo>
                        <a:pt x="66883" y="31509"/>
                        <a:pt x="63951" y="19146"/>
                        <a:pt x="58088" y="10611"/>
                      </a:cubicBezTo>
                      <a:cubicBezTo>
                        <a:pt x="52224" y="2090"/>
                        <a:pt x="43733" y="-2171"/>
                        <a:pt x="32614" y="-2171"/>
                      </a:cubicBezTo>
                      <a:cubicBezTo>
                        <a:pt x="21509" y="-2171"/>
                        <a:pt x="13025" y="2090"/>
                        <a:pt x="7162" y="10611"/>
                      </a:cubicBezTo>
                      <a:cubicBezTo>
                        <a:pt x="1298" y="19146"/>
                        <a:pt x="-1634" y="31509"/>
                        <a:pt x="-1634" y="47699"/>
                      </a:cubicBezTo>
                      <a:cubicBezTo>
                        <a:pt x="-1634" y="63930"/>
                        <a:pt x="1298" y="76307"/>
                        <a:pt x="7162" y="84828"/>
                      </a:cubicBezTo>
                      <a:cubicBezTo>
                        <a:pt x="13025" y="93363"/>
                        <a:pt x="21509" y="97631"/>
                        <a:pt x="32614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0" name="Freihandform: Form 49">
                  <a:extLst>
                    <a:ext uri="{FF2B5EF4-FFF2-40B4-BE49-F238E27FC236}">
                      <a16:creationId xmlns:a16="http://schemas.microsoft.com/office/drawing/2014/main" id="{122C6806-6A38-5870-A254-078CF5045456}"/>
                    </a:ext>
                  </a:extLst>
                </p:cNvPr>
                <p:cNvSpPr/>
                <p:nvPr/>
              </p:nvSpPr>
              <p:spPr>
                <a:xfrm flipV="1">
                  <a:off x="4930785" y="2931257"/>
                  <a:ext cx="68517" cy="99801"/>
                </a:xfrm>
                <a:custGeom>
                  <a:avLst/>
                  <a:gdLst>
                    <a:gd name="connsiteX0" fmla="*/ 32624 w 68517"/>
                    <a:gd name="connsiteY0" fmla="*/ 87323 h 99801"/>
                    <a:gd name="connsiteX1" fmla="*/ 17050 w 68517"/>
                    <a:gd name="connsiteY1" fmla="*/ 77427 h 99801"/>
                    <a:gd name="connsiteX2" fmla="*/ 11845 w 68517"/>
                    <a:gd name="connsiteY2" fmla="*/ 47699 h 99801"/>
                    <a:gd name="connsiteX3" fmla="*/ 17050 w 68517"/>
                    <a:gd name="connsiteY3" fmla="*/ 18033 h 99801"/>
                    <a:gd name="connsiteX4" fmla="*/ 32624 w 68517"/>
                    <a:gd name="connsiteY4" fmla="*/ 8137 h 99801"/>
                    <a:gd name="connsiteX5" fmla="*/ 48260 w 68517"/>
                    <a:gd name="connsiteY5" fmla="*/ 18033 h 99801"/>
                    <a:gd name="connsiteX6" fmla="*/ 53487 w 68517"/>
                    <a:gd name="connsiteY6" fmla="*/ 47699 h 99801"/>
                    <a:gd name="connsiteX7" fmla="*/ 48260 w 68517"/>
                    <a:gd name="connsiteY7" fmla="*/ 77427 h 99801"/>
                    <a:gd name="connsiteX8" fmla="*/ 32624 w 68517"/>
                    <a:gd name="connsiteY8" fmla="*/ 87323 h 99801"/>
                    <a:gd name="connsiteX9" fmla="*/ 32624 w 68517"/>
                    <a:gd name="connsiteY9" fmla="*/ 97631 h 99801"/>
                    <a:gd name="connsiteX10" fmla="*/ 58097 w 68517"/>
                    <a:gd name="connsiteY10" fmla="*/ 84828 h 99801"/>
                    <a:gd name="connsiteX11" fmla="*/ 66893 w 68517"/>
                    <a:gd name="connsiteY11" fmla="*/ 47699 h 99801"/>
                    <a:gd name="connsiteX12" fmla="*/ 58097 w 68517"/>
                    <a:gd name="connsiteY12" fmla="*/ 10611 h 99801"/>
                    <a:gd name="connsiteX13" fmla="*/ 32624 w 68517"/>
                    <a:gd name="connsiteY13" fmla="*/ -2171 h 99801"/>
                    <a:gd name="connsiteX14" fmla="*/ 7171 w 68517"/>
                    <a:gd name="connsiteY14" fmla="*/ 10611 h 99801"/>
                    <a:gd name="connsiteX15" fmla="*/ -1625 w 68517"/>
                    <a:gd name="connsiteY15" fmla="*/ 47699 h 99801"/>
                    <a:gd name="connsiteX16" fmla="*/ 7171 w 68517"/>
                    <a:gd name="connsiteY16" fmla="*/ 84828 h 99801"/>
                    <a:gd name="connsiteX17" fmla="*/ 32624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624" y="87323"/>
                      </a:moveTo>
                      <a:cubicBezTo>
                        <a:pt x="25726" y="87323"/>
                        <a:pt x="20535" y="84024"/>
                        <a:pt x="17050" y="77427"/>
                      </a:cubicBezTo>
                      <a:cubicBezTo>
                        <a:pt x="13580" y="70844"/>
                        <a:pt x="11845" y="60934"/>
                        <a:pt x="11845" y="47699"/>
                      </a:cubicBezTo>
                      <a:cubicBezTo>
                        <a:pt x="11845" y="34519"/>
                        <a:pt x="13580" y="24630"/>
                        <a:pt x="17050" y="18033"/>
                      </a:cubicBezTo>
                      <a:cubicBezTo>
                        <a:pt x="20535" y="11436"/>
                        <a:pt x="25726" y="8137"/>
                        <a:pt x="32624" y="8137"/>
                      </a:cubicBezTo>
                      <a:cubicBezTo>
                        <a:pt x="39578" y="8137"/>
                        <a:pt x="44790" y="11436"/>
                        <a:pt x="48260" y="18033"/>
                      </a:cubicBezTo>
                      <a:cubicBezTo>
                        <a:pt x="51745" y="24630"/>
                        <a:pt x="53487" y="34519"/>
                        <a:pt x="53487" y="47699"/>
                      </a:cubicBezTo>
                      <a:cubicBezTo>
                        <a:pt x="53487" y="60934"/>
                        <a:pt x="51745" y="70844"/>
                        <a:pt x="48260" y="77427"/>
                      </a:cubicBezTo>
                      <a:cubicBezTo>
                        <a:pt x="44790" y="84024"/>
                        <a:pt x="39578" y="87323"/>
                        <a:pt x="32624" y="87323"/>
                      </a:cubicBezTo>
                      <a:close/>
                      <a:moveTo>
                        <a:pt x="32624" y="97631"/>
                      </a:moveTo>
                      <a:cubicBezTo>
                        <a:pt x="43742" y="97631"/>
                        <a:pt x="52233" y="93363"/>
                        <a:pt x="58097" y="84828"/>
                      </a:cubicBezTo>
                      <a:cubicBezTo>
                        <a:pt x="63961" y="76307"/>
                        <a:pt x="66893" y="63930"/>
                        <a:pt x="66893" y="47699"/>
                      </a:cubicBezTo>
                      <a:cubicBezTo>
                        <a:pt x="66893" y="31509"/>
                        <a:pt x="63961" y="19146"/>
                        <a:pt x="58097" y="10611"/>
                      </a:cubicBezTo>
                      <a:cubicBezTo>
                        <a:pt x="52233" y="2090"/>
                        <a:pt x="43742" y="-2171"/>
                        <a:pt x="32624" y="-2171"/>
                      </a:cubicBezTo>
                      <a:cubicBezTo>
                        <a:pt x="21519" y="-2171"/>
                        <a:pt x="13035" y="2090"/>
                        <a:pt x="7171" y="10611"/>
                      </a:cubicBezTo>
                      <a:cubicBezTo>
                        <a:pt x="1307" y="19146"/>
                        <a:pt x="-1625" y="31509"/>
                        <a:pt x="-1625" y="47699"/>
                      </a:cubicBezTo>
                      <a:cubicBezTo>
                        <a:pt x="-1625" y="63930"/>
                        <a:pt x="1307" y="76307"/>
                        <a:pt x="7171" y="84828"/>
                      </a:cubicBezTo>
                      <a:cubicBezTo>
                        <a:pt x="13035" y="93363"/>
                        <a:pt x="21519" y="97631"/>
                        <a:pt x="32624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51" name="Content Placeholder 3">
              <a:extLst>
                <a:ext uri="{FF2B5EF4-FFF2-40B4-BE49-F238E27FC236}">
                  <a16:creationId xmlns:a16="http://schemas.microsoft.com/office/drawing/2014/main" id="{8D177936-1BE2-F3B9-84BD-2646BAB7F403}"/>
                </a:ext>
              </a:extLst>
            </p:cNvPr>
            <p:cNvGrpSpPr/>
            <p:nvPr/>
          </p:nvGrpSpPr>
          <p:grpSpPr>
            <a:xfrm>
              <a:off x="7349686" y="1648212"/>
              <a:ext cx="414026" cy="1382845"/>
              <a:chOff x="7349686" y="1648212"/>
              <a:chExt cx="414026" cy="1382845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31FE9F0-9710-38BD-F40D-227DDB322764}"/>
                  </a:ext>
                </a:extLst>
              </p:cNvPr>
              <p:cNvSpPr/>
              <p:nvPr/>
            </p:nvSpPr>
            <p:spPr>
              <a:xfrm>
                <a:off x="7556477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C10A18A-0B00-695A-290E-6FD3DFD19610}"/>
                  </a:ext>
                </a:extLst>
              </p:cNvPr>
              <p:cNvSpPr/>
              <p:nvPr/>
            </p:nvSpPr>
            <p:spPr>
              <a:xfrm>
                <a:off x="7556477" y="2867352"/>
                <a:ext cx="9064" cy="30786"/>
              </a:xfrm>
              <a:custGeom>
                <a:avLst/>
                <a:gdLst>
                  <a:gd name="connsiteX0" fmla="*/ 696 w 9064"/>
                  <a:gd name="connsiteY0" fmla="*/ 146 h 30786"/>
                  <a:gd name="connsiteX1" fmla="*/ 696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696" y="146"/>
                    </a:moveTo>
                    <a:lnTo>
                      <a:pt x="696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54" name="Content Placeholder 3">
                <a:extLst>
                  <a:ext uri="{FF2B5EF4-FFF2-40B4-BE49-F238E27FC236}">
                    <a16:creationId xmlns:a16="http://schemas.microsoft.com/office/drawing/2014/main" id="{109BDEAD-42DB-10FC-A3C3-FBC9FC26900A}"/>
                  </a:ext>
                </a:extLst>
              </p:cNvPr>
              <p:cNvGrpSpPr/>
              <p:nvPr/>
            </p:nvGrpSpPr>
            <p:grpSpPr>
              <a:xfrm>
                <a:off x="7349686" y="2931257"/>
                <a:ext cx="414026" cy="99801"/>
                <a:chOff x="7349686" y="2931257"/>
                <a:chExt cx="414026" cy="99801"/>
              </a:xfrm>
              <a:solidFill>
                <a:srgbClr val="000000"/>
              </a:solidFill>
            </p:grpSpPr>
            <p:sp>
              <p:nvSpPr>
                <p:cNvPr id="55" name="Freihandform: Form 54">
                  <a:extLst>
                    <a:ext uri="{FF2B5EF4-FFF2-40B4-BE49-F238E27FC236}">
                      <a16:creationId xmlns:a16="http://schemas.microsoft.com/office/drawing/2014/main" id="{EB7FA579-24F8-06D1-271E-4A8A9984A0F3}"/>
                    </a:ext>
                  </a:extLst>
                </p:cNvPr>
                <p:cNvSpPr/>
                <p:nvPr/>
              </p:nvSpPr>
              <p:spPr>
                <a:xfrm flipV="1">
                  <a:off x="7349686" y="2931257"/>
                  <a:ext cx="68453" cy="99801"/>
                </a:xfrm>
                <a:custGeom>
                  <a:avLst/>
                  <a:gdLst>
                    <a:gd name="connsiteX0" fmla="*/ 34014 w 68453"/>
                    <a:gd name="connsiteY0" fmla="*/ 52977 h 99801"/>
                    <a:gd name="connsiteX1" fmla="*/ 19694 w 68453"/>
                    <a:gd name="connsiteY1" fmla="*/ 46977 h 99801"/>
                    <a:gd name="connsiteX2" fmla="*/ 14426 w 68453"/>
                    <a:gd name="connsiteY2" fmla="*/ 30567 h 99801"/>
                    <a:gd name="connsiteX3" fmla="*/ 19694 w 68453"/>
                    <a:gd name="connsiteY3" fmla="*/ 14157 h 99801"/>
                    <a:gd name="connsiteX4" fmla="*/ 34014 w 68453"/>
                    <a:gd name="connsiteY4" fmla="*/ 8137 h 99801"/>
                    <a:gd name="connsiteX5" fmla="*/ 48313 w 68453"/>
                    <a:gd name="connsiteY5" fmla="*/ 14157 h 99801"/>
                    <a:gd name="connsiteX6" fmla="*/ 53581 w 68453"/>
                    <a:gd name="connsiteY6" fmla="*/ 30567 h 99801"/>
                    <a:gd name="connsiteX7" fmla="*/ 48313 w 68453"/>
                    <a:gd name="connsiteY7" fmla="*/ 46977 h 99801"/>
                    <a:gd name="connsiteX8" fmla="*/ 34014 w 68453"/>
                    <a:gd name="connsiteY8" fmla="*/ 52977 h 99801"/>
                    <a:gd name="connsiteX9" fmla="*/ 60635 w 68453"/>
                    <a:gd name="connsiteY9" fmla="*/ 93775 h 99801"/>
                    <a:gd name="connsiteX10" fmla="*/ 60635 w 68453"/>
                    <a:gd name="connsiteY10" fmla="*/ 81921 h 99801"/>
                    <a:gd name="connsiteX11" fmla="*/ 50437 w 68453"/>
                    <a:gd name="connsiteY11" fmla="*/ 85447 h 99801"/>
                    <a:gd name="connsiteX12" fmla="*/ 40239 w 68453"/>
                    <a:gd name="connsiteY12" fmla="*/ 86684 h 99801"/>
                    <a:gd name="connsiteX13" fmla="*/ 19949 w 68453"/>
                    <a:gd name="connsiteY13" fmla="*/ 77984 h 99801"/>
                    <a:gd name="connsiteX14" fmla="*/ 11961 w 68453"/>
                    <a:gd name="connsiteY14" fmla="*/ 51698 h 99801"/>
                    <a:gd name="connsiteX15" fmla="*/ 21777 w 68453"/>
                    <a:gd name="connsiteY15" fmla="*/ 60295 h 99801"/>
                    <a:gd name="connsiteX16" fmla="*/ 34800 w 68453"/>
                    <a:gd name="connsiteY16" fmla="*/ 63285 h 99801"/>
                    <a:gd name="connsiteX17" fmla="*/ 58404 w 68453"/>
                    <a:gd name="connsiteY17" fmla="*/ 54482 h 99801"/>
                    <a:gd name="connsiteX18" fmla="*/ 67073 w 68453"/>
                    <a:gd name="connsiteY18" fmla="*/ 30567 h 99801"/>
                    <a:gd name="connsiteX19" fmla="*/ 58043 w 68453"/>
                    <a:gd name="connsiteY19" fmla="*/ 6777 h 99801"/>
                    <a:gd name="connsiteX20" fmla="*/ 34014 w 68453"/>
                    <a:gd name="connsiteY20" fmla="*/ -2171 h 99801"/>
                    <a:gd name="connsiteX21" fmla="*/ 7712 w 68453"/>
                    <a:gd name="connsiteY21" fmla="*/ 10611 h 99801"/>
                    <a:gd name="connsiteX22" fmla="*/ -1381 w 68453"/>
                    <a:gd name="connsiteY22" fmla="*/ 47699 h 99801"/>
                    <a:gd name="connsiteX23" fmla="*/ 9773 w 68453"/>
                    <a:gd name="connsiteY23" fmla="*/ 84065 h 99801"/>
                    <a:gd name="connsiteX24" fmla="*/ 39708 w 68453"/>
                    <a:gd name="connsiteY24" fmla="*/ 97631 h 99801"/>
                    <a:gd name="connsiteX25" fmla="*/ 49906 w 68453"/>
                    <a:gd name="connsiteY25" fmla="*/ 96662 h 99801"/>
                    <a:gd name="connsiteX26" fmla="*/ 60635 w 68453"/>
                    <a:gd name="connsiteY26" fmla="*/ 93775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8453" h="99801">
                      <a:moveTo>
                        <a:pt x="34014" y="52977"/>
                      </a:moveTo>
                      <a:cubicBezTo>
                        <a:pt x="27995" y="52977"/>
                        <a:pt x="23221" y="50977"/>
                        <a:pt x="19694" y="46977"/>
                      </a:cubicBezTo>
                      <a:cubicBezTo>
                        <a:pt x="16182" y="42992"/>
                        <a:pt x="14426" y="37522"/>
                        <a:pt x="14426" y="30567"/>
                      </a:cubicBezTo>
                      <a:cubicBezTo>
                        <a:pt x="14426" y="23654"/>
                        <a:pt x="16182" y="18184"/>
                        <a:pt x="19694" y="14157"/>
                      </a:cubicBezTo>
                      <a:cubicBezTo>
                        <a:pt x="23221" y="10144"/>
                        <a:pt x="27995" y="8137"/>
                        <a:pt x="34014" y="8137"/>
                      </a:cubicBezTo>
                      <a:cubicBezTo>
                        <a:pt x="40034" y="8137"/>
                        <a:pt x="44800" y="10144"/>
                        <a:pt x="48313" y="14157"/>
                      </a:cubicBezTo>
                      <a:cubicBezTo>
                        <a:pt x="51825" y="18184"/>
                        <a:pt x="53581" y="23654"/>
                        <a:pt x="53581" y="30567"/>
                      </a:cubicBezTo>
                      <a:cubicBezTo>
                        <a:pt x="53581" y="37522"/>
                        <a:pt x="51825" y="42992"/>
                        <a:pt x="48313" y="46977"/>
                      </a:cubicBezTo>
                      <a:cubicBezTo>
                        <a:pt x="44800" y="50977"/>
                        <a:pt x="40034" y="52977"/>
                        <a:pt x="34014" y="52977"/>
                      </a:cubicBezTo>
                      <a:close/>
                      <a:moveTo>
                        <a:pt x="60635" y="93775"/>
                      </a:moveTo>
                      <a:lnTo>
                        <a:pt x="60635" y="81921"/>
                      </a:lnTo>
                      <a:cubicBezTo>
                        <a:pt x="57264" y="83461"/>
                        <a:pt x="53865" y="84636"/>
                        <a:pt x="50437" y="85447"/>
                      </a:cubicBezTo>
                      <a:cubicBezTo>
                        <a:pt x="47010" y="86271"/>
                        <a:pt x="43610" y="86684"/>
                        <a:pt x="40239" y="86684"/>
                      </a:cubicBezTo>
                      <a:cubicBezTo>
                        <a:pt x="31387" y="86684"/>
                        <a:pt x="24624" y="83784"/>
                        <a:pt x="19949" y="77984"/>
                      </a:cubicBezTo>
                      <a:cubicBezTo>
                        <a:pt x="15290" y="72184"/>
                        <a:pt x="12627" y="63422"/>
                        <a:pt x="11961" y="51698"/>
                      </a:cubicBezTo>
                      <a:cubicBezTo>
                        <a:pt x="14567" y="55437"/>
                        <a:pt x="17839" y="58302"/>
                        <a:pt x="21777" y="60295"/>
                      </a:cubicBezTo>
                      <a:cubicBezTo>
                        <a:pt x="25728" y="62288"/>
                        <a:pt x="30069" y="63285"/>
                        <a:pt x="34800" y="63285"/>
                      </a:cubicBezTo>
                      <a:cubicBezTo>
                        <a:pt x="44757" y="63285"/>
                        <a:pt x="52625" y="60350"/>
                        <a:pt x="58404" y="54482"/>
                      </a:cubicBezTo>
                      <a:cubicBezTo>
                        <a:pt x="64183" y="48627"/>
                        <a:pt x="67073" y="40655"/>
                        <a:pt x="67073" y="30567"/>
                      </a:cubicBezTo>
                      <a:cubicBezTo>
                        <a:pt x="67073" y="20685"/>
                        <a:pt x="64063" y="12755"/>
                        <a:pt x="58043" y="6777"/>
                      </a:cubicBezTo>
                      <a:cubicBezTo>
                        <a:pt x="52024" y="812"/>
                        <a:pt x="44014" y="-2171"/>
                        <a:pt x="34014" y="-2171"/>
                      </a:cubicBezTo>
                      <a:cubicBezTo>
                        <a:pt x="22541" y="-2171"/>
                        <a:pt x="13774" y="2090"/>
                        <a:pt x="7712" y="10611"/>
                      </a:cubicBezTo>
                      <a:cubicBezTo>
                        <a:pt x="1650" y="19146"/>
                        <a:pt x="-1381" y="31509"/>
                        <a:pt x="-1381" y="47699"/>
                      </a:cubicBezTo>
                      <a:cubicBezTo>
                        <a:pt x="-1381" y="62900"/>
                        <a:pt x="2337" y="75022"/>
                        <a:pt x="9773" y="84065"/>
                      </a:cubicBezTo>
                      <a:cubicBezTo>
                        <a:pt x="17209" y="93109"/>
                        <a:pt x="27187" y="97631"/>
                        <a:pt x="39708" y="97631"/>
                      </a:cubicBezTo>
                      <a:cubicBezTo>
                        <a:pt x="43079" y="97631"/>
                        <a:pt x="46478" y="97308"/>
                        <a:pt x="49906" y="96662"/>
                      </a:cubicBezTo>
                      <a:cubicBezTo>
                        <a:pt x="53334" y="96016"/>
                        <a:pt x="56910" y="95054"/>
                        <a:pt x="60635" y="937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6" name="Freihandform: Form 55">
                  <a:extLst>
                    <a:ext uri="{FF2B5EF4-FFF2-40B4-BE49-F238E27FC236}">
                      <a16:creationId xmlns:a16="http://schemas.microsoft.com/office/drawing/2014/main" id="{D180B478-D02E-0671-B359-E314D1B6F42E}"/>
                    </a:ext>
                  </a:extLst>
                </p:cNvPr>
                <p:cNvSpPr/>
                <p:nvPr/>
              </p:nvSpPr>
              <p:spPr>
                <a:xfrm flipV="1">
                  <a:off x="7433349" y="2932989"/>
                  <a:ext cx="72235" cy="96193"/>
                </a:xfrm>
                <a:custGeom>
                  <a:avLst/>
                  <a:gdLst>
                    <a:gd name="connsiteX0" fmla="*/ 43417 w 72235"/>
                    <a:gd name="connsiteY0" fmla="*/ 82681 h 96193"/>
                    <a:gd name="connsiteX1" fmla="*/ 9551 w 72235"/>
                    <a:gd name="connsiteY1" fmla="*/ 31326 h 96193"/>
                    <a:gd name="connsiteX2" fmla="*/ 43417 w 72235"/>
                    <a:gd name="connsiteY2" fmla="*/ 31326 h 96193"/>
                    <a:gd name="connsiteX3" fmla="*/ 43417 w 72235"/>
                    <a:gd name="connsiteY3" fmla="*/ 82681 h 96193"/>
                    <a:gd name="connsiteX4" fmla="*/ 39890 w 72235"/>
                    <a:gd name="connsiteY4" fmla="*/ 94019 h 96193"/>
                    <a:gd name="connsiteX5" fmla="*/ 56759 w 72235"/>
                    <a:gd name="connsiteY5" fmla="*/ 94019 h 96193"/>
                    <a:gd name="connsiteX6" fmla="*/ 56759 w 72235"/>
                    <a:gd name="connsiteY6" fmla="*/ 31326 h 96193"/>
                    <a:gd name="connsiteX7" fmla="*/ 70909 w 72235"/>
                    <a:gd name="connsiteY7" fmla="*/ 31326 h 96193"/>
                    <a:gd name="connsiteX8" fmla="*/ 70909 w 72235"/>
                    <a:gd name="connsiteY8" fmla="*/ 20503 h 96193"/>
                    <a:gd name="connsiteX9" fmla="*/ 56759 w 72235"/>
                    <a:gd name="connsiteY9" fmla="*/ 20503 h 96193"/>
                    <a:gd name="connsiteX10" fmla="*/ 56759 w 72235"/>
                    <a:gd name="connsiteY10" fmla="*/ -2174 h 96193"/>
                    <a:gd name="connsiteX11" fmla="*/ 43417 w 72235"/>
                    <a:gd name="connsiteY11" fmla="*/ -2174 h 96193"/>
                    <a:gd name="connsiteX12" fmla="*/ 43417 w 72235"/>
                    <a:gd name="connsiteY12" fmla="*/ 20503 h 96193"/>
                    <a:gd name="connsiteX13" fmla="*/ -1327 w 72235"/>
                    <a:gd name="connsiteY13" fmla="*/ 20503 h 96193"/>
                    <a:gd name="connsiteX14" fmla="*/ -1327 w 72235"/>
                    <a:gd name="connsiteY14" fmla="*/ 33058 h 96193"/>
                    <a:gd name="connsiteX15" fmla="*/ 39890 w 72235"/>
                    <a:gd name="connsiteY15" fmla="*/ 94019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35" h="96193">
                      <a:moveTo>
                        <a:pt x="43417" y="82681"/>
                      </a:moveTo>
                      <a:lnTo>
                        <a:pt x="9551" y="31326"/>
                      </a:lnTo>
                      <a:lnTo>
                        <a:pt x="43417" y="31326"/>
                      </a:lnTo>
                      <a:lnTo>
                        <a:pt x="43417" y="82681"/>
                      </a:lnTo>
                      <a:close/>
                      <a:moveTo>
                        <a:pt x="39890" y="94019"/>
                      </a:moveTo>
                      <a:lnTo>
                        <a:pt x="56759" y="94019"/>
                      </a:lnTo>
                      <a:lnTo>
                        <a:pt x="56759" y="31326"/>
                      </a:lnTo>
                      <a:lnTo>
                        <a:pt x="70909" y="31326"/>
                      </a:lnTo>
                      <a:lnTo>
                        <a:pt x="70909" y="20503"/>
                      </a:lnTo>
                      <a:lnTo>
                        <a:pt x="56759" y="20503"/>
                      </a:lnTo>
                      <a:lnTo>
                        <a:pt x="56759" y="-2174"/>
                      </a:lnTo>
                      <a:lnTo>
                        <a:pt x="43417" y="-2174"/>
                      </a:lnTo>
                      <a:lnTo>
                        <a:pt x="43417" y="20503"/>
                      </a:lnTo>
                      <a:lnTo>
                        <a:pt x="-1327" y="20503"/>
                      </a:lnTo>
                      <a:lnTo>
                        <a:pt x="-1327" y="33058"/>
                      </a:lnTo>
                      <a:lnTo>
                        <a:pt x="39890" y="940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7" name="Freihandform: Form 56">
                  <a:extLst>
                    <a:ext uri="{FF2B5EF4-FFF2-40B4-BE49-F238E27FC236}">
                      <a16:creationId xmlns:a16="http://schemas.microsoft.com/office/drawing/2014/main" id="{B68B7AA6-F4D0-603D-CB0F-24853CB43C26}"/>
                    </a:ext>
                  </a:extLst>
                </p:cNvPr>
                <p:cNvSpPr/>
                <p:nvPr/>
              </p:nvSpPr>
              <p:spPr>
                <a:xfrm flipV="1">
                  <a:off x="7522175" y="2931257"/>
                  <a:ext cx="68517" cy="99801"/>
                </a:xfrm>
                <a:custGeom>
                  <a:avLst/>
                  <a:gdLst>
                    <a:gd name="connsiteX0" fmla="*/ 32909 w 68517"/>
                    <a:gd name="connsiteY0" fmla="*/ 87323 h 99801"/>
                    <a:gd name="connsiteX1" fmla="*/ 17336 w 68517"/>
                    <a:gd name="connsiteY1" fmla="*/ 77427 h 99801"/>
                    <a:gd name="connsiteX2" fmla="*/ 12131 w 68517"/>
                    <a:gd name="connsiteY2" fmla="*/ 47699 h 99801"/>
                    <a:gd name="connsiteX3" fmla="*/ 17336 w 68517"/>
                    <a:gd name="connsiteY3" fmla="*/ 18033 h 99801"/>
                    <a:gd name="connsiteX4" fmla="*/ 32909 w 68517"/>
                    <a:gd name="connsiteY4" fmla="*/ 8137 h 99801"/>
                    <a:gd name="connsiteX5" fmla="*/ 48546 w 68517"/>
                    <a:gd name="connsiteY5" fmla="*/ 18033 h 99801"/>
                    <a:gd name="connsiteX6" fmla="*/ 53773 w 68517"/>
                    <a:gd name="connsiteY6" fmla="*/ 47699 h 99801"/>
                    <a:gd name="connsiteX7" fmla="*/ 48546 w 68517"/>
                    <a:gd name="connsiteY7" fmla="*/ 77427 h 99801"/>
                    <a:gd name="connsiteX8" fmla="*/ 32909 w 68517"/>
                    <a:gd name="connsiteY8" fmla="*/ 87323 h 99801"/>
                    <a:gd name="connsiteX9" fmla="*/ 32909 w 68517"/>
                    <a:gd name="connsiteY9" fmla="*/ 97631 h 99801"/>
                    <a:gd name="connsiteX10" fmla="*/ 58383 w 68517"/>
                    <a:gd name="connsiteY10" fmla="*/ 84828 h 99801"/>
                    <a:gd name="connsiteX11" fmla="*/ 67179 w 68517"/>
                    <a:gd name="connsiteY11" fmla="*/ 47699 h 99801"/>
                    <a:gd name="connsiteX12" fmla="*/ 58383 w 68517"/>
                    <a:gd name="connsiteY12" fmla="*/ 10611 h 99801"/>
                    <a:gd name="connsiteX13" fmla="*/ 32909 w 68517"/>
                    <a:gd name="connsiteY13" fmla="*/ -2171 h 99801"/>
                    <a:gd name="connsiteX14" fmla="*/ 7457 w 68517"/>
                    <a:gd name="connsiteY14" fmla="*/ 10611 h 99801"/>
                    <a:gd name="connsiteX15" fmla="*/ -1339 w 68517"/>
                    <a:gd name="connsiteY15" fmla="*/ 47699 h 99801"/>
                    <a:gd name="connsiteX16" fmla="*/ 7457 w 68517"/>
                    <a:gd name="connsiteY16" fmla="*/ 84828 h 99801"/>
                    <a:gd name="connsiteX17" fmla="*/ 32909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909" y="87323"/>
                      </a:moveTo>
                      <a:cubicBezTo>
                        <a:pt x="26012" y="87323"/>
                        <a:pt x="20821" y="84024"/>
                        <a:pt x="17336" y="77427"/>
                      </a:cubicBezTo>
                      <a:cubicBezTo>
                        <a:pt x="13866" y="70844"/>
                        <a:pt x="12131" y="60934"/>
                        <a:pt x="12131" y="47699"/>
                      </a:cubicBezTo>
                      <a:cubicBezTo>
                        <a:pt x="12131" y="34519"/>
                        <a:pt x="13866" y="24630"/>
                        <a:pt x="17336" y="18033"/>
                      </a:cubicBezTo>
                      <a:cubicBezTo>
                        <a:pt x="20821" y="11436"/>
                        <a:pt x="26012" y="8137"/>
                        <a:pt x="32909" y="8137"/>
                      </a:cubicBezTo>
                      <a:cubicBezTo>
                        <a:pt x="39864" y="8137"/>
                        <a:pt x="45076" y="11436"/>
                        <a:pt x="48546" y="18033"/>
                      </a:cubicBezTo>
                      <a:cubicBezTo>
                        <a:pt x="52031" y="24630"/>
                        <a:pt x="53773" y="34519"/>
                        <a:pt x="53773" y="47699"/>
                      </a:cubicBezTo>
                      <a:cubicBezTo>
                        <a:pt x="53773" y="60934"/>
                        <a:pt x="52031" y="70844"/>
                        <a:pt x="48546" y="77427"/>
                      </a:cubicBezTo>
                      <a:cubicBezTo>
                        <a:pt x="45076" y="84024"/>
                        <a:pt x="39864" y="87323"/>
                        <a:pt x="32909" y="87323"/>
                      </a:cubicBezTo>
                      <a:close/>
                      <a:moveTo>
                        <a:pt x="32909" y="97631"/>
                      </a:moveTo>
                      <a:cubicBezTo>
                        <a:pt x="44028" y="97631"/>
                        <a:pt x="52519" y="93363"/>
                        <a:pt x="58383" y="84828"/>
                      </a:cubicBezTo>
                      <a:cubicBezTo>
                        <a:pt x="64247" y="76307"/>
                        <a:pt x="67179" y="63930"/>
                        <a:pt x="67179" y="47699"/>
                      </a:cubicBezTo>
                      <a:cubicBezTo>
                        <a:pt x="67179" y="31509"/>
                        <a:pt x="64247" y="19146"/>
                        <a:pt x="58383" y="10611"/>
                      </a:cubicBezTo>
                      <a:cubicBezTo>
                        <a:pt x="52519" y="2090"/>
                        <a:pt x="44028" y="-2171"/>
                        <a:pt x="32909" y="-2171"/>
                      </a:cubicBezTo>
                      <a:cubicBezTo>
                        <a:pt x="21805" y="-2171"/>
                        <a:pt x="13321" y="2090"/>
                        <a:pt x="7457" y="10611"/>
                      </a:cubicBezTo>
                      <a:cubicBezTo>
                        <a:pt x="1593" y="19146"/>
                        <a:pt x="-1339" y="31509"/>
                        <a:pt x="-1339" y="47699"/>
                      </a:cubicBezTo>
                      <a:cubicBezTo>
                        <a:pt x="-1339" y="63930"/>
                        <a:pt x="1593" y="76307"/>
                        <a:pt x="7457" y="84828"/>
                      </a:cubicBezTo>
                      <a:cubicBezTo>
                        <a:pt x="13321" y="93363"/>
                        <a:pt x="21805" y="97631"/>
                        <a:pt x="32909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8" name="Freihandform: Form 57">
                  <a:extLst>
                    <a:ext uri="{FF2B5EF4-FFF2-40B4-BE49-F238E27FC236}">
                      <a16:creationId xmlns:a16="http://schemas.microsoft.com/office/drawing/2014/main" id="{F4D897C5-1D63-DF19-D360-854B931EC90E}"/>
                    </a:ext>
                  </a:extLst>
                </p:cNvPr>
                <p:cNvSpPr/>
                <p:nvPr/>
              </p:nvSpPr>
              <p:spPr>
                <a:xfrm flipV="1">
                  <a:off x="7608685" y="2931257"/>
                  <a:ext cx="68517" cy="99801"/>
                </a:xfrm>
                <a:custGeom>
                  <a:avLst/>
                  <a:gdLst>
                    <a:gd name="connsiteX0" fmla="*/ 32919 w 68517"/>
                    <a:gd name="connsiteY0" fmla="*/ 87323 h 99801"/>
                    <a:gd name="connsiteX1" fmla="*/ 17346 w 68517"/>
                    <a:gd name="connsiteY1" fmla="*/ 77427 h 99801"/>
                    <a:gd name="connsiteX2" fmla="*/ 12141 w 68517"/>
                    <a:gd name="connsiteY2" fmla="*/ 47699 h 99801"/>
                    <a:gd name="connsiteX3" fmla="*/ 17346 w 68517"/>
                    <a:gd name="connsiteY3" fmla="*/ 18033 h 99801"/>
                    <a:gd name="connsiteX4" fmla="*/ 32919 w 68517"/>
                    <a:gd name="connsiteY4" fmla="*/ 8137 h 99801"/>
                    <a:gd name="connsiteX5" fmla="*/ 48556 w 68517"/>
                    <a:gd name="connsiteY5" fmla="*/ 18033 h 99801"/>
                    <a:gd name="connsiteX6" fmla="*/ 53782 w 68517"/>
                    <a:gd name="connsiteY6" fmla="*/ 47699 h 99801"/>
                    <a:gd name="connsiteX7" fmla="*/ 48556 w 68517"/>
                    <a:gd name="connsiteY7" fmla="*/ 77427 h 99801"/>
                    <a:gd name="connsiteX8" fmla="*/ 32919 w 68517"/>
                    <a:gd name="connsiteY8" fmla="*/ 87323 h 99801"/>
                    <a:gd name="connsiteX9" fmla="*/ 32919 w 68517"/>
                    <a:gd name="connsiteY9" fmla="*/ 97631 h 99801"/>
                    <a:gd name="connsiteX10" fmla="*/ 58393 w 68517"/>
                    <a:gd name="connsiteY10" fmla="*/ 84828 h 99801"/>
                    <a:gd name="connsiteX11" fmla="*/ 67188 w 68517"/>
                    <a:gd name="connsiteY11" fmla="*/ 47699 h 99801"/>
                    <a:gd name="connsiteX12" fmla="*/ 58393 w 68517"/>
                    <a:gd name="connsiteY12" fmla="*/ 10611 h 99801"/>
                    <a:gd name="connsiteX13" fmla="*/ 32919 w 68517"/>
                    <a:gd name="connsiteY13" fmla="*/ -2171 h 99801"/>
                    <a:gd name="connsiteX14" fmla="*/ 7467 w 68517"/>
                    <a:gd name="connsiteY14" fmla="*/ 10611 h 99801"/>
                    <a:gd name="connsiteX15" fmla="*/ -1329 w 68517"/>
                    <a:gd name="connsiteY15" fmla="*/ 47699 h 99801"/>
                    <a:gd name="connsiteX16" fmla="*/ 7467 w 68517"/>
                    <a:gd name="connsiteY16" fmla="*/ 84828 h 99801"/>
                    <a:gd name="connsiteX17" fmla="*/ 32919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919" y="87323"/>
                      </a:moveTo>
                      <a:cubicBezTo>
                        <a:pt x="26021" y="87323"/>
                        <a:pt x="20830" y="84024"/>
                        <a:pt x="17346" y="77427"/>
                      </a:cubicBezTo>
                      <a:cubicBezTo>
                        <a:pt x="13876" y="70844"/>
                        <a:pt x="12141" y="60934"/>
                        <a:pt x="12141" y="47699"/>
                      </a:cubicBezTo>
                      <a:cubicBezTo>
                        <a:pt x="12141" y="34519"/>
                        <a:pt x="13876" y="24630"/>
                        <a:pt x="17346" y="18033"/>
                      </a:cubicBezTo>
                      <a:cubicBezTo>
                        <a:pt x="20830" y="11436"/>
                        <a:pt x="26021" y="8137"/>
                        <a:pt x="32919" y="8137"/>
                      </a:cubicBezTo>
                      <a:cubicBezTo>
                        <a:pt x="39873" y="8137"/>
                        <a:pt x="45086" y="11436"/>
                        <a:pt x="48556" y="18033"/>
                      </a:cubicBezTo>
                      <a:cubicBezTo>
                        <a:pt x="52040" y="24630"/>
                        <a:pt x="53782" y="34519"/>
                        <a:pt x="53782" y="47699"/>
                      </a:cubicBezTo>
                      <a:cubicBezTo>
                        <a:pt x="53782" y="60934"/>
                        <a:pt x="52040" y="70844"/>
                        <a:pt x="48556" y="77427"/>
                      </a:cubicBezTo>
                      <a:cubicBezTo>
                        <a:pt x="45086" y="84024"/>
                        <a:pt x="39873" y="87323"/>
                        <a:pt x="32919" y="87323"/>
                      </a:cubicBezTo>
                      <a:close/>
                      <a:moveTo>
                        <a:pt x="32919" y="97631"/>
                      </a:moveTo>
                      <a:cubicBezTo>
                        <a:pt x="44037" y="97631"/>
                        <a:pt x="52529" y="93363"/>
                        <a:pt x="58393" y="84828"/>
                      </a:cubicBezTo>
                      <a:cubicBezTo>
                        <a:pt x="64256" y="76307"/>
                        <a:pt x="67188" y="63930"/>
                        <a:pt x="67188" y="47699"/>
                      </a:cubicBezTo>
                      <a:cubicBezTo>
                        <a:pt x="67188" y="31509"/>
                        <a:pt x="64256" y="19146"/>
                        <a:pt x="58393" y="10611"/>
                      </a:cubicBezTo>
                      <a:cubicBezTo>
                        <a:pt x="52529" y="2090"/>
                        <a:pt x="44037" y="-2171"/>
                        <a:pt x="32919" y="-2171"/>
                      </a:cubicBezTo>
                      <a:cubicBezTo>
                        <a:pt x="21814" y="-2171"/>
                        <a:pt x="13330" y="2090"/>
                        <a:pt x="7467" y="10611"/>
                      </a:cubicBezTo>
                      <a:cubicBezTo>
                        <a:pt x="1603" y="19146"/>
                        <a:pt x="-1329" y="31509"/>
                        <a:pt x="-1329" y="47699"/>
                      </a:cubicBezTo>
                      <a:cubicBezTo>
                        <a:pt x="-1329" y="63930"/>
                        <a:pt x="1603" y="76307"/>
                        <a:pt x="7467" y="84828"/>
                      </a:cubicBezTo>
                      <a:cubicBezTo>
                        <a:pt x="13330" y="93363"/>
                        <a:pt x="21814" y="97631"/>
                        <a:pt x="32919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9" name="Freihandform: Form 58">
                  <a:extLst>
                    <a:ext uri="{FF2B5EF4-FFF2-40B4-BE49-F238E27FC236}">
                      <a16:creationId xmlns:a16="http://schemas.microsoft.com/office/drawing/2014/main" id="{816B744E-E821-2D80-6E84-43BD5C0CAD98}"/>
                    </a:ext>
                  </a:extLst>
                </p:cNvPr>
                <p:cNvSpPr/>
                <p:nvPr/>
              </p:nvSpPr>
              <p:spPr>
                <a:xfrm flipV="1">
                  <a:off x="7695195" y="2931257"/>
                  <a:ext cx="68517" cy="99801"/>
                </a:xfrm>
                <a:custGeom>
                  <a:avLst/>
                  <a:gdLst>
                    <a:gd name="connsiteX0" fmla="*/ 32928 w 68517"/>
                    <a:gd name="connsiteY0" fmla="*/ 87323 h 99801"/>
                    <a:gd name="connsiteX1" fmla="*/ 17355 w 68517"/>
                    <a:gd name="connsiteY1" fmla="*/ 77427 h 99801"/>
                    <a:gd name="connsiteX2" fmla="*/ 12150 w 68517"/>
                    <a:gd name="connsiteY2" fmla="*/ 47699 h 99801"/>
                    <a:gd name="connsiteX3" fmla="*/ 17355 w 68517"/>
                    <a:gd name="connsiteY3" fmla="*/ 18033 h 99801"/>
                    <a:gd name="connsiteX4" fmla="*/ 32928 w 68517"/>
                    <a:gd name="connsiteY4" fmla="*/ 8137 h 99801"/>
                    <a:gd name="connsiteX5" fmla="*/ 48565 w 68517"/>
                    <a:gd name="connsiteY5" fmla="*/ 18033 h 99801"/>
                    <a:gd name="connsiteX6" fmla="*/ 53792 w 68517"/>
                    <a:gd name="connsiteY6" fmla="*/ 47699 h 99801"/>
                    <a:gd name="connsiteX7" fmla="*/ 48565 w 68517"/>
                    <a:gd name="connsiteY7" fmla="*/ 77427 h 99801"/>
                    <a:gd name="connsiteX8" fmla="*/ 32928 w 68517"/>
                    <a:gd name="connsiteY8" fmla="*/ 87323 h 99801"/>
                    <a:gd name="connsiteX9" fmla="*/ 32928 w 68517"/>
                    <a:gd name="connsiteY9" fmla="*/ 97631 h 99801"/>
                    <a:gd name="connsiteX10" fmla="*/ 58402 w 68517"/>
                    <a:gd name="connsiteY10" fmla="*/ 84828 h 99801"/>
                    <a:gd name="connsiteX11" fmla="*/ 67198 w 68517"/>
                    <a:gd name="connsiteY11" fmla="*/ 47699 h 99801"/>
                    <a:gd name="connsiteX12" fmla="*/ 58402 w 68517"/>
                    <a:gd name="connsiteY12" fmla="*/ 10611 h 99801"/>
                    <a:gd name="connsiteX13" fmla="*/ 32928 w 68517"/>
                    <a:gd name="connsiteY13" fmla="*/ -2171 h 99801"/>
                    <a:gd name="connsiteX14" fmla="*/ 7476 w 68517"/>
                    <a:gd name="connsiteY14" fmla="*/ 10611 h 99801"/>
                    <a:gd name="connsiteX15" fmla="*/ -1320 w 68517"/>
                    <a:gd name="connsiteY15" fmla="*/ 47699 h 99801"/>
                    <a:gd name="connsiteX16" fmla="*/ 7476 w 68517"/>
                    <a:gd name="connsiteY16" fmla="*/ 84828 h 99801"/>
                    <a:gd name="connsiteX17" fmla="*/ 32928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928" y="87323"/>
                      </a:moveTo>
                      <a:cubicBezTo>
                        <a:pt x="26031" y="87323"/>
                        <a:pt x="20840" y="84024"/>
                        <a:pt x="17355" y="77427"/>
                      </a:cubicBezTo>
                      <a:cubicBezTo>
                        <a:pt x="13885" y="70844"/>
                        <a:pt x="12150" y="60934"/>
                        <a:pt x="12150" y="47699"/>
                      </a:cubicBezTo>
                      <a:cubicBezTo>
                        <a:pt x="12150" y="34519"/>
                        <a:pt x="13885" y="24630"/>
                        <a:pt x="17355" y="18033"/>
                      </a:cubicBezTo>
                      <a:cubicBezTo>
                        <a:pt x="20840" y="11436"/>
                        <a:pt x="26031" y="8137"/>
                        <a:pt x="32928" y="8137"/>
                      </a:cubicBezTo>
                      <a:cubicBezTo>
                        <a:pt x="39883" y="8137"/>
                        <a:pt x="45095" y="11436"/>
                        <a:pt x="48565" y="18033"/>
                      </a:cubicBezTo>
                      <a:cubicBezTo>
                        <a:pt x="52050" y="24630"/>
                        <a:pt x="53792" y="34519"/>
                        <a:pt x="53792" y="47699"/>
                      </a:cubicBezTo>
                      <a:cubicBezTo>
                        <a:pt x="53792" y="60934"/>
                        <a:pt x="52050" y="70844"/>
                        <a:pt x="48565" y="77427"/>
                      </a:cubicBezTo>
                      <a:cubicBezTo>
                        <a:pt x="45095" y="84024"/>
                        <a:pt x="39883" y="87323"/>
                        <a:pt x="32928" y="87323"/>
                      </a:cubicBezTo>
                      <a:close/>
                      <a:moveTo>
                        <a:pt x="32928" y="97631"/>
                      </a:moveTo>
                      <a:cubicBezTo>
                        <a:pt x="44047" y="97631"/>
                        <a:pt x="52538" y="93363"/>
                        <a:pt x="58402" y="84828"/>
                      </a:cubicBezTo>
                      <a:cubicBezTo>
                        <a:pt x="64266" y="76307"/>
                        <a:pt x="67198" y="63930"/>
                        <a:pt x="67198" y="47699"/>
                      </a:cubicBezTo>
                      <a:cubicBezTo>
                        <a:pt x="67198" y="31509"/>
                        <a:pt x="64266" y="19146"/>
                        <a:pt x="58402" y="10611"/>
                      </a:cubicBezTo>
                      <a:cubicBezTo>
                        <a:pt x="52538" y="2090"/>
                        <a:pt x="44047" y="-2171"/>
                        <a:pt x="32928" y="-2171"/>
                      </a:cubicBezTo>
                      <a:cubicBezTo>
                        <a:pt x="21824" y="-2171"/>
                        <a:pt x="13340" y="2090"/>
                        <a:pt x="7476" y="10611"/>
                      </a:cubicBezTo>
                      <a:cubicBezTo>
                        <a:pt x="1612" y="19146"/>
                        <a:pt x="-1320" y="31509"/>
                        <a:pt x="-1320" y="47699"/>
                      </a:cubicBezTo>
                      <a:cubicBezTo>
                        <a:pt x="-1320" y="63930"/>
                        <a:pt x="1612" y="76307"/>
                        <a:pt x="7476" y="84828"/>
                      </a:cubicBezTo>
                      <a:cubicBezTo>
                        <a:pt x="13340" y="93363"/>
                        <a:pt x="21824" y="97631"/>
                        <a:pt x="32928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60" name="Content Placeholder 3">
              <a:extLst>
                <a:ext uri="{FF2B5EF4-FFF2-40B4-BE49-F238E27FC236}">
                  <a16:creationId xmlns:a16="http://schemas.microsoft.com/office/drawing/2014/main" id="{C3E6A10D-C039-44AB-B58E-C669D66A418F}"/>
                </a:ext>
              </a:extLst>
            </p:cNvPr>
            <p:cNvGrpSpPr/>
            <p:nvPr/>
          </p:nvGrpSpPr>
          <p:grpSpPr>
            <a:xfrm>
              <a:off x="4232087" y="3091805"/>
              <a:ext cx="1135925" cy="127694"/>
              <a:chOff x="4232087" y="3091805"/>
              <a:chExt cx="1135925" cy="127694"/>
            </a:xfrm>
            <a:solidFill>
              <a:srgbClr val="000000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41CB94D3-DFEF-5DB0-7C00-F9B0060ADA04}"/>
                  </a:ext>
                </a:extLst>
              </p:cNvPr>
              <p:cNvSpPr/>
              <p:nvPr/>
            </p:nvSpPr>
            <p:spPr>
              <a:xfrm flipV="1">
                <a:off x="4232087" y="3095866"/>
                <a:ext cx="75889" cy="98069"/>
              </a:xfrm>
              <a:custGeom>
                <a:avLst/>
                <a:gdLst>
                  <a:gd name="connsiteX0" fmla="*/ -2009 w 75889"/>
                  <a:gd name="connsiteY0" fmla="*/ 95959 h 98069"/>
                  <a:gd name="connsiteX1" fmla="*/ 11482 w 75889"/>
                  <a:gd name="connsiteY1" fmla="*/ 95959 h 98069"/>
                  <a:gd name="connsiteX2" fmla="*/ 11482 w 75889"/>
                  <a:gd name="connsiteY2" fmla="*/ 37514 h 98069"/>
                  <a:gd name="connsiteX3" fmla="*/ 17240 w 75889"/>
                  <a:gd name="connsiteY3" fmla="*/ 15248 h 98069"/>
                  <a:gd name="connsiteX4" fmla="*/ 35979 w 75889"/>
                  <a:gd name="connsiteY4" fmla="*/ 8466 h 98069"/>
                  <a:gd name="connsiteX5" fmla="*/ 54632 w 75889"/>
                  <a:gd name="connsiteY5" fmla="*/ 15248 h 98069"/>
                  <a:gd name="connsiteX6" fmla="*/ 60411 w 75889"/>
                  <a:gd name="connsiteY6" fmla="*/ 37514 h 98069"/>
                  <a:gd name="connsiteX7" fmla="*/ 60411 w 75889"/>
                  <a:gd name="connsiteY7" fmla="*/ 95959 h 98069"/>
                  <a:gd name="connsiteX8" fmla="*/ 73881 w 75889"/>
                  <a:gd name="connsiteY8" fmla="*/ 95959 h 98069"/>
                  <a:gd name="connsiteX9" fmla="*/ 73881 w 75889"/>
                  <a:gd name="connsiteY9" fmla="*/ 35905 h 98069"/>
                  <a:gd name="connsiteX10" fmla="*/ 64278 w 75889"/>
                  <a:gd name="connsiteY10" fmla="*/ 7497 h 98069"/>
                  <a:gd name="connsiteX11" fmla="*/ 35979 w 75889"/>
                  <a:gd name="connsiteY11" fmla="*/ -2110 h 98069"/>
                  <a:gd name="connsiteX12" fmla="*/ 7573 w 75889"/>
                  <a:gd name="connsiteY12" fmla="*/ 7497 h 98069"/>
                  <a:gd name="connsiteX13" fmla="*/ -2009 w 75889"/>
                  <a:gd name="connsiteY13" fmla="*/ 35905 h 98069"/>
                  <a:gd name="connsiteX14" fmla="*/ -2009 w 75889"/>
                  <a:gd name="connsiteY14" fmla="*/ 95959 h 9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889" h="98069">
                    <a:moveTo>
                      <a:pt x="-2009" y="95959"/>
                    </a:moveTo>
                    <a:lnTo>
                      <a:pt x="11482" y="95959"/>
                    </a:lnTo>
                    <a:lnTo>
                      <a:pt x="11482" y="37514"/>
                    </a:lnTo>
                    <a:cubicBezTo>
                      <a:pt x="11482" y="27206"/>
                      <a:pt x="13401" y="19784"/>
                      <a:pt x="17240" y="15248"/>
                    </a:cubicBezTo>
                    <a:cubicBezTo>
                      <a:pt x="21092" y="10727"/>
                      <a:pt x="27339" y="8466"/>
                      <a:pt x="35979" y="8466"/>
                    </a:cubicBezTo>
                    <a:cubicBezTo>
                      <a:pt x="44562" y="8466"/>
                      <a:pt x="50780" y="10727"/>
                      <a:pt x="54632" y="15248"/>
                    </a:cubicBezTo>
                    <a:cubicBezTo>
                      <a:pt x="58485" y="19784"/>
                      <a:pt x="60411" y="27206"/>
                      <a:pt x="60411" y="37514"/>
                    </a:cubicBezTo>
                    <a:lnTo>
                      <a:pt x="60411" y="95959"/>
                    </a:lnTo>
                    <a:lnTo>
                      <a:pt x="73881" y="95959"/>
                    </a:lnTo>
                    <a:lnTo>
                      <a:pt x="73881" y="35905"/>
                    </a:lnTo>
                    <a:cubicBezTo>
                      <a:pt x="73881" y="23371"/>
                      <a:pt x="70680" y="13902"/>
                      <a:pt x="64278" y="7497"/>
                    </a:cubicBezTo>
                    <a:cubicBezTo>
                      <a:pt x="57890" y="1092"/>
                      <a:pt x="48457" y="-2110"/>
                      <a:pt x="35979" y="-2110"/>
                    </a:cubicBezTo>
                    <a:cubicBezTo>
                      <a:pt x="23444" y="-2110"/>
                      <a:pt x="13975" y="1092"/>
                      <a:pt x="7573" y="7497"/>
                    </a:cubicBezTo>
                    <a:cubicBezTo>
                      <a:pt x="1185" y="13902"/>
                      <a:pt x="-2009" y="23371"/>
                      <a:pt x="-2009" y="35905"/>
                    </a:cubicBezTo>
                    <a:lnTo>
                      <a:pt x="-2009" y="9595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14BD8B57-B8F2-6957-9151-97C343373A96}"/>
                  </a:ext>
                </a:extLst>
              </p:cNvPr>
              <p:cNvSpPr/>
              <p:nvPr/>
            </p:nvSpPr>
            <p:spPr>
              <a:xfrm flipV="1">
                <a:off x="4332141" y="3118172"/>
                <a:ext cx="62292" cy="73887"/>
              </a:xfrm>
              <a:custGeom>
                <a:avLst/>
                <a:gdLst>
                  <a:gd name="connsiteX0" fmla="*/ 60589 w 62292"/>
                  <a:gd name="connsiteY0" fmla="*/ 41948 h 73887"/>
                  <a:gd name="connsiteX1" fmla="*/ 60589 w 62292"/>
                  <a:gd name="connsiteY1" fmla="*/ -1613 h 73887"/>
                  <a:gd name="connsiteX2" fmla="*/ 48373 w 62292"/>
                  <a:gd name="connsiteY2" fmla="*/ -1613 h 73887"/>
                  <a:gd name="connsiteX3" fmla="*/ 48373 w 62292"/>
                  <a:gd name="connsiteY3" fmla="*/ 41556 h 73887"/>
                  <a:gd name="connsiteX4" fmla="*/ 44251 w 62292"/>
                  <a:gd name="connsiteY4" fmla="*/ 56874 h 73887"/>
                  <a:gd name="connsiteX5" fmla="*/ 31907 w 62292"/>
                  <a:gd name="connsiteY5" fmla="*/ 61966 h 73887"/>
                  <a:gd name="connsiteX6" fmla="*/ 16292 w 62292"/>
                  <a:gd name="connsiteY6" fmla="*/ 55843 h 73887"/>
                  <a:gd name="connsiteX7" fmla="*/ 10577 w 62292"/>
                  <a:gd name="connsiteY7" fmla="*/ 39165 h 73887"/>
                  <a:gd name="connsiteX8" fmla="*/ 10577 w 62292"/>
                  <a:gd name="connsiteY8" fmla="*/ -1613 h 73887"/>
                  <a:gd name="connsiteX9" fmla="*/ -1704 w 62292"/>
                  <a:gd name="connsiteY9" fmla="*/ -1613 h 73887"/>
                  <a:gd name="connsiteX10" fmla="*/ -1704 w 62292"/>
                  <a:gd name="connsiteY10" fmla="*/ 70542 h 73887"/>
                  <a:gd name="connsiteX11" fmla="*/ 10577 w 62292"/>
                  <a:gd name="connsiteY11" fmla="*/ 70542 h 73887"/>
                  <a:gd name="connsiteX12" fmla="*/ 10577 w 62292"/>
                  <a:gd name="connsiteY12" fmla="*/ 59327 h 73887"/>
                  <a:gd name="connsiteX13" fmla="*/ 20902 w 62292"/>
                  <a:gd name="connsiteY13" fmla="*/ 69058 h 73887"/>
                  <a:gd name="connsiteX14" fmla="*/ 34627 w 62292"/>
                  <a:gd name="connsiteY14" fmla="*/ 72274 h 73887"/>
                  <a:gd name="connsiteX15" fmla="*/ 54003 w 62292"/>
                  <a:gd name="connsiteY15" fmla="*/ 64584 h 73887"/>
                  <a:gd name="connsiteX16" fmla="*/ 60589 w 62292"/>
                  <a:gd name="connsiteY16" fmla="*/ 41948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92" h="73887">
                    <a:moveTo>
                      <a:pt x="60589" y="41948"/>
                    </a:moveTo>
                    <a:lnTo>
                      <a:pt x="60589" y="-1613"/>
                    </a:lnTo>
                    <a:lnTo>
                      <a:pt x="48373" y="-1613"/>
                    </a:lnTo>
                    <a:lnTo>
                      <a:pt x="48373" y="41556"/>
                    </a:lnTo>
                    <a:cubicBezTo>
                      <a:pt x="48373" y="48387"/>
                      <a:pt x="46999" y="53493"/>
                      <a:pt x="44251" y="56874"/>
                    </a:cubicBezTo>
                    <a:cubicBezTo>
                      <a:pt x="41503" y="60269"/>
                      <a:pt x="37389" y="61966"/>
                      <a:pt x="31907" y="61966"/>
                    </a:cubicBezTo>
                    <a:cubicBezTo>
                      <a:pt x="25307" y="61966"/>
                      <a:pt x="20102" y="59925"/>
                      <a:pt x="16292" y="55843"/>
                    </a:cubicBezTo>
                    <a:cubicBezTo>
                      <a:pt x="12482" y="51775"/>
                      <a:pt x="10577" y="46215"/>
                      <a:pt x="10577" y="39165"/>
                    </a:cubicBezTo>
                    <a:lnTo>
                      <a:pt x="10577" y="-1613"/>
                    </a:lnTo>
                    <a:lnTo>
                      <a:pt x="-1704" y="-1613"/>
                    </a:lnTo>
                    <a:lnTo>
                      <a:pt x="-1704" y="70542"/>
                    </a:lnTo>
                    <a:lnTo>
                      <a:pt x="10577" y="70542"/>
                    </a:lnTo>
                    <a:lnTo>
                      <a:pt x="10577" y="59327"/>
                    </a:lnTo>
                    <a:cubicBezTo>
                      <a:pt x="13508" y="63670"/>
                      <a:pt x="16950" y="66914"/>
                      <a:pt x="20902" y="69058"/>
                    </a:cubicBezTo>
                    <a:cubicBezTo>
                      <a:pt x="24868" y="71202"/>
                      <a:pt x="29443" y="72274"/>
                      <a:pt x="34627" y="72274"/>
                    </a:cubicBezTo>
                    <a:cubicBezTo>
                      <a:pt x="43168" y="72274"/>
                      <a:pt x="49626" y="69711"/>
                      <a:pt x="54003" y="64584"/>
                    </a:cubicBezTo>
                    <a:cubicBezTo>
                      <a:pt x="58394" y="59457"/>
                      <a:pt x="60589" y="51912"/>
                      <a:pt x="60589" y="419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D8F2DCEC-2913-3FA9-0F90-31B4F9AFF80D}"/>
                  </a:ext>
                </a:extLst>
              </p:cNvPr>
              <p:cNvSpPr/>
              <p:nvPr/>
            </p:nvSpPr>
            <p:spPr>
              <a:xfrm flipV="1">
                <a:off x="4418786" y="3091805"/>
                <a:ext cx="12216" cy="100254"/>
              </a:xfrm>
              <a:custGeom>
                <a:avLst/>
                <a:gdLst>
                  <a:gd name="connsiteX0" fmla="*/ -540 w 12216"/>
                  <a:gd name="connsiteY0" fmla="*/ 69901 h 100254"/>
                  <a:gd name="connsiteX1" fmla="*/ 11676 w 12216"/>
                  <a:gd name="connsiteY1" fmla="*/ 69901 h 100254"/>
                  <a:gd name="connsiteX2" fmla="*/ 11676 w 12216"/>
                  <a:gd name="connsiteY2" fmla="*/ -2254 h 100254"/>
                  <a:gd name="connsiteX3" fmla="*/ -540 w 12216"/>
                  <a:gd name="connsiteY3" fmla="*/ -2254 h 100254"/>
                  <a:gd name="connsiteX4" fmla="*/ -540 w 12216"/>
                  <a:gd name="connsiteY4" fmla="*/ 69901 h 100254"/>
                  <a:gd name="connsiteX5" fmla="*/ -540 w 12216"/>
                  <a:gd name="connsiteY5" fmla="*/ 98000 h 100254"/>
                  <a:gd name="connsiteX6" fmla="*/ 11676 w 12216"/>
                  <a:gd name="connsiteY6" fmla="*/ 98000 h 100254"/>
                  <a:gd name="connsiteX7" fmla="*/ 11676 w 12216"/>
                  <a:gd name="connsiteY7" fmla="*/ 82971 h 100254"/>
                  <a:gd name="connsiteX8" fmla="*/ -540 w 12216"/>
                  <a:gd name="connsiteY8" fmla="*/ 82971 h 100254"/>
                  <a:gd name="connsiteX9" fmla="*/ -540 w 12216"/>
                  <a:gd name="connsiteY9" fmla="*/ 98000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16" h="100254">
                    <a:moveTo>
                      <a:pt x="-540" y="69901"/>
                    </a:moveTo>
                    <a:lnTo>
                      <a:pt x="11676" y="69901"/>
                    </a:lnTo>
                    <a:lnTo>
                      <a:pt x="11676" y="-2254"/>
                    </a:lnTo>
                    <a:lnTo>
                      <a:pt x="-540" y="-2254"/>
                    </a:lnTo>
                    <a:lnTo>
                      <a:pt x="-540" y="69901"/>
                    </a:lnTo>
                    <a:close/>
                    <a:moveTo>
                      <a:pt x="-540" y="98000"/>
                    </a:moveTo>
                    <a:lnTo>
                      <a:pt x="11676" y="98000"/>
                    </a:lnTo>
                    <a:lnTo>
                      <a:pt x="11676" y="82971"/>
                    </a:lnTo>
                    <a:lnTo>
                      <a:pt x="-540" y="82971"/>
                    </a:lnTo>
                    <a:lnTo>
                      <a:pt x="-540" y="9800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B9298ACE-9EAF-3EB6-3CBF-A2E54CB52581}"/>
                  </a:ext>
                </a:extLst>
              </p:cNvPr>
              <p:cNvSpPr/>
              <p:nvPr/>
            </p:nvSpPr>
            <p:spPr>
              <a:xfrm flipV="1">
                <a:off x="4451252" y="3118172"/>
                <a:ext cx="66456" cy="101326"/>
              </a:xfrm>
              <a:custGeom>
                <a:avLst/>
                <a:gdLst>
                  <a:gd name="connsiteX0" fmla="*/ 11060 w 66456"/>
                  <a:gd name="connsiteY0" fmla="*/ 62509 h 101326"/>
                  <a:gd name="connsiteX1" fmla="*/ 16605 w 66456"/>
                  <a:gd name="connsiteY1" fmla="*/ 41996 h 101326"/>
                  <a:gd name="connsiteX2" fmla="*/ 31838 w 66456"/>
                  <a:gd name="connsiteY2" fmla="*/ 34554 h 101326"/>
                  <a:gd name="connsiteX3" fmla="*/ 47093 w 66456"/>
                  <a:gd name="connsiteY3" fmla="*/ 41996 h 101326"/>
                  <a:gd name="connsiteX4" fmla="*/ 52680 w 66456"/>
                  <a:gd name="connsiteY4" fmla="*/ 62509 h 101326"/>
                  <a:gd name="connsiteX5" fmla="*/ 47093 w 66456"/>
                  <a:gd name="connsiteY5" fmla="*/ 83022 h 101326"/>
                  <a:gd name="connsiteX6" fmla="*/ 31838 w 66456"/>
                  <a:gd name="connsiteY6" fmla="*/ 90464 h 101326"/>
                  <a:gd name="connsiteX7" fmla="*/ 16605 w 66456"/>
                  <a:gd name="connsiteY7" fmla="*/ 83022 h 101326"/>
                  <a:gd name="connsiteX8" fmla="*/ 11060 w 66456"/>
                  <a:gd name="connsiteY8" fmla="*/ 62509 h 101326"/>
                  <a:gd name="connsiteX9" fmla="*/ 52680 w 66456"/>
                  <a:gd name="connsiteY9" fmla="*/ 37317 h 101326"/>
                  <a:gd name="connsiteX10" fmla="*/ 42950 w 66456"/>
                  <a:gd name="connsiteY10" fmla="*/ 27751 h 101326"/>
                  <a:gd name="connsiteX11" fmla="*/ 28843 w 66456"/>
                  <a:gd name="connsiteY11" fmla="*/ 24617 h 101326"/>
                  <a:gd name="connsiteX12" fmla="*/ 6896 w 66456"/>
                  <a:gd name="connsiteY12" fmla="*/ 35049 h 101326"/>
                  <a:gd name="connsiteX13" fmla="*/ -1560 w 66456"/>
                  <a:gd name="connsiteY13" fmla="*/ 62509 h 101326"/>
                  <a:gd name="connsiteX14" fmla="*/ 6896 w 66456"/>
                  <a:gd name="connsiteY14" fmla="*/ 89949 h 101326"/>
                  <a:gd name="connsiteX15" fmla="*/ 28843 w 66456"/>
                  <a:gd name="connsiteY15" fmla="*/ 100381 h 101326"/>
                  <a:gd name="connsiteX16" fmla="*/ 42950 w 66456"/>
                  <a:gd name="connsiteY16" fmla="*/ 97247 h 101326"/>
                  <a:gd name="connsiteX17" fmla="*/ 52680 w 66456"/>
                  <a:gd name="connsiteY17" fmla="*/ 87702 h 101326"/>
                  <a:gd name="connsiteX18" fmla="*/ 52680 w 66456"/>
                  <a:gd name="connsiteY18" fmla="*/ 98649 h 101326"/>
                  <a:gd name="connsiteX19" fmla="*/ 64897 w 66456"/>
                  <a:gd name="connsiteY19" fmla="*/ 98649 h 101326"/>
                  <a:gd name="connsiteX20" fmla="*/ 64897 w 66456"/>
                  <a:gd name="connsiteY20" fmla="*/ -946 h 101326"/>
                  <a:gd name="connsiteX21" fmla="*/ 52680 w 66456"/>
                  <a:gd name="connsiteY21" fmla="*/ -946 h 101326"/>
                  <a:gd name="connsiteX22" fmla="*/ 52680 w 66456"/>
                  <a:gd name="connsiteY22" fmla="*/ 37317 h 10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456" h="101326">
                    <a:moveTo>
                      <a:pt x="11060" y="62509"/>
                    </a:moveTo>
                    <a:cubicBezTo>
                      <a:pt x="11060" y="53795"/>
                      <a:pt x="12908" y="46958"/>
                      <a:pt x="16605" y="41996"/>
                    </a:cubicBezTo>
                    <a:cubicBezTo>
                      <a:pt x="20302" y="37035"/>
                      <a:pt x="25379" y="34554"/>
                      <a:pt x="31838" y="34554"/>
                    </a:cubicBezTo>
                    <a:cubicBezTo>
                      <a:pt x="38297" y="34554"/>
                      <a:pt x="43382" y="37035"/>
                      <a:pt x="47093" y="41996"/>
                    </a:cubicBezTo>
                    <a:cubicBezTo>
                      <a:pt x="50818" y="46958"/>
                      <a:pt x="52680" y="53795"/>
                      <a:pt x="52680" y="62509"/>
                    </a:cubicBezTo>
                    <a:cubicBezTo>
                      <a:pt x="52680" y="71223"/>
                      <a:pt x="50818" y="78060"/>
                      <a:pt x="47093" y="83022"/>
                    </a:cubicBezTo>
                    <a:cubicBezTo>
                      <a:pt x="43382" y="87984"/>
                      <a:pt x="38297" y="90464"/>
                      <a:pt x="31838" y="90464"/>
                    </a:cubicBezTo>
                    <a:cubicBezTo>
                      <a:pt x="25379" y="90464"/>
                      <a:pt x="20302" y="87984"/>
                      <a:pt x="16605" y="83022"/>
                    </a:cubicBezTo>
                    <a:cubicBezTo>
                      <a:pt x="12908" y="78060"/>
                      <a:pt x="11060" y="71223"/>
                      <a:pt x="11060" y="62509"/>
                    </a:cubicBezTo>
                    <a:close/>
                    <a:moveTo>
                      <a:pt x="52680" y="37317"/>
                    </a:moveTo>
                    <a:cubicBezTo>
                      <a:pt x="50117" y="33029"/>
                      <a:pt x="46873" y="29840"/>
                      <a:pt x="42950" y="27751"/>
                    </a:cubicBezTo>
                    <a:cubicBezTo>
                      <a:pt x="39040" y="25662"/>
                      <a:pt x="34338" y="24617"/>
                      <a:pt x="28843" y="24617"/>
                    </a:cubicBezTo>
                    <a:cubicBezTo>
                      <a:pt x="19863" y="24617"/>
                      <a:pt x="12547" y="28094"/>
                      <a:pt x="6896" y="35049"/>
                    </a:cubicBezTo>
                    <a:cubicBezTo>
                      <a:pt x="1258" y="42017"/>
                      <a:pt x="-1560" y="51170"/>
                      <a:pt x="-1560" y="62509"/>
                    </a:cubicBezTo>
                    <a:cubicBezTo>
                      <a:pt x="-1560" y="73848"/>
                      <a:pt x="1258" y="82995"/>
                      <a:pt x="6896" y="89949"/>
                    </a:cubicBezTo>
                    <a:cubicBezTo>
                      <a:pt x="12547" y="96903"/>
                      <a:pt x="19863" y="100381"/>
                      <a:pt x="28843" y="100381"/>
                    </a:cubicBezTo>
                    <a:cubicBezTo>
                      <a:pt x="34338" y="100381"/>
                      <a:pt x="39040" y="99336"/>
                      <a:pt x="42950" y="97247"/>
                    </a:cubicBezTo>
                    <a:cubicBezTo>
                      <a:pt x="46873" y="95172"/>
                      <a:pt x="50117" y="91990"/>
                      <a:pt x="52680" y="87702"/>
                    </a:cubicBezTo>
                    <a:lnTo>
                      <a:pt x="52680" y="98649"/>
                    </a:lnTo>
                    <a:lnTo>
                      <a:pt x="64897" y="98649"/>
                    </a:lnTo>
                    <a:lnTo>
                      <a:pt x="64897" y="-946"/>
                    </a:lnTo>
                    <a:lnTo>
                      <a:pt x="52680" y="-946"/>
                    </a:lnTo>
                    <a:lnTo>
                      <a:pt x="52680" y="37317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3458241D-EFA3-26A4-4B22-17A8F944C73A}"/>
                  </a:ext>
                </a:extLst>
              </p:cNvPr>
              <p:cNvSpPr/>
              <p:nvPr/>
            </p:nvSpPr>
            <p:spPr>
              <a:xfrm flipV="1">
                <a:off x="4541621" y="3118172"/>
                <a:ext cx="62271" cy="75763"/>
              </a:xfrm>
              <a:custGeom>
                <a:avLst/>
                <a:gdLst>
                  <a:gd name="connsiteX0" fmla="*/ -1643 w 62271"/>
                  <a:gd name="connsiteY0" fmla="*/ 28779 h 75763"/>
                  <a:gd name="connsiteX1" fmla="*/ -1643 w 62271"/>
                  <a:gd name="connsiteY1" fmla="*/ 72464 h 75763"/>
                  <a:gd name="connsiteX2" fmla="*/ 10573 w 62271"/>
                  <a:gd name="connsiteY2" fmla="*/ 72464 h 75763"/>
                  <a:gd name="connsiteX3" fmla="*/ 10573 w 62271"/>
                  <a:gd name="connsiteY3" fmla="*/ 29232 h 75763"/>
                  <a:gd name="connsiteX4" fmla="*/ 14674 w 62271"/>
                  <a:gd name="connsiteY4" fmla="*/ 13853 h 75763"/>
                  <a:gd name="connsiteX5" fmla="*/ 27039 w 62271"/>
                  <a:gd name="connsiteY5" fmla="*/ 8740 h 75763"/>
                  <a:gd name="connsiteX6" fmla="*/ 42654 w 62271"/>
                  <a:gd name="connsiteY6" fmla="*/ 14863 h 75763"/>
                  <a:gd name="connsiteX7" fmla="*/ 48412 w 62271"/>
                  <a:gd name="connsiteY7" fmla="*/ 31562 h 75763"/>
                  <a:gd name="connsiteX8" fmla="*/ 48412 w 62271"/>
                  <a:gd name="connsiteY8" fmla="*/ 72464 h 75763"/>
                  <a:gd name="connsiteX9" fmla="*/ 60628 w 62271"/>
                  <a:gd name="connsiteY9" fmla="*/ 72464 h 75763"/>
                  <a:gd name="connsiteX10" fmla="*/ 60628 w 62271"/>
                  <a:gd name="connsiteY10" fmla="*/ 308 h 75763"/>
                  <a:gd name="connsiteX11" fmla="*/ 48412 w 62271"/>
                  <a:gd name="connsiteY11" fmla="*/ 308 h 75763"/>
                  <a:gd name="connsiteX12" fmla="*/ 48412 w 62271"/>
                  <a:gd name="connsiteY12" fmla="*/ 11399 h 75763"/>
                  <a:gd name="connsiteX13" fmla="*/ 38087 w 62271"/>
                  <a:gd name="connsiteY13" fmla="*/ 1628 h 75763"/>
                  <a:gd name="connsiteX14" fmla="*/ 24447 w 62271"/>
                  <a:gd name="connsiteY14" fmla="*/ -1568 h 75763"/>
                  <a:gd name="connsiteX15" fmla="*/ 4986 w 62271"/>
                  <a:gd name="connsiteY15" fmla="*/ 6163 h 75763"/>
                  <a:gd name="connsiteX16" fmla="*/ -1643 w 62271"/>
                  <a:gd name="connsiteY16" fmla="*/ 28779 h 75763"/>
                  <a:gd name="connsiteX17" fmla="*/ 29100 w 62271"/>
                  <a:gd name="connsiteY17" fmla="*/ 74195 h 75763"/>
                  <a:gd name="connsiteX18" fmla="*/ 29100 w 62271"/>
                  <a:gd name="connsiteY18" fmla="*/ 74195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271" h="75763">
                    <a:moveTo>
                      <a:pt x="-1643" y="28779"/>
                    </a:moveTo>
                    <a:lnTo>
                      <a:pt x="-1643" y="72464"/>
                    </a:lnTo>
                    <a:lnTo>
                      <a:pt x="10573" y="72464"/>
                    </a:lnTo>
                    <a:lnTo>
                      <a:pt x="10573" y="29232"/>
                    </a:lnTo>
                    <a:cubicBezTo>
                      <a:pt x="10573" y="22402"/>
                      <a:pt x="11940" y="17275"/>
                      <a:pt x="14674" y="13853"/>
                    </a:cubicBezTo>
                    <a:cubicBezTo>
                      <a:pt x="17422" y="10444"/>
                      <a:pt x="21543" y="8740"/>
                      <a:pt x="27039" y="8740"/>
                    </a:cubicBezTo>
                    <a:cubicBezTo>
                      <a:pt x="33625" y="8740"/>
                      <a:pt x="38830" y="10781"/>
                      <a:pt x="42654" y="14863"/>
                    </a:cubicBezTo>
                    <a:cubicBezTo>
                      <a:pt x="46493" y="18945"/>
                      <a:pt x="48412" y="24511"/>
                      <a:pt x="48412" y="31562"/>
                    </a:cubicBezTo>
                    <a:lnTo>
                      <a:pt x="48412" y="72464"/>
                    </a:lnTo>
                    <a:lnTo>
                      <a:pt x="60628" y="72464"/>
                    </a:lnTo>
                    <a:lnTo>
                      <a:pt x="60628" y="308"/>
                    </a:lnTo>
                    <a:lnTo>
                      <a:pt x="48412" y="308"/>
                    </a:lnTo>
                    <a:lnTo>
                      <a:pt x="48412" y="11399"/>
                    </a:lnTo>
                    <a:cubicBezTo>
                      <a:pt x="45452" y="7015"/>
                      <a:pt x="42010" y="3758"/>
                      <a:pt x="38087" y="1628"/>
                    </a:cubicBezTo>
                    <a:cubicBezTo>
                      <a:pt x="34177" y="-503"/>
                      <a:pt x="29631" y="-1568"/>
                      <a:pt x="24447" y="-1568"/>
                    </a:cubicBezTo>
                    <a:cubicBezTo>
                      <a:pt x="15906" y="-1568"/>
                      <a:pt x="9419" y="1009"/>
                      <a:pt x="4986" y="6163"/>
                    </a:cubicBezTo>
                    <a:cubicBezTo>
                      <a:pt x="567" y="11317"/>
                      <a:pt x="-1643" y="18856"/>
                      <a:pt x="-1643" y="28779"/>
                    </a:cubicBezTo>
                    <a:close/>
                    <a:moveTo>
                      <a:pt x="29100" y="74195"/>
                    </a:moveTo>
                    <a:lnTo>
                      <a:pt x="29100" y="74195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266E854B-BA69-B8DD-935A-ACA36C9AF36D}"/>
                  </a:ext>
                </a:extLst>
              </p:cNvPr>
              <p:cNvSpPr/>
              <p:nvPr/>
            </p:nvSpPr>
            <p:spPr>
              <a:xfrm flipV="1">
                <a:off x="4623742" y="3118172"/>
                <a:ext cx="68921" cy="75763"/>
              </a:xfrm>
              <a:custGeom>
                <a:avLst/>
                <a:gdLst>
                  <a:gd name="connsiteX0" fmla="*/ 67322 w 68921"/>
                  <a:gd name="connsiteY0" fmla="*/ 39355 h 75763"/>
                  <a:gd name="connsiteX1" fmla="*/ 67322 w 68921"/>
                  <a:gd name="connsiteY1" fmla="*/ 33562 h 75763"/>
                  <a:gd name="connsiteX2" fmla="*/ 11148 w 68921"/>
                  <a:gd name="connsiteY2" fmla="*/ 33562 h 75763"/>
                  <a:gd name="connsiteX3" fmla="*/ 18754 w 68921"/>
                  <a:gd name="connsiteY3" fmla="*/ 14904 h 75763"/>
                  <a:gd name="connsiteX4" fmla="*/ 37706 w 68921"/>
                  <a:gd name="connsiteY4" fmla="*/ 8493 h 75763"/>
                  <a:gd name="connsiteX5" fmla="*/ 51345 w 68921"/>
                  <a:gd name="connsiteY5" fmla="*/ 10163 h 75763"/>
                  <a:gd name="connsiteX6" fmla="*/ 64475 w 68921"/>
                  <a:gd name="connsiteY6" fmla="*/ 15193 h 75763"/>
                  <a:gd name="connsiteX7" fmla="*/ 64475 w 68921"/>
                  <a:gd name="connsiteY7" fmla="*/ 3978 h 75763"/>
                  <a:gd name="connsiteX8" fmla="*/ 50984 w 68921"/>
                  <a:gd name="connsiteY8" fmla="*/ -145 h 75763"/>
                  <a:gd name="connsiteX9" fmla="*/ 36983 w 68921"/>
                  <a:gd name="connsiteY9" fmla="*/ -1568 h 75763"/>
                  <a:gd name="connsiteX10" fmla="*/ 8790 w 68921"/>
                  <a:gd name="connsiteY10" fmla="*/ 8472 h 75763"/>
                  <a:gd name="connsiteX11" fmla="*/ -1599 w 68921"/>
                  <a:gd name="connsiteY11" fmla="*/ 35685 h 75763"/>
                  <a:gd name="connsiteX12" fmla="*/ 8259 w 68921"/>
                  <a:gd name="connsiteY12" fmla="*/ 63784 h 75763"/>
                  <a:gd name="connsiteX13" fmla="*/ 34859 w 68921"/>
                  <a:gd name="connsiteY13" fmla="*/ 74195 h 75763"/>
                  <a:gd name="connsiteX14" fmla="*/ 58590 w 68921"/>
                  <a:gd name="connsiteY14" fmla="*/ 64815 h 75763"/>
                  <a:gd name="connsiteX15" fmla="*/ 67322 w 68921"/>
                  <a:gd name="connsiteY15" fmla="*/ 39355 h 75763"/>
                  <a:gd name="connsiteX16" fmla="*/ 55106 w 68921"/>
                  <a:gd name="connsiteY16" fmla="*/ 42839 h 75763"/>
                  <a:gd name="connsiteX17" fmla="*/ 49497 w 68921"/>
                  <a:gd name="connsiteY17" fmla="*/ 58342 h 75763"/>
                  <a:gd name="connsiteX18" fmla="*/ 34986 w 68921"/>
                  <a:gd name="connsiteY18" fmla="*/ 64155 h 75763"/>
                  <a:gd name="connsiteX19" fmla="*/ 18627 w 68921"/>
                  <a:gd name="connsiteY19" fmla="*/ 58548 h 75763"/>
                  <a:gd name="connsiteX20" fmla="*/ 11552 w 68921"/>
                  <a:gd name="connsiteY20" fmla="*/ 42756 h 75763"/>
                  <a:gd name="connsiteX21" fmla="*/ 55106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22" y="39355"/>
                    </a:moveTo>
                    <a:lnTo>
                      <a:pt x="67322" y="33562"/>
                    </a:lnTo>
                    <a:lnTo>
                      <a:pt x="11148" y="33562"/>
                    </a:lnTo>
                    <a:cubicBezTo>
                      <a:pt x="11687" y="25398"/>
                      <a:pt x="14222" y="19179"/>
                      <a:pt x="18754" y="14904"/>
                    </a:cubicBezTo>
                    <a:cubicBezTo>
                      <a:pt x="23287" y="10630"/>
                      <a:pt x="29604" y="8493"/>
                      <a:pt x="37706" y="8493"/>
                    </a:cubicBezTo>
                    <a:cubicBezTo>
                      <a:pt x="42394" y="8493"/>
                      <a:pt x="46941" y="9049"/>
                      <a:pt x="51345" y="10163"/>
                    </a:cubicBezTo>
                    <a:cubicBezTo>
                      <a:pt x="55750" y="11276"/>
                      <a:pt x="60127" y="12953"/>
                      <a:pt x="64475" y="15193"/>
                    </a:cubicBezTo>
                    <a:lnTo>
                      <a:pt x="64475" y="3978"/>
                    </a:lnTo>
                    <a:cubicBezTo>
                      <a:pt x="60084" y="2177"/>
                      <a:pt x="55588" y="803"/>
                      <a:pt x="50984" y="-145"/>
                    </a:cubicBezTo>
                    <a:cubicBezTo>
                      <a:pt x="46381" y="-1094"/>
                      <a:pt x="41714" y="-1568"/>
                      <a:pt x="36983" y="-1568"/>
                    </a:cubicBezTo>
                    <a:cubicBezTo>
                      <a:pt x="25114" y="-1568"/>
                      <a:pt x="15716" y="1779"/>
                      <a:pt x="8790" y="8472"/>
                    </a:cubicBezTo>
                    <a:cubicBezTo>
                      <a:pt x="1864" y="15179"/>
                      <a:pt x="-1599" y="24250"/>
                      <a:pt x="-1599" y="35685"/>
                    </a:cubicBezTo>
                    <a:cubicBezTo>
                      <a:pt x="-1599" y="47491"/>
                      <a:pt x="1687" y="56857"/>
                      <a:pt x="8259" y="63784"/>
                    </a:cubicBezTo>
                    <a:cubicBezTo>
                      <a:pt x="14831" y="70725"/>
                      <a:pt x="23698" y="74195"/>
                      <a:pt x="34859" y="74195"/>
                    </a:cubicBezTo>
                    <a:cubicBezTo>
                      <a:pt x="44858" y="74195"/>
                      <a:pt x="52769" y="71069"/>
                      <a:pt x="58590" y="64815"/>
                    </a:cubicBezTo>
                    <a:cubicBezTo>
                      <a:pt x="64412" y="58575"/>
                      <a:pt x="67322" y="50089"/>
                      <a:pt x="67322" y="39355"/>
                    </a:cubicBezTo>
                    <a:close/>
                    <a:moveTo>
                      <a:pt x="55106" y="42839"/>
                    </a:moveTo>
                    <a:cubicBezTo>
                      <a:pt x="55021" y="49312"/>
                      <a:pt x="53151" y="54480"/>
                      <a:pt x="49497" y="58342"/>
                    </a:cubicBezTo>
                    <a:cubicBezTo>
                      <a:pt x="45843" y="62218"/>
                      <a:pt x="41006" y="64155"/>
                      <a:pt x="34986" y="64155"/>
                    </a:cubicBezTo>
                    <a:cubicBezTo>
                      <a:pt x="28173" y="64155"/>
                      <a:pt x="22720" y="62286"/>
                      <a:pt x="18627" y="58548"/>
                    </a:cubicBezTo>
                    <a:cubicBezTo>
                      <a:pt x="14534" y="54810"/>
                      <a:pt x="12175" y="49546"/>
                      <a:pt x="11552" y="42756"/>
                    </a:cubicBezTo>
                    <a:lnTo>
                      <a:pt x="55106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23E8012C-27DC-075A-BFEA-9081ADA345CD}"/>
                  </a:ext>
                </a:extLst>
              </p:cNvPr>
              <p:cNvSpPr/>
              <p:nvPr/>
            </p:nvSpPr>
            <p:spPr>
              <a:xfrm flipV="1">
                <a:off x="4699896" y="3192060"/>
                <a:ext cx="9064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796"/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B32178FA-BFBC-2CE8-7DD1-5889109AE1DE}"/>
                  </a:ext>
                </a:extLst>
              </p:cNvPr>
              <p:cNvSpPr/>
              <p:nvPr/>
            </p:nvSpPr>
            <p:spPr>
              <a:xfrm flipV="1">
                <a:off x="4750618" y="3118172"/>
                <a:ext cx="68921" cy="75763"/>
              </a:xfrm>
              <a:custGeom>
                <a:avLst/>
                <a:gdLst>
                  <a:gd name="connsiteX0" fmla="*/ 67336 w 68921"/>
                  <a:gd name="connsiteY0" fmla="*/ 39355 h 75763"/>
                  <a:gd name="connsiteX1" fmla="*/ 67336 w 68921"/>
                  <a:gd name="connsiteY1" fmla="*/ 33562 h 75763"/>
                  <a:gd name="connsiteX2" fmla="*/ 11162 w 68921"/>
                  <a:gd name="connsiteY2" fmla="*/ 33562 h 75763"/>
                  <a:gd name="connsiteX3" fmla="*/ 18768 w 68921"/>
                  <a:gd name="connsiteY3" fmla="*/ 14904 h 75763"/>
                  <a:gd name="connsiteX4" fmla="*/ 37720 w 68921"/>
                  <a:gd name="connsiteY4" fmla="*/ 8493 h 75763"/>
                  <a:gd name="connsiteX5" fmla="*/ 51359 w 68921"/>
                  <a:gd name="connsiteY5" fmla="*/ 10163 h 75763"/>
                  <a:gd name="connsiteX6" fmla="*/ 64489 w 68921"/>
                  <a:gd name="connsiteY6" fmla="*/ 15193 h 75763"/>
                  <a:gd name="connsiteX7" fmla="*/ 64489 w 68921"/>
                  <a:gd name="connsiteY7" fmla="*/ 3978 h 75763"/>
                  <a:gd name="connsiteX8" fmla="*/ 50998 w 68921"/>
                  <a:gd name="connsiteY8" fmla="*/ -145 h 75763"/>
                  <a:gd name="connsiteX9" fmla="*/ 36997 w 68921"/>
                  <a:gd name="connsiteY9" fmla="*/ -1568 h 75763"/>
                  <a:gd name="connsiteX10" fmla="*/ 8804 w 68921"/>
                  <a:gd name="connsiteY10" fmla="*/ 8472 h 75763"/>
                  <a:gd name="connsiteX11" fmla="*/ -1585 w 68921"/>
                  <a:gd name="connsiteY11" fmla="*/ 35685 h 75763"/>
                  <a:gd name="connsiteX12" fmla="*/ 8273 w 68921"/>
                  <a:gd name="connsiteY12" fmla="*/ 63784 h 75763"/>
                  <a:gd name="connsiteX13" fmla="*/ 34873 w 68921"/>
                  <a:gd name="connsiteY13" fmla="*/ 74195 h 75763"/>
                  <a:gd name="connsiteX14" fmla="*/ 58604 w 68921"/>
                  <a:gd name="connsiteY14" fmla="*/ 64815 h 75763"/>
                  <a:gd name="connsiteX15" fmla="*/ 67336 w 68921"/>
                  <a:gd name="connsiteY15" fmla="*/ 39355 h 75763"/>
                  <a:gd name="connsiteX16" fmla="*/ 55120 w 68921"/>
                  <a:gd name="connsiteY16" fmla="*/ 42839 h 75763"/>
                  <a:gd name="connsiteX17" fmla="*/ 49511 w 68921"/>
                  <a:gd name="connsiteY17" fmla="*/ 58342 h 75763"/>
                  <a:gd name="connsiteX18" fmla="*/ 35000 w 68921"/>
                  <a:gd name="connsiteY18" fmla="*/ 64155 h 75763"/>
                  <a:gd name="connsiteX19" fmla="*/ 18641 w 68921"/>
                  <a:gd name="connsiteY19" fmla="*/ 58548 h 75763"/>
                  <a:gd name="connsiteX20" fmla="*/ 11566 w 68921"/>
                  <a:gd name="connsiteY20" fmla="*/ 42756 h 75763"/>
                  <a:gd name="connsiteX21" fmla="*/ 55120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36" y="39355"/>
                    </a:moveTo>
                    <a:lnTo>
                      <a:pt x="67336" y="33562"/>
                    </a:lnTo>
                    <a:lnTo>
                      <a:pt x="11162" y="33562"/>
                    </a:lnTo>
                    <a:cubicBezTo>
                      <a:pt x="11701" y="25398"/>
                      <a:pt x="14236" y="19179"/>
                      <a:pt x="18768" y="14904"/>
                    </a:cubicBezTo>
                    <a:cubicBezTo>
                      <a:pt x="23301" y="10630"/>
                      <a:pt x="29618" y="8493"/>
                      <a:pt x="37720" y="8493"/>
                    </a:cubicBezTo>
                    <a:cubicBezTo>
                      <a:pt x="42408" y="8493"/>
                      <a:pt x="46955" y="9049"/>
                      <a:pt x="51359" y="10163"/>
                    </a:cubicBezTo>
                    <a:cubicBezTo>
                      <a:pt x="55764" y="11276"/>
                      <a:pt x="60141" y="12953"/>
                      <a:pt x="64489" y="15193"/>
                    </a:cubicBezTo>
                    <a:lnTo>
                      <a:pt x="64489" y="3978"/>
                    </a:lnTo>
                    <a:cubicBezTo>
                      <a:pt x="60098" y="2177"/>
                      <a:pt x="55602" y="803"/>
                      <a:pt x="50998" y="-145"/>
                    </a:cubicBezTo>
                    <a:cubicBezTo>
                      <a:pt x="46395" y="-1094"/>
                      <a:pt x="41728" y="-1568"/>
                      <a:pt x="36997" y="-1568"/>
                    </a:cubicBezTo>
                    <a:cubicBezTo>
                      <a:pt x="25128" y="-1568"/>
                      <a:pt x="15730" y="1779"/>
                      <a:pt x="8804" y="8472"/>
                    </a:cubicBezTo>
                    <a:cubicBezTo>
                      <a:pt x="1878" y="15179"/>
                      <a:pt x="-1585" y="24250"/>
                      <a:pt x="-1585" y="35685"/>
                    </a:cubicBezTo>
                    <a:cubicBezTo>
                      <a:pt x="-1585" y="47491"/>
                      <a:pt x="1701" y="56857"/>
                      <a:pt x="8273" y="63784"/>
                    </a:cubicBezTo>
                    <a:cubicBezTo>
                      <a:pt x="14845" y="70725"/>
                      <a:pt x="23712" y="74195"/>
                      <a:pt x="34873" y="74195"/>
                    </a:cubicBezTo>
                    <a:cubicBezTo>
                      <a:pt x="44872" y="74195"/>
                      <a:pt x="52783" y="71069"/>
                      <a:pt x="58604" y="64815"/>
                    </a:cubicBezTo>
                    <a:cubicBezTo>
                      <a:pt x="64426" y="58575"/>
                      <a:pt x="67336" y="50089"/>
                      <a:pt x="67336" y="39355"/>
                    </a:cubicBezTo>
                    <a:close/>
                    <a:moveTo>
                      <a:pt x="55120" y="42839"/>
                    </a:moveTo>
                    <a:cubicBezTo>
                      <a:pt x="55035" y="49312"/>
                      <a:pt x="53165" y="54480"/>
                      <a:pt x="49511" y="58342"/>
                    </a:cubicBezTo>
                    <a:cubicBezTo>
                      <a:pt x="45857" y="62218"/>
                      <a:pt x="41020" y="64155"/>
                      <a:pt x="35000" y="64155"/>
                    </a:cubicBezTo>
                    <a:cubicBezTo>
                      <a:pt x="28187" y="64155"/>
                      <a:pt x="22734" y="62286"/>
                      <a:pt x="18641" y="58548"/>
                    </a:cubicBezTo>
                    <a:cubicBezTo>
                      <a:pt x="14548" y="54810"/>
                      <a:pt x="12189" y="49546"/>
                      <a:pt x="11566" y="42756"/>
                    </a:cubicBezTo>
                    <a:lnTo>
                      <a:pt x="55120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832D6AFF-862D-80B0-9DC6-AF60E91C93E9}"/>
                  </a:ext>
                </a:extLst>
              </p:cNvPr>
              <p:cNvSpPr/>
              <p:nvPr/>
            </p:nvSpPr>
            <p:spPr>
              <a:xfrm flipV="1">
                <a:off x="4839585" y="3091805"/>
                <a:ext cx="12216" cy="100254"/>
              </a:xfrm>
              <a:custGeom>
                <a:avLst/>
                <a:gdLst>
                  <a:gd name="connsiteX0" fmla="*/ -494 w 12216"/>
                  <a:gd name="connsiteY0" fmla="*/ 98000 h 100254"/>
                  <a:gd name="connsiteX1" fmla="*/ 11723 w 12216"/>
                  <a:gd name="connsiteY1" fmla="*/ 98000 h 100254"/>
                  <a:gd name="connsiteX2" fmla="*/ 11723 w 12216"/>
                  <a:gd name="connsiteY2" fmla="*/ -2254 h 100254"/>
                  <a:gd name="connsiteX3" fmla="*/ -494 w 12216"/>
                  <a:gd name="connsiteY3" fmla="*/ -2254 h 100254"/>
                  <a:gd name="connsiteX4" fmla="*/ -494 w 12216"/>
                  <a:gd name="connsiteY4" fmla="*/ 98000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" h="100254">
                    <a:moveTo>
                      <a:pt x="-494" y="98000"/>
                    </a:moveTo>
                    <a:lnTo>
                      <a:pt x="11723" y="98000"/>
                    </a:lnTo>
                    <a:lnTo>
                      <a:pt x="11723" y="-2254"/>
                    </a:lnTo>
                    <a:lnTo>
                      <a:pt x="-494" y="-2254"/>
                    </a:lnTo>
                    <a:lnTo>
                      <a:pt x="-494" y="9800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B2341340-230C-02B7-5453-D9BF78A0AD57}"/>
                  </a:ext>
                </a:extLst>
              </p:cNvPr>
              <p:cNvSpPr/>
              <p:nvPr/>
            </p:nvSpPr>
            <p:spPr>
              <a:xfrm flipV="1">
                <a:off x="4872051" y="3118172"/>
                <a:ext cx="68921" cy="75763"/>
              </a:xfrm>
              <a:custGeom>
                <a:avLst/>
                <a:gdLst>
                  <a:gd name="connsiteX0" fmla="*/ 67350 w 68921"/>
                  <a:gd name="connsiteY0" fmla="*/ 39355 h 75763"/>
                  <a:gd name="connsiteX1" fmla="*/ 67350 w 68921"/>
                  <a:gd name="connsiteY1" fmla="*/ 33562 h 75763"/>
                  <a:gd name="connsiteX2" fmla="*/ 11176 w 68921"/>
                  <a:gd name="connsiteY2" fmla="*/ 33562 h 75763"/>
                  <a:gd name="connsiteX3" fmla="*/ 18782 w 68921"/>
                  <a:gd name="connsiteY3" fmla="*/ 14904 h 75763"/>
                  <a:gd name="connsiteX4" fmla="*/ 37733 w 68921"/>
                  <a:gd name="connsiteY4" fmla="*/ 8493 h 75763"/>
                  <a:gd name="connsiteX5" fmla="*/ 51373 w 68921"/>
                  <a:gd name="connsiteY5" fmla="*/ 10163 h 75763"/>
                  <a:gd name="connsiteX6" fmla="*/ 64503 w 68921"/>
                  <a:gd name="connsiteY6" fmla="*/ 15193 h 75763"/>
                  <a:gd name="connsiteX7" fmla="*/ 64503 w 68921"/>
                  <a:gd name="connsiteY7" fmla="*/ 3978 h 75763"/>
                  <a:gd name="connsiteX8" fmla="*/ 51012 w 68921"/>
                  <a:gd name="connsiteY8" fmla="*/ -145 h 75763"/>
                  <a:gd name="connsiteX9" fmla="*/ 37011 w 68921"/>
                  <a:gd name="connsiteY9" fmla="*/ -1568 h 75763"/>
                  <a:gd name="connsiteX10" fmla="*/ 8818 w 68921"/>
                  <a:gd name="connsiteY10" fmla="*/ 8472 h 75763"/>
                  <a:gd name="connsiteX11" fmla="*/ -1572 w 68921"/>
                  <a:gd name="connsiteY11" fmla="*/ 35685 h 75763"/>
                  <a:gd name="connsiteX12" fmla="*/ 8286 w 68921"/>
                  <a:gd name="connsiteY12" fmla="*/ 63784 h 75763"/>
                  <a:gd name="connsiteX13" fmla="*/ 34886 w 68921"/>
                  <a:gd name="connsiteY13" fmla="*/ 74195 h 75763"/>
                  <a:gd name="connsiteX14" fmla="*/ 58618 w 68921"/>
                  <a:gd name="connsiteY14" fmla="*/ 64815 h 75763"/>
                  <a:gd name="connsiteX15" fmla="*/ 67350 w 68921"/>
                  <a:gd name="connsiteY15" fmla="*/ 39355 h 75763"/>
                  <a:gd name="connsiteX16" fmla="*/ 55133 w 68921"/>
                  <a:gd name="connsiteY16" fmla="*/ 42839 h 75763"/>
                  <a:gd name="connsiteX17" fmla="*/ 49524 w 68921"/>
                  <a:gd name="connsiteY17" fmla="*/ 58342 h 75763"/>
                  <a:gd name="connsiteX18" fmla="*/ 35014 w 68921"/>
                  <a:gd name="connsiteY18" fmla="*/ 64155 h 75763"/>
                  <a:gd name="connsiteX19" fmla="*/ 18654 w 68921"/>
                  <a:gd name="connsiteY19" fmla="*/ 58548 h 75763"/>
                  <a:gd name="connsiteX20" fmla="*/ 11580 w 68921"/>
                  <a:gd name="connsiteY20" fmla="*/ 42756 h 75763"/>
                  <a:gd name="connsiteX21" fmla="*/ 55133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50" y="39355"/>
                    </a:moveTo>
                    <a:lnTo>
                      <a:pt x="67350" y="33562"/>
                    </a:lnTo>
                    <a:lnTo>
                      <a:pt x="11176" y="33562"/>
                    </a:lnTo>
                    <a:cubicBezTo>
                      <a:pt x="11714" y="25398"/>
                      <a:pt x="14249" y="19179"/>
                      <a:pt x="18782" y="14904"/>
                    </a:cubicBezTo>
                    <a:cubicBezTo>
                      <a:pt x="23314" y="10630"/>
                      <a:pt x="29631" y="8493"/>
                      <a:pt x="37733" y="8493"/>
                    </a:cubicBezTo>
                    <a:cubicBezTo>
                      <a:pt x="42421" y="8493"/>
                      <a:pt x="46968" y="9049"/>
                      <a:pt x="51373" y="10163"/>
                    </a:cubicBezTo>
                    <a:cubicBezTo>
                      <a:pt x="55778" y="11276"/>
                      <a:pt x="60154" y="12953"/>
                      <a:pt x="64503" y="15193"/>
                    </a:cubicBezTo>
                    <a:lnTo>
                      <a:pt x="64503" y="3978"/>
                    </a:lnTo>
                    <a:cubicBezTo>
                      <a:pt x="60112" y="2177"/>
                      <a:pt x="55615" y="803"/>
                      <a:pt x="51012" y="-145"/>
                    </a:cubicBezTo>
                    <a:cubicBezTo>
                      <a:pt x="46408" y="-1094"/>
                      <a:pt x="41741" y="-1568"/>
                      <a:pt x="37011" y="-1568"/>
                    </a:cubicBezTo>
                    <a:cubicBezTo>
                      <a:pt x="25141" y="-1568"/>
                      <a:pt x="15744" y="1779"/>
                      <a:pt x="8818" y="8472"/>
                    </a:cubicBezTo>
                    <a:cubicBezTo>
                      <a:pt x="1891" y="15179"/>
                      <a:pt x="-1572" y="24250"/>
                      <a:pt x="-1572" y="35685"/>
                    </a:cubicBezTo>
                    <a:cubicBezTo>
                      <a:pt x="-1572" y="47491"/>
                      <a:pt x="1714" y="56857"/>
                      <a:pt x="8286" y="63784"/>
                    </a:cubicBezTo>
                    <a:cubicBezTo>
                      <a:pt x="14858" y="70725"/>
                      <a:pt x="23725" y="74195"/>
                      <a:pt x="34886" y="74195"/>
                    </a:cubicBezTo>
                    <a:cubicBezTo>
                      <a:pt x="44886" y="74195"/>
                      <a:pt x="52796" y="71069"/>
                      <a:pt x="58618" y="64815"/>
                    </a:cubicBezTo>
                    <a:cubicBezTo>
                      <a:pt x="64439" y="58575"/>
                      <a:pt x="67350" y="50089"/>
                      <a:pt x="67350" y="39355"/>
                    </a:cubicBezTo>
                    <a:close/>
                    <a:moveTo>
                      <a:pt x="55133" y="42839"/>
                    </a:moveTo>
                    <a:cubicBezTo>
                      <a:pt x="55048" y="49312"/>
                      <a:pt x="53179" y="54480"/>
                      <a:pt x="49524" y="58342"/>
                    </a:cubicBezTo>
                    <a:cubicBezTo>
                      <a:pt x="45870" y="62218"/>
                      <a:pt x="41033" y="64155"/>
                      <a:pt x="35014" y="64155"/>
                    </a:cubicBezTo>
                    <a:cubicBezTo>
                      <a:pt x="28201" y="64155"/>
                      <a:pt x="22748" y="62286"/>
                      <a:pt x="18654" y="58548"/>
                    </a:cubicBezTo>
                    <a:cubicBezTo>
                      <a:pt x="14561" y="54810"/>
                      <a:pt x="12203" y="49546"/>
                      <a:pt x="11580" y="42756"/>
                    </a:cubicBezTo>
                    <a:lnTo>
                      <a:pt x="55133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F77244DF-3C6F-C3A3-033F-9E3FBC58E718}"/>
                  </a:ext>
                </a:extLst>
              </p:cNvPr>
              <p:cNvSpPr/>
              <p:nvPr/>
            </p:nvSpPr>
            <p:spPr>
              <a:xfrm flipV="1">
                <a:off x="4960551" y="3118172"/>
                <a:ext cx="108565" cy="73887"/>
              </a:xfrm>
              <a:custGeom>
                <a:avLst/>
                <a:gdLst>
                  <a:gd name="connsiteX0" fmla="*/ 55641 w 108565"/>
                  <a:gd name="connsiteY0" fmla="*/ 56688 h 73887"/>
                  <a:gd name="connsiteX1" fmla="*/ 66604 w 108565"/>
                  <a:gd name="connsiteY1" fmla="*/ 68480 h 73887"/>
                  <a:gd name="connsiteX2" fmla="*/ 81604 w 108565"/>
                  <a:gd name="connsiteY2" fmla="*/ 72274 h 73887"/>
                  <a:gd name="connsiteX3" fmla="*/ 99535 w 108565"/>
                  <a:gd name="connsiteY3" fmla="*/ 64378 h 73887"/>
                  <a:gd name="connsiteX4" fmla="*/ 105845 w 108565"/>
                  <a:gd name="connsiteY4" fmla="*/ 41948 h 73887"/>
                  <a:gd name="connsiteX5" fmla="*/ 105845 w 108565"/>
                  <a:gd name="connsiteY5" fmla="*/ -1613 h 73887"/>
                  <a:gd name="connsiteX6" fmla="*/ 93565 w 108565"/>
                  <a:gd name="connsiteY6" fmla="*/ -1613 h 73887"/>
                  <a:gd name="connsiteX7" fmla="*/ 93565 w 108565"/>
                  <a:gd name="connsiteY7" fmla="*/ 41556 h 73887"/>
                  <a:gd name="connsiteX8" fmla="*/ 89762 w 108565"/>
                  <a:gd name="connsiteY8" fmla="*/ 56936 h 73887"/>
                  <a:gd name="connsiteX9" fmla="*/ 78226 w 108565"/>
                  <a:gd name="connsiteY9" fmla="*/ 61966 h 73887"/>
                  <a:gd name="connsiteX10" fmla="*/ 63205 w 108565"/>
                  <a:gd name="connsiteY10" fmla="*/ 55843 h 73887"/>
                  <a:gd name="connsiteX11" fmla="*/ 57702 w 108565"/>
                  <a:gd name="connsiteY11" fmla="*/ 39165 h 73887"/>
                  <a:gd name="connsiteX12" fmla="*/ 57702 w 108565"/>
                  <a:gd name="connsiteY12" fmla="*/ -1613 h 73887"/>
                  <a:gd name="connsiteX13" fmla="*/ 45422 w 108565"/>
                  <a:gd name="connsiteY13" fmla="*/ -1613 h 73887"/>
                  <a:gd name="connsiteX14" fmla="*/ 45422 w 108565"/>
                  <a:gd name="connsiteY14" fmla="*/ 41556 h 73887"/>
                  <a:gd name="connsiteX15" fmla="*/ 41640 w 108565"/>
                  <a:gd name="connsiteY15" fmla="*/ 56977 h 73887"/>
                  <a:gd name="connsiteX16" fmla="*/ 29955 w 108565"/>
                  <a:gd name="connsiteY16" fmla="*/ 61966 h 73887"/>
                  <a:gd name="connsiteX17" fmla="*/ 15062 w 108565"/>
                  <a:gd name="connsiteY17" fmla="*/ 55822 h 73887"/>
                  <a:gd name="connsiteX18" fmla="*/ 9559 w 108565"/>
                  <a:gd name="connsiteY18" fmla="*/ 39165 h 73887"/>
                  <a:gd name="connsiteX19" fmla="*/ 9559 w 108565"/>
                  <a:gd name="connsiteY19" fmla="*/ -1613 h 73887"/>
                  <a:gd name="connsiteX20" fmla="*/ -2721 w 108565"/>
                  <a:gd name="connsiteY20" fmla="*/ -1613 h 73887"/>
                  <a:gd name="connsiteX21" fmla="*/ -2721 w 108565"/>
                  <a:gd name="connsiteY21" fmla="*/ 70542 h 73887"/>
                  <a:gd name="connsiteX22" fmla="*/ 9559 w 108565"/>
                  <a:gd name="connsiteY22" fmla="*/ 70542 h 73887"/>
                  <a:gd name="connsiteX23" fmla="*/ 9559 w 108565"/>
                  <a:gd name="connsiteY23" fmla="*/ 59327 h 73887"/>
                  <a:gd name="connsiteX24" fmla="*/ 19587 w 108565"/>
                  <a:gd name="connsiteY24" fmla="*/ 69120 h 73887"/>
                  <a:gd name="connsiteX25" fmla="*/ 33461 w 108565"/>
                  <a:gd name="connsiteY25" fmla="*/ 72274 h 73887"/>
                  <a:gd name="connsiteX26" fmla="*/ 47249 w 108565"/>
                  <a:gd name="connsiteY26" fmla="*/ 68274 h 73887"/>
                  <a:gd name="connsiteX27" fmla="*/ 55641 w 108565"/>
                  <a:gd name="connsiteY27" fmla="*/ 56688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8565" h="73887">
                    <a:moveTo>
                      <a:pt x="55641" y="56688"/>
                    </a:moveTo>
                    <a:cubicBezTo>
                      <a:pt x="58701" y="62021"/>
                      <a:pt x="62355" y="65951"/>
                      <a:pt x="66604" y="68480"/>
                    </a:cubicBezTo>
                    <a:cubicBezTo>
                      <a:pt x="70853" y="71009"/>
                      <a:pt x="75853" y="72274"/>
                      <a:pt x="81604" y="72274"/>
                    </a:cubicBezTo>
                    <a:cubicBezTo>
                      <a:pt x="89351" y="72274"/>
                      <a:pt x="95329" y="69642"/>
                      <a:pt x="99535" y="64378"/>
                    </a:cubicBezTo>
                    <a:cubicBezTo>
                      <a:pt x="103742" y="59128"/>
                      <a:pt x="105845" y="51651"/>
                      <a:pt x="105845" y="41948"/>
                    </a:cubicBezTo>
                    <a:lnTo>
                      <a:pt x="105845" y="-1613"/>
                    </a:lnTo>
                    <a:lnTo>
                      <a:pt x="93565" y="-1613"/>
                    </a:lnTo>
                    <a:lnTo>
                      <a:pt x="93565" y="41556"/>
                    </a:lnTo>
                    <a:cubicBezTo>
                      <a:pt x="93565" y="48469"/>
                      <a:pt x="92297" y="53596"/>
                      <a:pt x="89762" y="56936"/>
                    </a:cubicBezTo>
                    <a:cubicBezTo>
                      <a:pt x="87241" y="60289"/>
                      <a:pt x="83395" y="61966"/>
                      <a:pt x="78226" y="61966"/>
                    </a:cubicBezTo>
                    <a:cubicBezTo>
                      <a:pt x="71894" y="61966"/>
                      <a:pt x="66887" y="59925"/>
                      <a:pt x="63205" y="55843"/>
                    </a:cubicBezTo>
                    <a:cubicBezTo>
                      <a:pt x="59536" y="51775"/>
                      <a:pt x="57702" y="46215"/>
                      <a:pt x="57702" y="39165"/>
                    </a:cubicBezTo>
                    <a:lnTo>
                      <a:pt x="57702" y="-1613"/>
                    </a:lnTo>
                    <a:lnTo>
                      <a:pt x="45422" y="-1613"/>
                    </a:lnTo>
                    <a:lnTo>
                      <a:pt x="45422" y="41556"/>
                    </a:lnTo>
                    <a:cubicBezTo>
                      <a:pt x="45422" y="48510"/>
                      <a:pt x="44162" y="53651"/>
                      <a:pt x="41640" y="56977"/>
                    </a:cubicBezTo>
                    <a:cubicBezTo>
                      <a:pt x="39119" y="60303"/>
                      <a:pt x="35224" y="61966"/>
                      <a:pt x="29955" y="61966"/>
                    </a:cubicBezTo>
                    <a:cubicBezTo>
                      <a:pt x="23709" y="61966"/>
                      <a:pt x="18745" y="59918"/>
                      <a:pt x="15062" y="55822"/>
                    </a:cubicBezTo>
                    <a:cubicBezTo>
                      <a:pt x="11394" y="51727"/>
                      <a:pt x="9559" y="46174"/>
                      <a:pt x="9559" y="39165"/>
                    </a:cubicBezTo>
                    <a:lnTo>
                      <a:pt x="9559" y="-1613"/>
                    </a:lnTo>
                    <a:lnTo>
                      <a:pt x="-2721" y="-1613"/>
                    </a:lnTo>
                    <a:lnTo>
                      <a:pt x="-2721" y="70542"/>
                    </a:lnTo>
                    <a:lnTo>
                      <a:pt x="9559" y="70542"/>
                    </a:lnTo>
                    <a:lnTo>
                      <a:pt x="9559" y="59327"/>
                    </a:lnTo>
                    <a:cubicBezTo>
                      <a:pt x="12350" y="63753"/>
                      <a:pt x="15692" y="67017"/>
                      <a:pt x="19587" y="69120"/>
                    </a:cubicBezTo>
                    <a:cubicBezTo>
                      <a:pt x="23482" y="71222"/>
                      <a:pt x="28107" y="72274"/>
                      <a:pt x="33461" y="72274"/>
                    </a:cubicBezTo>
                    <a:cubicBezTo>
                      <a:pt x="38872" y="72274"/>
                      <a:pt x="43468" y="70941"/>
                      <a:pt x="47249" y="68274"/>
                    </a:cubicBezTo>
                    <a:cubicBezTo>
                      <a:pt x="51031" y="65622"/>
                      <a:pt x="53829" y="61760"/>
                      <a:pt x="55641" y="566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493D7585-9311-15C0-EABD-21D547DBA2C6}"/>
                  </a:ext>
                </a:extLst>
              </p:cNvPr>
              <p:cNvSpPr/>
              <p:nvPr/>
            </p:nvSpPr>
            <p:spPr>
              <a:xfrm flipV="1">
                <a:off x="5088161" y="3118172"/>
                <a:ext cx="68921" cy="75763"/>
              </a:xfrm>
              <a:custGeom>
                <a:avLst/>
                <a:gdLst>
                  <a:gd name="connsiteX0" fmla="*/ 67373 w 68921"/>
                  <a:gd name="connsiteY0" fmla="*/ 39355 h 75763"/>
                  <a:gd name="connsiteX1" fmla="*/ 67373 w 68921"/>
                  <a:gd name="connsiteY1" fmla="*/ 33562 h 75763"/>
                  <a:gd name="connsiteX2" fmla="*/ 11200 w 68921"/>
                  <a:gd name="connsiteY2" fmla="*/ 33562 h 75763"/>
                  <a:gd name="connsiteX3" fmla="*/ 18806 w 68921"/>
                  <a:gd name="connsiteY3" fmla="*/ 14904 h 75763"/>
                  <a:gd name="connsiteX4" fmla="*/ 37757 w 68921"/>
                  <a:gd name="connsiteY4" fmla="*/ 8493 h 75763"/>
                  <a:gd name="connsiteX5" fmla="*/ 51397 w 68921"/>
                  <a:gd name="connsiteY5" fmla="*/ 10163 h 75763"/>
                  <a:gd name="connsiteX6" fmla="*/ 64527 w 68921"/>
                  <a:gd name="connsiteY6" fmla="*/ 15193 h 75763"/>
                  <a:gd name="connsiteX7" fmla="*/ 64527 w 68921"/>
                  <a:gd name="connsiteY7" fmla="*/ 3978 h 75763"/>
                  <a:gd name="connsiteX8" fmla="*/ 51035 w 68921"/>
                  <a:gd name="connsiteY8" fmla="*/ -145 h 75763"/>
                  <a:gd name="connsiteX9" fmla="*/ 37035 w 68921"/>
                  <a:gd name="connsiteY9" fmla="*/ -1568 h 75763"/>
                  <a:gd name="connsiteX10" fmla="*/ 8841 w 68921"/>
                  <a:gd name="connsiteY10" fmla="*/ 8472 h 75763"/>
                  <a:gd name="connsiteX11" fmla="*/ -1548 w 68921"/>
                  <a:gd name="connsiteY11" fmla="*/ 35685 h 75763"/>
                  <a:gd name="connsiteX12" fmla="*/ 8310 w 68921"/>
                  <a:gd name="connsiteY12" fmla="*/ 63784 h 75763"/>
                  <a:gd name="connsiteX13" fmla="*/ 34910 w 68921"/>
                  <a:gd name="connsiteY13" fmla="*/ 74195 h 75763"/>
                  <a:gd name="connsiteX14" fmla="*/ 58641 w 68921"/>
                  <a:gd name="connsiteY14" fmla="*/ 64815 h 75763"/>
                  <a:gd name="connsiteX15" fmla="*/ 67373 w 68921"/>
                  <a:gd name="connsiteY15" fmla="*/ 39355 h 75763"/>
                  <a:gd name="connsiteX16" fmla="*/ 55157 w 68921"/>
                  <a:gd name="connsiteY16" fmla="*/ 42839 h 75763"/>
                  <a:gd name="connsiteX17" fmla="*/ 49548 w 68921"/>
                  <a:gd name="connsiteY17" fmla="*/ 58342 h 75763"/>
                  <a:gd name="connsiteX18" fmla="*/ 35037 w 68921"/>
                  <a:gd name="connsiteY18" fmla="*/ 64155 h 75763"/>
                  <a:gd name="connsiteX19" fmla="*/ 18678 w 68921"/>
                  <a:gd name="connsiteY19" fmla="*/ 58548 h 75763"/>
                  <a:gd name="connsiteX20" fmla="*/ 11603 w 68921"/>
                  <a:gd name="connsiteY20" fmla="*/ 42756 h 75763"/>
                  <a:gd name="connsiteX21" fmla="*/ 55157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73" y="39355"/>
                    </a:moveTo>
                    <a:lnTo>
                      <a:pt x="67373" y="33562"/>
                    </a:lnTo>
                    <a:lnTo>
                      <a:pt x="11200" y="33562"/>
                    </a:lnTo>
                    <a:cubicBezTo>
                      <a:pt x="11738" y="25398"/>
                      <a:pt x="14273" y="19179"/>
                      <a:pt x="18806" y="14904"/>
                    </a:cubicBezTo>
                    <a:cubicBezTo>
                      <a:pt x="23338" y="10630"/>
                      <a:pt x="29655" y="8493"/>
                      <a:pt x="37757" y="8493"/>
                    </a:cubicBezTo>
                    <a:cubicBezTo>
                      <a:pt x="42445" y="8493"/>
                      <a:pt x="46992" y="9049"/>
                      <a:pt x="51397" y="10163"/>
                    </a:cubicBezTo>
                    <a:cubicBezTo>
                      <a:pt x="55802" y="11276"/>
                      <a:pt x="60178" y="12953"/>
                      <a:pt x="64527" y="15193"/>
                    </a:cubicBezTo>
                    <a:lnTo>
                      <a:pt x="64527" y="3978"/>
                    </a:lnTo>
                    <a:cubicBezTo>
                      <a:pt x="60136" y="2177"/>
                      <a:pt x="55639" y="803"/>
                      <a:pt x="51035" y="-145"/>
                    </a:cubicBezTo>
                    <a:cubicBezTo>
                      <a:pt x="46432" y="-1094"/>
                      <a:pt x="41765" y="-1568"/>
                      <a:pt x="37035" y="-1568"/>
                    </a:cubicBezTo>
                    <a:cubicBezTo>
                      <a:pt x="25165" y="-1568"/>
                      <a:pt x="15768" y="1779"/>
                      <a:pt x="8841" y="8472"/>
                    </a:cubicBezTo>
                    <a:cubicBezTo>
                      <a:pt x="1915" y="15179"/>
                      <a:pt x="-1548" y="24250"/>
                      <a:pt x="-1548" y="35685"/>
                    </a:cubicBezTo>
                    <a:cubicBezTo>
                      <a:pt x="-1548" y="47491"/>
                      <a:pt x="1738" y="56857"/>
                      <a:pt x="8310" y="63784"/>
                    </a:cubicBezTo>
                    <a:cubicBezTo>
                      <a:pt x="14882" y="70725"/>
                      <a:pt x="23749" y="74195"/>
                      <a:pt x="34910" y="74195"/>
                    </a:cubicBezTo>
                    <a:cubicBezTo>
                      <a:pt x="44910" y="74195"/>
                      <a:pt x="52820" y="71069"/>
                      <a:pt x="58641" y="64815"/>
                    </a:cubicBezTo>
                    <a:cubicBezTo>
                      <a:pt x="64463" y="58575"/>
                      <a:pt x="67373" y="50089"/>
                      <a:pt x="67373" y="39355"/>
                    </a:cubicBezTo>
                    <a:close/>
                    <a:moveTo>
                      <a:pt x="55157" y="42839"/>
                    </a:moveTo>
                    <a:cubicBezTo>
                      <a:pt x="55072" y="49312"/>
                      <a:pt x="53203" y="54480"/>
                      <a:pt x="49548" y="58342"/>
                    </a:cubicBezTo>
                    <a:cubicBezTo>
                      <a:pt x="45894" y="62218"/>
                      <a:pt x="41057" y="64155"/>
                      <a:pt x="35037" y="64155"/>
                    </a:cubicBezTo>
                    <a:cubicBezTo>
                      <a:pt x="28225" y="64155"/>
                      <a:pt x="22772" y="62286"/>
                      <a:pt x="18678" y="58548"/>
                    </a:cubicBezTo>
                    <a:cubicBezTo>
                      <a:pt x="14585" y="54810"/>
                      <a:pt x="12227" y="49546"/>
                      <a:pt x="11603" y="42756"/>
                    </a:cubicBezTo>
                    <a:lnTo>
                      <a:pt x="55157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2CC7FDFB-4AB9-1A5E-3CBF-3153835A7EAE}"/>
                  </a:ext>
                </a:extLst>
              </p:cNvPr>
              <p:cNvSpPr/>
              <p:nvPr/>
            </p:nvSpPr>
            <p:spPr>
              <a:xfrm flipV="1">
                <a:off x="5176660" y="3118172"/>
                <a:ext cx="62292" cy="73887"/>
              </a:xfrm>
              <a:custGeom>
                <a:avLst/>
                <a:gdLst>
                  <a:gd name="connsiteX0" fmla="*/ 60682 w 62292"/>
                  <a:gd name="connsiteY0" fmla="*/ 41948 h 73887"/>
                  <a:gd name="connsiteX1" fmla="*/ 60682 w 62292"/>
                  <a:gd name="connsiteY1" fmla="*/ -1613 h 73887"/>
                  <a:gd name="connsiteX2" fmla="*/ 48466 w 62292"/>
                  <a:gd name="connsiteY2" fmla="*/ -1613 h 73887"/>
                  <a:gd name="connsiteX3" fmla="*/ 48466 w 62292"/>
                  <a:gd name="connsiteY3" fmla="*/ 41556 h 73887"/>
                  <a:gd name="connsiteX4" fmla="*/ 44344 w 62292"/>
                  <a:gd name="connsiteY4" fmla="*/ 56874 h 73887"/>
                  <a:gd name="connsiteX5" fmla="*/ 32000 w 62292"/>
                  <a:gd name="connsiteY5" fmla="*/ 61966 h 73887"/>
                  <a:gd name="connsiteX6" fmla="*/ 16385 w 62292"/>
                  <a:gd name="connsiteY6" fmla="*/ 55843 h 73887"/>
                  <a:gd name="connsiteX7" fmla="*/ 10670 w 62292"/>
                  <a:gd name="connsiteY7" fmla="*/ 39165 h 73887"/>
                  <a:gd name="connsiteX8" fmla="*/ 10670 w 62292"/>
                  <a:gd name="connsiteY8" fmla="*/ -1613 h 73887"/>
                  <a:gd name="connsiteX9" fmla="*/ -1610 w 62292"/>
                  <a:gd name="connsiteY9" fmla="*/ -1613 h 73887"/>
                  <a:gd name="connsiteX10" fmla="*/ -1610 w 62292"/>
                  <a:gd name="connsiteY10" fmla="*/ 70542 h 73887"/>
                  <a:gd name="connsiteX11" fmla="*/ 10670 w 62292"/>
                  <a:gd name="connsiteY11" fmla="*/ 70542 h 73887"/>
                  <a:gd name="connsiteX12" fmla="*/ 10670 w 62292"/>
                  <a:gd name="connsiteY12" fmla="*/ 59327 h 73887"/>
                  <a:gd name="connsiteX13" fmla="*/ 20995 w 62292"/>
                  <a:gd name="connsiteY13" fmla="*/ 69058 h 73887"/>
                  <a:gd name="connsiteX14" fmla="*/ 34720 w 62292"/>
                  <a:gd name="connsiteY14" fmla="*/ 72274 h 73887"/>
                  <a:gd name="connsiteX15" fmla="*/ 54096 w 62292"/>
                  <a:gd name="connsiteY15" fmla="*/ 64584 h 73887"/>
                  <a:gd name="connsiteX16" fmla="*/ 60682 w 62292"/>
                  <a:gd name="connsiteY16" fmla="*/ 41948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92" h="73887">
                    <a:moveTo>
                      <a:pt x="60682" y="41948"/>
                    </a:moveTo>
                    <a:lnTo>
                      <a:pt x="60682" y="-1613"/>
                    </a:lnTo>
                    <a:lnTo>
                      <a:pt x="48466" y="-1613"/>
                    </a:lnTo>
                    <a:lnTo>
                      <a:pt x="48466" y="41556"/>
                    </a:lnTo>
                    <a:cubicBezTo>
                      <a:pt x="48466" y="48387"/>
                      <a:pt x="47092" y="53493"/>
                      <a:pt x="44344" y="56874"/>
                    </a:cubicBezTo>
                    <a:cubicBezTo>
                      <a:pt x="41597" y="60269"/>
                      <a:pt x="37482" y="61966"/>
                      <a:pt x="32000" y="61966"/>
                    </a:cubicBezTo>
                    <a:cubicBezTo>
                      <a:pt x="25400" y="61966"/>
                      <a:pt x="20195" y="59925"/>
                      <a:pt x="16385" y="55843"/>
                    </a:cubicBezTo>
                    <a:cubicBezTo>
                      <a:pt x="12575" y="51775"/>
                      <a:pt x="10670" y="46215"/>
                      <a:pt x="10670" y="39165"/>
                    </a:cubicBezTo>
                    <a:lnTo>
                      <a:pt x="10670" y="-1613"/>
                    </a:lnTo>
                    <a:lnTo>
                      <a:pt x="-1610" y="-1613"/>
                    </a:lnTo>
                    <a:lnTo>
                      <a:pt x="-1610" y="70542"/>
                    </a:lnTo>
                    <a:lnTo>
                      <a:pt x="10670" y="70542"/>
                    </a:lnTo>
                    <a:lnTo>
                      <a:pt x="10670" y="59327"/>
                    </a:lnTo>
                    <a:cubicBezTo>
                      <a:pt x="13602" y="63670"/>
                      <a:pt x="17043" y="66914"/>
                      <a:pt x="20995" y="69058"/>
                    </a:cubicBezTo>
                    <a:cubicBezTo>
                      <a:pt x="24961" y="71202"/>
                      <a:pt x="29536" y="72274"/>
                      <a:pt x="34720" y="72274"/>
                    </a:cubicBezTo>
                    <a:cubicBezTo>
                      <a:pt x="43261" y="72274"/>
                      <a:pt x="49719" y="69711"/>
                      <a:pt x="54096" y="64584"/>
                    </a:cubicBezTo>
                    <a:cubicBezTo>
                      <a:pt x="58487" y="59457"/>
                      <a:pt x="60682" y="51912"/>
                      <a:pt x="60682" y="419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EA7011D-D9AC-4617-8D1A-1737032808AD}"/>
                  </a:ext>
                </a:extLst>
              </p:cNvPr>
              <p:cNvSpPr/>
              <p:nvPr/>
            </p:nvSpPr>
            <p:spPr>
              <a:xfrm flipV="1">
                <a:off x="5254148" y="3099412"/>
                <a:ext cx="46400" cy="92647"/>
              </a:xfrm>
              <a:custGeom>
                <a:avLst/>
                <a:gdLst>
                  <a:gd name="connsiteX0" fmla="*/ 20426 w 46400"/>
                  <a:gd name="connsiteY0" fmla="*/ 90578 h 92647"/>
                  <a:gd name="connsiteX1" fmla="*/ 20426 w 46400"/>
                  <a:gd name="connsiteY1" fmla="*/ 70086 h 92647"/>
                  <a:gd name="connsiteX2" fmla="*/ 45581 w 46400"/>
                  <a:gd name="connsiteY2" fmla="*/ 70086 h 92647"/>
                  <a:gd name="connsiteX3" fmla="*/ 45581 w 46400"/>
                  <a:gd name="connsiteY3" fmla="*/ 60871 h 92647"/>
                  <a:gd name="connsiteX4" fmla="*/ 20426 w 46400"/>
                  <a:gd name="connsiteY4" fmla="*/ 60871 h 92647"/>
                  <a:gd name="connsiteX5" fmla="*/ 20426 w 46400"/>
                  <a:gd name="connsiteY5" fmla="*/ 21701 h 92647"/>
                  <a:gd name="connsiteX6" fmla="*/ 22912 w 46400"/>
                  <a:gd name="connsiteY6" fmla="*/ 10362 h 92647"/>
                  <a:gd name="connsiteX7" fmla="*/ 33046 w 46400"/>
                  <a:gd name="connsiteY7" fmla="*/ 7847 h 92647"/>
                  <a:gd name="connsiteX8" fmla="*/ 45581 w 46400"/>
                  <a:gd name="connsiteY8" fmla="*/ 7847 h 92647"/>
                  <a:gd name="connsiteX9" fmla="*/ 45581 w 46400"/>
                  <a:gd name="connsiteY9" fmla="*/ -2070 h 92647"/>
                  <a:gd name="connsiteX10" fmla="*/ 33046 w 46400"/>
                  <a:gd name="connsiteY10" fmla="*/ -2070 h 92647"/>
                  <a:gd name="connsiteX11" fmla="*/ 13521 w 46400"/>
                  <a:gd name="connsiteY11" fmla="*/ 3043 h 92647"/>
                  <a:gd name="connsiteX12" fmla="*/ 8146 w 46400"/>
                  <a:gd name="connsiteY12" fmla="*/ 21701 h 92647"/>
                  <a:gd name="connsiteX13" fmla="*/ 8146 w 46400"/>
                  <a:gd name="connsiteY13" fmla="*/ 60871 h 92647"/>
                  <a:gd name="connsiteX14" fmla="*/ -820 w 46400"/>
                  <a:gd name="connsiteY14" fmla="*/ 60871 h 92647"/>
                  <a:gd name="connsiteX15" fmla="*/ -820 w 46400"/>
                  <a:gd name="connsiteY15" fmla="*/ 70086 h 92647"/>
                  <a:gd name="connsiteX16" fmla="*/ 8146 w 46400"/>
                  <a:gd name="connsiteY16" fmla="*/ 70086 h 92647"/>
                  <a:gd name="connsiteX17" fmla="*/ 8146 w 46400"/>
                  <a:gd name="connsiteY17" fmla="*/ 90578 h 92647"/>
                  <a:gd name="connsiteX18" fmla="*/ 20426 w 46400"/>
                  <a:gd name="connsiteY18" fmla="*/ 90578 h 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400" h="92647">
                    <a:moveTo>
                      <a:pt x="20426" y="90578"/>
                    </a:moveTo>
                    <a:lnTo>
                      <a:pt x="20426" y="70086"/>
                    </a:lnTo>
                    <a:lnTo>
                      <a:pt x="45581" y="70086"/>
                    </a:lnTo>
                    <a:lnTo>
                      <a:pt x="45581" y="60871"/>
                    </a:lnTo>
                    <a:lnTo>
                      <a:pt x="20426" y="60871"/>
                    </a:lnTo>
                    <a:lnTo>
                      <a:pt x="20426" y="21701"/>
                    </a:lnTo>
                    <a:cubicBezTo>
                      <a:pt x="20426" y="15818"/>
                      <a:pt x="21255" y="12039"/>
                      <a:pt x="22912" y="10362"/>
                    </a:cubicBezTo>
                    <a:cubicBezTo>
                      <a:pt x="24569" y="8685"/>
                      <a:pt x="27947" y="7847"/>
                      <a:pt x="33046" y="7847"/>
                    </a:cubicBezTo>
                    <a:lnTo>
                      <a:pt x="45581" y="7847"/>
                    </a:lnTo>
                    <a:lnTo>
                      <a:pt x="45581" y="-2070"/>
                    </a:lnTo>
                    <a:lnTo>
                      <a:pt x="33046" y="-2070"/>
                    </a:lnTo>
                    <a:cubicBezTo>
                      <a:pt x="23613" y="-2070"/>
                      <a:pt x="17105" y="-365"/>
                      <a:pt x="13521" y="3043"/>
                    </a:cubicBezTo>
                    <a:cubicBezTo>
                      <a:pt x="9938" y="6465"/>
                      <a:pt x="8146" y="12685"/>
                      <a:pt x="8146" y="21701"/>
                    </a:cubicBezTo>
                    <a:lnTo>
                      <a:pt x="8146" y="60871"/>
                    </a:lnTo>
                    <a:lnTo>
                      <a:pt x="-820" y="60871"/>
                    </a:lnTo>
                    <a:lnTo>
                      <a:pt x="-820" y="70086"/>
                    </a:lnTo>
                    <a:lnTo>
                      <a:pt x="8146" y="70086"/>
                    </a:lnTo>
                    <a:lnTo>
                      <a:pt x="8146" y="90578"/>
                    </a:lnTo>
                    <a:lnTo>
                      <a:pt x="20426" y="90578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C399A8BD-415A-88A4-6C8F-F1C1E27A82B0}"/>
                  </a:ext>
                </a:extLst>
              </p:cNvPr>
              <p:cNvSpPr/>
              <p:nvPr/>
            </p:nvSpPr>
            <p:spPr>
              <a:xfrm flipV="1">
                <a:off x="5311180" y="3118172"/>
                <a:ext cx="56832" cy="75763"/>
              </a:xfrm>
              <a:custGeom>
                <a:avLst/>
                <a:gdLst>
                  <a:gd name="connsiteX0" fmla="*/ 51605 w 56832"/>
                  <a:gd name="connsiteY0" fmla="*/ 70340 h 75763"/>
                  <a:gd name="connsiteX1" fmla="*/ 51605 w 56832"/>
                  <a:gd name="connsiteY1" fmla="*/ 59125 h 75763"/>
                  <a:gd name="connsiteX2" fmla="*/ 40855 w 56832"/>
                  <a:gd name="connsiteY2" fmla="*/ 62980 h 75763"/>
                  <a:gd name="connsiteX3" fmla="*/ 29297 w 56832"/>
                  <a:gd name="connsiteY3" fmla="*/ 64279 h 75763"/>
                  <a:gd name="connsiteX4" fmla="*/ 15657 w 56832"/>
                  <a:gd name="connsiteY4" fmla="*/ 61578 h 75763"/>
                  <a:gd name="connsiteX5" fmla="*/ 11110 w 56832"/>
                  <a:gd name="connsiteY5" fmla="*/ 53456 h 75763"/>
                  <a:gd name="connsiteX6" fmla="*/ 14361 w 56832"/>
                  <a:gd name="connsiteY6" fmla="*/ 46982 h 75763"/>
                  <a:gd name="connsiteX7" fmla="*/ 27448 w 56832"/>
                  <a:gd name="connsiteY7" fmla="*/ 42509 h 75763"/>
                  <a:gd name="connsiteX8" fmla="*/ 31634 w 56832"/>
                  <a:gd name="connsiteY8" fmla="*/ 41602 h 75763"/>
                  <a:gd name="connsiteX9" fmla="*/ 50118 w 56832"/>
                  <a:gd name="connsiteY9" fmla="*/ 33974 h 75763"/>
                  <a:gd name="connsiteX10" fmla="*/ 55599 w 56832"/>
                  <a:gd name="connsiteY10" fmla="*/ 20223 h 75763"/>
                  <a:gd name="connsiteX11" fmla="*/ 47398 w 56832"/>
                  <a:gd name="connsiteY11" fmla="*/ 4287 h 75763"/>
                  <a:gd name="connsiteX12" fmla="*/ 24856 w 56832"/>
                  <a:gd name="connsiteY12" fmla="*/ -1568 h 75763"/>
                  <a:gd name="connsiteX13" fmla="*/ 12406 w 56832"/>
                  <a:gd name="connsiteY13" fmla="*/ -434 h 75763"/>
                  <a:gd name="connsiteX14" fmla="*/ -1233 w 56832"/>
                  <a:gd name="connsiteY14" fmla="*/ 2947 h 75763"/>
                  <a:gd name="connsiteX15" fmla="*/ -1233 w 56832"/>
                  <a:gd name="connsiteY15" fmla="*/ 15193 h 75763"/>
                  <a:gd name="connsiteX16" fmla="*/ 12109 w 56832"/>
                  <a:gd name="connsiteY16" fmla="*/ 10059 h 75763"/>
                  <a:gd name="connsiteX17" fmla="*/ 25133 w 56832"/>
                  <a:gd name="connsiteY17" fmla="*/ 8369 h 75763"/>
                  <a:gd name="connsiteX18" fmla="*/ 38390 w 56832"/>
                  <a:gd name="connsiteY18" fmla="*/ 11235 h 75763"/>
                  <a:gd name="connsiteX19" fmla="*/ 43043 w 56832"/>
                  <a:gd name="connsiteY19" fmla="*/ 19316 h 75763"/>
                  <a:gd name="connsiteX20" fmla="*/ 39686 w 56832"/>
                  <a:gd name="connsiteY20" fmla="*/ 26717 h 75763"/>
                  <a:gd name="connsiteX21" fmla="*/ 24984 w 56832"/>
                  <a:gd name="connsiteY21" fmla="*/ 31685 h 75763"/>
                  <a:gd name="connsiteX22" fmla="*/ 20735 w 56832"/>
                  <a:gd name="connsiteY22" fmla="*/ 32654 h 75763"/>
                  <a:gd name="connsiteX23" fmla="*/ 4333 w 56832"/>
                  <a:gd name="connsiteY23" fmla="*/ 39767 h 75763"/>
                  <a:gd name="connsiteX24" fmla="*/ -702 w 56832"/>
                  <a:gd name="connsiteY24" fmla="*/ 52940 h 75763"/>
                  <a:gd name="connsiteX25" fmla="*/ 6734 w 56832"/>
                  <a:gd name="connsiteY25" fmla="*/ 68650 h 75763"/>
                  <a:gd name="connsiteX26" fmla="*/ 27852 w 56832"/>
                  <a:gd name="connsiteY26" fmla="*/ 74195 h 75763"/>
                  <a:gd name="connsiteX27" fmla="*/ 40578 w 56832"/>
                  <a:gd name="connsiteY27" fmla="*/ 73226 h 75763"/>
                  <a:gd name="connsiteX28" fmla="*/ 51605 w 56832"/>
                  <a:gd name="connsiteY28" fmla="*/ 70340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832" h="75763">
                    <a:moveTo>
                      <a:pt x="51605" y="70340"/>
                    </a:moveTo>
                    <a:lnTo>
                      <a:pt x="51605" y="59125"/>
                    </a:lnTo>
                    <a:cubicBezTo>
                      <a:pt x="48163" y="60843"/>
                      <a:pt x="44580" y="62128"/>
                      <a:pt x="40855" y="62980"/>
                    </a:cubicBezTo>
                    <a:cubicBezTo>
                      <a:pt x="37144" y="63846"/>
                      <a:pt x="33291" y="64279"/>
                      <a:pt x="29297" y="64279"/>
                    </a:cubicBezTo>
                    <a:cubicBezTo>
                      <a:pt x="23235" y="64279"/>
                      <a:pt x="18688" y="63379"/>
                      <a:pt x="15657" y="61578"/>
                    </a:cubicBezTo>
                    <a:cubicBezTo>
                      <a:pt x="12626" y="59778"/>
                      <a:pt x="11110" y="57070"/>
                      <a:pt x="11110" y="53456"/>
                    </a:cubicBezTo>
                    <a:cubicBezTo>
                      <a:pt x="11110" y="50707"/>
                      <a:pt x="12194" y="48549"/>
                      <a:pt x="14361" y="46982"/>
                    </a:cubicBezTo>
                    <a:cubicBezTo>
                      <a:pt x="16528" y="45416"/>
                      <a:pt x="20891" y="43925"/>
                      <a:pt x="27448" y="42509"/>
                    </a:cubicBezTo>
                    <a:lnTo>
                      <a:pt x="31634" y="41602"/>
                    </a:lnTo>
                    <a:cubicBezTo>
                      <a:pt x="40302" y="39801"/>
                      <a:pt x="46463" y="37259"/>
                      <a:pt x="50118" y="33974"/>
                    </a:cubicBezTo>
                    <a:cubicBezTo>
                      <a:pt x="53772" y="30689"/>
                      <a:pt x="55599" y="26105"/>
                      <a:pt x="55599" y="20223"/>
                    </a:cubicBezTo>
                    <a:cubicBezTo>
                      <a:pt x="55599" y="13516"/>
                      <a:pt x="52865" y="8204"/>
                      <a:pt x="47398" y="4287"/>
                    </a:cubicBezTo>
                    <a:cubicBezTo>
                      <a:pt x="41931" y="384"/>
                      <a:pt x="34417" y="-1568"/>
                      <a:pt x="24856" y="-1568"/>
                    </a:cubicBezTo>
                    <a:cubicBezTo>
                      <a:pt x="20877" y="-1568"/>
                      <a:pt x="16726" y="-1190"/>
                      <a:pt x="12406" y="-434"/>
                    </a:cubicBezTo>
                    <a:cubicBezTo>
                      <a:pt x="8086" y="322"/>
                      <a:pt x="3540" y="1449"/>
                      <a:pt x="-1233" y="2947"/>
                    </a:cubicBezTo>
                    <a:lnTo>
                      <a:pt x="-1233" y="15193"/>
                    </a:lnTo>
                    <a:cubicBezTo>
                      <a:pt x="3285" y="12911"/>
                      <a:pt x="7732" y="11200"/>
                      <a:pt x="12109" y="10059"/>
                    </a:cubicBezTo>
                    <a:cubicBezTo>
                      <a:pt x="16486" y="8932"/>
                      <a:pt x="20827" y="8369"/>
                      <a:pt x="25133" y="8369"/>
                    </a:cubicBezTo>
                    <a:cubicBezTo>
                      <a:pt x="30883" y="8369"/>
                      <a:pt x="35302" y="9324"/>
                      <a:pt x="38390" y="11235"/>
                    </a:cubicBezTo>
                    <a:cubicBezTo>
                      <a:pt x="41492" y="13145"/>
                      <a:pt x="43043" y="15839"/>
                      <a:pt x="43043" y="19316"/>
                    </a:cubicBezTo>
                    <a:cubicBezTo>
                      <a:pt x="43043" y="22532"/>
                      <a:pt x="41924" y="24999"/>
                      <a:pt x="39686" y="26717"/>
                    </a:cubicBezTo>
                    <a:cubicBezTo>
                      <a:pt x="37462" y="28435"/>
                      <a:pt x="32562" y="30091"/>
                      <a:pt x="24984" y="31685"/>
                    </a:cubicBezTo>
                    <a:lnTo>
                      <a:pt x="20735" y="32654"/>
                    </a:lnTo>
                    <a:cubicBezTo>
                      <a:pt x="13171" y="34194"/>
                      <a:pt x="7704" y="36565"/>
                      <a:pt x="4333" y="39767"/>
                    </a:cubicBezTo>
                    <a:cubicBezTo>
                      <a:pt x="976" y="42969"/>
                      <a:pt x="-702" y="47360"/>
                      <a:pt x="-702" y="52940"/>
                    </a:cubicBezTo>
                    <a:cubicBezTo>
                      <a:pt x="-702" y="59730"/>
                      <a:pt x="1777" y="64966"/>
                      <a:pt x="6734" y="68650"/>
                    </a:cubicBezTo>
                    <a:cubicBezTo>
                      <a:pt x="11691" y="72347"/>
                      <a:pt x="18731" y="74195"/>
                      <a:pt x="27852" y="74195"/>
                    </a:cubicBezTo>
                    <a:cubicBezTo>
                      <a:pt x="32356" y="74195"/>
                      <a:pt x="36598" y="73872"/>
                      <a:pt x="40578" y="73226"/>
                    </a:cubicBezTo>
                    <a:cubicBezTo>
                      <a:pt x="44573" y="72594"/>
                      <a:pt x="48248" y="71632"/>
                      <a:pt x="51605" y="70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76" name="Content Placeholder 3">
            <a:extLst>
              <a:ext uri="{FF2B5EF4-FFF2-40B4-BE49-F238E27FC236}">
                <a16:creationId xmlns:a16="http://schemas.microsoft.com/office/drawing/2014/main" id="{B93F3574-B3B6-DB8D-5F82-EA6809A3BFAF}"/>
              </a:ext>
            </a:extLst>
          </p:cNvPr>
          <p:cNvGrpSpPr/>
          <p:nvPr/>
        </p:nvGrpSpPr>
        <p:grpSpPr>
          <a:xfrm>
            <a:off x="1314997" y="1785028"/>
            <a:ext cx="6517377" cy="943874"/>
            <a:chOff x="1314997" y="1785028"/>
            <a:chExt cx="6517377" cy="943874"/>
          </a:xfrm>
        </p:grpSpPr>
        <p:grpSp>
          <p:nvGrpSpPr>
            <p:cNvPr id="77" name="Content Placeholder 3">
              <a:extLst>
                <a:ext uri="{FF2B5EF4-FFF2-40B4-BE49-F238E27FC236}">
                  <a16:creationId xmlns:a16="http://schemas.microsoft.com/office/drawing/2014/main" id="{4AA620D2-4A1E-D279-032A-FE6E3BF93AA3}"/>
                </a:ext>
              </a:extLst>
            </p:cNvPr>
            <p:cNvGrpSpPr/>
            <p:nvPr/>
          </p:nvGrpSpPr>
          <p:grpSpPr>
            <a:xfrm>
              <a:off x="1492816" y="2555452"/>
              <a:ext cx="6339558" cy="99801"/>
              <a:chOff x="1492816" y="2555452"/>
              <a:chExt cx="6339558" cy="99801"/>
            </a:xfrm>
          </p:grpSpPr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E65F054D-AF0D-6FDD-C8F6-825E933D4A92}"/>
                  </a:ext>
                </a:extLst>
              </p:cNvPr>
              <p:cNvSpPr/>
              <p:nvPr/>
            </p:nvSpPr>
            <p:spPr>
              <a:xfrm>
                <a:off x="1762546" y="2603258"/>
                <a:ext cx="6069828" cy="8796"/>
              </a:xfrm>
              <a:custGeom>
                <a:avLst/>
                <a:gdLst>
                  <a:gd name="connsiteX0" fmla="*/ 0 w 6069828"/>
                  <a:gd name="connsiteY0" fmla="*/ 0 h 8796"/>
                  <a:gd name="connsiteX1" fmla="*/ 6069829 w 6069828"/>
                  <a:gd name="connsiteY1" fmla="*/ 0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69828" h="8796">
                    <a:moveTo>
                      <a:pt x="0" y="0"/>
                    </a:moveTo>
                    <a:lnTo>
                      <a:pt x="6069829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553C3426-EA1E-FEDF-CE0E-2FD7A4D6683F}"/>
                  </a:ext>
                </a:extLst>
              </p:cNvPr>
              <p:cNvSpPr/>
              <p:nvPr/>
            </p:nvSpPr>
            <p:spPr>
              <a:xfrm>
                <a:off x="1730819" y="2603258"/>
                <a:ext cx="31726" cy="8796"/>
              </a:xfrm>
              <a:custGeom>
                <a:avLst/>
                <a:gdLst>
                  <a:gd name="connsiteX0" fmla="*/ 31784 w 31726"/>
                  <a:gd name="connsiteY0" fmla="*/ 116 h 8796"/>
                  <a:gd name="connsiteX1" fmla="*/ 57 w 31726"/>
                  <a:gd name="connsiteY1" fmla="*/ 116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26" h="8796">
                    <a:moveTo>
                      <a:pt x="31784" y="116"/>
                    </a:moveTo>
                    <a:lnTo>
                      <a:pt x="57" y="116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80" name="Content Placeholder 3">
                <a:extLst>
                  <a:ext uri="{FF2B5EF4-FFF2-40B4-BE49-F238E27FC236}">
                    <a16:creationId xmlns:a16="http://schemas.microsoft.com/office/drawing/2014/main" id="{DD094CC2-A56D-75A9-9E07-63D61A605B15}"/>
                  </a:ext>
                </a:extLst>
              </p:cNvPr>
              <p:cNvGrpSpPr/>
              <p:nvPr/>
            </p:nvGrpSpPr>
            <p:grpSpPr>
              <a:xfrm>
                <a:off x="1492816" y="2555452"/>
                <a:ext cx="194404" cy="99801"/>
                <a:chOff x="1492816" y="2555452"/>
                <a:chExt cx="194404" cy="99801"/>
              </a:xfrm>
              <a:solidFill>
                <a:srgbClr val="000000"/>
              </a:solidFill>
            </p:grpSpPr>
            <p:sp>
              <p:nvSpPr>
                <p:cNvPr id="81" name="Freihandform: Form 80">
                  <a:extLst>
                    <a:ext uri="{FF2B5EF4-FFF2-40B4-BE49-F238E27FC236}">
                      <a16:creationId xmlns:a16="http://schemas.microsoft.com/office/drawing/2014/main" id="{6216AB34-3F76-41C8-E866-442739A110F8}"/>
                    </a:ext>
                  </a:extLst>
                </p:cNvPr>
                <p:cNvSpPr/>
                <p:nvPr/>
              </p:nvSpPr>
              <p:spPr>
                <a:xfrm flipV="1">
                  <a:off x="1492816" y="2555452"/>
                  <a:ext cx="62929" cy="97925"/>
                </a:xfrm>
                <a:custGeom>
                  <a:avLst/>
                  <a:gdLst>
                    <a:gd name="connsiteX0" fmla="*/ 14206 w 62929"/>
                    <a:gd name="connsiteY0" fmla="*/ 8688 h 97925"/>
                    <a:gd name="connsiteX1" fmla="*/ 61010 w 62929"/>
                    <a:gd name="connsiteY1" fmla="*/ 8688 h 97925"/>
                    <a:gd name="connsiteX2" fmla="*/ 61010 w 62929"/>
                    <a:gd name="connsiteY2" fmla="*/ -2259 h 97925"/>
                    <a:gd name="connsiteX3" fmla="*/ -1920 w 62929"/>
                    <a:gd name="connsiteY3" fmla="*/ -2259 h 97925"/>
                    <a:gd name="connsiteX4" fmla="*/ -1920 w 62929"/>
                    <a:gd name="connsiteY4" fmla="*/ 8688 h 97925"/>
                    <a:gd name="connsiteX5" fmla="*/ 18880 w 62929"/>
                    <a:gd name="connsiteY5" fmla="*/ 29263 h 97925"/>
                    <a:gd name="connsiteX6" fmla="*/ 35452 w 62929"/>
                    <a:gd name="connsiteY6" fmla="*/ 45941 h 97925"/>
                    <a:gd name="connsiteX7" fmla="*/ 44439 w 62929"/>
                    <a:gd name="connsiteY7" fmla="*/ 57816 h 97925"/>
                    <a:gd name="connsiteX8" fmla="*/ 47009 w 62929"/>
                    <a:gd name="connsiteY8" fmla="*/ 67381 h 97925"/>
                    <a:gd name="connsiteX9" fmla="*/ 41464 w 62929"/>
                    <a:gd name="connsiteY9" fmla="*/ 79874 h 97925"/>
                    <a:gd name="connsiteX10" fmla="*/ 27017 w 62929"/>
                    <a:gd name="connsiteY10" fmla="*/ 84719 h 97925"/>
                    <a:gd name="connsiteX11" fmla="*/ 13696 w 62929"/>
                    <a:gd name="connsiteY11" fmla="*/ 82596 h 97925"/>
                    <a:gd name="connsiteX12" fmla="*/ -1261 w 62929"/>
                    <a:gd name="connsiteY12" fmla="*/ 76143 h 97925"/>
                    <a:gd name="connsiteX13" fmla="*/ -1261 w 62929"/>
                    <a:gd name="connsiteY13" fmla="*/ 89296 h 97925"/>
                    <a:gd name="connsiteX14" fmla="*/ 13866 w 62929"/>
                    <a:gd name="connsiteY14" fmla="*/ 94058 h 97925"/>
                    <a:gd name="connsiteX15" fmla="*/ 26762 w 62929"/>
                    <a:gd name="connsiteY15" fmla="*/ 95666 h 97925"/>
                    <a:gd name="connsiteX16" fmla="*/ 51322 w 62929"/>
                    <a:gd name="connsiteY16" fmla="*/ 88183 h 97925"/>
                    <a:gd name="connsiteX17" fmla="*/ 60479 w 62929"/>
                    <a:gd name="connsiteY17" fmla="*/ 68227 h 97925"/>
                    <a:gd name="connsiteX18" fmla="*/ 58185 w 62929"/>
                    <a:gd name="connsiteY18" fmla="*/ 56970 h 97925"/>
                    <a:gd name="connsiteX19" fmla="*/ 49856 w 62929"/>
                    <a:gd name="connsiteY19" fmla="*/ 44456 h 97925"/>
                    <a:gd name="connsiteX20" fmla="*/ 39297 w 62929"/>
                    <a:gd name="connsiteY20" fmla="*/ 33654 h 97925"/>
                    <a:gd name="connsiteX21" fmla="*/ 14206 w 62929"/>
                    <a:gd name="connsiteY21" fmla="*/ 8688 h 9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929" h="97925">
                      <a:moveTo>
                        <a:pt x="14206" y="8688"/>
                      </a:moveTo>
                      <a:lnTo>
                        <a:pt x="61010" y="8688"/>
                      </a:lnTo>
                      <a:lnTo>
                        <a:pt x="61010" y="-2259"/>
                      </a:lnTo>
                      <a:lnTo>
                        <a:pt x="-1920" y="-2259"/>
                      </a:lnTo>
                      <a:lnTo>
                        <a:pt x="-1920" y="8688"/>
                      </a:lnTo>
                      <a:cubicBezTo>
                        <a:pt x="3165" y="13801"/>
                        <a:pt x="10098" y="20659"/>
                        <a:pt x="18880" y="29263"/>
                      </a:cubicBezTo>
                      <a:cubicBezTo>
                        <a:pt x="27676" y="37880"/>
                        <a:pt x="33200" y="43439"/>
                        <a:pt x="35452" y="45941"/>
                      </a:cubicBezTo>
                      <a:cubicBezTo>
                        <a:pt x="39743" y="50614"/>
                        <a:pt x="42739" y="54572"/>
                        <a:pt x="44439" y="57816"/>
                      </a:cubicBezTo>
                      <a:cubicBezTo>
                        <a:pt x="46152" y="61059"/>
                        <a:pt x="47009" y="64248"/>
                        <a:pt x="47009" y="67381"/>
                      </a:cubicBezTo>
                      <a:cubicBezTo>
                        <a:pt x="47009" y="72494"/>
                        <a:pt x="45161" y="76658"/>
                        <a:pt x="41464" y="79874"/>
                      </a:cubicBezTo>
                      <a:cubicBezTo>
                        <a:pt x="37767" y="83104"/>
                        <a:pt x="32952" y="84719"/>
                        <a:pt x="27017" y="84719"/>
                      </a:cubicBezTo>
                      <a:cubicBezTo>
                        <a:pt x="22810" y="84719"/>
                        <a:pt x="18370" y="84011"/>
                        <a:pt x="13696" y="82596"/>
                      </a:cubicBezTo>
                      <a:cubicBezTo>
                        <a:pt x="9036" y="81180"/>
                        <a:pt x="4050" y="79029"/>
                        <a:pt x="-1261" y="76143"/>
                      </a:cubicBezTo>
                      <a:lnTo>
                        <a:pt x="-1261" y="89296"/>
                      </a:lnTo>
                      <a:cubicBezTo>
                        <a:pt x="4135" y="91399"/>
                        <a:pt x="9178" y="92986"/>
                        <a:pt x="13866" y="94058"/>
                      </a:cubicBezTo>
                      <a:cubicBezTo>
                        <a:pt x="18568" y="95130"/>
                        <a:pt x="22867" y="95666"/>
                        <a:pt x="26762" y="95666"/>
                      </a:cubicBezTo>
                      <a:cubicBezTo>
                        <a:pt x="37031" y="95666"/>
                        <a:pt x="45218" y="93172"/>
                        <a:pt x="51322" y="88183"/>
                      </a:cubicBezTo>
                      <a:cubicBezTo>
                        <a:pt x="57427" y="83207"/>
                        <a:pt x="60479" y="76555"/>
                        <a:pt x="60479" y="68227"/>
                      </a:cubicBezTo>
                      <a:cubicBezTo>
                        <a:pt x="60479" y="64268"/>
                        <a:pt x="59714" y="60516"/>
                        <a:pt x="58185" y="56970"/>
                      </a:cubicBezTo>
                      <a:cubicBezTo>
                        <a:pt x="56669" y="53438"/>
                        <a:pt x="53893" y="49267"/>
                        <a:pt x="49856" y="44456"/>
                      </a:cubicBezTo>
                      <a:cubicBezTo>
                        <a:pt x="48751" y="43206"/>
                        <a:pt x="45232" y="39605"/>
                        <a:pt x="39297" y="33654"/>
                      </a:cubicBezTo>
                      <a:cubicBezTo>
                        <a:pt x="33377" y="27703"/>
                        <a:pt x="25013" y="19381"/>
                        <a:pt x="14206" y="8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82" name="Freihandform: Form 81">
                  <a:extLst>
                    <a:ext uri="{FF2B5EF4-FFF2-40B4-BE49-F238E27FC236}">
                      <a16:creationId xmlns:a16="http://schemas.microsoft.com/office/drawing/2014/main" id="{C599AB05-9A4A-6330-33C3-665DA46E1091}"/>
                    </a:ext>
                  </a:extLst>
                </p:cNvPr>
                <p:cNvSpPr/>
                <p:nvPr/>
              </p:nvSpPr>
              <p:spPr>
                <a:xfrm flipV="1">
                  <a:off x="1583894" y="2637009"/>
                  <a:ext cx="14022" cy="16368"/>
                </a:xfrm>
                <a:custGeom>
                  <a:avLst/>
                  <a:gdLst>
                    <a:gd name="connsiteX0" fmla="*/ -976 w 14022"/>
                    <a:gd name="connsiteY0" fmla="*/ 16093 h 16368"/>
                    <a:gd name="connsiteX1" fmla="*/ 13046 w 14022"/>
                    <a:gd name="connsiteY1" fmla="*/ 16093 h 16368"/>
                    <a:gd name="connsiteX2" fmla="*/ 13046 w 14022"/>
                    <a:gd name="connsiteY2" fmla="*/ -276 h 16368"/>
                    <a:gd name="connsiteX3" fmla="*/ -976 w 14022"/>
                    <a:gd name="connsiteY3" fmla="*/ -276 h 16368"/>
                    <a:gd name="connsiteX4" fmla="*/ -976 w 14022"/>
                    <a:gd name="connsiteY4" fmla="*/ 16093 h 1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" h="16368">
                      <a:moveTo>
                        <a:pt x="-976" y="16093"/>
                      </a:moveTo>
                      <a:lnTo>
                        <a:pt x="13046" y="16093"/>
                      </a:lnTo>
                      <a:lnTo>
                        <a:pt x="13046" y="-276"/>
                      </a:lnTo>
                      <a:lnTo>
                        <a:pt x="-976" y="-276"/>
                      </a:lnTo>
                      <a:lnTo>
                        <a:pt x="-976" y="160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83" name="Freihandform: Form 82">
                  <a:extLst>
                    <a:ext uri="{FF2B5EF4-FFF2-40B4-BE49-F238E27FC236}">
                      <a16:creationId xmlns:a16="http://schemas.microsoft.com/office/drawing/2014/main" id="{95AA2B07-758A-1851-BE39-8FC22BEF36DD}"/>
                    </a:ext>
                  </a:extLst>
                </p:cNvPr>
                <p:cNvSpPr/>
                <p:nvPr/>
              </p:nvSpPr>
              <p:spPr>
                <a:xfrm flipV="1">
                  <a:off x="1623080" y="2557184"/>
                  <a:ext cx="64140" cy="98069"/>
                </a:xfrm>
                <a:custGeom>
                  <a:avLst/>
                  <a:gdLst>
                    <a:gd name="connsiteX0" fmla="*/ 2227 w 64140"/>
                    <a:gd name="connsiteY0" fmla="*/ 95898 h 98069"/>
                    <a:gd name="connsiteX1" fmla="*/ 54874 w 64140"/>
                    <a:gd name="connsiteY1" fmla="*/ 95898 h 98069"/>
                    <a:gd name="connsiteX2" fmla="*/ 54874 w 64140"/>
                    <a:gd name="connsiteY2" fmla="*/ 84931 h 98069"/>
                    <a:gd name="connsiteX3" fmla="*/ 14507 w 64140"/>
                    <a:gd name="connsiteY3" fmla="*/ 84931 h 98069"/>
                    <a:gd name="connsiteX4" fmla="*/ 14507 w 64140"/>
                    <a:gd name="connsiteY4" fmla="*/ 61367 h 98069"/>
                    <a:gd name="connsiteX5" fmla="*/ 20328 w 64140"/>
                    <a:gd name="connsiteY5" fmla="*/ 62810 h 98069"/>
                    <a:gd name="connsiteX6" fmla="*/ 26192 w 64140"/>
                    <a:gd name="connsiteY6" fmla="*/ 63284 h 98069"/>
                    <a:gd name="connsiteX7" fmla="*/ 52473 w 64140"/>
                    <a:gd name="connsiteY7" fmla="*/ 54460 h 98069"/>
                    <a:gd name="connsiteX8" fmla="*/ 62182 w 64140"/>
                    <a:gd name="connsiteY8" fmla="*/ 30567 h 98069"/>
                    <a:gd name="connsiteX9" fmla="*/ 52218 w 64140"/>
                    <a:gd name="connsiteY9" fmla="*/ 6425 h 98069"/>
                    <a:gd name="connsiteX10" fmla="*/ 24131 w 64140"/>
                    <a:gd name="connsiteY10" fmla="*/ -2171 h 98069"/>
                    <a:gd name="connsiteX11" fmla="*/ 11405 w 64140"/>
                    <a:gd name="connsiteY11" fmla="*/ -1141 h 98069"/>
                    <a:gd name="connsiteX12" fmla="*/ -1959 w 64140"/>
                    <a:gd name="connsiteY12" fmla="*/ 1952 h 98069"/>
                    <a:gd name="connsiteX13" fmla="*/ -1959 w 64140"/>
                    <a:gd name="connsiteY13" fmla="*/ 15043 h 98069"/>
                    <a:gd name="connsiteX14" fmla="*/ 10385 w 64140"/>
                    <a:gd name="connsiteY14" fmla="*/ 10342 h 98069"/>
                    <a:gd name="connsiteX15" fmla="*/ 23855 w 64140"/>
                    <a:gd name="connsiteY15" fmla="*/ 8796 h 98069"/>
                    <a:gd name="connsiteX16" fmla="*/ 42041 w 64140"/>
                    <a:gd name="connsiteY16" fmla="*/ 14651 h 98069"/>
                    <a:gd name="connsiteX17" fmla="*/ 48755 w 64140"/>
                    <a:gd name="connsiteY17" fmla="*/ 30567 h 98069"/>
                    <a:gd name="connsiteX18" fmla="*/ 42041 w 64140"/>
                    <a:gd name="connsiteY18" fmla="*/ 46461 h 98069"/>
                    <a:gd name="connsiteX19" fmla="*/ 23855 w 64140"/>
                    <a:gd name="connsiteY19" fmla="*/ 52337 h 98069"/>
                    <a:gd name="connsiteX20" fmla="*/ 13126 w 64140"/>
                    <a:gd name="connsiteY20" fmla="*/ 51182 h 98069"/>
                    <a:gd name="connsiteX21" fmla="*/ 2227 w 64140"/>
                    <a:gd name="connsiteY21" fmla="*/ 47575 h 98069"/>
                    <a:gd name="connsiteX22" fmla="*/ 2227 w 64140"/>
                    <a:gd name="connsiteY22" fmla="*/ 95898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27" y="95898"/>
                      </a:moveTo>
                      <a:lnTo>
                        <a:pt x="54874" y="95898"/>
                      </a:lnTo>
                      <a:lnTo>
                        <a:pt x="54874" y="84931"/>
                      </a:lnTo>
                      <a:lnTo>
                        <a:pt x="14507" y="84931"/>
                      </a:lnTo>
                      <a:lnTo>
                        <a:pt x="14507" y="61367"/>
                      </a:lnTo>
                      <a:cubicBezTo>
                        <a:pt x="16447" y="62013"/>
                        <a:pt x="18388" y="62494"/>
                        <a:pt x="20328" y="62810"/>
                      </a:cubicBezTo>
                      <a:cubicBezTo>
                        <a:pt x="22283" y="63126"/>
                        <a:pt x="24237" y="63284"/>
                        <a:pt x="26192" y="63284"/>
                      </a:cubicBezTo>
                      <a:cubicBezTo>
                        <a:pt x="37254" y="63284"/>
                        <a:pt x="46014" y="60343"/>
                        <a:pt x="52473" y="54460"/>
                      </a:cubicBezTo>
                      <a:cubicBezTo>
                        <a:pt x="58946" y="48578"/>
                        <a:pt x="62182" y="40613"/>
                        <a:pt x="62182" y="30567"/>
                      </a:cubicBezTo>
                      <a:cubicBezTo>
                        <a:pt x="62182" y="20217"/>
                        <a:pt x="58861" y="12170"/>
                        <a:pt x="52218" y="6425"/>
                      </a:cubicBezTo>
                      <a:cubicBezTo>
                        <a:pt x="45575" y="694"/>
                        <a:pt x="36213" y="-2171"/>
                        <a:pt x="24131" y="-2171"/>
                      </a:cubicBezTo>
                      <a:cubicBezTo>
                        <a:pt x="19967" y="-2171"/>
                        <a:pt x="15725" y="-1828"/>
                        <a:pt x="11405" y="-1141"/>
                      </a:cubicBezTo>
                      <a:cubicBezTo>
                        <a:pt x="7099" y="-453"/>
                        <a:pt x="2644" y="577"/>
                        <a:pt x="-1959" y="1952"/>
                      </a:cubicBezTo>
                      <a:lnTo>
                        <a:pt x="-1959" y="15043"/>
                      </a:lnTo>
                      <a:cubicBezTo>
                        <a:pt x="2021" y="12940"/>
                        <a:pt x="6136" y="11373"/>
                        <a:pt x="10385" y="10342"/>
                      </a:cubicBezTo>
                      <a:cubicBezTo>
                        <a:pt x="14634" y="9312"/>
                        <a:pt x="19124" y="8796"/>
                        <a:pt x="23855" y="8796"/>
                      </a:cubicBezTo>
                      <a:cubicBezTo>
                        <a:pt x="31518" y="8796"/>
                        <a:pt x="37580" y="10748"/>
                        <a:pt x="42041" y="14651"/>
                      </a:cubicBezTo>
                      <a:cubicBezTo>
                        <a:pt x="46517" y="18554"/>
                        <a:pt x="48755" y="23860"/>
                        <a:pt x="48755" y="30567"/>
                      </a:cubicBezTo>
                      <a:cubicBezTo>
                        <a:pt x="48755" y="37260"/>
                        <a:pt x="46517" y="42558"/>
                        <a:pt x="42041" y="46461"/>
                      </a:cubicBezTo>
                      <a:cubicBezTo>
                        <a:pt x="37580" y="50378"/>
                        <a:pt x="31518" y="52337"/>
                        <a:pt x="23855" y="52337"/>
                      </a:cubicBezTo>
                      <a:cubicBezTo>
                        <a:pt x="20271" y="52337"/>
                        <a:pt x="16695" y="51952"/>
                        <a:pt x="13126" y="51182"/>
                      </a:cubicBezTo>
                      <a:cubicBezTo>
                        <a:pt x="9571" y="50413"/>
                        <a:pt x="5938" y="49210"/>
                        <a:pt x="2227" y="47575"/>
                      </a:cubicBezTo>
                      <a:lnTo>
                        <a:pt x="2227" y="958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84" name="Content Placeholder 3">
              <a:extLst>
                <a:ext uri="{FF2B5EF4-FFF2-40B4-BE49-F238E27FC236}">
                  <a16:creationId xmlns:a16="http://schemas.microsoft.com/office/drawing/2014/main" id="{140AA2C3-60FD-E442-BA12-FE004A29152A}"/>
                </a:ext>
              </a:extLst>
            </p:cNvPr>
            <p:cNvGrpSpPr/>
            <p:nvPr/>
          </p:nvGrpSpPr>
          <p:grpSpPr>
            <a:xfrm>
              <a:off x="1493348" y="2183341"/>
              <a:ext cx="6339026" cy="99801"/>
              <a:chOff x="1493348" y="2183341"/>
              <a:chExt cx="6339026" cy="99801"/>
            </a:xfrm>
          </p:grpSpPr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F9BFB18F-3BD2-41D0-5716-D7634FE40C09}"/>
                  </a:ext>
                </a:extLst>
              </p:cNvPr>
              <p:cNvSpPr/>
              <p:nvPr/>
            </p:nvSpPr>
            <p:spPr>
              <a:xfrm>
                <a:off x="1762546" y="2231139"/>
                <a:ext cx="6069828" cy="8796"/>
              </a:xfrm>
              <a:custGeom>
                <a:avLst/>
                <a:gdLst>
                  <a:gd name="connsiteX0" fmla="*/ 0 w 6069828"/>
                  <a:gd name="connsiteY0" fmla="*/ 0 h 8796"/>
                  <a:gd name="connsiteX1" fmla="*/ 6069829 w 6069828"/>
                  <a:gd name="connsiteY1" fmla="*/ 0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69828" h="8796">
                    <a:moveTo>
                      <a:pt x="0" y="0"/>
                    </a:moveTo>
                    <a:lnTo>
                      <a:pt x="6069829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F962113A-5DB7-6205-27C5-410EF03173FC}"/>
                  </a:ext>
                </a:extLst>
              </p:cNvPr>
              <p:cNvSpPr/>
              <p:nvPr/>
            </p:nvSpPr>
            <p:spPr>
              <a:xfrm>
                <a:off x="1730819" y="2231139"/>
                <a:ext cx="31726" cy="8796"/>
              </a:xfrm>
              <a:custGeom>
                <a:avLst/>
                <a:gdLst>
                  <a:gd name="connsiteX0" fmla="*/ 31784 w 31726"/>
                  <a:gd name="connsiteY0" fmla="*/ 73 h 8796"/>
                  <a:gd name="connsiteX1" fmla="*/ 57 w 31726"/>
                  <a:gd name="connsiteY1" fmla="*/ 73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26" h="8796">
                    <a:moveTo>
                      <a:pt x="31784" y="73"/>
                    </a:moveTo>
                    <a:lnTo>
                      <a:pt x="57" y="73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87" name="Content Placeholder 3">
                <a:extLst>
                  <a:ext uri="{FF2B5EF4-FFF2-40B4-BE49-F238E27FC236}">
                    <a16:creationId xmlns:a16="http://schemas.microsoft.com/office/drawing/2014/main" id="{0BB88B0F-3A13-EE69-B954-98E31B5F2555}"/>
                  </a:ext>
                </a:extLst>
              </p:cNvPr>
              <p:cNvGrpSpPr/>
              <p:nvPr/>
            </p:nvGrpSpPr>
            <p:grpSpPr>
              <a:xfrm>
                <a:off x="1493348" y="2183341"/>
                <a:ext cx="196719" cy="99801"/>
                <a:chOff x="1493348" y="2183341"/>
                <a:chExt cx="196719" cy="99801"/>
              </a:xfrm>
              <a:solidFill>
                <a:srgbClr val="000000"/>
              </a:solidFill>
            </p:grpSpPr>
            <p:sp>
              <p:nvSpPr>
                <p:cNvPr id="88" name="Freihandform: Form 87">
                  <a:extLst>
                    <a:ext uri="{FF2B5EF4-FFF2-40B4-BE49-F238E27FC236}">
                      <a16:creationId xmlns:a16="http://schemas.microsoft.com/office/drawing/2014/main" id="{FF3ADC83-B7EB-6617-4208-0B00F955A7B6}"/>
                    </a:ext>
                  </a:extLst>
                </p:cNvPr>
                <p:cNvSpPr/>
                <p:nvPr/>
              </p:nvSpPr>
              <p:spPr>
                <a:xfrm flipV="1">
                  <a:off x="1493348" y="2185072"/>
                  <a:ext cx="64140" cy="98069"/>
                </a:xfrm>
                <a:custGeom>
                  <a:avLst/>
                  <a:gdLst>
                    <a:gd name="connsiteX0" fmla="*/ 2212 w 64140"/>
                    <a:gd name="connsiteY0" fmla="*/ 95856 h 98069"/>
                    <a:gd name="connsiteX1" fmla="*/ 54859 w 64140"/>
                    <a:gd name="connsiteY1" fmla="*/ 95856 h 98069"/>
                    <a:gd name="connsiteX2" fmla="*/ 54859 w 64140"/>
                    <a:gd name="connsiteY2" fmla="*/ 84888 h 98069"/>
                    <a:gd name="connsiteX3" fmla="*/ 14492 w 64140"/>
                    <a:gd name="connsiteY3" fmla="*/ 84888 h 98069"/>
                    <a:gd name="connsiteX4" fmla="*/ 14492 w 64140"/>
                    <a:gd name="connsiteY4" fmla="*/ 61324 h 98069"/>
                    <a:gd name="connsiteX5" fmla="*/ 20314 w 64140"/>
                    <a:gd name="connsiteY5" fmla="*/ 62767 h 98069"/>
                    <a:gd name="connsiteX6" fmla="*/ 26178 w 64140"/>
                    <a:gd name="connsiteY6" fmla="*/ 63242 h 98069"/>
                    <a:gd name="connsiteX7" fmla="*/ 52459 w 64140"/>
                    <a:gd name="connsiteY7" fmla="*/ 54418 h 98069"/>
                    <a:gd name="connsiteX8" fmla="*/ 62168 w 64140"/>
                    <a:gd name="connsiteY8" fmla="*/ 30524 h 98069"/>
                    <a:gd name="connsiteX9" fmla="*/ 52204 w 64140"/>
                    <a:gd name="connsiteY9" fmla="*/ 6383 h 98069"/>
                    <a:gd name="connsiteX10" fmla="*/ 24117 w 64140"/>
                    <a:gd name="connsiteY10" fmla="*/ -2214 h 98069"/>
                    <a:gd name="connsiteX11" fmla="*/ 11390 w 64140"/>
                    <a:gd name="connsiteY11" fmla="*/ -1183 h 98069"/>
                    <a:gd name="connsiteX12" fmla="*/ -1973 w 64140"/>
                    <a:gd name="connsiteY12" fmla="*/ 1909 h 98069"/>
                    <a:gd name="connsiteX13" fmla="*/ -1973 w 64140"/>
                    <a:gd name="connsiteY13" fmla="*/ 15001 h 98069"/>
                    <a:gd name="connsiteX14" fmla="*/ 10371 w 64140"/>
                    <a:gd name="connsiteY14" fmla="*/ 10300 h 98069"/>
                    <a:gd name="connsiteX15" fmla="*/ 23841 w 64140"/>
                    <a:gd name="connsiteY15" fmla="*/ 8754 h 98069"/>
                    <a:gd name="connsiteX16" fmla="*/ 42027 w 64140"/>
                    <a:gd name="connsiteY16" fmla="*/ 14609 h 98069"/>
                    <a:gd name="connsiteX17" fmla="*/ 48741 w 64140"/>
                    <a:gd name="connsiteY17" fmla="*/ 30524 h 98069"/>
                    <a:gd name="connsiteX18" fmla="*/ 42027 w 64140"/>
                    <a:gd name="connsiteY18" fmla="*/ 46419 h 98069"/>
                    <a:gd name="connsiteX19" fmla="*/ 23841 w 64140"/>
                    <a:gd name="connsiteY19" fmla="*/ 52295 h 98069"/>
                    <a:gd name="connsiteX20" fmla="*/ 13111 w 64140"/>
                    <a:gd name="connsiteY20" fmla="*/ 51140 h 98069"/>
                    <a:gd name="connsiteX21" fmla="*/ 2212 w 64140"/>
                    <a:gd name="connsiteY21" fmla="*/ 47532 h 98069"/>
                    <a:gd name="connsiteX22" fmla="*/ 2212 w 64140"/>
                    <a:gd name="connsiteY22" fmla="*/ 95856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12" y="95856"/>
                      </a:moveTo>
                      <a:lnTo>
                        <a:pt x="54859" y="95856"/>
                      </a:lnTo>
                      <a:lnTo>
                        <a:pt x="54859" y="84888"/>
                      </a:lnTo>
                      <a:lnTo>
                        <a:pt x="14492" y="84888"/>
                      </a:lnTo>
                      <a:lnTo>
                        <a:pt x="14492" y="61324"/>
                      </a:lnTo>
                      <a:cubicBezTo>
                        <a:pt x="16433" y="61970"/>
                        <a:pt x="18373" y="62451"/>
                        <a:pt x="20314" y="62767"/>
                      </a:cubicBezTo>
                      <a:cubicBezTo>
                        <a:pt x="22268" y="63084"/>
                        <a:pt x="24223" y="63242"/>
                        <a:pt x="26178" y="63242"/>
                      </a:cubicBezTo>
                      <a:cubicBezTo>
                        <a:pt x="37240" y="63242"/>
                        <a:pt x="46000" y="60300"/>
                        <a:pt x="52459" y="54418"/>
                      </a:cubicBezTo>
                      <a:cubicBezTo>
                        <a:pt x="58931" y="48536"/>
                        <a:pt x="62168" y="40571"/>
                        <a:pt x="62168" y="30524"/>
                      </a:cubicBezTo>
                      <a:cubicBezTo>
                        <a:pt x="62168" y="20175"/>
                        <a:pt x="58847" y="12128"/>
                        <a:pt x="52204" y="6383"/>
                      </a:cubicBezTo>
                      <a:cubicBezTo>
                        <a:pt x="45561" y="652"/>
                        <a:pt x="36199" y="-2214"/>
                        <a:pt x="24117" y="-2214"/>
                      </a:cubicBezTo>
                      <a:cubicBezTo>
                        <a:pt x="19953" y="-2214"/>
                        <a:pt x="15710" y="-1870"/>
                        <a:pt x="11390" y="-1183"/>
                      </a:cubicBezTo>
                      <a:cubicBezTo>
                        <a:pt x="7085" y="-496"/>
                        <a:pt x="2630" y="535"/>
                        <a:pt x="-1973" y="1909"/>
                      </a:cubicBezTo>
                      <a:lnTo>
                        <a:pt x="-1973" y="15001"/>
                      </a:lnTo>
                      <a:cubicBezTo>
                        <a:pt x="2007" y="12898"/>
                        <a:pt x="6122" y="11331"/>
                        <a:pt x="10371" y="10300"/>
                      </a:cubicBezTo>
                      <a:cubicBezTo>
                        <a:pt x="14620" y="9269"/>
                        <a:pt x="19110" y="8754"/>
                        <a:pt x="23841" y="8754"/>
                      </a:cubicBezTo>
                      <a:cubicBezTo>
                        <a:pt x="31503" y="8754"/>
                        <a:pt x="37565" y="10706"/>
                        <a:pt x="42027" y="14609"/>
                      </a:cubicBezTo>
                      <a:cubicBezTo>
                        <a:pt x="46503" y="18512"/>
                        <a:pt x="48741" y="23817"/>
                        <a:pt x="48741" y="30524"/>
                      </a:cubicBezTo>
                      <a:cubicBezTo>
                        <a:pt x="48741" y="37218"/>
                        <a:pt x="46503" y="42516"/>
                        <a:pt x="42027" y="46419"/>
                      </a:cubicBezTo>
                      <a:cubicBezTo>
                        <a:pt x="37565" y="50336"/>
                        <a:pt x="31503" y="52295"/>
                        <a:pt x="23841" y="52295"/>
                      </a:cubicBezTo>
                      <a:cubicBezTo>
                        <a:pt x="20257" y="52295"/>
                        <a:pt x="16681" y="51910"/>
                        <a:pt x="13111" y="51140"/>
                      </a:cubicBezTo>
                      <a:cubicBezTo>
                        <a:pt x="9556" y="50371"/>
                        <a:pt x="5923" y="49168"/>
                        <a:pt x="2212" y="47532"/>
                      </a:cubicBezTo>
                      <a:lnTo>
                        <a:pt x="2212" y="958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89" name="Freihandform: Form 88">
                  <a:extLst>
                    <a:ext uri="{FF2B5EF4-FFF2-40B4-BE49-F238E27FC236}">
                      <a16:creationId xmlns:a16="http://schemas.microsoft.com/office/drawing/2014/main" id="{F3ECE527-5BD8-E928-96D8-8CD5A2743624}"/>
                    </a:ext>
                  </a:extLst>
                </p:cNvPr>
                <p:cNvSpPr/>
                <p:nvPr/>
              </p:nvSpPr>
              <p:spPr>
                <a:xfrm flipV="1">
                  <a:off x="1583894" y="2264897"/>
                  <a:ext cx="14022" cy="16368"/>
                </a:xfrm>
                <a:custGeom>
                  <a:avLst/>
                  <a:gdLst>
                    <a:gd name="connsiteX0" fmla="*/ -976 w 14022"/>
                    <a:gd name="connsiteY0" fmla="*/ 16050 h 16368"/>
                    <a:gd name="connsiteX1" fmla="*/ 13046 w 14022"/>
                    <a:gd name="connsiteY1" fmla="*/ 16050 h 16368"/>
                    <a:gd name="connsiteX2" fmla="*/ 13046 w 14022"/>
                    <a:gd name="connsiteY2" fmla="*/ -319 h 16368"/>
                    <a:gd name="connsiteX3" fmla="*/ -976 w 14022"/>
                    <a:gd name="connsiteY3" fmla="*/ -319 h 16368"/>
                    <a:gd name="connsiteX4" fmla="*/ -976 w 14022"/>
                    <a:gd name="connsiteY4" fmla="*/ 16050 h 1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" h="16368">
                      <a:moveTo>
                        <a:pt x="-976" y="16050"/>
                      </a:moveTo>
                      <a:lnTo>
                        <a:pt x="13046" y="16050"/>
                      </a:lnTo>
                      <a:lnTo>
                        <a:pt x="13046" y="-319"/>
                      </a:lnTo>
                      <a:lnTo>
                        <a:pt x="-976" y="-319"/>
                      </a:lnTo>
                      <a:lnTo>
                        <a:pt x="-976" y="160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90" name="Freihandform: Form 89">
                  <a:extLst>
                    <a:ext uri="{FF2B5EF4-FFF2-40B4-BE49-F238E27FC236}">
                      <a16:creationId xmlns:a16="http://schemas.microsoft.com/office/drawing/2014/main" id="{8503A8A5-0FDC-D59B-8AA1-E20304549A03}"/>
                    </a:ext>
                  </a:extLst>
                </p:cNvPr>
                <p:cNvSpPr/>
                <p:nvPr/>
              </p:nvSpPr>
              <p:spPr>
                <a:xfrm flipV="1">
                  <a:off x="1621550" y="2183341"/>
                  <a:ext cx="68517" cy="99801"/>
                </a:xfrm>
                <a:custGeom>
                  <a:avLst/>
                  <a:gdLst>
                    <a:gd name="connsiteX0" fmla="*/ 32258 w 68517"/>
                    <a:gd name="connsiteY0" fmla="*/ 87238 h 99801"/>
                    <a:gd name="connsiteX1" fmla="*/ 16685 w 68517"/>
                    <a:gd name="connsiteY1" fmla="*/ 77342 h 99801"/>
                    <a:gd name="connsiteX2" fmla="*/ 11480 w 68517"/>
                    <a:gd name="connsiteY2" fmla="*/ 47614 h 99801"/>
                    <a:gd name="connsiteX3" fmla="*/ 16685 w 68517"/>
                    <a:gd name="connsiteY3" fmla="*/ 17948 h 99801"/>
                    <a:gd name="connsiteX4" fmla="*/ 32258 w 68517"/>
                    <a:gd name="connsiteY4" fmla="*/ 8052 h 99801"/>
                    <a:gd name="connsiteX5" fmla="*/ 47895 w 68517"/>
                    <a:gd name="connsiteY5" fmla="*/ 17948 h 99801"/>
                    <a:gd name="connsiteX6" fmla="*/ 53122 w 68517"/>
                    <a:gd name="connsiteY6" fmla="*/ 47614 h 99801"/>
                    <a:gd name="connsiteX7" fmla="*/ 47895 w 68517"/>
                    <a:gd name="connsiteY7" fmla="*/ 77342 h 99801"/>
                    <a:gd name="connsiteX8" fmla="*/ 32258 w 68517"/>
                    <a:gd name="connsiteY8" fmla="*/ 87238 h 99801"/>
                    <a:gd name="connsiteX9" fmla="*/ 32258 w 68517"/>
                    <a:gd name="connsiteY9" fmla="*/ 97546 h 99801"/>
                    <a:gd name="connsiteX10" fmla="*/ 57732 w 68517"/>
                    <a:gd name="connsiteY10" fmla="*/ 84743 h 99801"/>
                    <a:gd name="connsiteX11" fmla="*/ 66528 w 68517"/>
                    <a:gd name="connsiteY11" fmla="*/ 47614 h 99801"/>
                    <a:gd name="connsiteX12" fmla="*/ 57732 w 68517"/>
                    <a:gd name="connsiteY12" fmla="*/ 10526 h 99801"/>
                    <a:gd name="connsiteX13" fmla="*/ 32258 w 68517"/>
                    <a:gd name="connsiteY13" fmla="*/ -2256 h 99801"/>
                    <a:gd name="connsiteX14" fmla="*/ 6806 w 68517"/>
                    <a:gd name="connsiteY14" fmla="*/ 10526 h 99801"/>
                    <a:gd name="connsiteX15" fmla="*/ -1990 w 68517"/>
                    <a:gd name="connsiteY15" fmla="*/ 47614 h 99801"/>
                    <a:gd name="connsiteX16" fmla="*/ 6806 w 68517"/>
                    <a:gd name="connsiteY16" fmla="*/ 84743 h 99801"/>
                    <a:gd name="connsiteX17" fmla="*/ 32258 w 68517"/>
                    <a:gd name="connsiteY17" fmla="*/ 97546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258" y="87238"/>
                      </a:moveTo>
                      <a:cubicBezTo>
                        <a:pt x="25361" y="87238"/>
                        <a:pt x="20170" y="83939"/>
                        <a:pt x="16685" y="77342"/>
                      </a:cubicBezTo>
                      <a:cubicBezTo>
                        <a:pt x="13215" y="70759"/>
                        <a:pt x="11480" y="60849"/>
                        <a:pt x="11480" y="47614"/>
                      </a:cubicBezTo>
                      <a:cubicBezTo>
                        <a:pt x="11480" y="34434"/>
                        <a:pt x="13215" y="24545"/>
                        <a:pt x="16685" y="17948"/>
                      </a:cubicBezTo>
                      <a:cubicBezTo>
                        <a:pt x="20170" y="11351"/>
                        <a:pt x="25361" y="8052"/>
                        <a:pt x="32258" y="8052"/>
                      </a:cubicBezTo>
                      <a:cubicBezTo>
                        <a:pt x="39213" y="8052"/>
                        <a:pt x="44425" y="11351"/>
                        <a:pt x="47895" y="17948"/>
                      </a:cubicBezTo>
                      <a:cubicBezTo>
                        <a:pt x="51380" y="24545"/>
                        <a:pt x="53122" y="34434"/>
                        <a:pt x="53122" y="47614"/>
                      </a:cubicBezTo>
                      <a:cubicBezTo>
                        <a:pt x="53122" y="60849"/>
                        <a:pt x="51380" y="70759"/>
                        <a:pt x="47895" y="77342"/>
                      </a:cubicBezTo>
                      <a:cubicBezTo>
                        <a:pt x="44425" y="83939"/>
                        <a:pt x="39213" y="87238"/>
                        <a:pt x="32258" y="87238"/>
                      </a:cubicBezTo>
                      <a:close/>
                      <a:moveTo>
                        <a:pt x="32258" y="97546"/>
                      </a:moveTo>
                      <a:cubicBezTo>
                        <a:pt x="43377" y="97546"/>
                        <a:pt x="51868" y="93278"/>
                        <a:pt x="57732" y="84743"/>
                      </a:cubicBezTo>
                      <a:cubicBezTo>
                        <a:pt x="63596" y="76222"/>
                        <a:pt x="66528" y="63845"/>
                        <a:pt x="66528" y="47614"/>
                      </a:cubicBezTo>
                      <a:cubicBezTo>
                        <a:pt x="66528" y="31424"/>
                        <a:pt x="63596" y="19061"/>
                        <a:pt x="57732" y="10526"/>
                      </a:cubicBezTo>
                      <a:cubicBezTo>
                        <a:pt x="51868" y="2005"/>
                        <a:pt x="43377" y="-2256"/>
                        <a:pt x="32258" y="-2256"/>
                      </a:cubicBezTo>
                      <a:cubicBezTo>
                        <a:pt x="21154" y="-2256"/>
                        <a:pt x="12670" y="2005"/>
                        <a:pt x="6806" y="10526"/>
                      </a:cubicBezTo>
                      <a:cubicBezTo>
                        <a:pt x="942" y="19061"/>
                        <a:pt x="-1990" y="31424"/>
                        <a:pt x="-1990" y="47614"/>
                      </a:cubicBezTo>
                      <a:cubicBezTo>
                        <a:pt x="-1990" y="63845"/>
                        <a:pt x="942" y="76222"/>
                        <a:pt x="6806" y="84743"/>
                      </a:cubicBezTo>
                      <a:cubicBezTo>
                        <a:pt x="12670" y="93278"/>
                        <a:pt x="21154" y="97546"/>
                        <a:pt x="32258" y="975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91" name="Content Placeholder 3">
              <a:extLst>
                <a:ext uri="{FF2B5EF4-FFF2-40B4-BE49-F238E27FC236}">
                  <a16:creationId xmlns:a16="http://schemas.microsoft.com/office/drawing/2014/main" id="{D13064DD-6984-2466-CFF7-A5334056F3FF}"/>
                </a:ext>
              </a:extLst>
            </p:cNvPr>
            <p:cNvGrpSpPr/>
            <p:nvPr/>
          </p:nvGrpSpPr>
          <p:grpSpPr>
            <a:xfrm>
              <a:off x="1494006" y="1812957"/>
              <a:ext cx="6338368" cy="98069"/>
              <a:chOff x="1494006" y="1812957"/>
              <a:chExt cx="6338368" cy="9806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14F8F2E4-996D-3C41-1734-68C401106D5F}"/>
                  </a:ext>
                </a:extLst>
              </p:cNvPr>
              <p:cNvSpPr/>
              <p:nvPr/>
            </p:nvSpPr>
            <p:spPr>
              <a:xfrm>
                <a:off x="1762546" y="1859023"/>
                <a:ext cx="6069828" cy="8796"/>
              </a:xfrm>
              <a:custGeom>
                <a:avLst/>
                <a:gdLst>
                  <a:gd name="connsiteX0" fmla="*/ 0 w 6069828"/>
                  <a:gd name="connsiteY0" fmla="*/ 0 h 8796"/>
                  <a:gd name="connsiteX1" fmla="*/ 6069829 w 6069828"/>
                  <a:gd name="connsiteY1" fmla="*/ 0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69828" h="8796">
                    <a:moveTo>
                      <a:pt x="0" y="0"/>
                    </a:moveTo>
                    <a:lnTo>
                      <a:pt x="6069829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CBD7F74D-A6F5-1A28-5509-048CA3D5C788}"/>
                  </a:ext>
                </a:extLst>
              </p:cNvPr>
              <p:cNvSpPr/>
              <p:nvPr/>
            </p:nvSpPr>
            <p:spPr>
              <a:xfrm>
                <a:off x="1730819" y="1859023"/>
                <a:ext cx="31726" cy="8796"/>
              </a:xfrm>
              <a:custGeom>
                <a:avLst/>
                <a:gdLst>
                  <a:gd name="connsiteX0" fmla="*/ 31784 w 31726"/>
                  <a:gd name="connsiteY0" fmla="*/ 31 h 8796"/>
                  <a:gd name="connsiteX1" fmla="*/ 57 w 31726"/>
                  <a:gd name="connsiteY1" fmla="*/ 31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26" h="8796">
                    <a:moveTo>
                      <a:pt x="31784" y="31"/>
                    </a:moveTo>
                    <a:lnTo>
                      <a:pt x="57" y="31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94" name="Content Placeholder 3">
                <a:extLst>
                  <a:ext uri="{FF2B5EF4-FFF2-40B4-BE49-F238E27FC236}">
                    <a16:creationId xmlns:a16="http://schemas.microsoft.com/office/drawing/2014/main" id="{51648A0B-806A-1B2B-66F5-7915D5539C77}"/>
                  </a:ext>
                </a:extLst>
              </p:cNvPr>
              <p:cNvGrpSpPr/>
              <p:nvPr/>
            </p:nvGrpSpPr>
            <p:grpSpPr>
              <a:xfrm>
                <a:off x="1494006" y="1812957"/>
                <a:ext cx="193214" cy="98069"/>
                <a:chOff x="1494006" y="1812957"/>
                <a:chExt cx="193214" cy="98069"/>
              </a:xfrm>
              <a:solidFill>
                <a:srgbClr val="000000"/>
              </a:solidFill>
            </p:grpSpPr>
            <p:sp>
              <p:nvSpPr>
                <p:cNvPr id="95" name="Freihandform: Form 94">
                  <a:extLst>
                    <a:ext uri="{FF2B5EF4-FFF2-40B4-BE49-F238E27FC236}">
                      <a16:creationId xmlns:a16="http://schemas.microsoft.com/office/drawing/2014/main" id="{407BD9E9-9618-3283-12C2-003C00F5D244}"/>
                    </a:ext>
                  </a:extLst>
                </p:cNvPr>
                <p:cNvSpPr/>
                <p:nvPr/>
              </p:nvSpPr>
              <p:spPr>
                <a:xfrm flipV="1">
                  <a:off x="1494006" y="1812957"/>
                  <a:ext cx="63737" cy="96193"/>
                </a:xfrm>
                <a:custGeom>
                  <a:avLst/>
                  <a:gdLst>
                    <a:gd name="connsiteX0" fmla="*/ -1995 w 63737"/>
                    <a:gd name="connsiteY0" fmla="*/ 93892 h 96193"/>
                    <a:gd name="connsiteX1" fmla="*/ 61743 w 63737"/>
                    <a:gd name="connsiteY1" fmla="*/ 93892 h 96193"/>
                    <a:gd name="connsiteX2" fmla="*/ 61743 w 63737"/>
                    <a:gd name="connsiteY2" fmla="*/ 88346 h 96193"/>
                    <a:gd name="connsiteX3" fmla="*/ 25752 w 63737"/>
                    <a:gd name="connsiteY3" fmla="*/ -2302 h 96193"/>
                    <a:gd name="connsiteX4" fmla="*/ 11751 w 63737"/>
                    <a:gd name="connsiteY4" fmla="*/ -2302 h 96193"/>
                    <a:gd name="connsiteX5" fmla="*/ 45617 w 63737"/>
                    <a:gd name="connsiteY5" fmla="*/ 82924 h 96193"/>
                    <a:gd name="connsiteX6" fmla="*/ -1995 w 63737"/>
                    <a:gd name="connsiteY6" fmla="*/ 82924 h 96193"/>
                    <a:gd name="connsiteX7" fmla="*/ -1995 w 63737"/>
                    <a:gd name="connsiteY7" fmla="*/ 93892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737" h="96193">
                      <a:moveTo>
                        <a:pt x="-1995" y="93892"/>
                      </a:moveTo>
                      <a:lnTo>
                        <a:pt x="61743" y="93892"/>
                      </a:lnTo>
                      <a:lnTo>
                        <a:pt x="61743" y="88346"/>
                      </a:lnTo>
                      <a:lnTo>
                        <a:pt x="25752" y="-2302"/>
                      </a:lnTo>
                      <a:lnTo>
                        <a:pt x="11751" y="-2302"/>
                      </a:lnTo>
                      <a:lnTo>
                        <a:pt x="45617" y="82924"/>
                      </a:lnTo>
                      <a:lnTo>
                        <a:pt x="-1995" y="82924"/>
                      </a:lnTo>
                      <a:lnTo>
                        <a:pt x="-1995" y="938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96" name="Freihandform: Form 95">
                  <a:extLst>
                    <a:ext uri="{FF2B5EF4-FFF2-40B4-BE49-F238E27FC236}">
                      <a16:creationId xmlns:a16="http://schemas.microsoft.com/office/drawing/2014/main" id="{0975C22A-D4CC-D850-D921-72657399D915}"/>
                    </a:ext>
                  </a:extLst>
                </p:cNvPr>
                <p:cNvSpPr/>
                <p:nvPr/>
              </p:nvSpPr>
              <p:spPr>
                <a:xfrm flipV="1">
                  <a:off x="1583894" y="1892781"/>
                  <a:ext cx="14022" cy="16368"/>
                </a:xfrm>
                <a:custGeom>
                  <a:avLst/>
                  <a:gdLst>
                    <a:gd name="connsiteX0" fmla="*/ -976 w 14022"/>
                    <a:gd name="connsiteY0" fmla="*/ 16008 h 16368"/>
                    <a:gd name="connsiteX1" fmla="*/ 13046 w 14022"/>
                    <a:gd name="connsiteY1" fmla="*/ 16008 h 16368"/>
                    <a:gd name="connsiteX2" fmla="*/ 13046 w 14022"/>
                    <a:gd name="connsiteY2" fmla="*/ -361 h 16368"/>
                    <a:gd name="connsiteX3" fmla="*/ -976 w 14022"/>
                    <a:gd name="connsiteY3" fmla="*/ -361 h 16368"/>
                    <a:gd name="connsiteX4" fmla="*/ -976 w 14022"/>
                    <a:gd name="connsiteY4" fmla="*/ 16008 h 1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" h="16368">
                      <a:moveTo>
                        <a:pt x="-976" y="16008"/>
                      </a:moveTo>
                      <a:lnTo>
                        <a:pt x="13046" y="16008"/>
                      </a:lnTo>
                      <a:lnTo>
                        <a:pt x="13046" y="-361"/>
                      </a:lnTo>
                      <a:lnTo>
                        <a:pt x="-976" y="-361"/>
                      </a:lnTo>
                      <a:lnTo>
                        <a:pt x="-976" y="160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97" name="Freihandform: Form 96">
                  <a:extLst>
                    <a:ext uri="{FF2B5EF4-FFF2-40B4-BE49-F238E27FC236}">
                      <a16:creationId xmlns:a16="http://schemas.microsoft.com/office/drawing/2014/main" id="{CDB88C03-4A02-A492-0B2E-1BF123EC6802}"/>
                    </a:ext>
                  </a:extLst>
                </p:cNvPr>
                <p:cNvSpPr/>
                <p:nvPr/>
              </p:nvSpPr>
              <p:spPr>
                <a:xfrm flipV="1">
                  <a:off x="1623080" y="1812957"/>
                  <a:ext cx="64140" cy="98069"/>
                </a:xfrm>
                <a:custGeom>
                  <a:avLst/>
                  <a:gdLst>
                    <a:gd name="connsiteX0" fmla="*/ 2227 w 64140"/>
                    <a:gd name="connsiteY0" fmla="*/ 95814 h 98069"/>
                    <a:gd name="connsiteX1" fmla="*/ 54874 w 64140"/>
                    <a:gd name="connsiteY1" fmla="*/ 95814 h 98069"/>
                    <a:gd name="connsiteX2" fmla="*/ 54874 w 64140"/>
                    <a:gd name="connsiteY2" fmla="*/ 84846 h 98069"/>
                    <a:gd name="connsiteX3" fmla="*/ 14507 w 64140"/>
                    <a:gd name="connsiteY3" fmla="*/ 84846 h 98069"/>
                    <a:gd name="connsiteX4" fmla="*/ 14507 w 64140"/>
                    <a:gd name="connsiteY4" fmla="*/ 61282 h 98069"/>
                    <a:gd name="connsiteX5" fmla="*/ 20328 w 64140"/>
                    <a:gd name="connsiteY5" fmla="*/ 62725 h 98069"/>
                    <a:gd name="connsiteX6" fmla="*/ 26192 w 64140"/>
                    <a:gd name="connsiteY6" fmla="*/ 63199 h 98069"/>
                    <a:gd name="connsiteX7" fmla="*/ 52473 w 64140"/>
                    <a:gd name="connsiteY7" fmla="*/ 54376 h 98069"/>
                    <a:gd name="connsiteX8" fmla="*/ 62182 w 64140"/>
                    <a:gd name="connsiteY8" fmla="*/ 30482 h 98069"/>
                    <a:gd name="connsiteX9" fmla="*/ 52218 w 64140"/>
                    <a:gd name="connsiteY9" fmla="*/ 6341 h 98069"/>
                    <a:gd name="connsiteX10" fmla="*/ 24131 w 64140"/>
                    <a:gd name="connsiteY10" fmla="*/ -2256 h 98069"/>
                    <a:gd name="connsiteX11" fmla="*/ 11405 w 64140"/>
                    <a:gd name="connsiteY11" fmla="*/ -1225 h 98069"/>
                    <a:gd name="connsiteX12" fmla="*/ -1959 w 64140"/>
                    <a:gd name="connsiteY12" fmla="*/ 1867 h 98069"/>
                    <a:gd name="connsiteX13" fmla="*/ -1959 w 64140"/>
                    <a:gd name="connsiteY13" fmla="*/ 14958 h 98069"/>
                    <a:gd name="connsiteX14" fmla="*/ 10385 w 64140"/>
                    <a:gd name="connsiteY14" fmla="*/ 10258 h 98069"/>
                    <a:gd name="connsiteX15" fmla="*/ 23855 w 64140"/>
                    <a:gd name="connsiteY15" fmla="*/ 8712 h 98069"/>
                    <a:gd name="connsiteX16" fmla="*/ 42041 w 64140"/>
                    <a:gd name="connsiteY16" fmla="*/ 14567 h 98069"/>
                    <a:gd name="connsiteX17" fmla="*/ 48755 w 64140"/>
                    <a:gd name="connsiteY17" fmla="*/ 30482 h 98069"/>
                    <a:gd name="connsiteX18" fmla="*/ 42041 w 64140"/>
                    <a:gd name="connsiteY18" fmla="*/ 46377 h 98069"/>
                    <a:gd name="connsiteX19" fmla="*/ 23855 w 64140"/>
                    <a:gd name="connsiteY19" fmla="*/ 52252 h 98069"/>
                    <a:gd name="connsiteX20" fmla="*/ 13126 w 64140"/>
                    <a:gd name="connsiteY20" fmla="*/ 51098 h 98069"/>
                    <a:gd name="connsiteX21" fmla="*/ 2227 w 64140"/>
                    <a:gd name="connsiteY21" fmla="*/ 47490 h 98069"/>
                    <a:gd name="connsiteX22" fmla="*/ 2227 w 64140"/>
                    <a:gd name="connsiteY22" fmla="*/ 95814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27" y="95814"/>
                      </a:moveTo>
                      <a:lnTo>
                        <a:pt x="54874" y="95814"/>
                      </a:lnTo>
                      <a:lnTo>
                        <a:pt x="54874" y="84846"/>
                      </a:lnTo>
                      <a:lnTo>
                        <a:pt x="14507" y="84846"/>
                      </a:lnTo>
                      <a:lnTo>
                        <a:pt x="14507" y="61282"/>
                      </a:lnTo>
                      <a:cubicBezTo>
                        <a:pt x="16447" y="61928"/>
                        <a:pt x="18388" y="62409"/>
                        <a:pt x="20328" y="62725"/>
                      </a:cubicBezTo>
                      <a:cubicBezTo>
                        <a:pt x="22283" y="63041"/>
                        <a:pt x="24237" y="63199"/>
                        <a:pt x="26192" y="63199"/>
                      </a:cubicBezTo>
                      <a:cubicBezTo>
                        <a:pt x="37254" y="63199"/>
                        <a:pt x="46014" y="60258"/>
                        <a:pt x="52473" y="54376"/>
                      </a:cubicBezTo>
                      <a:cubicBezTo>
                        <a:pt x="58946" y="48493"/>
                        <a:pt x="62182" y="40529"/>
                        <a:pt x="62182" y="30482"/>
                      </a:cubicBezTo>
                      <a:cubicBezTo>
                        <a:pt x="62182" y="20133"/>
                        <a:pt x="58861" y="12086"/>
                        <a:pt x="52218" y="6341"/>
                      </a:cubicBezTo>
                      <a:cubicBezTo>
                        <a:pt x="45575" y="610"/>
                        <a:pt x="36213" y="-2256"/>
                        <a:pt x="24131" y="-2256"/>
                      </a:cubicBezTo>
                      <a:cubicBezTo>
                        <a:pt x="19967" y="-2256"/>
                        <a:pt x="15725" y="-1912"/>
                        <a:pt x="11405" y="-1225"/>
                      </a:cubicBezTo>
                      <a:cubicBezTo>
                        <a:pt x="7099" y="-538"/>
                        <a:pt x="2644" y="493"/>
                        <a:pt x="-1959" y="1867"/>
                      </a:cubicBezTo>
                      <a:lnTo>
                        <a:pt x="-1959" y="14958"/>
                      </a:lnTo>
                      <a:cubicBezTo>
                        <a:pt x="2021" y="12855"/>
                        <a:pt x="6136" y="11289"/>
                        <a:pt x="10385" y="10258"/>
                      </a:cubicBezTo>
                      <a:cubicBezTo>
                        <a:pt x="14634" y="9227"/>
                        <a:pt x="19124" y="8712"/>
                        <a:pt x="23855" y="8712"/>
                      </a:cubicBezTo>
                      <a:cubicBezTo>
                        <a:pt x="31518" y="8712"/>
                        <a:pt x="37580" y="10663"/>
                        <a:pt x="42041" y="14567"/>
                      </a:cubicBezTo>
                      <a:cubicBezTo>
                        <a:pt x="46517" y="18470"/>
                        <a:pt x="48755" y="23775"/>
                        <a:pt x="48755" y="30482"/>
                      </a:cubicBezTo>
                      <a:cubicBezTo>
                        <a:pt x="48755" y="37175"/>
                        <a:pt x="46517" y="42474"/>
                        <a:pt x="42041" y="46377"/>
                      </a:cubicBezTo>
                      <a:cubicBezTo>
                        <a:pt x="37580" y="50294"/>
                        <a:pt x="31518" y="52252"/>
                        <a:pt x="23855" y="52252"/>
                      </a:cubicBezTo>
                      <a:cubicBezTo>
                        <a:pt x="20271" y="52252"/>
                        <a:pt x="16695" y="51867"/>
                        <a:pt x="13126" y="51098"/>
                      </a:cubicBezTo>
                      <a:cubicBezTo>
                        <a:pt x="9571" y="50328"/>
                        <a:pt x="5938" y="49126"/>
                        <a:pt x="2227" y="47490"/>
                      </a:cubicBezTo>
                      <a:lnTo>
                        <a:pt x="2227" y="95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98" name="Content Placeholder 3">
              <a:extLst>
                <a:ext uri="{FF2B5EF4-FFF2-40B4-BE49-F238E27FC236}">
                  <a16:creationId xmlns:a16="http://schemas.microsoft.com/office/drawing/2014/main" id="{2DBC2CB4-33F7-C717-91C2-0ACF5B12C891}"/>
                </a:ext>
              </a:extLst>
            </p:cNvPr>
            <p:cNvGrpSpPr/>
            <p:nvPr/>
          </p:nvGrpSpPr>
          <p:grpSpPr>
            <a:xfrm>
              <a:off x="1314997" y="1785028"/>
              <a:ext cx="121249" cy="943874"/>
              <a:chOff x="1314997" y="1785028"/>
              <a:chExt cx="121249" cy="943874"/>
            </a:xfrm>
            <a:solidFill>
              <a:srgbClr val="000000"/>
            </a:solidFill>
          </p:grpSpPr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955E843D-5FD6-8005-D606-8FDE45929C4D}"/>
                  </a:ext>
                </a:extLst>
              </p:cNvPr>
              <p:cNvSpPr/>
              <p:nvPr/>
            </p:nvSpPr>
            <p:spPr>
              <a:xfrm rot="-5400000" flipV="1">
                <a:off x="1329412" y="2642635"/>
                <a:ext cx="78673" cy="96193"/>
              </a:xfrm>
              <a:custGeom>
                <a:avLst/>
                <a:gdLst>
                  <a:gd name="connsiteX0" fmla="*/ -2466 w 78673"/>
                  <a:gd name="connsiteY0" fmla="*/ 93986 h 96193"/>
                  <a:gd name="connsiteX1" fmla="*/ 10940 w 78673"/>
                  <a:gd name="connsiteY1" fmla="*/ 93986 h 96193"/>
                  <a:gd name="connsiteX2" fmla="*/ 10940 w 78673"/>
                  <a:gd name="connsiteY2" fmla="*/ 53332 h 96193"/>
                  <a:gd name="connsiteX3" fmla="*/ 55428 w 78673"/>
                  <a:gd name="connsiteY3" fmla="*/ 93986 h 96193"/>
                  <a:gd name="connsiteX4" fmla="*/ 72701 w 78673"/>
                  <a:gd name="connsiteY4" fmla="*/ 93986 h 96193"/>
                  <a:gd name="connsiteX5" fmla="*/ 23496 w 78673"/>
                  <a:gd name="connsiteY5" fmla="*/ 49147 h 96193"/>
                  <a:gd name="connsiteX6" fmla="*/ 76207 w 78673"/>
                  <a:gd name="connsiteY6" fmla="*/ -2207 h 96193"/>
                  <a:gd name="connsiteX7" fmla="*/ 58551 w 78673"/>
                  <a:gd name="connsiteY7" fmla="*/ -2207 h 96193"/>
                  <a:gd name="connsiteX8" fmla="*/ 10940 w 78673"/>
                  <a:gd name="connsiteY8" fmla="*/ 44117 h 96193"/>
                  <a:gd name="connsiteX9" fmla="*/ 10940 w 78673"/>
                  <a:gd name="connsiteY9" fmla="*/ -2207 h 96193"/>
                  <a:gd name="connsiteX10" fmla="*/ -2466 w 78673"/>
                  <a:gd name="connsiteY10" fmla="*/ -2207 h 96193"/>
                  <a:gd name="connsiteX11" fmla="*/ -2466 w 78673"/>
                  <a:gd name="connsiteY11" fmla="*/ 93986 h 9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673" h="96193">
                    <a:moveTo>
                      <a:pt x="-2466" y="93986"/>
                    </a:moveTo>
                    <a:lnTo>
                      <a:pt x="10940" y="93986"/>
                    </a:lnTo>
                    <a:lnTo>
                      <a:pt x="10940" y="53332"/>
                    </a:lnTo>
                    <a:lnTo>
                      <a:pt x="55428" y="93986"/>
                    </a:lnTo>
                    <a:lnTo>
                      <a:pt x="72701" y="93986"/>
                    </a:lnTo>
                    <a:lnTo>
                      <a:pt x="23496" y="49147"/>
                    </a:lnTo>
                    <a:lnTo>
                      <a:pt x="76207" y="-2207"/>
                    </a:lnTo>
                    <a:lnTo>
                      <a:pt x="58551" y="-2207"/>
                    </a:lnTo>
                    <a:lnTo>
                      <a:pt x="10940" y="44117"/>
                    </a:lnTo>
                    <a:lnTo>
                      <a:pt x="10940" y="-2207"/>
                    </a:lnTo>
                    <a:lnTo>
                      <a:pt x="-2466" y="-2207"/>
                    </a:lnTo>
                    <a:lnTo>
                      <a:pt x="-2466" y="93986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8F77724E-FCF6-DD98-4875-97F245FC3DE4}"/>
                  </a:ext>
                </a:extLst>
              </p:cNvPr>
              <p:cNvSpPr/>
              <p:nvPr/>
            </p:nvSpPr>
            <p:spPr>
              <a:xfrm rot="-5400000" flipV="1">
                <a:off x="1346749" y="2583326"/>
                <a:ext cx="68921" cy="75763"/>
              </a:xfrm>
              <a:custGeom>
                <a:avLst/>
                <a:gdLst>
                  <a:gd name="connsiteX0" fmla="*/ 66961 w 68921"/>
                  <a:gd name="connsiteY0" fmla="*/ 39294 h 75763"/>
                  <a:gd name="connsiteX1" fmla="*/ 66961 w 68921"/>
                  <a:gd name="connsiteY1" fmla="*/ 33501 h 75763"/>
                  <a:gd name="connsiteX2" fmla="*/ 10787 w 68921"/>
                  <a:gd name="connsiteY2" fmla="*/ 33501 h 75763"/>
                  <a:gd name="connsiteX3" fmla="*/ 18393 w 68921"/>
                  <a:gd name="connsiteY3" fmla="*/ 14843 h 75763"/>
                  <a:gd name="connsiteX4" fmla="*/ 37344 w 68921"/>
                  <a:gd name="connsiteY4" fmla="*/ 8432 h 75763"/>
                  <a:gd name="connsiteX5" fmla="*/ 50984 w 68921"/>
                  <a:gd name="connsiteY5" fmla="*/ 10102 h 75763"/>
                  <a:gd name="connsiteX6" fmla="*/ 64114 w 68921"/>
                  <a:gd name="connsiteY6" fmla="*/ 15132 h 75763"/>
                  <a:gd name="connsiteX7" fmla="*/ 64114 w 68921"/>
                  <a:gd name="connsiteY7" fmla="*/ 3917 h 75763"/>
                  <a:gd name="connsiteX8" fmla="*/ 50623 w 68921"/>
                  <a:gd name="connsiteY8" fmla="*/ -206 h 75763"/>
                  <a:gd name="connsiteX9" fmla="*/ 36622 w 68921"/>
                  <a:gd name="connsiteY9" fmla="*/ -1629 h 75763"/>
                  <a:gd name="connsiteX10" fmla="*/ 8429 w 68921"/>
                  <a:gd name="connsiteY10" fmla="*/ 8411 h 75763"/>
                  <a:gd name="connsiteX11" fmla="*/ -1960 w 68921"/>
                  <a:gd name="connsiteY11" fmla="*/ 35624 h 75763"/>
                  <a:gd name="connsiteX12" fmla="*/ 7898 w 68921"/>
                  <a:gd name="connsiteY12" fmla="*/ 63724 h 75763"/>
                  <a:gd name="connsiteX13" fmla="*/ 34497 w 68921"/>
                  <a:gd name="connsiteY13" fmla="*/ 74135 h 75763"/>
                  <a:gd name="connsiteX14" fmla="*/ 58229 w 68921"/>
                  <a:gd name="connsiteY14" fmla="*/ 64754 h 75763"/>
                  <a:gd name="connsiteX15" fmla="*/ 66961 w 68921"/>
                  <a:gd name="connsiteY15" fmla="*/ 39294 h 75763"/>
                  <a:gd name="connsiteX16" fmla="*/ 54744 w 68921"/>
                  <a:gd name="connsiteY16" fmla="*/ 42778 h 75763"/>
                  <a:gd name="connsiteX17" fmla="*/ 49136 w 68921"/>
                  <a:gd name="connsiteY17" fmla="*/ 58281 h 75763"/>
                  <a:gd name="connsiteX18" fmla="*/ 34625 w 68921"/>
                  <a:gd name="connsiteY18" fmla="*/ 64095 h 75763"/>
                  <a:gd name="connsiteX19" fmla="*/ 18265 w 68921"/>
                  <a:gd name="connsiteY19" fmla="*/ 58487 h 75763"/>
                  <a:gd name="connsiteX20" fmla="*/ 11191 w 68921"/>
                  <a:gd name="connsiteY20" fmla="*/ 42695 h 75763"/>
                  <a:gd name="connsiteX21" fmla="*/ 54744 w 68921"/>
                  <a:gd name="connsiteY21" fmla="*/ 42778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6961" y="39294"/>
                    </a:moveTo>
                    <a:lnTo>
                      <a:pt x="66961" y="33501"/>
                    </a:lnTo>
                    <a:lnTo>
                      <a:pt x="10787" y="33501"/>
                    </a:lnTo>
                    <a:cubicBezTo>
                      <a:pt x="11325" y="25337"/>
                      <a:pt x="13861" y="19118"/>
                      <a:pt x="18393" y="14843"/>
                    </a:cubicBezTo>
                    <a:cubicBezTo>
                      <a:pt x="22925" y="10569"/>
                      <a:pt x="29243" y="8432"/>
                      <a:pt x="37344" y="8432"/>
                    </a:cubicBezTo>
                    <a:cubicBezTo>
                      <a:pt x="42032" y="8432"/>
                      <a:pt x="46579" y="8988"/>
                      <a:pt x="50984" y="10102"/>
                    </a:cubicBezTo>
                    <a:cubicBezTo>
                      <a:pt x="55389" y="11215"/>
                      <a:pt x="59765" y="12892"/>
                      <a:pt x="64114" y="15132"/>
                    </a:cubicBezTo>
                    <a:lnTo>
                      <a:pt x="64114" y="3917"/>
                    </a:lnTo>
                    <a:cubicBezTo>
                      <a:pt x="59723" y="2117"/>
                      <a:pt x="55226" y="742"/>
                      <a:pt x="50623" y="-206"/>
                    </a:cubicBezTo>
                    <a:cubicBezTo>
                      <a:pt x="46019" y="-1155"/>
                      <a:pt x="41353" y="-1629"/>
                      <a:pt x="36622" y="-1629"/>
                    </a:cubicBezTo>
                    <a:cubicBezTo>
                      <a:pt x="24752" y="-1629"/>
                      <a:pt x="15355" y="1718"/>
                      <a:pt x="8429" y="8411"/>
                    </a:cubicBezTo>
                    <a:cubicBezTo>
                      <a:pt x="1503" y="15118"/>
                      <a:pt x="-1960" y="24189"/>
                      <a:pt x="-1960" y="35624"/>
                    </a:cubicBezTo>
                    <a:cubicBezTo>
                      <a:pt x="-1960" y="47430"/>
                      <a:pt x="1326" y="56797"/>
                      <a:pt x="7898" y="63724"/>
                    </a:cubicBezTo>
                    <a:cubicBezTo>
                      <a:pt x="14469" y="70664"/>
                      <a:pt x="23336" y="74135"/>
                      <a:pt x="34497" y="74135"/>
                    </a:cubicBezTo>
                    <a:cubicBezTo>
                      <a:pt x="44497" y="74135"/>
                      <a:pt x="52407" y="71008"/>
                      <a:pt x="58229" y="64754"/>
                    </a:cubicBezTo>
                    <a:cubicBezTo>
                      <a:pt x="64050" y="58515"/>
                      <a:pt x="66961" y="50028"/>
                      <a:pt x="66961" y="39294"/>
                    </a:cubicBezTo>
                    <a:close/>
                    <a:moveTo>
                      <a:pt x="54744" y="42778"/>
                    </a:moveTo>
                    <a:cubicBezTo>
                      <a:pt x="54659" y="49251"/>
                      <a:pt x="52790" y="54419"/>
                      <a:pt x="49136" y="58281"/>
                    </a:cubicBezTo>
                    <a:cubicBezTo>
                      <a:pt x="45481" y="62157"/>
                      <a:pt x="40644" y="64095"/>
                      <a:pt x="34625" y="64095"/>
                    </a:cubicBezTo>
                    <a:cubicBezTo>
                      <a:pt x="27812" y="64095"/>
                      <a:pt x="22359" y="62225"/>
                      <a:pt x="18265" y="58487"/>
                    </a:cubicBezTo>
                    <a:cubicBezTo>
                      <a:pt x="14172" y="54749"/>
                      <a:pt x="11814" y="49485"/>
                      <a:pt x="11191" y="42695"/>
                    </a:cubicBezTo>
                    <a:lnTo>
                      <a:pt x="54744" y="42778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55C78B3-F504-90F2-AD9C-FB62906E906E}"/>
                  </a:ext>
                </a:extLst>
              </p:cNvPr>
              <p:cNvSpPr/>
              <p:nvPr/>
            </p:nvSpPr>
            <p:spPr>
              <a:xfrm rot="-5400000" flipV="1">
                <a:off x="1358466" y="2510696"/>
                <a:ext cx="43553" cy="73887"/>
              </a:xfrm>
              <a:custGeom>
                <a:avLst/>
                <a:gdLst>
                  <a:gd name="connsiteX0" fmla="*/ 41962 w 43553"/>
                  <a:gd name="connsiteY0" fmla="*/ 59402 h 73887"/>
                  <a:gd name="connsiteX1" fmla="*/ 37479 w 43553"/>
                  <a:gd name="connsiteY1" fmla="*/ 61093 h 73887"/>
                  <a:gd name="connsiteX2" fmla="*/ 32147 w 43553"/>
                  <a:gd name="connsiteY2" fmla="*/ 61649 h 73887"/>
                  <a:gd name="connsiteX3" fmla="*/ 16234 w 43553"/>
                  <a:gd name="connsiteY3" fmla="*/ 55114 h 73887"/>
                  <a:gd name="connsiteX4" fmla="*/ 10688 w 43553"/>
                  <a:gd name="connsiteY4" fmla="*/ 36333 h 73887"/>
                  <a:gd name="connsiteX5" fmla="*/ 10688 w 43553"/>
                  <a:gd name="connsiteY5" fmla="*/ -1683 h 73887"/>
                  <a:gd name="connsiteX6" fmla="*/ -1592 w 43553"/>
                  <a:gd name="connsiteY6" fmla="*/ -1683 h 73887"/>
                  <a:gd name="connsiteX7" fmla="*/ -1592 w 43553"/>
                  <a:gd name="connsiteY7" fmla="*/ 70473 h 73887"/>
                  <a:gd name="connsiteX8" fmla="*/ 10688 w 43553"/>
                  <a:gd name="connsiteY8" fmla="*/ 70473 h 73887"/>
                  <a:gd name="connsiteX9" fmla="*/ 10688 w 43553"/>
                  <a:gd name="connsiteY9" fmla="*/ 59258 h 73887"/>
                  <a:gd name="connsiteX10" fmla="*/ 20716 w 43553"/>
                  <a:gd name="connsiteY10" fmla="*/ 69009 h 73887"/>
                  <a:gd name="connsiteX11" fmla="*/ 35737 w 43553"/>
                  <a:gd name="connsiteY11" fmla="*/ 72205 h 73887"/>
                  <a:gd name="connsiteX12" fmla="*/ 38520 w 43553"/>
                  <a:gd name="connsiteY12" fmla="*/ 72040 h 73887"/>
                  <a:gd name="connsiteX13" fmla="*/ 41898 w 43553"/>
                  <a:gd name="connsiteY13" fmla="*/ 71566 h 73887"/>
                  <a:gd name="connsiteX14" fmla="*/ 41962 w 43553"/>
                  <a:gd name="connsiteY14" fmla="*/ 59402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53" h="73887">
                    <a:moveTo>
                      <a:pt x="41962" y="59402"/>
                    </a:moveTo>
                    <a:cubicBezTo>
                      <a:pt x="40588" y="60172"/>
                      <a:pt x="39094" y="60735"/>
                      <a:pt x="37479" y="61093"/>
                    </a:cubicBezTo>
                    <a:cubicBezTo>
                      <a:pt x="35865" y="61464"/>
                      <a:pt x="34087" y="61649"/>
                      <a:pt x="32147" y="61649"/>
                    </a:cubicBezTo>
                    <a:cubicBezTo>
                      <a:pt x="25235" y="61649"/>
                      <a:pt x="19930" y="59471"/>
                      <a:pt x="16234" y="55114"/>
                    </a:cubicBezTo>
                    <a:cubicBezTo>
                      <a:pt x="12537" y="50757"/>
                      <a:pt x="10688" y="44497"/>
                      <a:pt x="10688" y="36333"/>
                    </a:cubicBezTo>
                    <a:lnTo>
                      <a:pt x="10688" y="-1683"/>
                    </a:lnTo>
                    <a:lnTo>
                      <a:pt x="-1592" y="-1683"/>
                    </a:lnTo>
                    <a:lnTo>
                      <a:pt x="-1592" y="70473"/>
                    </a:lnTo>
                    <a:lnTo>
                      <a:pt x="10688" y="70473"/>
                    </a:lnTo>
                    <a:lnTo>
                      <a:pt x="10688" y="59258"/>
                    </a:lnTo>
                    <a:cubicBezTo>
                      <a:pt x="13266" y="63642"/>
                      <a:pt x="16609" y="66893"/>
                      <a:pt x="20716" y="69009"/>
                    </a:cubicBezTo>
                    <a:cubicBezTo>
                      <a:pt x="24838" y="71139"/>
                      <a:pt x="29845" y="72205"/>
                      <a:pt x="35737" y="72205"/>
                    </a:cubicBezTo>
                    <a:cubicBezTo>
                      <a:pt x="36573" y="72205"/>
                      <a:pt x="37501" y="72150"/>
                      <a:pt x="38520" y="72040"/>
                    </a:cubicBezTo>
                    <a:cubicBezTo>
                      <a:pt x="39540" y="71943"/>
                      <a:pt x="40666" y="71786"/>
                      <a:pt x="41898" y="71566"/>
                    </a:cubicBezTo>
                    <a:lnTo>
                      <a:pt x="41962" y="59402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DBB2BEBB-311D-5C89-7A60-38D0754E3F33}"/>
                  </a:ext>
                </a:extLst>
              </p:cNvPr>
              <p:cNvSpPr/>
              <p:nvPr/>
            </p:nvSpPr>
            <p:spPr>
              <a:xfrm rot="-5400000" flipV="1">
                <a:off x="1349096" y="2449668"/>
                <a:ext cx="62292" cy="73887"/>
              </a:xfrm>
              <a:custGeom>
                <a:avLst/>
                <a:gdLst>
                  <a:gd name="connsiteX0" fmla="*/ 60260 w 62292"/>
                  <a:gd name="connsiteY0" fmla="*/ 41872 h 73887"/>
                  <a:gd name="connsiteX1" fmla="*/ 60260 w 62292"/>
                  <a:gd name="connsiteY1" fmla="*/ -1689 h 73887"/>
                  <a:gd name="connsiteX2" fmla="*/ 48044 w 62292"/>
                  <a:gd name="connsiteY2" fmla="*/ -1689 h 73887"/>
                  <a:gd name="connsiteX3" fmla="*/ 48044 w 62292"/>
                  <a:gd name="connsiteY3" fmla="*/ 41480 h 73887"/>
                  <a:gd name="connsiteX4" fmla="*/ 43922 w 62292"/>
                  <a:gd name="connsiteY4" fmla="*/ 56798 h 73887"/>
                  <a:gd name="connsiteX5" fmla="*/ 31578 w 62292"/>
                  <a:gd name="connsiteY5" fmla="*/ 61890 h 73887"/>
                  <a:gd name="connsiteX6" fmla="*/ 15963 w 62292"/>
                  <a:gd name="connsiteY6" fmla="*/ 55767 h 73887"/>
                  <a:gd name="connsiteX7" fmla="*/ 10247 w 62292"/>
                  <a:gd name="connsiteY7" fmla="*/ 39089 h 73887"/>
                  <a:gd name="connsiteX8" fmla="*/ 10247 w 62292"/>
                  <a:gd name="connsiteY8" fmla="*/ -1689 h 73887"/>
                  <a:gd name="connsiteX9" fmla="*/ -2033 w 62292"/>
                  <a:gd name="connsiteY9" fmla="*/ -1689 h 73887"/>
                  <a:gd name="connsiteX10" fmla="*/ -2033 w 62292"/>
                  <a:gd name="connsiteY10" fmla="*/ 70466 h 73887"/>
                  <a:gd name="connsiteX11" fmla="*/ 10247 w 62292"/>
                  <a:gd name="connsiteY11" fmla="*/ 70466 h 73887"/>
                  <a:gd name="connsiteX12" fmla="*/ 10247 w 62292"/>
                  <a:gd name="connsiteY12" fmla="*/ 59251 h 73887"/>
                  <a:gd name="connsiteX13" fmla="*/ 20573 w 62292"/>
                  <a:gd name="connsiteY13" fmla="*/ 68982 h 73887"/>
                  <a:gd name="connsiteX14" fmla="*/ 34298 w 62292"/>
                  <a:gd name="connsiteY14" fmla="*/ 72198 h 73887"/>
                  <a:gd name="connsiteX15" fmla="*/ 53674 w 62292"/>
                  <a:gd name="connsiteY15" fmla="*/ 64508 h 73887"/>
                  <a:gd name="connsiteX16" fmla="*/ 60260 w 62292"/>
                  <a:gd name="connsiteY16" fmla="*/ 41872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92" h="73887">
                    <a:moveTo>
                      <a:pt x="60260" y="41872"/>
                    </a:moveTo>
                    <a:lnTo>
                      <a:pt x="60260" y="-1689"/>
                    </a:lnTo>
                    <a:lnTo>
                      <a:pt x="48044" y="-1689"/>
                    </a:lnTo>
                    <a:lnTo>
                      <a:pt x="48044" y="41480"/>
                    </a:lnTo>
                    <a:cubicBezTo>
                      <a:pt x="48044" y="48311"/>
                      <a:pt x="46670" y="53417"/>
                      <a:pt x="43922" y="56798"/>
                    </a:cubicBezTo>
                    <a:cubicBezTo>
                      <a:pt x="41174" y="60193"/>
                      <a:pt x="37060" y="61890"/>
                      <a:pt x="31578" y="61890"/>
                    </a:cubicBezTo>
                    <a:cubicBezTo>
                      <a:pt x="24978" y="61890"/>
                      <a:pt x="19773" y="59849"/>
                      <a:pt x="15963" y="55767"/>
                    </a:cubicBezTo>
                    <a:cubicBezTo>
                      <a:pt x="12153" y="51699"/>
                      <a:pt x="10247" y="46139"/>
                      <a:pt x="10247" y="39089"/>
                    </a:cubicBezTo>
                    <a:lnTo>
                      <a:pt x="10247" y="-1689"/>
                    </a:lnTo>
                    <a:lnTo>
                      <a:pt x="-2033" y="-1689"/>
                    </a:lnTo>
                    <a:lnTo>
                      <a:pt x="-2033" y="70466"/>
                    </a:lnTo>
                    <a:lnTo>
                      <a:pt x="10247" y="70466"/>
                    </a:lnTo>
                    <a:lnTo>
                      <a:pt x="10247" y="59251"/>
                    </a:lnTo>
                    <a:cubicBezTo>
                      <a:pt x="13179" y="63594"/>
                      <a:pt x="16621" y="66838"/>
                      <a:pt x="20573" y="68982"/>
                    </a:cubicBezTo>
                    <a:cubicBezTo>
                      <a:pt x="24539" y="71126"/>
                      <a:pt x="29114" y="72198"/>
                      <a:pt x="34298" y="72198"/>
                    </a:cubicBezTo>
                    <a:cubicBezTo>
                      <a:pt x="42838" y="72198"/>
                      <a:pt x="49297" y="69635"/>
                      <a:pt x="53674" y="64508"/>
                    </a:cubicBezTo>
                    <a:cubicBezTo>
                      <a:pt x="58065" y="59381"/>
                      <a:pt x="60260" y="51836"/>
                      <a:pt x="60260" y="418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9476E038-22D4-7ED0-89C5-0207AE298148}"/>
                  </a:ext>
                </a:extLst>
              </p:cNvPr>
              <p:cNvSpPr/>
              <p:nvPr/>
            </p:nvSpPr>
            <p:spPr>
              <a:xfrm rot="-5400000" flipV="1">
                <a:off x="1346749" y="2366591"/>
                <a:ext cx="68921" cy="75763"/>
              </a:xfrm>
              <a:custGeom>
                <a:avLst/>
                <a:gdLst>
                  <a:gd name="connsiteX0" fmla="*/ 66961 w 68921"/>
                  <a:gd name="connsiteY0" fmla="*/ 39269 h 75763"/>
                  <a:gd name="connsiteX1" fmla="*/ 66961 w 68921"/>
                  <a:gd name="connsiteY1" fmla="*/ 33476 h 75763"/>
                  <a:gd name="connsiteX2" fmla="*/ 10787 w 68921"/>
                  <a:gd name="connsiteY2" fmla="*/ 33476 h 75763"/>
                  <a:gd name="connsiteX3" fmla="*/ 18393 w 68921"/>
                  <a:gd name="connsiteY3" fmla="*/ 14819 h 75763"/>
                  <a:gd name="connsiteX4" fmla="*/ 37344 w 68921"/>
                  <a:gd name="connsiteY4" fmla="*/ 8407 h 75763"/>
                  <a:gd name="connsiteX5" fmla="*/ 50984 w 68921"/>
                  <a:gd name="connsiteY5" fmla="*/ 10077 h 75763"/>
                  <a:gd name="connsiteX6" fmla="*/ 64114 w 68921"/>
                  <a:gd name="connsiteY6" fmla="*/ 15107 h 75763"/>
                  <a:gd name="connsiteX7" fmla="*/ 64114 w 68921"/>
                  <a:gd name="connsiteY7" fmla="*/ 3892 h 75763"/>
                  <a:gd name="connsiteX8" fmla="*/ 50623 w 68921"/>
                  <a:gd name="connsiteY8" fmla="*/ -231 h 75763"/>
                  <a:gd name="connsiteX9" fmla="*/ 36622 w 68921"/>
                  <a:gd name="connsiteY9" fmla="*/ -1653 h 75763"/>
                  <a:gd name="connsiteX10" fmla="*/ 8429 w 68921"/>
                  <a:gd name="connsiteY10" fmla="*/ 8387 h 75763"/>
                  <a:gd name="connsiteX11" fmla="*/ -1960 w 68921"/>
                  <a:gd name="connsiteY11" fmla="*/ 35600 h 75763"/>
                  <a:gd name="connsiteX12" fmla="*/ 7898 w 68921"/>
                  <a:gd name="connsiteY12" fmla="*/ 63699 h 75763"/>
                  <a:gd name="connsiteX13" fmla="*/ 34497 w 68921"/>
                  <a:gd name="connsiteY13" fmla="*/ 74110 h 75763"/>
                  <a:gd name="connsiteX14" fmla="*/ 58229 w 68921"/>
                  <a:gd name="connsiteY14" fmla="*/ 64730 h 75763"/>
                  <a:gd name="connsiteX15" fmla="*/ 66961 w 68921"/>
                  <a:gd name="connsiteY15" fmla="*/ 39269 h 75763"/>
                  <a:gd name="connsiteX16" fmla="*/ 54744 w 68921"/>
                  <a:gd name="connsiteY16" fmla="*/ 42753 h 75763"/>
                  <a:gd name="connsiteX17" fmla="*/ 49136 w 68921"/>
                  <a:gd name="connsiteY17" fmla="*/ 58256 h 75763"/>
                  <a:gd name="connsiteX18" fmla="*/ 34625 w 68921"/>
                  <a:gd name="connsiteY18" fmla="*/ 64070 h 75763"/>
                  <a:gd name="connsiteX19" fmla="*/ 18265 w 68921"/>
                  <a:gd name="connsiteY19" fmla="*/ 58463 h 75763"/>
                  <a:gd name="connsiteX20" fmla="*/ 11191 w 68921"/>
                  <a:gd name="connsiteY20" fmla="*/ 42671 h 75763"/>
                  <a:gd name="connsiteX21" fmla="*/ 54744 w 68921"/>
                  <a:gd name="connsiteY21" fmla="*/ 42753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6961" y="39269"/>
                    </a:moveTo>
                    <a:lnTo>
                      <a:pt x="66961" y="33476"/>
                    </a:lnTo>
                    <a:lnTo>
                      <a:pt x="10787" y="33476"/>
                    </a:lnTo>
                    <a:cubicBezTo>
                      <a:pt x="11325" y="25312"/>
                      <a:pt x="13861" y="19093"/>
                      <a:pt x="18393" y="14819"/>
                    </a:cubicBezTo>
                    <a:cubicBezTo>
                      <a:pt x="22925" y="10544"/>
                      <a:pt x="29243" y="8407"/>
                      <a:pt x="37344" y="8407"/>
                    </a:cubicBezTo>
                    <a:cubicBezTo>
                      <a:pt x="42032" y="8407"/>
                      <a:pt x="46579" y="8964"/>
                      <a:pt x="50984" y="10077"/>
                    </a:cubicBezTo>
                    <a:cubicBezTo>
                      <a:pt x="55389" y="11190"/>
                      <a:pt x="59765" y="12867"/>
                      <a:pt x="64114" y="15107"/>
                    </a:cubicBezTo>
                    <a:lnTo>
                      <a:pt x="64114" y="3892"/>
                    </a:lnTo>
                    <a:cubicBezTo>
                      <a:pt x="59723" y="2092"/>
                      <a:pt x="55226" y="718"/>
                      <a:pt x="50623" y="-231"/>
                    </a:cubicBezTo>
                    <a:cubicBezTo>
                      <a:pt x="46019" y="-1179"/>
                      <a:pt x="41353" y="-1653"/>
                      <a:pt x="36622" y="-1653"/>
                    </a:cubicBezTo>
                    <a:cubicBezTo>
                      <a:pt x="24752" y="-1653"/>
                      <a:pt x="15355" y="1693"/>
                      <a:pt x="8429" y="8387"/>
                    </a:cubicBezTo>
                    <a:cubicBezTo>
                      <a:pt x="1503" y="15094"/>
                      <a:pt x="-1960" y="24165"/>
                      <a:pt x="-1960" y="35600"/>
                    </a:cubicBezTo>
                    <a:cubicBezTo>
                      <a:pt x="-1960" y="47406"/>
                      <a:pt x="1326" y="56772"/>
                      <a:pt x="7898" y="63699"/>
                    </a:cubicBezTo>
                    <a:cubicBezTo>
                      <a:pt x="14469" y="70640"/>
                      <a:pt x="23336" y="74110"/>
                      <a:pt x="34497" y="74110"/>
                    </a:cubicBezTo>
                    <a:cubicBezTo>
                      <a:pt x="44497" y="74110"/>
                      <a:pt x="52407" y="70983"/>
                      <a:pt x="58229" y="64730"/>
                    </a:cubicBezTo>
                    <a:cubicBezTo>
                      <a:pt x="64050" y="58490"/>
                      <a:pt x="66961" y="50003"/>
                      <a:pt x="66961" y="39269"/>
                    </a:cubicBezTo>
                    <a:close/>
                    <a:moveTo>
                      <a:pt x="54744" y="42753"/>
                    </a:moveTo>
                    <a:cubicBezTo>
                      <a:pt x="54659" y="49227"/>
                      <a:pt x="52790" y="54394"/>
                      <a:pt x="49136" y="58256"/>
                    </a:cubicBezTo>
                    <a:cubicBezTo>
                      <a:pt x="45481" y="62132"/>
                      <a:pt x="40644" y="64070"/>
                      <a:pt x="34625" y="64070"/>
                    </a:cubicBezTo>
                    <a:cubicBezTo>
                      <a:pt x="27812" y="64070"/>
                      <a:pt x="22359" y="62201"/>
                      <a:pt x="18265" y="58463"/>
                    </a:cubicBezTo>
                    <a:cubicBezTo>
                      <a:pt x="14172" y="54724"/>
                      <a:pt x="11814" y="49460"/>
                      <a:pt x="11191" y="42671"/>
                    </a:cubicBezTo>
                    <a:lnTo>
                      <a:pt x="54744" y="42753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4F952D3C-55F2-1C03-4946-1BE633AF1CD8}"/>
                  </a:ext>
                </a:extLst>
              </p:cNvPr>
              <p:cNvSpPr/>
              <p:nvPr/>
            </p:nvSpPr>
            <p:spPr>
              <a:xfrm rot="-5400000" flipV="1">
                <a:off x="1360548" y="2295529"/>
                <a:ext cx="12216" cy="100254"/>
              </a:xfrm>
              <a:custGeom>
                <a:avLst/>
                <a:gdLst>
                  <a:gd name="connsiteX0" fmla="*/ -878 w 12216"/>
                  <a:gd name="connsiteY0" fmla="*/ 97910 h 100254"/>
                  <a:gd name="connsiteX1" fmla="*/ 11339 w 12216"/>
                  <a:gd name="connsiteY1" fmla="*/ 97910 h 100254"/>
                  <a:gd name="connsiteX2" fmla="*/ 11339 w 12216"/>
                  <a:gd name="connsiteY2" fmla="*/ -2345 h 100254"/>
                  <a:gd name="connsiteX3" fmla="*/ -878 w 12216"/>
                  <a:gd name="connsiteY3" fmla="*/ -2345 h 100254"/>
                  <a:gd name="connsiteX4" fmla="*/ -878 w 12216"/>
                  <a:gd name="connsiteY4" fmla="*/ 97910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" h="100254">
                    <a:moveTo>
                      <a:pt x="-878" y="97910"/>
                    </a:moveTo>
                    <a:lnTo>
                      <a:pt x="11339" y="97910"/>
                    </a:lnTo>
                    <a:lnTo>
                      <a:pt x="11339" y="-2345"/>
                    </a:lnTo>
                    <a:lnTo>
                      <a:pt x="-878" y="-2345"/>
                    </a:lnTo>
                    <a:lnTo>
                      <a:pt x="-878" y="9791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6E937EE6-292B-37F8-1D92-D993A7B3985B}"/>
                  </a:ext>
                </a:extLst>
              </p:cNvPr>
              <p:cNvSpPr/>
              <p:nvPr/>
            </p:nvSpPr>
            <p:spPr>
              <a:xfrm rot="-5400000" flipV="1">
                <a:off x="1418315" y="2327357"/>
                <a:ext cx="9064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796"/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55BC51E3-7178-183F-ABB9-F969A624E420}"/>
                  </a:ext>
                </a:extLst>
              </p:cNvPr>
              <p:cNvSpPr/>
              <p:nvPr/>
            </p:nvSpPr>
            <p:spPr>
              <a:xfrm rot="-5400000" flipV="1">
                <a:off x="1347375" y="2213034"/>
                <a:ext cx="46400" cy="92647"/>
              </a:xfrm>
              <a:custGeom>
                <a:avLst/>
                <a:gdLst>
                  <a:gd name="connsiteX0" fmla="*/ 19995 w 46400"/>
                  <a:gd name="connsiteY0" fmla="*/ 90477 h 92647"/>
                  <a:gd name="connsiteX1" fmla="*/ 19995 w 46400"/>
                  <a:gd name="connsiteY1" fmla="*/ 69985 h 92647"/>
                  <a:gd name="connsiteX2" fmla="*/ 45150 w 46400"/>
                  <a:gd name="connsiteY2" fmla="*/ 69985 h 92647"/>
                  <a:gd name="connsiteX3" fmla="*/ 45150 w 46400"/>
                  <a:gd name="connsiteY3" fmla="*/ 60770 h 92647"/>
                  <a:gd name="connsiteX4" fmla="*/ 19995 w 46400"/>
                  <a:gd name="connsiteY4" fmla="*/ 60770 h 92647"/>
                  <a:gd name="connsiteX5" fmla="*/ 19995 w 46400"/>
                  <a:gd name="connsiteY5" fmla="*/ 21600 h 92647"/>
                  <a:gd name="connsiteX6" fmla="*/ 22481 w 46400"/>
                  <a:gd name="connsiteY6" fmla="*/ 10261 h 92647"/>
                  <a:gd name="connsiteX7" fmla="*/ 32615 w 46400"/>
                  <a:gd name="connsiteY7" fmla="*/ 7746 h 92647"/>
                  <a:gd name="connsiteX8" fmla="*/ 45150 w 46400"/>
                  <a:gd name="connsiteY8" fmla="*/ 7746 h 92647"/>
                  <a:gd name="connsiteX9" fmla="*/ 45150 w 46400"/>
                  <a:gd name="connsiteY9" fmla="*/ -2170 h 92647"/>
                  <a:gd name="connsiteX10" fmla="*/ 32615 w 46400"/>
                  <a:gd name="connsiteY10" fmla="*/ -2170 h 92647"/>
                  <a:gd name="connsiteX11" fmla="*/ 13090 w 46400"/>
                  <a:gd name="connsiteY11" fmla="*/ 2942 h 92647"/>
                  <a:gd name="connsiteX12" fmla="*/ 7715 w 46400"/>
                  <a:gd name="connsiteY12" fmla="*/ 21600 h 92647"/>
                  <a:gd name="connsiteX13" fmla="*/ 7715 w 46400"/>
                  <a:gd name="connsiteY13" fmla="*/ 60770 h 92647"/>
                  <a:gd name="connsiteX14" fmla="*/ -1251 w 46400"/>
                  <a:gd name="connsiteY14" fmla="*/ 60770 h 92647"/>
                  <a:gd name="connsiteX15" fmla="*/ -1251 w 46400"/>
                  <a:gd name="connsiteY15" fmla="*/ 69985 h 92647"/>
                  <a:gd name="connsiteX16" fmla="*/ 7715 w 46400"/>
                  <a:gd name="connsiteY16" fmla="*/ 69985 h 92647"/>
                  <a:gd name="connsiteX17" fmla="*/ 7715 w 46400"/>
                  <a:gd name="connsiteY17" fmla="*/ 90477 h 92647"/>
                  <a:gd name="connsiteX18" fmla="*/ 19995 w 46400"/>
                  <a:gd name="connsiteY18" fmla="*/ 90477 h 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400" h="92647">
                    <a:moveTo>
                      <a:pt x="19995" y="90477"/>
                    </a:moveTo>
                    <a:lnTo>
                      <a:pt x="19995" y="69985"/>
                    </a:lnTo>
                    <a:lnTo>
                      <a:pt x="45150" y="69985"/>
                    </a:lnTo>
                    <a:lnTo>
                      <a:pt x="45150" y="60770"/>
                    </a:lnTo>
                    <a:lnTo>
                      <a:pt x="19995" y="60770"/>
                    </a:lnTo>
                    <a:lnTo>
                      <a:pt x="19995" y="21600"/>
                    </a:lnTo>
                    <a:cubicBezTo>
                      <a:pt x="19995" y="15717"/>
                      <a:pt x="20824" y="11938"/>
                      <a:pt x="22481" y="10261"/>
                    </a:cubicBezTo>
                    <a:cubicBezTo>
                      <a:pt x="24138" y="8584"/>
                      <a:pt x="27516" y="7746"/>
                      <a:pt x="32615" y="7746"/>
                    </a:cubicBezTo>
                    <a:lnTo>
                      <a:pt x="45150" y="7746"/>
                    </a:lnTo>
                    <a:lnTo>
                      <a:pt x="45150" y="-2170"/>
                    </a:lnTo>
                    <a:lnTo>
                      <a:pt x="32615" y="-2170"/>
                    </a:lnTo>
                    <a:cubicBezTo>
                      <a:pt x="23182" y="-2170"/>
                      <a:pt x="16674" y="-466"/>
                      <a:pt x="13090" y="2942"/>
                    </a:cubicBezTo>
                    <a:cubicBezTo>
                      <a:pt x="9507" y="6365"/>
                      <a:pt x="7715" y="12584"/>
                      <a:pt x="7715" y="21600"/>
                    </a:cubicBezTo>
                    <a:lnTo>
                      <a:pt x="7715" y="60770"/>
                    </a:lnTo>
                    <a:lnTo>
                      <a:pt x="-1251" y="60770"/>
                    </a:lnTo>
                    <a:lnTo>
                      <a:pt x="-1251" y="69985"/>
                    </a:lnTo>
                    <a:lnTo>
                      <a:pt x="7715" y="69985"/>
                    </a:lnTo>
                    <a:lnTo>
                      <a:pt x="7715" y="90477"/>
                    </a:lnTo>
                    <a:lnTo>
                      <a:pt x="19995" y="90477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BF686DEB-73F6-572F-AAFF-C21D2F96D7EE}"/>
                  </a:ext>
                </a:extLst>
              </p:cNvPr>
              <p:cNvSpPr/>
              <p:nvPr/>
            </p:nvSpPr>
            <p:spPr>
              <a:xfrm rot="-5400000" flipV="1">
                <a:off x="1360548" y="2165197"/>
                <a:ext cx="12216" cy="100254"/>
              </a:xfrm>
              <a:custGeom>
                <a:avLst/>
                <a:gdLst>
                  <a:gd name="connsiteX0" fmla="*/ -878 w 12216"/>
                  <a:gd name="connsiteY0" fmla="*/ 69796 h 100254"/>
                  <a:gd name="connsiteX1" fmla="*/ 11339 w 12216"/>
                  <a:gd name="connsiteY1" fmla="*/ 69796 h 100254"/>
                  <a:gd name="connsiteX2" fmla="*/ 11339 w 12216"/>
                  <a:gd name="connsiteY2" fmla="*/ -2360 h 100254"/>
                  <a:gd name="connsiteX3" fmla="*/ -878 w 12216"/>
                  <a:gd name="connsiteY3" fmla="*/ -2360 h 100254"/>
                  <a:gd name="connsiteX4" fmla="*/ -878 w 12216"/>
                  <a:gd name="connsiteY4" fmla="*/ 69796 h 100254"/>
                  <a:gd name="connsiteX5" fmla="*/ -878 w 12216"/>
                  <a:gd name="connsiteY5" fmla="*/ 97895 h 100254"/>
                  <a:gd name="connsiteX6" fmla="*/ 11339 w 12216"/>
                  <a:gd name="connsiteY6" fmla="*/ 97895 h 100254"/>
                  <a:gd name="connsiteX7" fmla="*/ 11339 w 12216"/>
                  <a:gd name="connsiteY7" fmla="*/ 82866 h 100254"/>
                  <a:gd name="connsiteX8" fmla="*/ -878 w 12216"/>
                  <a:gd name="connsiteY8" fmla="*/ 82866 h 100254"/>
                  <a:gd name="connsiteX9" fmla="*/ -878 w 12216"/>
                  <a:gd name="connsiteY9" fmla="*/ 97895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16" h="100254">
                    <a:moveTo>
                      <a:pt x="-878" y="69796"/>
                    </a:moveTo>
                    <a:lnTo>
                      <a:pt x="11339" y="69796"/>
                    </a:lnTo>
                    <a:lnTo>
                      <a:pt x="11339" y="-2360"/>
                    </a:lnTo>
                    <a:lnTo>
                      <a:pt x="-878" y="-2360"/>
                    </a:lnTo>
                    <a:lnTo>
                      <a:pt x="-878" y="69796"/>
                    </a:lnTo>
                    <a:close/>
                    <a:moveTo>
                      <a:pt x="-878" y="97895"/>
                    </a:moveTo>
                    <a:lnTo>
                      <a:pt x="11339" y="97895"/>
                    </a:lnTo>
                    <a:lnTo>
                      <a:pt x="11339" y="82866"/>
                    </a:lnTo>
                    <a:lnTo>
                      <a:pt x="-878" y="82866"/>
                    </a:lnTo>
                    <a:lnTo>
                      <a:pt x="-878" y="97895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C8EB3407-44D5-76EA-AD43-B01B017A2E0F}"/>
                  </a:ext>
                </a:extLst>
              </p:cNvPr>
              <p:cNvSpPr/>
              <p:nvPr/>
            </p:nvSpPr>
            <p:spPr>
              <a:xfrm rot="-5400000" flipV="1">
                <a:off x="1325960" y="2095431"/>
                <a:ext cx="108565" cy="73887"/>
              </a:xfrm>
              <a:custGeom>
                <a:avLst/>
                <a:gdLst>
                  <a:gd name="connsiteX0" fmla="*/ 55240 w 108565"/>
                  <a:gd name="connsiteY0" fmla="*/ 56572 h 73887"/>
                  <a:gd name="connsiteX1" fmla="*/ 66203 w 108565"/>
                  <a:gd name="connsiteY1" fmla="*/ 68364 h 73887"/>
                  <a:gd name="connsiteX2" fmla="*/ 81203 w 108565"/>
                  <a:gd name="connsiteY2" fmla="*/ 72157 h 73887"/>
                  <a:gd name="connsiteX3" fmla="*/ 99134 w 108565"/>
                  <a:gd name="connsiteY3" fmla="*/ 64262 h 73887"/>
                  <a:gd name="connsiteX4" fmla="*/ 105444 w 108565"/>
                  <a:gd name="connsiteY4" fmla="*/ 41832 h 73887"/>
                  <a:gd name="connsiteX5" fmla="*/ 105444 w 108565"/>
                  <a:gd name="connsiteY5" fmla="*/ -1730 h 73887"/>
                  <a:gd name="connsiteX6" fmla="*/ 93164 w 108565"/>
                  <a:gd name="connsiteY6" fmla="*/ -1730 h 73887"/>
                  <a:gd name="connsiteX7" fmla="*/ 93164 w 108565"/>
                  <a:gd name="connsiteY7" fmla="*/ 41440 h 73887"/>
                  <a:gd name="connsiteX8" fmla="*/ 89361 w 108565"/>
                  <a:gd name="connsiteY8" fmla="*/ 56819 h 73887"/>
                  <a:gd name="connsiteX9" fmla="*/ 77825 w 108565"/>
                  <a:gd name="connsiteY9" fmla="*/ 61850 h 73887"/>
                  <a:gd name="connsiteX10" fmla="*/ 62804 w 108565"/>
                  <a:gd name="connsiteY10" fmla="*/ 55727 h 73887"/>
                  <a:gd name="connsiteX11" fmla="*/ 57301 w 108565"/>
                  <a:gd name="connsiteY11" fmla="*/ 39048 h 73887"/>
                  <a:gd name="connsiteX12" fmla="*/ 57301 w 108565"/>
                  <a:gd name="connsiteY12" fmla="*/ -1730 h 73887"/>
                  <a:gd name="connsiteX13" fmla="*/ 45021 w 108565"/>
                  <a:gd name="connsiteY13" fmla="*/ -1730 h 73887"/>
                  <a:gd name="connsiteX14" fmla="*/ 45021 w 108565"/>
                  <a:gd name="connsiteY14" fmla="*/ 41440 h 73887"/>
                  <a:gd name="connsiteX15" fmla="*/ 41240 w 108565"/>
                  <a:gd name="connsiteY15" fmla="*/ 56861 h 73887"/>
                  <a:gd name="connsiteX16" fmla="*/ 29554 w 108565"/>
                  <a:gd name="connsiteY16" fmla="*/ 61850 h 73887"/>
                  <a:gd name="connsiteX17" fmla="*/ 14661 w 108565"/>
                  <a:gd name="connsiteY17" fmla="*/ 55706 h 73887"/>
                  <a:gd name="connsiteX18" fmla="*/ 9158 w 108565"/>
                  <a:gd name="connsiteY18" fmla="*/ 39048 h 73887"/>
                  <a:gd name="connsiteX19" fmla="*/ 9158 w 108565"/>
                  <a:gd name="connsiteY19" fmla="*/ -1730 h 73887"/>
                  <a:gd name="connsiteX20" fmla="*/ -3122 w 108565"/>
                  <a:gd name="connsiteY20" fmla="*/ -1730 h 73887"/>
                  <a:gd name="connsiteX21" fmla="*/ -3122 w 108565"/>
                  <a:gd name="connsiteY21" fmla="*/ 70426 h 73887"/>
                  <a:gd name="connsiteX22" fmla="*/ 9158 w 108565"/>
                  <a:gd name="connsiteY22" fmla="*/ 70426 h 73887"/>
                  <a:gd name="connsiteX23" fmla="*/ 9158 w 108565"/>
                  <a:gd name="connsiteY23" fmla="*/ 59211 h 73887"/>
                  <a:gd name="connsiteX24" fmla="*/ 19186 w 108565"/>
                  <a:gd name="connsiteY24" fmla="*/ 69003 h 73887"/>
                  <a:gd name="connsiteX25" fmla="*/ 33060 w 108565"/>
                  <a:gd name="connsiteY25" fmla="*/ 72157 h 73887"/>
                  <a:gd name="connsiteX26" fmla="*/ 46848 w 108565"/>
                  <a:gd name="connsiteY26" fmla="*/ 68158 h 73887"/>
                  <a:gd name="connsiteX27" fmla="*/ 55240 w 108565"/>
                  <a:gd name="connsiteY27" fmla="*/ 56572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8565" h="73887">
                    <a:moveTo>
                      <a:pt x="55240" y="56572"/>
                    </a:moveTo>
                    <a:cubicBezTo>
                      <a:pt x="58300" y="61905"/>
                      <a:pt x="61954" y="65835"/>
                      <a:pt x="66203" y="68364"/>
                    </a:cubicBezTo>
                    <a:cubicBezTo>
                      <a:pt x="70452" y="70893"/>
                      <a:pt x="75452" y="72157"/>
                      <a:pt x="81203" y="72157"/>
                    </a:cubicBezTo>
                    <a:cubicBezTo>
                      <a:pt x="88951" y="72157"/>
                      <a:pt x="94928" y="69525"/>
                      <a:pt x="99134" y="64262"/>
                    </a:cubicBezTo>
                    <a:cubicBezTo>
                      <a:pt x="103341" y="59011"/>
                      <a:pt x="105444" y="51535"/>
                      <a:pt x="105444" y="41832"/>
                    </a:cubicBezTo>
                    <a:lnTo>
                      <a:pt x="105444" y="-1730"/>
                    </a:lnTo>
                    <a:lnTo>
                      <a:pt x="93164" y="-1730"/>
                    </a:lnTo>
                    <a:lnTo>
                      <a:pt x="93164" y="41440"/>
                    </a:lnTo>
                    <a:cubicBezTo>
                      <a:pt x="93164" y="48353"/>
                      <a:pt x="91896" y="53480"/>
                      <a:pt x="89361" y="56819"/>
                    </a:cubicBezTo>
                    <a:cubicBezTo>
                      <a:pt x="86840" y="60173"/>
                      <a:pt x="82994" y="61850"/>
                      <a:pt x="77825" y="61850"/>
                    </a:cubicBezTo>
                    <a:cubicBezTo>
                      <a:pt x="71494" y="61850"/>
                      <a:pt x="66487" y="59809"/>
                      <a:pt x="62804" y="55727"/>
                    </a:cubicBezTo>
                    <a:cubicBezTo>
                      <a:pt x="59135" y="51659"/>
                      <a:pt x="57301" y="46099"/>
                      <a:pt x="57301" y="39048"/>
                    </a:cubicBezTo>
                    <a:lnTo>
                      <a:pt x="57301" y="-1730"/>
                    </a:lnTo>
                    <a:lnTo>
                      <a:pt x="45021" y="-1730"/>
                    </a:lnTo>
                    <a:lnTo>
                      <a:pt x="45021" y="41440"/>
                    </a:lnTo>
                    <a:cubicBezTo>
                      <a:pt x="45021" y="48394"/>
                      <a:pt x="43761" y="53535"/>
                      <a:pt x="41240" y="56861"/>
                    </a:cubicBezTo>
                    <a:cubicBezTo>
                      <a:pt x="38718" y="60186"/>
                      <a:pt x="34823" y="61850"/>
                      <a:pt x="29554" y="61850"/>
                    </a:cubicBezTo>
                    <a:cubicBezTo>
                      <a:pt x="23308" y="61850"/>
                      <a:pt x="18344" y="59802"/>
                      <a:pt x="14661" y="55706"/>
                    </a:cubicBezTo>
                    <a:cubicBezTo>
                      <a:pt x="10993" y="51610"/>
                      <a:pt x="9158" y="46058"/>
                      <a:pt x="9158" y="39048"/>
                    </a:cubicBezTo>
                    <a:lnTo>
                      <a:pt x="9158" y="-1730"/>
                    </a:lnTo>
                    <a:lnTo>
                      <a:pt x="-3122" y="-1730"/>
                    </a:lnTo>
                    <a:lnTo>
                      <a:pt x="-3122" y="70426"/>
                    </a:lnTo>
                    <a:lnTo>
                      <a:pt x="9158" y="70426"/>
                    </a:lnTo>
                    <a:lnTo>
                      <a:pt x="9158" y="59211"/>
                    </a:lnTo>
                    <a:cubicBezTo>
                      <a:pt x="11949" y="63636"/>
                      <a:pt x="15291" y="66900"/>
                      <a:pt x="19186" y="69003"/>
                    </a:cubicBezTo>
                    <a:cubicBezTo>
                      <a:pt x="23081" y="71106"/>
                      <a:pt x="27706" y="72157"/>
                      <a:pt x="33060" y="72157"/>
                    </a:cubicBezTo>
                    <a:cubicBezTo>
                      <a:pt x="38471" y="72157"/>
                      <a:pt x="43067" y="70824"/>
                      <a:pt x="46848" y="68158"/>
                    </a:cubicBezTo>
                    <a:cubicBezTo>
                      <a:pt x="50630" y="65505"/>
                      <a:pt x="53428" y="61643"/>
                      <a:pt x="55240" y="56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D52EF122-F88E-6F02-D501-A63553DE8CC3}"/>
                  </a:ext>
                </a:extLst>
              </p:cNvPr>
              <p:cNvSpPr/>
              <p:nvPr/>
            </p:nvSpPr>
            <p:spPr>
              <a:xfrm rot="-5400000" flipV="1">
                <a:off x="1346749" y="1989901"/>
                <a:ext cx="68921" cy="75763"/>
              </a:xfrm>
              <a:custGeom>
                <a:avLst/>
                <a:gdLst>
                  <a:gd name="connsiteX0" fmla="*/ 66961 w 68921"/>
                  <a:gd name="connsiteY0" fmla="*/ 39226 h 75763"/>
                  <a:gd name="connsiteX1" fmla="*/ 66961 w 68921"/>
                  <a:gd name="connsiteY1" fmla="*/ 33433 h 75763"/>
                  <a:gd name="connsiteX2" fmla="*/ 10787 w 68921"/>
                  <a:gd name="connsiteY2" fmla="*/ 33433 h 75763"/>
                  <a:gd name="connsiteX3" fmla="*/ 18393 w 68921"/>
                  <a:gd name="connsiteY3" fmla="*/ 14776 h 75763"/>
                  <a:gd name="connsiteX4" fmla="*/ 37344 w 68921"/>
                  <a:gd name="connsiteY4" fmla="*/ 8364 h 75763"/>
                  <a:gd name="connsiteX5" fmla="*/ 50984 w 68921"/>
                  <a:gd name="connsiteY5" fmla="*/ 10034 h 75763"/>
                  <a:gd name="connsiteX6" fmla="*/ 64114 w 68921"/>
                  <a:gd name="connsiteY6" fmla="*/ 15065 h 75763"/>
                  <a:gd name="connsiteX7" fmla="*/ 64114 w 68921"/>
                  <a:gd name="connsiteY7" fmla="*/ 3850 h 75763"/>
                  <a:gd name="connsiteX8" fmla="*/ 50623 w 68921"/>
                  <a:gd name="connsiteY8" fmla="*/ -274 h 75763"/>
                  <a:gd name="connsiteX9" fmla="*/ 36622 w 68921"/>
                  <a:gd name="connsiteY9" fmla="*/ -1696 h 75763"/>
                  <a:gd name="connsiteX10" fmla="*/ 8429 w 68921"/>
                  <a:gd name="connsiteY10" fmla="*/ 8344 h 75763"/>
                  <a:gd name="connsiteX11" fmla="*/ -1960 w 68921"/>
                  <a:gd name="connsiteY11" fmla="*/ 35557 h 75763"/>
                  <a:gd name="connsiteX12" fmla="*/ 7898 w 68921"/>
                  <a:gd name="connsiteY12" fmla="*/ 63656 h 75763"/>
                  <a:gd name="connsiteX13" fmla="*/ 34497 w 68921"/>
                  <a:gd name="connsiteY13" fmla="*/ 74067 h 75763"/>
                  <a:gd name="connsiteX14" fmla="*/ 58229 w 68921"/>
                  <a:gd name="connsiteY14" fmla="*/ 64687 h 75763"/>
                  <a:gd name="connsiteX15" fmla="*/ 66961 w 68921"/>
                  <a:gd name="connsiteY15" fmla="*/ 39226 h 75763"/>
                  <a:gd name="connsiteX16" fmla="*/ 54744 w 68921"/>
                  <a:gd name="connsiteY16" fmla="*/ 42710 h 75763"/>
                  <a:gd name="connsiteX17" fmla="*/ 49136 w 68921"/>
                  <a:gd name="connsiteY17" fmla="*/ 58214 h 75763"/>
                  <a:gd name="connsiteX18" fmla="*/ 34625 w 68921"/>
                  <a:gd name="connsiteY18" fmla="*/ 64027 h 75763"/>
                  <a:gd name="connsiteX19" fmla="*/ 18265 w 68921"/>
                  <a:gd name="connsiteY19" fmla="*/ 58420 h 75763"/>
                  <a:gd name="connsiteX20" fmla="*/ 11191 w 68921"/>
                  <a:gd name="connsiteY20" fmla="*/ 42628 h 75763"/>
                  <a:gd name="connsiteX21" fmla="*/ 54744 w 68921"/>
                  <a:gd name="connsiteY21" fmla="*/ 42710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6961" y="39226"/>
                    </a:moveTo>
                    <a:lnTo>
                      <a:pt x="66961" y="33433"/>
                    </a:lnTo>
                    <a:lnTo>
                      <a:pt x="10787" y="33433"/>
                    </a:lnTo>
                    <a:cubicBezTo>
                      <a:pt x="11325" y="25269"/>
                      <a:pt x="13861" y="19050"/>
                      <a:pt x="18393" y="14776"/>
                    </a:cubicBezTo>
                    <a:cubicBezTo>
                      <a:pt x="22925" y="10502"/>
                      <a:pt x="29243" y="8364"/>
                      <a:pt x="37344" y="8364"/>
                    </a:cubicBezTo>
                    <a:cubicBezTo>
                      <a:pt x="42032" y="8364"/>
                      <a:pt x="46579" y="8921"/>
                      <a:pt x="50984" y="10034"/>
                    </a:cubicBezTo>
                    <a:cubicBezTo>
                      <a:pt x="55389" y="11148"/>
                      <a:pt x="59765" y="12824"/>
                      <a:pt x="64114" y="15065"/>
                    </a:cubicBezTo>
                    <a:lnTo>
                      <a:pt x="64114" y="3850"/>
                    </a:lnTo>
                    <a:cubicBezTo>
                      <a:pt x="59723" y="2049"/>
                      <a:pt x="55226" y="675"/>
                      <a:pt x="50623" y="-274"/>
                    </a:cubicBezTo>
                    <a:cubicBezTo>
                      <a:pt x="46019" y="-1222"/>
                      <a:pt x="41353" y="-1696"/>
                      <a:pt x="36622" y="-1696"/>
                    </a:cubicBezTo>
                    <a:cubicBezTo>
                      <a:pt x="24752" y="-1696"/>
                      <a:pt x="15355" y="1650"/>
                      <a:pt x="8429" y="8344"/>
                    </a:cubicBezTo>
                    <a:cubicBezTo>
                      <a:pt x="1503" y="15051"/>
                      <a:pt x="-1960" y="24122"/>
                      <a:pt x="-1960" y="35557"/>
                    </a:cubicBezTo>
                    <a:cubicBezTo>
                      <a:pt x="-1960" y="47363"/>
                      <a:pt x="1326" y="56729"/>
                      <a:pt x="7898" y="63656"/>
                    </a:cubicBezTo>
                    <a:cubicBezTo>
                      <a:pt x="14469" y="70597"/>
                      <a:pt x="23336" y="74067"/>
                      <a:pt x="34497" y="74067"/>
                    </a:cubicBezTo>
                    <a:cubicBezTo>
                      <a:pt x="44497" y="74067"/>
                      <a:pt x="52407" y="70940"/>
                      <a:pt x="58229" y="64687"/>
                    </a:cubicBezTo>
                    <a:cubicBezTo>
                      <a:pt x="64050" y="58447"/>
                      <a:pt x="66961" y="49960"/>
                      <a:pt x="66961" y="39226"/>
                    </a:cubicBezTo>
                    <a:close/>
                    <a:moveTo>
                      <a:pt x="54744" y="42710"/>
                    </a:moveTo>
                    <a:cubicBezTo>
                      <a:pt x="54659" y="49184"/>
                      <a:pt x="52790" y="54352"/>
                      <a:pt x="49136" y="58214"/>
                    </a:cubicBezTo>
                    <a:cubicBezTo>
                      <a:pt x="45481" y="62089"/>
                      <a:pt x="40644" y="64027"/>
                      <a:pt x="34625" y="64027"/>
                    </a:cubicBezTo>
                    <a:cubicBezTo>
                      <a:pt x="27812" y="64027"/>
                      <a:pt x="22359" y="62158"/>
                      <a:pt x="18265" y="58420"/>
                    </a:cubicBezTo>
                    <a:cubicBezTo>
                      <a:pt x="14172" y="54681"/>
                      <a:pt x="11814" y="49417"/>
                      <a:pt x="11191" y="42628"/>
                    </a:cubicBezTo>
                    <a:lnTo>
                      <a:pt x="54744" y="4271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03C59169-D5D6-610D-041B-4DA5D8336648}"/>
                  </a:ext>
                </a:extLst>
              </p:cNvPr>
              <p:cNvSpPr/>
              <p:nvPr/>
            </p:nvSpPr>
            <p:spPr>
              <a:xfrm rot="-5400000" flipV="1">
                <a:off x="1418315" y="1987324"/>
                <a:ext cx="9064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796"/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9DE4BEBC-5582-372D-E2A0-7CFF11AD4539}"/>
                  </a:ext>
                </a:extLst>
              </p:cNvPr>
              <p:cNvSpPr/>
              <p:nvPr/>
            </p:nvSpPr>
            <p:spPr>
              <a:xfrm rot="-5400000" flipV="1">
                <a:off x="1361546" y="1861560"/>
                <a:ext cx="28150" cy="117654"/>
              </a:xfrm>
              <a:custGeom>
                <a:avLst/>
                <a:gdLst>
                  <a:gd name="connsiteX0" fmla="*/ -1199 w 28150"/>
                  <a:gd name="connsiteY0" fmla="*/ 115683 h 117654"/>
                  <a:gd name="connsiteX1" fmla="*/ 26952 w 28150"/>
                  <a:gd name="connsiteY1" fmla="*/ 115683 h 117654"/>
                  <a:gd name="connsiteX2" fmla="*/ 26952 w 28150"/>
                  <a:gd name="connsiteY2" fmla="*/ 106468 h 117654"/>
                  <a:gd name="connsiteX3" fmla="*/ 11018 w 28150"/>
                  <a:gd name="connsiteY3" fmla="*/ 106468 h 117654"/>
                  <a:gd name="connsiteX4" fmla="*/ 11018 w 28150"/>
                  <a:gd name="connsiteY4" fmla="*/ 7244 h 117654"/>
                  <a:gd name="connsiteX5" fmla="*/ 26952 w 28150"/>
                  <a:gd name="connsiteY5" fmla="*/ 7244 h 117654"/>
                  <a:gd name="connsiteX6" fmla="*/ 26952 w 28150"/>
                  <a:gd name="connsiteY6" fmla="*/ -1971 h 117654"/>
                  <a:gd name="connsiteX7" fmla="*/ -1199 w 28150"/>
                  <a:gd name="connsiteY7" fmla="*/ -1971 h 117654"/>
                  <a:gd name="connsiteX8" fmla="*/ -1199 w 28150"/>
                  <a:gd name="connsiteY8" fmla="*/ 115683 h 11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50" h="117654">
                    <a:moveTo>
                      <a:pt x="-1199" y="115683"/>
                    </a:moveTo>
                    <a:lnTo>
                      <a:pt x="26952" y="115683"/>
                    </a:lnTo>
                    <a:lnTo>
                      <a:pt x="26952" y="106468"/>
                    </a:lnTo>
                    <a:lnTo>
                      <a:pt x="11018" y="106468"/>
                    </a:lnTo>
                    <a:lnTo>
                      <a:pt x="11018" y="7244"/>
                    </a:lnTo>
                    <a:lnTo>
                      <a:pt x="26952" y="7244"/>
                    </a:lnTo>
                    <a:lnTo>
                      <a:pt x="26952" y="-1971"/>
                    </a:lnTo>
                    <a:lnTo>
                      <a:pt x="-1199" y="-1971"/>
                    </a:lnTo>
                    <a:lnTo>
                      <a:pt x="-1199" y="115683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71401D97-6611-1072-050B-019CF493142A}"/>
                  </a:ext>
                </a:extLst>
              </p:cNvPr>
              <p:cNvSpPr/>
              <p:nvPr/>
            </p:nvSpPr>
            <p:spPr>
              <a:xfrm rot="-5400000" flipV="1">
                <a:off x="1352793" y="1821300"/>
                <a:ext cx="56832" cy="75763"/>
              </a:xfrm>
              <a:custGeom>
                <a:avLst/>
                <a:gdLst>
                  <a:gd name="connsiteX0" fmla="*/ 51168 w 56832"/>
                  <a:gd name="connsiteY0" fmla="*/ 70193 h 75763"/>
                  <a:gd name="connsiteX1" fmla="*/ 51168 w 56832"/>
                  <a:gd name="connsiteY1" fmla="*/ 58978 h 75763"/>
                  <a:gd name="connsiteX2" fmla="*/ 40418 w 56832"/>
                  <a:gd name="connsiteY2" fmla="*/ 62833 h 75763"/>
                  <a:gd name="connsiteX3" fmla="*/ 28860 w 56832"/>
                  <a:gd name="connsiteY3" fmla="*/ 64132 h 75763"/>
                  <a:gd name="connsiteX4" fmla="*/ 15220 w 56832"/>
                  <a:gd name="connsiteY4" fmla="*/ 61431 h 75763"/>
                  <a:gd name="connsiteX5" fmla="*/ 10674 w 56832"/>
                  <a:gd name="connsiteY5" fmla="*/ 53308 h 75763"/>
                  <a:gd name="connsiteX6" fmla="*/ 13924 w 56832"/>
                  <a:gd name="connsiteY6" fmla="*/ 46835 h 75763"/>
                  <a:gd name="connsiteX7" fmla="*/ 27012 w 56832"/>
                  <a:gd name="connsiteY7" fmla="*/ 42361 h 75763"/>
                  <a:gd name="connsiteX8" fmla="*/ 31197 w 56832"/>
                  <a:gd name="connsiteY8" fmla="*/ 41454 h 75763"/>
                  <a:gd name="connsiteX9" fmla="*/ 49681 w 56832"/>
                  <a:gd name="connsiteY9" fmla="*/ 33826 h 75763"/>
                  <a:gd name="connsiteX10" fmla="*/ 55162 w 56832"/>
                  <a:gd name="connsiteY10" fmla="*/ 20076 h 75763"/>
                  <a:gd name="connsiteX11" fmla="*/ 46962 w 56832"/>
                  <a:gd name="connsiteY11" fmla="*/ 4140 h 75763"/>
                  <a:gd name="connsiteX12" fmla="*/ 24420 w 56832"/>
                  <a:gd name="connsiteY12" fmla="*/ -1715 h 75763"/>
                  <a:gd name="connsiteX13" fmla="*/ 11970 w 56832"/>
                  <a:gd name="connsiteY13" fmla="*/ -581 h 75763"/>
                  <a:gd name="connsiteX14" fmla="*/ -1670 w 56832"/>
                  <a:gd name="connsiteY14" fmla="*/ 2800 h 75763"/>
                  <a:gd name="connsiteX15" fmla="*/ -1670 w 56832"/>
                  <a:gd name="connsiteY15" fmla="*/ 15045 h 75763"/>
                  <a:gd name="connsiteX16" fmla="*/ 11672 w 56832"/>
                  <a:gd name="connsiteY16" fmla="*/ 9912 h 75763"/>
                  <a:gd name="connsiteX17" fmla="*/ 24696 w 56832"/>
                  <a:gd name="connsiteY17" fmla="*/ 8222 h 75763"/>
                  <a:gd name="connsiteX18" fmla="*/ 37953 w 56832"/>
                  <a:gd name="connsiteY18" fmla="*/ 11087 h 75763"/>
                  <a:gd name="connsiteX19" fmla="*/ 42606 w 56832"/>
                  <a:gd name="connsiteY19" fmla="*/ 19169 h 75763"/>
                  <a:gd name="connsiteX20" fmla="*/ 39249 w 56832"/>
                  <a:gd name="connsiteY20" fmla="*/ 26570 h 75763"/>
                  <a:gd name="connsiteX21" fmla="*/ 24547 w 56832"/>
                  <a:gd name="connsiteY21" fmla="*/ 31538 h 75763"/>
                  <a:gd name="connsiteX22" fmla="*/ 20298 w 56832"/>
                  <a:gd name="connsiteY22" fmla="*/ 32507 h 75763"/>
                  <a:gd name="connsiteX23" fmla="*/ 3896 w 56832"/>
                  <a:gd name="connsiteY23" fmla="*/ 39619 h 75763"/>
                  <a:gd name="connsiteX24" fmla="*/ -1139 w 56832"/>
                  <a:gd name="connsiteY24" fmla="*/ 52793 h 75763"/>
                  <a:gd name="connsiteX25" fmla="*/ 6297 w 56832"/>
                  <a:gd name="connsiteY25" fmla="*/ 68502 h 75763"/>
                  <a:gd name="connsiteX26" fmla="*/ 27415 w 56832"/>
                  <a:gd name="connsiteY26" fmla="*/ 74048 h 75763"/>
                  <a:gd name="connsiteX27" fmla="*/ 40142 w 56832"/>
                  <a:gd name="connsiteY27" fmla="*/ 73079 h 75763"/>
                  <a:gd name="connsiteX28" fmla="*/ 51168 w 56832"/>
                  <a:gd name="connsiteY28" fmla="*/ 70193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832" h="75763">
                    <a:moveTo>
                      <a:pt x="51168" y="70193"/>
                    </a:moveTo>
                    <a:lnTo>
                      <a:pt x="51168" y="58978"/>
                    </a:lnTo>
                    <a:cubicBezTo>
                      <a:pt x="47726" y="60696"/>
                      <a:pt x="44143" y="61981"/>
                      <a:pt x="40418" y="62833"/>
                    </a:cubicBezTo>
                    <a:cubicBezTo>
                      <a:pt x="36707" y="63699"/>
                      <a:pt x="32854" y="64132"/>
                      <a:pt x="28860" y="64132"/>
                    </a:cubicBezTo>
                    <a:cubicBezTo>
                      <a:pt x="22798" y="64132"/>
                      <a:pt x="18252" y="63231"/>
                      <a:pt x="15220" y="61431"/>
                    </a:cubicBezTo>
                    <a:cubicBezTo>
                      <a:pt x="12189" y="59631"/>
                      <a:pt x="10674" y="56923"/>
                      <a:pt x="10674" y="53308"/>
                    </a:cubicBezTo>
                    <a:cubicBezTo>
                      <a:pt x="10674" y="50560"/>
                      <a:pt x="11757" y="48402"/>
                      <a:pt x="13924" y="46835"/>
                    </a:cubicBezTo>
                    <a:cubicBezTo>
                      <a:pt x="16091" y="45268"/>
                      <a:pt x="20454" y="43777"/>
                      <a:pt x="27012" y="42361"/>
                    </a:cubicBezTo>
                    <a:lnTo>
                      <a:pt x="31197" y="41454"/>
                    </a:lnTo>
                    <a:cubicBezTo>
                      <a:pt x="39865" y="39654"/>
                      <a:pt x="46027" y="37111"/>
                      <a:pt x="49681" y="33826"/>
                    </a:cubicBezTo>
                    <a:cubicBezTo>
                      <a:pt x="53335" y="30542"/>
                      <a:pt x="55162" y="25958"/>
                      <a:pt x="55162" y="20076"/>
                    </a:cubicBezTo>
                    <a:cubicBezTo>
                      <a:pt x="55162" y="13369"/>
                      <a:pt x="52429" y="8057"/>
                      <a:pt x="46962" y="4140"/>
                    </a:cubicBezTo>
                    <a:cubicBezTo>
                      <a:pt x="41494" y="236"/>
                      <a:pt x="33980" y="-1715"/>
                      <a:pt x="24420" y="-1715"/>
                    </a:cubicBezTo>
                    <a:cubicBezTo>
                      <a:pt x="20440" y="-1715"/>
                      <a:pt x="16290" y="-1337"/>
                      <a:pt x="11970" y="-581"/>
                    </a:cubicBezTo>
                    <a:cubicBezTo>
                      <a:pt x="7650" y="174"/>
                      <a:pt x="3103" y="1301"/>
                      <a:pt x="-1670" y="2800"/>
                    </a:cubicBezTo>
                    <a:lnTo>
                      <a:pt x="-1670" y="15045"/>
                    </a:lnTo>
                    <a:cubicBezTo>
                      <a:pt x="2848" y="12764"/>
                      <a:pt x="7296" y="11053"/>
                      <a:pt x="11672" y="9912"/>
                    </a:cubicBezTo>
                    <a:cubicBezTo>
                      <a:pt x="16049" y="8785"/>
                      <a:pt x="20390" y="8222"/>
                      <a:pt x="24696" y="8222"/>
                    </a:cubicBezTo>
                    <a:cubicBezTo>
                      <a:pt x="30447" y="8222"/>
                      <a:pt x="34866" y="9177"/>
                      <a:pt x="37953" y="11087"/>
                    </a:cubicBezTo>
                    <a:cubicBezTo>
                      <a:pt x="41055" y="12998"/>
                      <a:pt x="42606" y="15691"/>
                      <a:pt x="42606" y="19169"/>
                    </a:cubicBezTo>
                    <a:cubicBezTo>
                      <a:pt x="42606" y="22385"/>
                      <a:pt x="41487" y="24852"/>
                      <a:pt x="39249" y="26570"/>
                    </a:cubicBezTo>
                    <a:cubicBezTo>
                      <a:pt x="37026" y="28288"/>
                      <a:pt x="32125" y="29944"/>
                      <a:pt x="24547" y="31538"/>
                    </a:cubicBezTo>
                    <a:lnTo>
                      <a:pt x="20298" y="32507"/>
                    </a:lnTo>
                    <a:cubicBezTo>
                      <a:pt x="12735" y="34046"/>
                      <a:pt x="7267" y="36417"/>
                      <a:pt x="3896" y="39619"/>
                    </a:cubicBezTo>
                    <a:cubicBezTo>
                      <a:pt x="540" y="42822"/>
                      <a:pt x="-1139" y="47213"/>
                      <a:pt x="-1139" y="52793"/>
                    </a:cubicBezTo>
                    <a:cubicBezTo>
                      <a:pt x="-1139" y="59582"/>
                      <a:pt x="1340" y="64819"/>
                      <a:pt x="6297" y="68502"/>
                    </a:cubicBezTo>
                    <a:cubicBezTo>
                      <a:pt x="11255" y="72199"/>
                      <a:pt x="18294" y="74048"/>
                      <a:pt x="27415" y="74048"/>
                    </a:cubicBezTo>
                    <a:cubicBezTo>
                      <a:pt x="31920" y="74048"/>
                      <a:pt x="36162" y="73725"/>
                      <a:pt x="40142" y="73079"/>
                    </a:cubicBezTo>
                    <a:cubicBezTo>
                      <a:pt x="44136" y="72447"/>
                      <a:pt x="47811" y="71485"/>
                      <a:pt x="51168" y="701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DEF98C6-2CD9-1B95-50D2-88CA15767F03}"/>
                  </a:ext>
                </a:extLst>
              </p:cNvPr>
              <p:cNvSpPr/>
              <p:nvPr/>
            </p:nvSpPr>
            <p:spPr>
              <a:xfrm rot="-5400000" flipV="1">
                <a:off x="1361546" y="1739859"/>
                <a:ext cx="28150" cy="117654"/>
              </a:xfrm>
              <a:custGeom>
                <a:avLst/>
                <a:gdLst>
                  <a:gd name="connsiteX0" fmla="*/ 26880 w 28150"/>
                  <a:gd name="connsiteY0" fmla="*/ 115669 h 117654"/>
                  <a:gd name="connsiteX1" fmla="*/ 26880 w 28150"/>
                  <a:gd name="connsiteY1" fmla="*/ -1985 h 117654"/>
                  <a:gd name="connsiteX2" fmla="*/ -1271 w 28150"/>
                  <a:gd name="connsiteY2" fmla="*/ -1985 h 117654"/>
                  <a:gd name="connsiteX3" fmla="*/ -1271 w 28150"/>
                  <a:gd name="connsiteY3" fmla="*/ 7230 h 117654"/>
                  <a:gd name="connsiteX4" fmla="*/ 14600 w 28150"/>
                  <a:gd name="connsiteY4" fmla="*/ 7230 h 117654"/>
                  <a:gd name="connsiteX5" fmla="*/ 14600 w 28150"/>
                  <a:gd name="connsiteY5" fmla="*/ 106454 h 117654"/>
                  <a:gd name="connsiteX6" fmla="*/ -1271 w 28150"/>
                  <a:gd name="connsiteY6" fmla="*/ 106454 h 117654"/>
                  <a:gd name="connsiteX7" fmla="*/ -1271 w 28150"/>
                  <a:gd name="connsiteY7" fmla="*/ 115669 h 117654"/>
                  <a:gd name="connsiteX8" fmla="*/ 26880 w 28150"/>
                  <a:gd name="connsiteY8" fmla="*/ 115669 h 11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50" h="117654">
                    <a:moveTo>
                      <a:pt x="26880" y="115669"/>
                    </a:moveTo>
                    <a:lnTo>
                      <a:pt x="26880" y="-1985"/>
                    </a:lnTo>
                    <a:lnTo>
                      <a:pt x="-1271" y="-1985"/>
                    </a:lnTo>
                    <a:lnTo>
                      <a:pt x="-1271" y="7230"/>
                    </a:lnTo>
                    <a:lnTo>
                      <a:pt x="14600" y="7230"/>
                    </a:lnTo>
                    <a:lnTo>
                      <a:pt x="14600" y="106454"/>
                    </a:lnTo>
                    <a:lnTo>
                      <a:pt x="-1271" y="106454"/>
                    </a:lnTo>
                    <a:lnTo>
                      <a:pt x="-1271" y="115669"/>
                    </a:lnTo>
                    <a:lnTo>
                      <a:pt x="26880" y="11566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114" name="Content Placeholder 3">
            <a:extLst>
              <a:ext uri="{FF2B5EF4-FFF2-40B4-BE49-F238E27FC236}">
                <a16:creationId xmlns:a16="http://schemas.microsoft.com/office/drawing/2014/main" id="{90693FFB-82D1-D2ED-506E-04E98E97C134}"/>
              </a:ext>
            </a:extLst>
          </p:cNvPr>
          <p:cNvGrpSpPr/>
          <p:nvPr/>
        </p:nvGrpSpPr>
        <p:grpSpPr>
          <a:xfrm>
            <a:off x="2011252" y="1925366"/>
            <a:ext cx="5572419" cy="394527"/>
            <a:chOff x="2011252" y="1925366"/>
            <a:chExt cx="5572419" cy="394527"/>
          </a:xfrm>
        </p:grpSpPr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282E1754-C25F-3979-4597-79DBE27B0733}"/>
                </a:ext>
              </a:extLst>
            </p:cNvPr>
            <p:cNvSpPr/>
            <p:nvPr/>
          </p:nvSpPr>
          <p:spPr>
            <a:xfrm>
              <a:off x="2038446" y="1951754"/>
              <a:ext cx="5518030" cy="341750"/>
            </a:xfrm>
            <a:custGeom>
              <a:avLst/>
              <a:gdLst>
                <a:gd name="connsiteX0" fmla="*/ 0 w 5518030"/>
                <a:gd name="connsiteY0" fmla="*/ 0 h 341750"/>
                <a:gd name="connsiteX1" fmla="*/ 10799 w 5518030"/>
                <a:gd name="connsiteY1" fmla="*/ 161349 h 341750"/>
                <a:gd name="connsiteX2" fmla="*/ 32396 w 5518030"/>
                <a:gd name="connsiteY2" fmla="*/ 287422 h 341750"/>
                <a:gd name="connsiteX3" fmla="*/ 75590 w 5518030"/>
                <a:gd name="connsiteY3" fmla="*/ 297246 h 341750"/>
                <a:gd name="connsiteX4" fmla="*/ 161978 w 5518030"/>
                <a:gd name="connsiteY4" fmla="*/ 341750 h 341750"/>
                <a:gd name="connsiteX5" fmla="*/ 334754 w 5518030"/>
                <a:gd name="connsiteY5" fmla="*/ 332076 h 341750"/>
                <a:gd name="connsiteX6" fmla="*/ 680307 w 5518030"/>
                <a:gd name="connsiteY6" fmla="*/ 332820 h 341750"/>
                <a:gd name="connsiteX7" fmla="*/ 1371411 w 5518030"/>
                <a:gd name="connsiteY7" fmla="*/ 330290 h 341750"/>
                <a:gd name="connsiteX8" fmla="*/ 2753612 w 5518030"/>
                <a:gd name="connsiteY8" fmla="*/ 334308 h 341750"/>
                <a:gd name="connsiteX9" fmla="*/ 5518031 w 5518030"/>
                <a:gd name="connsiteY9" fmla="*/ 333415 h 34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8030" h="341750">
                  <a:moveTo>
                    <a:pt x="0" y="0"/>
                  </a:moveTo>
                  <a:lnTo>
                    <a:pt x="10799" y="161349"/>
                  </a:lnTo>
                  <a:lnTo>
                    <a:pt x="32396" y="287422"/>
                  </a:lnTo>
                  <a:lnTo>
                    <a:pt x="75590" y="297246"/>
                  </a:lnTo>
                  <a:lnTo>
                    <a:pt x="161978" y="341750"/>
                  </a:lnTo>
                  <a:lnTo>
                    <a:pt x="334754" y="332076"/>
                  </a:lnTo>
                  <a:lnTo>
                    <a:pt x="680307" y="332820"/>
                  </a:lnTo>
                  <a:lnTo>
                    <a:pt x="1371411" y="330290"/>
                  </a:lnTo>
                  <a:lnTo>
                    <a:pt x="2753612" y="334308"/>
                  </a:lnTo>
                  <a:lnTo>
                    <a:pt x="5518031" y="333415"/>
                  </a:lnTo>
                </a:path>
              </a:pathLst>
            </a:custGeom>
            <a:noFill/>
            <a:ln w="13586" cap="sq">
              <a:solidFill>
                <a:srgbClr val="5302A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116" name="Content Placeholder 3">
              <a:extLst>
                <a:ext uri="{FF2B5EF4-FFF2-40B4-BE49-F238E27FC236}">
                  <a16:creationId xmlns:a16="http://schemas.microsoft.com/office/drawing/2014/main" id="{7823E130-8817-CA2F-09CA-6D4096A0C26B}"/>
                </a:ext>
              </a:extLst>
            </p:cNvPr>
            <p:cNvGrpSpPr/>
            <p:nvPr/>
          </p:nvGrpSpPr>
          <p:grpSpPr>
            <a:xfrm>
              <a:off x="2011252" y="1925366"/>
              <a:ext cx="5572419" cy="394527"/>
              <a:chOff x="2011252" y="1925366"/>
              <a:chExt cx="5572419" cy="394527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413FC31E-DBC3-0BC4-319C-7DCD6D0F0796}"/>
                  </a:ext>
                </a:extLst>
              </p:cNvPr>
              <p:cNvSpPr/>
              <p:nvPr/>
            </p:nvSpPr>
            <p:spPr>
              <a:xfrm>
                <a:off x="2011252" y="1925366"/>
                <a:ext cx="54389" cy="52776"/>
              </a:xfrm>
              <a:custGeom>
                <a:avLst/>
                <a:gdLst>
                  <a:gd name="connsiteX0" fmla="*/ 87 w 54389"/>
                  <a:gd name="connsiteY0" fmla="*/ 52818 h 52776"/>
                  <a:gd name="connsiteX1" fmla="*/ 54476 w 54389"/>
                  <a:gd name="connsiteY1" fmla="*/ 52818 h 52776"/>
                  <a:gd name="connsiteX2" fmla="*/ 54476 w 54389"/>
                  <a:gd name="connsiteY2" fmla="*/ 42 h 52776"/>
                  <a:gd name="connsiteX3" fmla="*/ 87 w 54389"/>
                  <a:gd name="connsiteY3" fmla="*/ 42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87" y="52818"/>
                    </a:moveTo>
                    <a:lnTo>
                      <a:pt x="54476" y="52818"/>
                    </a:lnTo>
                    <a:lnTo>
                      <a:pt x="54476" y="42"/>
                    </a:lnTo>
                    <a:lnTo>
                      <a:pt x="87" y="42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0F6629A8-96B7-AB2E-46E7-22D2F048FE99}"/>
                  </a:ext>
                </a:extLst>
              </p:cNvPr>
              <p:cNvSpPr/>
              <p:nvPr/>
            </p:nvSpPr>
            <p:spPr>
              <a:xfrm>
                <a:off x="2022051" y="2086716"/>
                <a:ext cx="54389" cy="52776"/>
              </a:xfrm>
              <a:custGeom>
                <a:avLst/>
                <a:gdLst>
                  <a:gd name="connsiteX0" fmla="*/ 88 w 54389"/>
                  <a:gd name="connsiteY0" fmla="*/ 52837 h 52776"/>
                  <a:gd name="connsiteX1" fmla="*/ 54477 w 54389"/>
                  <a:gd name="connsiteY1" fmla="*/ 52837 h 52776"/>
                  <a:gd name="connsiteX2" fmla="*/ 54477 w 54389"/>
                  <a:gd name="connsiteY2" fmla="*/ 60 h 52776"/>
                  <a:gd name="connsiteX3" fmla="*/ 88 w 54389"/>
                  <a:gd name="connsiteY3" fmla="*/ 6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88" y="52837"/>
                    </a:moveTo>
                    <a:lnTo>
                      <a:pt x="54477" y="52837"/>
                    </a:lnTo>
                    <a:lnTo>
                      <a:pt x="54477" y="60"/>
                    </a:lnTo>
                    <a:lnTo>
                      <a:pt x="88" y="6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150C96F-71F0-CCF0-CE04-5675E3474B90}"/>
                  </a:ext>
                </a:extLst>
              </p:cNvPr>
              <p:cNvSpPr/>
              <p:nvPr/>
            </p:nvSpPr>
            <p:spPr>
              <a:xfrm>
                <a:off x="2043648" y="2212788"/>
                <a:ext cx="54389" cy="52776"/>
              </a:xfrm>
              <a:custGeom>
                <a:avLst/>
                <a:gdLst>
                  <a:gd name="connsiteX0" fmla="*/ 91 w 54389"/>
                  <a:gd name="connsiteY0" fmla="*/ 52851 h 52776"/>
                  <a:gd name="connsiteX1" fmla="*/ 54480 w 54389"/>
                  <a:gd name="connsiteY1" fmla="*/ 52851 h 52776"/>
                  <a:gd name="connsiteX2" fmla="*/ 54480 w 54389"/>
                  <a:gd name="connsiteY2" fmla="*/ 74 h 52776"/>
                  <a:gd name="connsiteX3" fmla="*/ 91 w 54389"/>
                  <a:gd name="connsiteY3" fmla="*/ 74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91" y="52851"/>
                    </a:moveTo>
                    <a:lnTo>
                      <a:pt x="54480" y="52851"/>
                    </a:lnTo>
                    <a:lnTo>
                      <a:pt x="54480" y="74"/>
                    </a:lnTo>
                    <a:lnTo>
                      <a:pt x="91" y="74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78674E6C-7549-A9F4-2DB8-821982052FDB}"/>
                  </a:ext>
                </a:extLst>
              </p:cNvPr>
              <p:cNvSpPr/>
              <p:nvPr/>
            </p:nvSpPr>
            <p:spPr>
              <a:xfrm>
                <a:off x="2086842" y="2222612"/>
                <a:ext cx="54389" cy="52776"/>
              </a:xfrm>
              <a:custGeom>
                <a:avLst/>
                <a:gdLst>
                  <a:gd name="connsiteX0" fmla="*/ 95 w 54389"/>
                  <a:gd name="connsiteY0" fmla="*/ 52852 h 52776"/>
                  <a:gd name="connsiteX1" fmla="*/ 54484 w 54389"/>
                  <a:gd name="connsiteY1" fmla="*/ 52852 h 52776"/>
                  <a:gd name="connsiteX2" fmla="*/ 54484 w 54389"/>
                  <a:gd name="connsiteY2" fmla="*/ 76 h 52776"/>
                  <a:gd name="connsiteX3" fmla="*/ 95 w 54389"/>
                  <a:gd name="connsiteY3" fmla="*/ 7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95" y="52852"/>
                    </a:moveTo>
                    <a:lnTo>
                      <a:pt x="54484" y="52852"/>
                    </a:lnTo>
                    <a:lnTo>
                      <a:pt x="54484" y="76"/>
                    </a:lnTo>
                    <a:lnTo>
                      <a:pt x="95" y="76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1E302F05-13E9-B319-25F7-F906C4C8E61F}"/>
                  </a:ext>
                </a:extLst>
              </p:cNvPr>
              <p:cNvSpPr/>
              <p:nvPr/>
            </p:nvSpPr>
            <p:spPr>
              <a:xfrm>
                <a:off x="2173230" y="2267116"/>
                <a:ext cx="54389" cy="52776"/>
              </a:xfrm>
              <a:custGeom>
                <a:avLst/>
                <a:gdLst>
                  <a:gd name="connsiteX0" fmla="*/ 105 w 54389"/>
                  <a:gd name="connsiteY0" fmla="*/ 52857 h 52776"/>
                  <a:gd name="connsiteX1" fmla="*/ 54494 w 54389"/>
                  <a:gd name="connsiteY1" fmla="*/ 52857 h 52776"/>
                  <a:gd name="connsiteX2" fmla="*/ 54494 w 54389"/>
                  <a:gd name="connsiteY2" fmla="*/ 81 h 52776"/>
                  <a:gd name="connsiteX3" fmla="*/ 105 w 54389"/>
                  <a:gd name="connsiteY3" fmla="*/ 81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105" y="52857"/>
                    </a:moveTo>
                    <a:lnTo>
                      <a:pt x="54494" y="52857"/>
                    </a:lnTo>
                    <a:lnTo>
                      <a:pt x="54494" y="81"/>
                    </a:lnTo>
                    <a:lnTo>
                      <a:pt x="105" y="81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A5E7377D-3145-C1AA-BEBB-F6141247E36D}"/>
                  </a:ext>
                </a:extLst>
              </p:cNvPr>
              <p:cNvSpPr/>
              <p:nvPr/>
            </p:nvSpPr>
            <p:spPr>
              <a:xfrm>
                <a:off x="2346006" y="2257442"/>
                <a:ext cx="54389" cy="52776"/>
              </a:xfrm>
              <a:custGeom>
                <a:avLst/>
                <a:gdLst>
                  <a:gd name="connsiteX0" fmla="*/ 124 w 54389"/>
                  <a:gd name="connsiteY0" fmla="*/ 52856 h 52776"/>
                  <a:gd name="connsiteX1" fmla="*/ 54513 w 54389"/>
                  <a:gd name="connsiteY1" fmla="*/ 52856 h 52776"/>
                  <a:gd name="connsiteX2" fmla="*/ 54513 w 54389"/>
                  <a:gd name="connsiteY2" fmla="*/ 79 h 52776"/>
                  <a:gd name="connsiteX3" fmla="*/ 124 w 54389"/>
                  <a:gd name="connsiteY3" fmla="*/ 79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124" y="52856"/>
                    </a:moveTo>
                    <a:lnTo>
                      <a:pt x="54513" y="52856"/>
                    </a:lnTo>
                    <a:lnTo>
                      <a:pt x="54513" y="79"/>
                    </a:lnTo>
                    <a:lnTo>
                      <a:pt x="124" y="79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EB101822-9FEE-B3D1-5798-B84FBF66BE57}"/>
                  </a:ext>
                </a:extLst>
              </p:cNvPr>
              <p:cNvSpPr/>
              <p:nvPr/>
            </p:nvSpPr>
            <p:spPr>
              <a:xfrm>
                <a:off x="2691558" y="2258186"/>
                <a:ext cx="54389" cy="52776"/>
              </a:xfrm>
              <a:custGeom>
                <a:avLst/>
                <a:gdLst>
                  <a:gd name="connsiteX0" fmla="*/ 162 w 54389"/>
                  <a:gd name="connsiteY0" fmla="*/ 52856 h 52776"/>
                  <a:gd name="connsiteX1" fmla="*/ 54551 w 54389"/>
                  <a:gd name="connsiteY1" fmla="*/ 52856 h 52776"/>
                  <a:gd name="connsiteX2" fmla="*/ 54551 w 54389"/>
                  <a:gd name="connsiteY2" fmla="*/ 80 h 52776"/>
                  <a:gd name="connsiteX3" fmla="*/ 162 w 54389"/>
                  <a:gd name="connsiteY3" fmla="*/ 8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162" y="52856"/>
                    </a:moveTo>
                    <a:lnTo>
                      <a:pt x="54551" y="52856"/>
                    </a:lnTo>
                    <a:lnTo>
                      <a:pt x="54551" y="80"/>
                    </a:lnTo>
                    <a:lnTo>
                      <a:pt x="162" y="8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B303AFDF-C312-D4A0-2794-C10A3820E763}"/>
                  </a:ext>
                </a:extLst>
              </p:cNvPr>
              <p:cNvSpPr/>
              <p:nvPr/>
            </p:nvSpPr>
            <p:spPr>
              <a:xfrm>
                <a:off x="3382663" y="2255656"/>
                <a:ext cx="54389" cy="52776"/>
              </a:xfrm>
              <a:custGeom>
                <a:avLst/>
                <a:gdLst>
                  <a:gd name="connsiteX0" fmla="*/ 238 w 54389"/>
                  <a:gd name="connsiteY0" fmla="*/ 52856 h 52776"/>
                  <a:gd name="connsiteX1" fmla="*/ 54627 w 54389"/>
                  <a:gd name="connsiteY1" fmla="*/ 52856 h 52776"/>
                  <a:gd name="connsiteX2" fmla="*/ 54627 w 54389"/>
                  <a:gd name="connsiteY2" fmla="*/ 79 h 52776"/>
                  <a:gd name="connsiteX3" fmla="*/ 238 w 54389"/>
                  <a:gd name="connsiteY3" fmla="*/ 79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238" y="52856"/>
                    </a:moveTo>
                    <a:lnTo>
                      <a:pt x="54627" y="52856"/>
                    </a:lnTo>
                    <a:lnTo>
                      <a:pt x="54627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0398B24F-FC98-CBB0-31B0-CFCAF3B8AA3D}"/>
                  </a:ext>
                </a:extLst>
              </p:cNvPr>
              <p:cNvSpPr/>
              <p:nvPr/>
            </p:nvSpPr>
            <p:spPr>
              <a:xfrm>
                <a:off x="4764863" y="2259674"/>
                <a:ext cx="54389" cy="52776"/>
              </a:xfrm>
              <a:custGeom>
                <a:avLst/>
                <a:gdLst>
                  <a:gd name="connsiteX0" fmla="*/ 391 w 54389"/>
                  <a:gd name="connsiteY0" fmla="*/ 52856 h 52776"/>
                  <a:gd name="connsiteX1" fmla="*/ 54780 w 54389"/>
                  <a:gd name="connsiteY1" fmla="*/ 52856 h 52776"/>
                  <a:gd name="connsiteX2" fmla="*/ 54780 w 54389"/>
                  <a:gd name="connsiteY2" fmla="*/ 80 h 52776"/>
                  <a:gd name="connsiteX3" fmla="*/ 391 w 54389"/>
                  <a:gd name="connsiteY3" fmla="*/ 8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391" y="52856"/>
                    </a:moveTo>
                    <a:lnTo>
                      <a:pt x="54780" y="52856"/>
                    </a:lnTo>
                    <a:lnTo>
                      <a:pt x="54780" y="80"/>
                    </a:lnTo>
                    <a:lnTo>
                      <a:pt x="391" y="8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822AD5AB-7C07-BC0D-1609-0A58453CC251}"/>
                  </a:ext>
                </a:extLst>
              </p:cNvPr>
              <p:cNvSpPr/>
              <p:nvPr/>
            </p:nvSpPr>
            <p:spPr>
              <a:xfrm>
                <a:off x="7529282" y="2258781"/>
                <a:ext cx="54389" cy="52776"/>
              </a:xfrm>
              <a:custGeom>
                <a:avLst/>
                <a:gdLst>
                  <a:gd name="connsiteX0" fmla="*/ 696 w 54389"/>
                  <a:gd name="connsiteY0" fmla="*/ 52856 h 52776"/>
                  <a:gd name="connsiteX1" fmla="*/ 55085 w 54389"/>
                  <a:gd name="connsiteY1" fmla="*/ 52856 h 52776"/>
                  <a:gd name="connsiteX2" fmla="*/ 55085 w 54389"/>
                  <a:gd name="connsiteY2" fmla="*/ 80 h 52776"/>
                  <a:gd name="connsiteX3" fmla="*/ 696 w 54389"/>
                  <a:gd name="connsiteY3" fmla="*/ 8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696" y="52856"/>
                    </a:moveTo>
                    <a:lnTo>
                      <a:pt x="55085" y="52856"/>
                    </a:lnTo>
                    <a:lnTo>
                      <a:pt x="55085" y="80"/>
                    </a:lnTo>
                    <a:lnTo>
                      <a:pt x="696" y="8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127" name="Content Placeholder 3">
            <a:extLst>
              <a:ext uri="{FF2B5EF4-FFF2-40B4-BE49-F238E27FC236}">
                <a16:creationId xmlns:a16="http://schemas.microsoft.com/office/drawing/2014/main" id="{1934C730-63D0-DD64-71A3-3214D60325F3}"/>
              </a:ext>
            </a:extLst>
          </p:cNvPr>
          <p:cNvGrpSpPr/>
          <p:nvPr/>
        </p:nvGrpSpPr>
        <p:grpSpPr>
          <a:xfrm>
            <a:off x="2011252" y="1677240"/>
            <a:ext cx="5572419" cy="1161084"/>
            <a:chOff x="2011252" y="1677240"/>
            <a:chExt cx="5572419" cy="1161084"/>
          </a:xfrm>
        </p:grpSpPr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C9C851C5-E108-42F8-F78F-4EB2518AA38B}"/>
                </a:ext>
              </a:extLst>
            </p:cNvPr>
            <p:cNvSpPr/>
            <p:nvPr/>
          </p:nvSpPr>
          <p:spPr>
            <a:xfrm>
              <a:off x="2038446" y="1703628"/>
              <a:ext cx="5518030" cy="1108308"/>
            </a:xfrm>
            <a:custGeom>
              <a:avLst/>
              <a:gdLst>
                <a:gd name="connsiteX0" fmla="*/ 0 w 5518030"/>
                <a:gd name="connsiteY0" fmla="*/ 1108009 h 1108308"/>
                <a:gd name="connsiteX1" fmla="*/ 10799 w 5518030"/>
                <a:gd name="connsiteY1" fmla="*/ 1108159 h 1108308"/>
                <a:gd name="connsiteX2" fmla="*/ 32396 w 5518030"/>
                <a:gd name="connsiteY2" fmla="*/ 1108159 h 1108308"/>
                <a:gd name="connsiteX3" fmla="*/ 75590 w 5518030"/>
                <a:gd name="connsiteY3" fmla="*/ 1108308 h 1108308"/>
                <a:gd name="connsiteX4" fmla="*/ 161978 w 5518030"/>
                <a:gd name="connsiteY4" fmla="*/ 1108308 h 1108308"/>
                <a:gd name="connsiteX5" fmla="*/ 334754 w 5518030"/>
                <a:gd name="connsiteY5" fmla="*/ 1085685 h 1108308"/>
                <a:gd name="connsiteX6" fmla="*/ 680307 w 5518030"/>
                <a:gd name="connsiteY6" fmla="*/ 1016917 h 1108308"/>
                <a:gd name="connsiteX7" fmla="*/ 1371411 w 5518030"/>
                <a:gd name="connsiteY7" fmla="*/ 871051 h 1108308"/>
                <a:gd name="connsiteX8" fmla="*/ 2753612 w 5518030"/>
                <a:gd name="connsiteY8" fmla="*/ 579756 h 1108308"/>
                <a:gd name="connsiteX9" fmla="*/ 5518031 w 5518030"/>
                <a:gd name="connsiteY9" fmla="*/ 0 h 11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8030" h="1108308">
                  <a:moveTo>
                    <a:pt x="0" y="1108009"/>
                  </a:moveTo>
                  <a:lnTo>
                    <a:pt x="10799" y="1108159"/>
                  </a:lnTo>
                  <a:lnTo>
                    <a:pt x="32396" y="1108159"/>
                  </a:lnTo>
                  <a:lnTo>
                    <a:pt x="75590" y="1108308"/>
                  </a:lnTo>
                  <a:lnTo>
                    <a:pt x="161978" y="1108308"/>
                  </a:lnTo>
                  <a:lnTo>
                    <a:pt x="334754" y="1085685"/>
                  </a:lnTo>
                  <a:lnTo>
                    <a:pt x="680307" y="1016917"/>
                  </a:lnTo>
                  <a:lnTo>
                    <a:pt x="1371411" y="871051"/>
                  </a:lnTo>
                  <a:lnTo>
                    <a:pt x="2753612" y="579756"/>
                  </a:lnTo>
                  <a:lnTo>
                    <a:pt x="5518031" y="0"/>
                  </a:lnTo>
                </a:path>
              </a:pathLst>
            </a:custGeom>
            <a:noFill/>
            <a:ln w="13586" cap="sq">
              <a:solidFill>
                <a:srgbClr val="B8328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129" name="Content Placeholder 3">
              <a:extLst>
                <a:ext uri="{FF2B5EF4-FFF2-40B4-BE49-F238E27FC236}">
                  <a16:creationId xmlns:a16="http://schemas.microsoft.com/office/drawing/2014/main" id="{D7B4A0BC-7743-69F8-69B9-750E7430B2B6}"/>
                </a:ext>
              </a:extLst>
            </p:cNvPr>
            <p:cNvGrpSpPr/>
            <p:nvPr/>
          </p:nvGrpSpPr>
          <p:grpSpPr>
            <a:xfrm>
              <a:off x="2011252" y="1677240"/>
              <a:ext cx="5572419" cy="1161084"/>
              <a:chOff x="2011252" y="1677240"/>
              <a:chExt cx="5572419" cy="1161084"/>
            </a:xfrm>
          </p:grpSpPr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918FD752-3BEF-7C1A-A99C-F454810AD6C8}"/>
                  </a:ext>
                </a:extLst>
              </p:cNvPr>
              <p:cNvSpPr/>
              <p:nvPr/>
            </p:nvSpPr>
            <p:spPr>
              <a:xfrm>
                <a:off x="2011252" y="2785249"/>
                <a:ext cx="54389" cy="52776"/>
              </a:xfrm>
              <a:custGeom>
                <a:avLst/>
                <a:gdLst>
                  <a:gd name="connsiteX0" fmla="*/ 27282 w 54389"/>
                  <a:gd name="connsiteY0" fmla="*/ 52916 h 52776"/>
                  <a:gd name="connsiteX1" fmla="*/ 46511 w 54389"/>
                  <a:gd name="connsiteY1" fmla="*/ 45187 h 52776"/>
                  <a:gd name="connsiteX2" fmla="*/ 54476 w 54389"/>
                  <a:gd name="connsiteY2" fmla="*/ 26528 h 52776"/>
                  <a:gd name="connsiteX3" fmla="*/ 46511 w 54389"/>
                  <a:gd name="connsiteY3" fmla="*/ 7868 h 52776"/>
                  <a:gd name="connsiteX4" fmla="*/ 27282 w 54389"/>
                  <a:gd name="connsiteY4" fmla="*/ 139 h 52776"/>
                  <a:gd name="connsiteX5" fmla="*/ 8052 w 54389"/>
                  <a:gd name="connsiteY5" fmla="*/ 7868 h 52776"/>
                  <a:gd name="connsiteX6" fmla="*/ 87 w 54389"/>
                  <a:gd name="connsiteY6" fmla="*/ 26528 h 52776"/>
                  <a:gd name="connsiteX7" fmla="*/ 8052 w 54389"/>
                  <a:gd name="connsiteY7" fmla="*/ 45187 h 52776"/>
                  <a:gd name="connsiteX8" fmla="*/ 27282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82" y="52916"/>
                    </a:moveTo>
                    <a:cubicBezTo>
                      <a:pt x="34494" y="52916"/>
                      <a:pt x="41411" y="50136"/>
                      <a:pt x="46511" y="45187"/>
                    </a:cubicBezTo>
                    <a:cubicBezTo>
                      <a:pt x="51611" y="40239"/>
                      <a:pt x="54476" y="33526"/>
                      <a:pt x="54476" y="26528"/>
                    </a:cubicBezTo>
                    <a:cubicBezTo>
                      <a:pt x="54476" y="19530"/>
                      <a:pt x="51611" y="12817"/>
                      <a:pt x="46511" y="7868"/>
                    </a:cubicBezTo>
                    <a:cubicBezTo>
                      <a:pt x="41411" y="2920"/>
                      <a:pt x="34494" y="139"/>
                      <a:pt x="27282" y="139"/>
                    </a:cubicBezTo>
                    <a:cubicBezTo>
                      <a:pt x="20069" y="139"/>
                      <a:pt x="13152" y="2920"/>
                      <a:pt x="8052" y="7868"/>
                    </a:cubicBezTo>
                    <a:cubicBezTo>
                      <a:pt x="2952" y="12817"/>
                      <a:pt x="87" y="19530"/>
                      <a:pt x="87" y="26528"/>
                    </a:cubicBezTo>
                    <a:cubicBezTo>
                      <a:pt x="87" y="33526"/>
                      <a:pt x="2952" y="40239"/>
                      <a:pt x="8052" y="45187"/>
                    </a:cubicBezTo>
                    <a:cubicBezTo>
                      <a:pt x="13152" y="50136"/>
                      <a:pt x="20069" y="52916"/>
                      <a:pt x="27282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86B87C53-57B4-697A-7C0C-0A5030EE0205}"/>
                  </a:ext>
                </a:extLst>
              </p:cNvPr>
              <p:cNvSpPr/>
              <p:nvPr/>
            </p:nvSpPr>
            <p:spPr>
              <a:xfrm>
                <a:off x="2022051" y="2785398"/>
                <a:ext cx="54389" cy="52776"/>
              </a:xfrm>
              <a:custGeom>
                <a:avLst/>
                <a:gdLst>
                  <a:gd name="connsiteX0" fmla="*/ 27283 w 54389"/>
                  <a:gd name="connsiteY0" fmla="*/ 52916 h 52776"/>
                  <a:gd name="connsiteX1" fmla="*/ 46512 w 54389"/>
                  <a:gd name="connsiteY1" fmla="*/ 45187 h 52776"/>
                  <a:gd name="connsiteX2" fmla="*/ 54477 w 54389"/>
                  <a:gd name="connsiteY2" fmla="*/ 26528 h 52776"/>
                  <a:gd name="connsiteX3" fmla="*/ 46512 w 54389"/>
                  <a:gd name="connsiteY3" fmla="*/ 7868 h 52776"/>
                  <a:gd name="connsiteX4" fmla="*/ 27283 w 54389"/>
                  <a:gd name="connsiteY4" fmla="*/ 139 h 52776"/>
                  <a:gd name="connsiteX5" fmla="*/ 8053 w 54389"/>
                  <a:gd name="connsiteY5" fmla="*/ 7868 h 52776"/>
                  <a:gd name="connsiteX6" fmla="*/ 88 w 54389"/>
                  <a:gd name="connsiteY6" fmla="*/ 26528 h 52776"/>
                  <a:gd name="connsiteX7" fmla="*/ 8053 w 54389"/>
                  <a:gd name="connsiteY7" fmla="*/ 45187 h 52776"/>
                  <a:gd name="connsiteX8" fmla="*/ 27283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83" y="52916"/>
                    </a:moveTo>
                    <a:cubicBezTo>
                      <a:pt x="34495" y="52916"/>
                      <a:pt x="41413" y="50136"/>
                      <a:pt x="46512" y="45187"/>
                    </a:cubicBezTo>
                    <a:cubicBezTo>
                      <a:pt x="51612" y="40239"/>
                      <a:pt x="54477" y="33526"/>
                      <a:pt x="54477" y="26528"/>
                    </a:cubicBezTo>
                    <a:cubicBezTo>
                      <a:pt x="54477" y="19530"/>
                      <a:pt x="51612" y="12817"/>
                      <a:pt x="46512" y="7868"/>
                    </a:cubicBezTo>
                    <a:cubicBezTo>
                      <a:pt x="41413" y="2920"/>
                      <a:pt x="34495" y="139"/>
                      <a:pt x="27283" y="139"/>
                    </a:cubicBezTo>
                    <a:cubicBezTo>
                      <a:pt x="20071" y="139"/>
                      <a:pt x="13153" y="2920"/>
                      <a:pt x="8053" y="7868"/>
                    </a:cubicBezTo>
                    <a:cubicBezTo>
                      <a:pt x="2954" y="12817"/>
                      <a:pt x="88" y="19530"/>
                      <a:pt x="88" y="26528"/>
                    </a:cubicBezTo>
                    <a:cubicBezTo>
                      <a:pt x="88" y="33526"/>
                      <a:pt x="2954" y="40239"/>
                      <a:pt x="8053" y="45187"/>
                    </a:cubicBezTo>
                    <a:cubicBezTo>
                      <a:pt x="13153" y="50136"/>
                      <a:pt x="20071" y="52916"/>
                      <a:pt x="27283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5B97A5CF-BA82-F9B0-CDD2-2616F23BCF6B}"/>
                  </a:ext>
                </a:extLst>
              </p:cNvPr>
              <p:cNvSpPr/>
              <p:nvPr/>
            </p:nvSpPr>
            <p:spPr>
              <a:xfrm>
                <a:off x="2043648" y="2785398"/>
                <a:ext cx="54389" cy="52776"/>
              </a:xfrm>
              <a:custGeom>
                <a:avLst/>
                <a:gdLst>
                  <a:gd name="connsiteX0" fmla="*/ 27285 w 54389"/>
                  <a:gd name="connsiteY0" fmla="*/ 52916 h 52776"/>
                  <a:gd name="connsiteX1" fmla="*/ 46515 w 54389"/>
                  <a:gd name="connsiteY1" fmla="*/ 45187 h 52776"/>
                  <a:gd name="connsiteX2" fmla="*/ 54480 w 54389"/>
                  <a:gd name="connsiteY2" fmla="*/ 26528 h 52776"/>
                  <a:gd name="connsiteX3" fmla="*/ 46515 w 54389"/>
                  <a:gd name="connsiteY3" fmla="*/ 7868 h 52776"/>
                  <a:gd name="connsiteX4" fmla="*/ 27285 w 54389"/>
                  <a:gd name="connsiteY4" fmla="*/ 139 h 52776"/>
                  <a:gd name="connsiteX5" fmla="*/ 8056 w 54389"/>
                  <a:gd name="connsiteY5" fmla="*/ 7868 h 52776"/>
                  <a:gd name="connsiteX6" fmla="*/ 91 w 54389"/>
                  <a:gd name="connsiteY6" fmla="*/ 26528 h 52776"/>
                  <a:gd name="connsiteX7" fmla="*/ 8056 w 54389"/>
                  <a:gd name="connsiteY7" fmla="*/ 45187 h 52776"/>
                  <a:gd name="connsiteX8" fmla="*/ 27285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85" y="52916"/>
                    </a:moveTo>
                    <a:cubicBezTo>
                      <a:pt x="34497" y="52916"/>
                      <a:pt x="41415" y="50136"/>
                      <a:pt x="46515" y="45187"/>
                    </a:cubicBezTo>
                    <a:cubicBezTo>
                      <a:pt x="51614" y="40239"/>
                      <a:pt x="54480" y="33526"/>
                      <a:pt x="54480" y="26528"/>
                    </a:cubicBezTo>
                    <a:cubicBezTo>
                      <a:pt x="54480" y="19530"/>
                      <a:pt x="51614" y="12817"/>
                      <a:pt x="46515" y="7868"/>
                    </a:cubicBezTo>
                    <a:cubicBezTo>
                      <a:pt x="41415" y="2920"/>
                      <a:pt x="34497" y="139"/>
                      <a:pt x="27285" y="139"/>
                    </a:cubicBezTo>
                    <a:cubicBezTo>
                      <a:pt x="20073" y="139"/>
                      <a:pt x="13155" y="2920"/>
                      <a:pt x="8056" y="7868"/>
                    </a:cubicBezTo>
                    <a:cubicBezTo>
                      <a:pt x="2956" y="12817"/>
                      <a:pt x="91" y="19530"/>
                      <a:pt x="91" y="26528"/>
                    </a:cubicBezTo>
                    <a:cubicBezTo>
                      <a:pt x="91" y="33526"/>
                      <a:pt x="2956" y="40239"/>
                      <a:pt x="8056" y="45187"/>
                    </a:cubicBezTo>
                    <a:cubicBezTo>
                      <a:pt x="13155" y="50136"/>
                      <a:pt x="20073" y="52916"/>
                      <a:pt x="27285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FD911C5F-4DB6-BF60-20A5-9173CB91D047}"/>
                  </a:ext>
                </a:extLst>
              </p:cNvPr>
              <p:cNvSpPr/>
              <p:nvPr/>
            </p:nvSpPr>
            <p:spPr>
              <a:xfrm>
                <a:off x="2086842" y="2785548"/>
                <a:ext cx="54389" cy="52776"/>
              </a:xfrm>
              <a:custGeom>
                <a:avLst/>
                <a:gdLst>
                  <a:gd name="connsiteX0" fmla="*/ 27290 w 54389"/>
                  <a:gd name="connsiteY0" fmla="*/ 52916 h 52776"/>
                  <a:gd name="connsiteX1" fmla="*/ 46519 w 54389"/>
                  <a:gd name="connsiteY1" fmla="*/ 45187 h 52776"/>
                  <a:gd name="connsiteX2" fmla="*/ 54484 w 54389"/>
                  <a:gd name="connsiteY2" fmla="*/ 26528 h 52776"/>
                  <a:gd name="connsiteX3" fmla="*/ 46519 w 54389"/>
                  <a:gd name="connsiteY3" fmla="*/ 7868 h 52776"/>
                  <a:gd name="connsiteX4" fmla="*/ 27290 w 54389"/>
                  <a:gd name="connsiteY4" fmla="*/ 140 h 52776"/>
                  <a:gd name="connsiteX5" fmla="*/ 8060 w 54389"/>
                  <a:gd name="connsiteY5" fmla="*/ 7868 h 52776"/>
                  <a:gd name="connsiteX6" fmla="*/ 95 w 54389"/>
                  <a:gd name="connsiteY6" fmla="*/ 26528 h 52776"/>
                  <a:gd name="connsiteX7" fmla="*/ 8060 w 54389"/>
                  <a:gd name="connsiteY7" fmla="*/ 45187 h 52776"/>
                  <a:gd name="connsiteX8" fmla="*/ 27290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90" y="52916"/>
                    </a:moveTo>
                    <a:cubicBezTo>
                      <a:pt x="34502" y="52916"/>
                      <a:pt x="41420" y="50136"/>
                      <a:pt x="46519" y="45187"/>
                    </a:cubicBezTo>
                    <a:cubicBezTo>
                      <a:pt x="51619" y="40239"/>
                      <a:pt x="54484" y="33526"/>
                      <a:pt x="54484" y="26528"/>
                    </a:cubicBezTo>
                    <a:cubicBezTo>
                      <a:pt x="54484" y="19530"/>
                      <a:pt x="51619" y="12817"/>
                      <a:pt x="46519" y="7868"/>
                    </a:cubicBezTo>
                    <a:cubicBezTo>
                      <a:pt x="41420" y="2920"/>
                      <a:pt x="34502" y="140"/>
                      <a:pt x="27290" y="140"/>
                    </a:cubicBezTo>
                    <a:cubicBezTo>
                      <a:pt x="20078" y="140"/>
                      <a:pt x="13160" y="2920"/>
                      <a:pt x="8060" y="7868"/>
                    </a:cubicBezTo>
                    <a:cubicBezTo>
                      <a:pt x="2961" y="12817"/>
                      <a:pt x="95" y="19530"/>
                      <a:pt x="95" y="26528"/>
                    </a:cubicBezTo>
                    <a:cubicBezTo>
                      <a:pt x="95" y="33526"/>
                      <a:pt x="2961" y="40239"/>
                      <a:pt x="8060" y="45187"/>
                    </a:cubicBezTo>
                    <a:cubicBezTo>
                      <a:pt x="13160" y="50136"/>
                      <a:pt x="20078" y="52916"/>
                      <a:pt x="27290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7EE8144C-241F-5107-A506-99B5663D4C48}"/>
                  </a:ext>
                </a:extLst>
              </p:cNvPr>
              <p:cNvSpPr/>
              <p:nvPr/>
            </p:nvSpPr>
            <p:spPr>
              <a:xfrm>
                <a:off x="2173230" y="2785548"/>
                <a:ext cx="54389" cy="52776"/>
              </a:xfrm>
              <a:custGeom>
                <a:avLst/>
                <a:gdLst>
                  <a:gd name="connsiteX0" fmla="*/ 27299 w 54389"/>
                  <a:gd name="connsiteY0" fmla="*/ 52916 h 52776"/>
                  <a:gd name="connsiteX1" fmla="*/ 46529 w 54389"/>
                  <a:gd name="connsiteY1" fmla="*/ 45187 h 52776"/>
                  <a:gd name="connsiteX2" fmla="*/ 54494 w 54389"/>
                  <a:gd name="connsiteY2" fmla="*/ 26528 h 52776"/>
                  <a:gd name="connsiteX3" fmla="*/ 46529 w 54389"/>
                  <a:gd name="connsiteY3" fmla="*/ 7868 h 52776"/>
                  <a:gd name="connsiteX4" fmla="*/ 27299 w 54389"/>
                  <a:gd name="connsiteY4" fmla="*/ 140 h 52776"/>
                  <a:gd name="connsiteX5" fmla="*/ 8070 w 54389"/>
                  <a:gd name="connsiteY5" fmla="*/ 7868 h 52776"/>
                  <a:gd name="connsiteX6" fmla="*/ 105 w 54389"/>
                  <a:gd name="connsiteY6" fmla="*/ 26528 h 52776"/>
                  <a:gd name="connsiteX7" fmla="*/ 8070 w 54389"/>
                  <a:gd name="connsiteY7" fmla="*/ 45187 h 52776"/>
                  <a:gd name="connsiteX8" fmla="*/ 27299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99" y="52916"/>
                    </a:moveTo>
                    <a:cubicBezTo>
                      <a:pt x="34512" y="52916"/>
                      <a:pt x="41429" y="50136"/>
                      <a:pt x="46529" y="45187"/>
                    </a:cubicBezTo>
                    <a:cubicBezTo>
                      <a:pt x="51629" y="40239"/>
                      <a:pt x="54494" y="33526"/>
                      <a:pt x="54494" y="26528"/>
                    </a:cubicBezTo>
                    <a:cubicBezTo>
                      <a:pt x="54494" y="19530"/>
                      <a:pt x="51629" y="12817"/>
                      <a:pt x="46529" y="7868"/>
                    </a:cubicBezTo>
                    <a:cubicBezTo>
                      <a:pt x="41429" y="2920"/>
                      <a:pt x="34512" y="140"/>
                      <a:pt x="27299" y="140"/>
                    </a:cubicBezTo>
                    <a:cubicBezTo>
                      <a:pt x="20087" y="140"/>
                      <a:pt x="13170" y="2920"/>
                      <a:pt x="8070" y="7868"/>
                    </a:cubicBezTo>
                    <a:cubicBezTo>
                      <a:pt x="2970" y="12817"/>
                      <a:pt x="105" y="19530"/>
                      <a:pt x="105" y="26528"/>
                    </a:cubicBezTo>
                    <a:cubicBezTo>
                      <a:pt x="105" y="33526"/>
                      <a:pt x="2970" y="40239"/>
                      <a:pt x="8070" y="45187"/>
                    </a:cubicBezTo>
                    <a:cubicBezTo>
                      <a:pt x="13170" y="50136"/>
                      <a:pt x="20087" y="52916"/>
                      <a:pt x="27299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4E593E11-D66E-F7AB-5A89-650E8381793F}"/>
                  </a:ext>
                </a:extLst>
              </p:cNvPr>
              <p:cNvSpPr/>
              <p:nvPr/>
            </p:nvSpPr>
            <p:spPr>
              <a:xfrm>
                <a:off x="2346006" y="2762924"/>
                <a:ext cx="54389" cy="52776"/>
              </a:xfrm>
              <a:custGeom>
                <a:avLst/>
                <a:gdLst>
                  <a:gd name="connsiteX0" fmla="*/ 27319 w 54389"/>
                  <a:gd name="connsiteY0" fmla="*/ 52914 h 52776"/>
                  <a:gd name="connsiteX1" fmla="*/ 46548 w 54389"/>
                  <a:gd name="connsiteY1" fmla="*/ 45185 h 52776"/>
                  <a:gd name="connsiteX2" fmla="*/ 54513 w 54389"/>
                  <a:gd name="connsiteY2" fmla="*/ 26525 h 52776"/>
                  <a:gd name="connsiteX3" fmla="*/ 46548 w 54389"/>
                  <a:gd name="connsiteY3" fmla="*/ 7866 h 52776"/>
                  <a:gd name="connsiteX4" fmla="*/ 27319 w 54389"/>
                  <a:gd name="connsiteY4" fmla="*/ 137 h 52776"/>
                  <a:gd name="connsiteX5" fmla="*/ 8089 w 54389"/>
                  <a:gd name="connsiteY5" fmla="*/ 7866 h 52776"/>
                  <a:gd name="connsiteX6" fmla="*/ 124 w 54389"/>
                  <a:gd name="connsiteY6" fmla="*/ 26525 h 52776"/>
                  <a:gd name="connsiteX7" fmla="*/ 8089 w 54389"/>
                  <a:gd name="connsiteY7" fmla="*/ 45185 h 52776"/>
                  <a:gd name="connsiteX8" fmla="*/ 27319 w 54389"/>
                  <a:gd name="connsiteY8" fmla="*/ 52914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319" y="52914"/>
                    </a:moveTo>
                    <a:cubicBezTo>
                      <a:pt x="34531" y="52914"/>
                      <a:pt x="41448" y="50133"/>
                      <a:pt x="46548" y="45185"/>
                    </a:cubicBezTo>
                    <a:cubicBezTo>
                      <a:pt x="51648" y="40236"/>
                      <a:pt x="54513" y="33523"/>
                      <a:pt x="54513" y="26525"/>
                    </a:cubicBezTo>
                    <a:cubicBezTo>
                      <a:pt x="54513" y="19527"/>
                      <a:pt x="51648" y="12814"/>
                      <a:pt x="46548" y="7866"/>
                    </a:cubicBezTo>
                    <a:cubicBezTo>
                      <a:pt x="41448" y="2917"/>
                      <a:pt x="34531" y="137"/>
                      <a:pt x="27319" y="137"/>
                    </a:cubicBezTo>
                    <a:cubicBezTo>
                      <a:pt x="20106" y="137"/>
                      <a:pt x="13189" y="2917"/>
                      <a:pt x="8089" y="7866"/>
                    </a:cubicBezTo>
                    <a:cubicBezTo>
                      <a:pt x="2989" y="12814"/>
                      <a:pt x="124" y="19527"/>
                      <a:pt x="124" y="26525"/>
                    </a:cubicBezTo>
                    <a:cubicBezTo>
                      <a:pt x="124" y="33523"/>
                      <a:pt x="2989" y="40236"/>
                      <a:pt x="8089" y="45185"/>
                    </a:cubicBezTo>
                    <a:cubicBezTo>
                      <a:pt x="13189" y="50133"/>
                      <a:pt x="20106" y="52914"/>
                      <a:pt x="27319" y="52914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DDED94E9-4A70-8B70-8904-27F46E6D7B91}"/>
                  </a:ext>
                </a:extLst>
              </p:cNvPr>
              <p:cNvSpPr/>
              <p:nvPr/>
            </p:nvSpPr>
            <p:spPr>
              <a:xfrm>
                <a:off x="2691558" y="2694156"/>
                <a:ext cx="54389" cy="52776"/>
              </a:xfrm>
              <a:custGeom>
                <a:avLst/>
                <a:gdLst>
                  <a:gd name="connsiteX0" fmla="*/ 27357 w 54389"/>
                  <a:gd name="connsiteY0" fmla="*/ 52906 h 52776"/>
                  <a:gd name="connsiteX1" fmla="*/ 46586 w 54389"/>
                  <a:gd name="connsiteY1" fmla="*/ 45177 h 52776"/>
                  <a:gd name="connsiteX2" fmla="*/ 54551 w 54389"/>
                  <a:gd name="connsiteY2" fmla="*/ 26517 h 52776"/>
                  <a:gd name="connsiteX3" fmla="*/ 46586 w 54389"/>
                  <a:gd name="connsiteY3" fmla="*/ 7858 h 52776"/>
                  <a:gd name="connsiteX4" fmla="*/ 27357 w 54389"/>
                  <a:gd name="connsiteY4" fmla="*/ 129 h 52776"/>
                  <a:gd name="connsiteX5" fmla="*/ 8127 w 54389"/>
                  <a:gd name="connsiteY5" fmla="*/ 7858 h 52776"/>
                  <a:gd name="connsiteX6" fmla="*/ 162 w 54389"/>
                  <a:gd name="connsiteY6" fmla="*/ 26517 h 52776"/>
                  <a:gd name="connsiteX7" fmla="*/ 8127 w 54389"/>
                  <a:gd name="connsiteY7" fmla="*/ 45177 h 52776"/>
                  <a:gd name="connsiteX8" fmla="*/ 27357 w 54389"/>
                  <a:gd name="connsiteY8" fmla="*/ 5290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357" y="52906"/>
                    </a:moveTo>
                    <a:cubicBezTo>
                      <a:pt x="34569" y="52906"/>
                      <a:pt x="41486" y="50125"/>
                      <a:pt x="46586" y="45177"/>
                    </a:cubicBezTo>
                    <a:cubicBezTo>
                      <a:pt x="51686" y="40228"/>
                      <a:pt x="54551" y="33516"/>
                      <a:pt x="54551" y="26517"/>
                    </a:cubicBezTo>
                    <a:cubicBezTo>
                      <a:pt x="54551" y="19519"/>
                      <a:pt x="51686" y="12807"/>
                      <a:pt x="46586" y="7858"/>
                    </a:cubicBezTo>
                    <a:cubicBezTo>
                      <a:pt x="41486" y="2910"/>
                      <a:pt x="34569" y="129"/>
                      <a:pt x="27357" y="129"/>
                    </a:cubicBezTo>
                    <a:cubicBezTo>
                      <a:pt x="20145" y="129"/>
                      <a:pt x="13227" y="2910"/>
                      <a:pt x="8127" y="7858"/>
                    </a:cubicBezTo>
                    <a:cubicBezTo>
                      <a:pt x="3027" y="12807"/>
                      <a:pt x="162" y="19519"/>
                      <a:pt x="162" y="26517"/>
                    </a:cubicBezTo>
                    <a:cubicBezTo>
                      <a:pt x="162" y="33516"/>
                      <a:pt x="3027" y="40228"/>
                      <a:pt x="8127" y="45177"/>
                    </a:cubicBezTo>
                    <a:cubicBezTo>
                      <a:pt x="13227" y="50125"/>
                      <a:pt x="20145" y="52906"/>
                      <a:pt x="27357" y="5290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AF4E576-B0FE-16C3-A8EB-973449F5240D}"/>
                  </a:ext>
                </a:extLst>
              </p:cNvPr>
              <p:cNvSpPr/>
              <p:nvPr/>
            </p:nvSpPr>
            <p:spPr>
              <a:xfrm>
                <a:off x="3382663" y="2548291"/>
                <a:ext cx="54389" cy="52776"/>
              </a:xfrm>
              <a:custGeom>
                <a:avLst/>
                <a:gdLst>
                  <a:gd name="connsiteX0" fmla="*/ 27433 w 54389"/>
                  <a:gd name="connsiteY0" fmla="*/ 52889 h 52776"/>
                  <a:gd name="connsiteX1" fmla="*/ 46662 w 54389"/>
                  <a:gd name="connsiteY1" fmla="*/ 45160 h 52776"/>
                  <a:gd name="connsiteX2" fmla="*/ 54627 w 54389"/>
                  <a:gd name="connsiteY2" fmla="*/ 26501 h 52776"/>
                  <a:gd name="connsiteX3" fmla="*/ 46662 w 54389"/>
                  <a:gd name="connsiteY3" fmla="*/ 7841 h 52776"/>
                  <a:gd name="connsiteX4" fmla="*/ 27433 w 54389"/>
                  <a:gd name="connsiteY4" fmla="*/ 113 h 52776"/>
                  <a:gd name="connsiteX5" fmla="*/ 8203 w 54389"/>
                  <a:gd name="connsiteY5" fmla="*/ 7841 h 52776"/>
                  <a:gd name="connsiteX6" fmla="*/ 238 w 54389"/>
                  <a:gd name="connsiteY6" fmla="*/ 26501 h 52776"/>
                  <a:gd name="connsiteX7" fmla="*/ 8203 w 54389"/>
                  <a:gd name="connsiteY7" fmla="*/ 45160 h 52776"/>
                  <a:gd name="connsiteX8" fmla="*/ 27433 w 54389"/>
                  <a:gd name="connsiteY8" fmla="*/ 52889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433" y="52889"/>
                    </a:moveTo>
                    <a:cubicBezTo>
                      <a:pt x="34645" y="52889"/>
                      <a:pt x="41563" y="50109"/>
                      <a:pt x="46662" y="45160"/>
                    </a:cubicBezTo>
                    <a:cubicBezTo>
                      <a:pt x="51762" y="40212"/>
                      <a:pt x="54627" y="33499"/>
                      <a:pt x="54627" y="26501"/>
                    </a:cubicBezTo>
                    <a:cubicBezTo>
                      <a:pt x="54627" y="19503"/>
                      <a:pt x="51762" y="12790"/>
                      <a:pt x="46662" y="7841"/>
                    </a:cubicBezTo>
                    <a:cubicBezTo>
                      <a:pt x="41563" y="2893"/>
                      <a:pt x="34645" y="113"/>
                      <a:pt x="27433" y="113"/>
                    </a:cubicBezTo>
                    <a:cubicBezTo>
                      <a:pt x="20221" y="113"/>
                      <a:pt x="13303" y="2893"/>
                      <a:pt x="8203" y="7841"/>
                    </a:cubicBezTo>
                    <a:cubicBezTo>
                      <a:pt x="3104" y="12790"/>
                      <a:pt x="238" y="19503"/>
                      <a:pt x="238" y="26501"/>
                    </a:cubicBezTo>
                    <a:cubicBezTo>
                      <a:pt x="238" y="33499"/>
                      <a:pt x="3104" y="40212"/>
                      <a:pt x="8203" y="45160"/>
                    </a:cubicBezTo>
                    <a:cubicBezTo>
                      <a:pt x="13303" y="50109"/>
                      <a:pt x="20221" y="52889"/>
                      <a:pt x="27433" y="52889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1E69814D-816E-D750-DC01-599E25B61715}"/>
                  </a:ext>
                </a:extLst>
              </p:cNvPr>
              <p:cNvSpPr/>
              <p:nvPr/>
            </p:nvSpPr>
            <p:spPr>
              <a:xfrm>
                <a:off x="4764863" y="2256996"/>
                <a:ext cx="54389" cy="52776"/>
              </a:xfrm>
              <a:custGeom>
                <a:avLst/>
                <a:gdLst>
                  <a:gd name="connsiteX0" fmla="*/ 27585 w 54389"/>
                  <a:gd name="connsiteY0" fmla="*/ 52856 h 52776"/>
                  <a:gd name="connsiteX1" fmla="*/ 46815 w 54389"/>
                  <a:gd name="connsiteY1" fmla="*/ 45127 h 52776"/>
                  <a:gd name="connsiteX2" fmla="*/ 54780 w 54389"/>
                  <a:gd name="connsiteY2" fmla="*/ 26468 h 52776"/>
                  <a:gd name="connsiteX3" fmla="*/ 46815 w 54389"/>
                  <a:gd name="connsiteY3" fmla="*/ 7808 h 52776"/>
                  <a:gd name="connsiteX4" fmla="*/ 27585 w 54389"/>
                  <a:gd name="connsiteY4" fmla="*/ 79 h 52776"/>
                  <a:gd name="connsiteX5" fmla="*/ 8356 w 54389"/>
                  <a:gd name="connsiteY5" fmla="*/ 7808 h 52776"/>
                  <a:gd name="connsiteX6" fmla="*/ 391 w 54389"/>
                  <a:gd name="connsiteY6" fmla="*/ 26468 h 52776"/>
                  <a:gd name="connsiteX7" fmla="*/ 8356 w 54389"/>
                  <a:gd name="connsiteY7" fmla="*/ 45127 h 52776"/>
                  <a:gd name="connsiteX8" fmla="*/ 27585 w 54389"/>
                  <a:gd name="connsiteY8" fmla="*/ 5285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585" y="52856"/>
                    </a:moveTo>
                    <a:cubicBezTo>
                      <a:pt x="34797" y="52856"/>
                      <a:pt x="41715" y="50076"/>
                      <a:pt x="46815" y="45127"/>
                    </a:cubicBezTo>
                    <a:cubicBezTo>
                      <a:pt x="51915" y="40179"/>
                      <a:pt x="54780" y="33466"/>
                      <a:pt x="54780" y="26468"/>
                    </a:cubicBezTo>
                    <a:cubicBezTo>
                      <a:pt x="54780" y="19469"/>
                      <a:pt x="51915" y="12757"/>
                      <a:pt x="46815" y="7808"/>
                    </a:cubicBezTo>
                    <a:cubicBezTo>
                      <a:pt x="41715" y="2860"/>
                      <a:pt x="34797" y="79"/>
                      <a:pt x="27585" y="79"/>
                    </a:cubicBezTo>
                    <a:cubicBezTo>
                      <a:pt x="20373" y="79"/>
                      <a:pt x="13456" y="2860"/>
                      <a:pt x="8356" y="7808"/>
                    </a:cubicBezTo>
                    <a:cubicBezTo>
                      <a:pt x="3256" y="12757"/>
                      <a:pt x="391" y="19469"/>
                      <a:pt x="391" y="26468"/>
                    </a:cubicBezTo>
                    <a:cubicBezTo>
                      <a:pt x="391" y="33466"/>
                      <a:pt x="3256" y="40179"/>
                      <a:pt x="8356" y="45127"/>
                    </a:cubicBezTo>
                    <a:cubicBezTo>
                      <a:pt x="13456" y="50076"/>
                      <a:pt x="20373" y="52856"/>
                      <a:pt x="27585" y="5285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9AB6C21E-DFAC-4E54-A3AD-F682927EA566}"/>
                  </a:ext>
                </a:extLst>
              </p:cNvPr>
              <p:cNvSpPr/>
              <p:nvPr/>
            </p:nvSpPr>
            <p:spPr>
              <a:xfrm>
                <a:off x="7529282" y="1677240"/>
                <a:ext cx="54389" cy="52776"/>
              </a:xfrm>
              <a:custGeom>
                <a:avLst/>
                <a:gdLst>
                  <a:gd name="connsiteX0" fmla="*/ 27890 w 54389"/>
                  <a:gd name="connsiteY0" fmla="*/ 52790 h 52776"/>
                  <a:gd name="connsiteX1" fmla="*/ 47120 w 54389"/>
                  <a:gd name="connsiteY1" fmla="*/ 45061 h 52776"/>
                  <a:gd name="connsiteX2" fmla="*/ 55085 w 54389"/>
                  <a:gd name="connsiteY2" fmla="*/ 26402 h 52776"/>
                  <a:gd name="connsiteX3" fmla="*/ 47120 w 54389"/>
                  <a:gd name="connsiteY3" fmla="*/ 7742 h 52776"/>
                  <a:gd name="connsiteX4" fmla="*/ 27890 w 54389"/>
                  <a:gd name="connsiteY4" fmla="*/ 14 h 52776"/>
                  <a:gd name="connsiteX5" fmla="*/ 8661 w 54389"/>
                  <a:gd name="connsiteY5" fmla="*/ 7742 h 52776"/>
                  <a:gd name="connsiteX6" fmla="*/ 696 w 54389"/>
                  <a:gd name="connsiteY6" fmla="*/ 26402 h 52776"/>
                  <a:gd name="connsiteX7" fmla="*/ 8661 w 54389"/>
                  <a:gd name="connsiteY7" fmla="*/ 45061 h 52776"/>
                  <a:gd name="connsiteX8" fmla="*/ 27890 w 54389"/>
                  <a:gd name="connsiteY8" fmla="*/ 5279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890" y="52790"/>
                    </a:moveTo>
                    <a:cubicBezTo>
                      <a:pt x="35102" y="52790"/>
                      <a:pt x="42020" y="50010"/>
                      <a:pt x="47120" y="45061"/>
                    </a:cubicBezTo>
                    <a:cubicBezTo>
                      <a:pt x="52219" y="40113"/>
                      <a:pt x="55085" y="33400"/>
                      <a:pt x="55085" y="26402"/>
                    </a:cubicBezTo>
                    <a:cubicBezTo>
                      <a:pt x="55085" y="19404"/>
                      <a:pt x="52219" y="12691"/>
                      <a:pt x="47120" y="7742"/>
                    </a:cubicBezTo>
                    <a:cubicBezTo>
                      <a:pt x="42020" y="2794"/>
                      <a:pt x="35102" y="14"/>
                      <a:pt x="27890" y="14"/>
                    </a:cubicBezTo>
                    <a:cubicBezTo>
                      <a:pt x="20678" y="14"/>
                      <a:pt x="13761" y="2794"/>
                      <a:pt x="8661" y="7742"/>
                    </a:cubicBezTo>
                    <a:cubicBezTo>
                      <a:pt x="3561" y="12691"/>
                      <a:pt x="696" y="19404"/>
                      <a:pt x="696" y="26402"/>
                    </a:cubicBezTo>
                    <a:cubicBezTo>
                      <a:pt x="696" y="33400"/>
                      <a:pt x="3561" y="40113"/>
                      <a:pt x="8661" y="45061"/>
                    </a:cubicBezTo>
                    <a:cubicBezTo>
                      <a:pt x="13761" y="50010"/>
                      <a:pt x="20678" y="52790"/>
                      <a:pt x="27890" y="52790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sp>
        <p:nvSpPr>
          <p:cNvPr id="140" name="Freihandform: Form 139">
            <a:extLst>
              <a:ext uri="{FF2B5EF4-FFF2-40B4-BE49-F238E27FC236}">
                <a16:creationId xmlns:a16="http://schemas.microsoft.com/office/drawing/2014/main" id="{427BD11C-2896-B06B-D7D9-5667A0260292}"/>
              </a:ext>
            </a:extLst>
          </p:cNvPr>
          <p:cNvSpPr/>
          <p:nvPr/>
        </p:nvSpPr>
        <p:spPr>
          <a:xfrm>
            <a:off x="2381495" y="1648212"/>
            <a:ext cx="9064" cy="1219139"/>
          </a:xfrm>
          <a:custGeom>
            <a:avLst/>
            <a:gdLst>
              <a:gd name="connsiteX0" fmla="*/ 0 w 9064"/>
              <a:gd name="connsiteY0" fmla="*/ 1219139 h 1219139"/>
              <a:gd name="connsiteX1" fmla="*/ 0 w 9064"/>
              <a:gd name="connsiteY1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4" h="1219139">
                <a:moveTo>
                  <a:pt x="0" y="1219139"/>
                </a:moveTo>
                <a:lnTo>
                  <a:pt x="0" y="0"/>
                </a:lnTo>
              </a:path>
            </a:pathLst>
          </a:custGeom>
          <a:noFill/>
          <a:ln w="13586" cap="flat">
            <a:solidFill>
              <a:srgbClr val="FF0000"/>
            </a:solidFill>
            <a:custDash>
              <a:ds d="416250" sp="180000"/>
            </a:custDash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1" name="Freihandform: Form 140">
            <a:extLst>
              <a:ext uri="{FF2B5EF4-FFF2-40B4-BE49-F238E27FC236}">
                <a16:creationId xmlns:a16="http://schemas.microsoft.com/office/drawing/2014/main" id="{A377CAFC-1761-04C3-C1B8-954AF1D137C6}"/>
              </a:ext>
            </a:extLst>
          </p:cNvPr>
          <p:cNvSpPr/>
          <p:nvPr/>
        </p:nvSpPr>
        <p:spPr>
          <a:xfrm>
            <a:off x="1762546" y="1648212"/>
            <a:ext cx="9064" cy="1219139"/>
          </a:xfrm>
          <a:custGeom>
            <a:avLst/>
            <a:gdLst>
              <a:gd name="connsiteX0" fmla="*/ 0 w 9064"/>
              <a:gd name="connsiteY0" fmla="*/ 1219139 h 1219139"/>
              <a:gd name="connsiteX1" fmla="*/ 0 w 9064"/>
              <a:gd name="connsiteY1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4" h="1219139">
                <a:moveTo>
                  <a:pt x="0" y="1219139"/>
                </a:moveTo>
                <a:lnTo>
                  <a:pt x="0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2" name="Freihandform: Form 141">
            <a:extLst>
              <a:ext uri="{FF2B5EF4-FFF2-40B4-BE49-F238E27FC236}">
                <a16:creationId xmlns:a16="http://schemas.microsoft.com/office/drawing/2014/main" id="{EF0FC8EC-28E3-E91E-95A2-31EBB2F9EFD2}"/>
              </a:ext>
            </a:extLst>
          </p:cNvPr>
          <p:cNvSpPr/>
          <p:nvPr/>
        </p:nvSpPr>
        <p:spPr>
          <a:xfrm>
            <a:off x="7832375" y="1648212"/>
            <a:ext cx="9064" cy="1219139"/>
          </a:xfrm>
          <a:custGeom>
            <a:avLst/>
            <a:gdLst>
              <a:gd name="connsiteX0" fmla="*/ 0 w 9064"/>
              <a:gd name="connsiteY0" fmla="*/ 1219139 h 1219139"/>
              <a:gd name="connsiteX1" fmla="*/ 0 w 9064"/>
              <a:gd name="connsiteY1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4" h="1219139">
                <a:moveTo>
                  <a:pt x="0" y="1219139"/>
                </a:moveTo>
                <a:lnTo>
                  <a:pt x="0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3" name="Freihandform: Form 142">
            <a:extLst>
              <a:ext uri="{FF2B5EF4-FFF2-40B4-BE49-F238E27FC236}">
                <a16:creationId xmlns:a16="http://schemas.microsoft.com/office/drawing/2014/main" id="{4AE44AD3-953B-F175-1A29-AFDC1488CE34}"/>
              </a:ext>
            </a:extLst>
          </p:cNvPr>
          <p:cNvSpPr/>
          <p:nvPr/>
        </p:nvSpPr>
        <p:spPr>
          <a:xfrm>
            <a:off x="1762546" y="2867352"/>
            <a:ext cx="6069828" cy="8796"/>
          </a:xfrm>
          <a:custGeom>
            <a:avLst/>
            <a:gdLst>
              <a:gd name="connsiteX0" fmla="*/ 0 w 6069828"/>
              <a:gd name="connsiteY0" fmla="*/ 0 h 8796"/>
              <a:gd name="connsiteX1" fmla="*/ 6069829 w 6069828"/>
              <a:gd name="connsiteY1" fmla="*/ 0 h 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9828" h="8796">
                <a:moveTo>
                  <a:pt x="0" y="0"/>
                </a:moveTo>
                <a:lnTo>
                  <a:pt x="6069829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4" name="Freihandform: Form 143">
            <a:extLst>
              <a:ext uri="{FF2B5EF4-FFF2-40B4-BE49-F238E27FC236}">
                <a16:creationId xmlns:a16="http://schemas.microsoft.com/office/drawing/2014/main" id="{ED101452-D74C-7FBA-5EE1-40FFE774ADD0}"/>
              </a:ext>
            </a:extLst>
          </p:cNvPr>
          <p:cNvSpPr/>
          <p:nvPr/>
        </p:nvSpPr>
        <p:spPr>
          <a:xfrm>
            <a:off x="1762546" y="1648212"/>
            <a:ext cx="6069828" cy="8796"/>
          </a:xfrm>
          <a:custGeom>
            <a:avLst/>
            <a:gdLst>
              <a:gd name="connsiteX0" fmla="*/ 0 w 6069828"/>
              <a:gd name="connsiteY0" fmla="*/ 0 h 8796"/>
              <a:gd name="connsiteX1" fmla="*/ 6069829 w 6069828"/>
              <a:gd name="connsiteY1" fmla="*/ 0 h 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9828" h="8796">
                <a:moveTo>
                  <a:pt x="0" y="0"/>
                </a:moveTo>
                <a:lnTo>
                  <a:pt x="6069829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6" name="Freihandform: Form 145">
            <a:extLst>
              <a:ext uri="{FF2B5EF4-FFF2-40B4-BE49-F238E27FC236}">
                <a16:creationId xmlns:a16="http://schemas.microsoft.com/office/drawing/2014/main" id="{E2CE8879-24A3-F539-7CC1-C503A2A14D64}"/>
              </a:ext>
            </a:extLst>
          </p:cNvPr>
          <p:cNvSpPr/>
          <p:nvPr/>
        </p:nvSpPr>
        <p:spPr>
          <a:xfrm>
            <a:off x="6646963" y="2180802"/>
            <a:ext cx="1117425" cy="620578"/>
          </a:xfrm>
          <a:custGeom>
            <a:avLst/>
            <a:gdLst>
              <a:gd name="connsiteX0" fmla="*/ 27195 w 1117425"/>
              <a:gd name="connsiteY0" fmla="*/ 620579 h 620578"/>
              <a:gd name="connsiteX1" fmla="*/ 1090231 w 1117425"/>
              <a:gd name="connsiteY1" fmla="*/ 620579 h 620578"/>
              <a:gd name="connsiteX2" fmla="*/ 1117425 w 1117425"/>
              <a:gd name="connsiteY2" fmla="*/ 594191 h 620578"/>
              <a:gd name="connsiteX3" fmla="*/ 1117425 w 1117425"/>
              <a:gd name="connsiteY3" fmla="*/ 26388 h 620578"/>
              <a:gd name="connsiteX4" fmla="*/ 1090231 w 1117425"/>
              <a:gd name="connsiteY4" fmla="*/ 0 h 620578"/>
              <a:gd name="connsiteX5" fmla="*/ 27195 w 1117425"/>
              <a:gd name="connsiteY5" fmla="*/ 0 h 620578"/>
              <a:gd name="connsiteX6" fmla="*/ 0 w 1117425"/>
              <a:gd name="connsiteY6" fmla="*/ 26388 h 620578"/>
              <a:gd name="connsiteX7" fmla="*/ 0 w 1117425"/>
              <a:gd name="connsiteY7" fmla="*/ 594191 h 620578"/>
              <a:gd name="connsiteX8" fmla="*/ 27195 w 1117425"/>
              <a:gd name="connsiteY8" fmla="*/ 620579 h 6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25" h="620578">
                <a:moveTo>
                  <a:pt x="27195" y="620579"/>
                </a:moveTo>
                <a:lnTo>
                  <a:pt x="1090231" y="620579"/>
                </a:lnTo>
                <a:cubicBezTo>
                  <a:pt x="1108360" y="620579"/>
                  <a:pt x="1117425" y="611783"/>
                  <a:pt x="1117425" y="594191"/>
                </a:cubicBezTo>
                <a:lnTo>
                  <a:pt x="1117425" y="26388"/>
                </a:lnTo>
                <a:cubicBezTo>
                  <a:pt x="1117425" y="8796"/>
                  <a:pt x="1108360" y="0"/>
                  <a:pt x="1090231" y="0"/>
                </a:cubicBezTo>
                <a:lnTo>
                  <a:pt x="27195" y="0"/>
                </a:lnTo>
                <a:cubicBezTo>
                  <a:pt x="9065" y="0"/>
                  <a:pt x="0" y="8796"/>
                  <a:pt x="0" y="26388"/>
                </a:cubicBezTo>
                <a:lnTo>
                  <a:pt x="0" y="594191"/>
                </a:lnTo>
                <a:cubicBezTo>
                  <a:pt x="0" y="611783"/>
                  <a:pt x="9065" y="620579"/>
                  <a:pt x="27195" y="62057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9057" cap="flat">
            <a:solidFill>
              <a:srgbClr val="CCCCCC">
                <a:alpha val="8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grpSp>
        <p:nvGrpSpPr>
          <p:cNvPr id="147" name="Content Placeholder 3">
            <a:extLst>
              <a:ext uri="{FF2B5EF4-FFF2-40B4-BE49-F238E27FC236}">
                <a16:creationId xmlns:a16="http://schemas.microsoft.com/office/drawing/2014/main" id="{98213163-D4F0-657D-700B-4EB1F7A93939}"/>
              </a:ext>
            </a:extLst>
          </p:cNvPr>
          <p:cNvGrpSpPr/>
          <p:nvPr/>
        </p:nvGrpSpPr>
        <p:grpSpPr>
          <a:xfrm>
            <a:off x="6701352" y="2261266"/>
            <a:ext cx="271945" cy="52776"/>
            <a:chOff x="6701352" y="2261266"/>
            <a:chExt cx="271945" cy="52776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2CF1D6B9-2605-DF99-7C1E-AA30FC818832}"/>
                </a:ext>
              </a:extLst>
            </p:cNvPr>
            <p:cNvSpPr/>
            <p:nvPr/>
          </p:nvSpPr>
          <p:spPr>
            <a:xfrm>
              <a:off x="6701352" y="2287654"/>
              <a:ext cx="271945" cy="8796"/>
            </a:xfrm>
            <a:custGeom>
              <a:avLst/>
              <a:gdLst>
                <a:gd name="connsiteX0" fmla="*/ 0 w 271945"/>
                <a:gd name="connsiteY0" fmla="*/ 0 h 8796"/>
                <a:gd name="connsiteX1" fmla="*/ 135973 w 271945"/>
                <a:gd name="connsiteY1" fmla="*/ 0 h 8796"/>
                <a:gd name="connsiteX2" fmla="*/ 271946 w 271945"/>
                <a:gd name="connsiteY2" fmla="*/ 0 h 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945" h="8796">
                  <a:moveTo>
                    <a:pt x="0" y="0"/>
                  </a:moveTo>
                  <a:lnTo>
                    <a:pt x="135973" y="0"/>
                  </a:lnTo>
                  <a:lnTo>
                    <a:pt x="271946" y="0"/>
                  </a:lnTo>
                </a:path>
              </a:pathLst>
            </a:custGeom>
            <a:noFill/>
            <a:ln w="13586" cap="sq">
              <a:solidFill>
                <a:srgbClr val="5302A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5554D774-4011-1E8C-7511-914783F63DDA}"/>
                </a:ext>
              </a:extLst>
            </p:cNvPr>
            <p:cNvSpPr/>
            <p:nvPr/>
          </p:nvSpPr>
          <p:spPr>
            <a:xfrm>
              <a:off x="6810131" y="2261266"/>
              <a:ext cx="54389" cy="52776"/>
            </a:xfrm>
            <a:custGeom>
              <a:avLst/>
              <a:gdLst>
                <a:gd name="connsiteX0" fmla="*/ 616 w 54389"/>
                <a:gd name="connsiteY0" fmla="*/ 52856 h 52776"/>
                <a:gd name="connsiteX1" fmla="*/ 55006 w 54389"/>
                <a:gd name="connsiteY1" fmla="*/ 52856 h 52776"/>
                <a:gd name="connsiteX2" fmla="*/ 55006 w 54389"/>
                <a:gd name="connsiteY2" fmla="*/ 80 h 52776"/>
                <a:gd name="connsiteX3" fmla="*/ 616 w 54389"/>
                <a:gd name="connsiteY3" fmla="*/ 80 h 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89" h="52776">
                  <a:moveTo>
                    <a:pt x="616" y="52856"/>
                  </a:moveTo>
                  <a:lnTo>
                    <a:pt x="55006" y="52856"/>
                  </a:lnTo>
                  <a:lnTo>
                    <a:pt x="55006" y="80"/>
                  </a:lnTo>
                  <a:lnTo>
                    <a:pt x="616" y="80"/>
                  </a:lnTo>
                  <a:close/>
                </a:path>
              </a:pathLst>
            </a:custGeom>
            <a:solidFill>
              <a:srgbClr val="5302A3"/>
            </a:solidFill>
            <a:ln w="9057" cap="flat">
              <a:solidFill>
                <a:srgbClr val="5302A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50" name="Content Placeholder 3">
            <a:extLst>
              <a:ext uri="{FF2B5EF4-FFF2-40B4-BE49-F238E27FC236}">
                <a16:creationId xmlns:a16="http://schemas.microsoft.com/office/drawing/2014/main" id="{B2015D52-4521-74DE-C9C5-081F645718D1}"/>
              </a:ext>
            </a:extLst>
          </p:cNvPr>
          <p:cNvGrpSpPr/>
          <p:nvPr/>
        </p:nvGrpSpPr>
        <p:grpSpPr>
          <a:xfrm>
            <a:off x="7089449" y="2241186"/>
            <a:ext cx="252618" cy="94523"/>
            <a:chOff x="7089449" y="2241186"/>
            <a:chExt cx="252618" cy="94523"/>
          </a:xfrm>
          <a:solidFill>
            <a:srgbClr val="000000"/>
          </a:solidFill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C146B3D9-C3F0-9309-B585-5C4B100A45AD}"/>
                </a:ext>
              </a:extLst>
            </p:cNvPr>
            <p:cNvSpPr/>
            <p:nvPr/>
          </p:nvSpPr>
          <p:spPr>
            <a:xfrm flipV="1">
              <a:off x="7089449" y="2259947"/>
              <a:ext cx="56832" cy="75763"/>
            </a:xfrm>
            <a:custGeom>
              <a:avLst/>
              <a:gdLst>
                <a:gd name="connsiteX0" fmla="*/ 51801 w 56832"/>
                <a:gd name="connsiteY0" fmla="*/ 70243 h 75763"/>
                <a:gd name="connsiteX1" fmla="*/ 51801 w 56832"/>
                <a:gd name="connsiteY1" fmla="*/ 59028 h 75763"/>
                <a:gd name="connsiteX2" fmla="*/ 41051 w 56832"/>
                <a:gd name="connsiteY2" fmla="*/ 62883 h 75763"/>
                <a:gd name="connsiteX3" fmla="*/ 29493 w 56832"/>
                <a:gd name="connsiteY3" fmla="*/ 64182 h 75763"/>
                <a:gd name="connsiteX4" fmla="*/ 15853 w 56832"/>
                <a:gd name="connsiteY4" fmla="*/ 61481 h 75763"/>
                <a:gd name="connsiteX5" fmla="*/ 11307 w 56832"/>
                <a:gd name="connsiteY5" fmla="*/ 53358 h 75763"/>
                <a:gd name="connsiteX6" fmla="*/ 14557 w 56832"/>
                <a:gd name="connsiteY6" fmla="*/ 46885 h 75763"/>
                <a:gd name="connsiteX7" fmla="*/ 27645 w 56832"/>
                <a:gd name="connsiteY7" fmla="*/ 42411 h 75763"/>
                <a:gd name="connsiteX8" fmla="*/ 31830 w 56832"/>
                <a:gd name="connsiteY8" fmla="*/ 41504 h 75763"/>
                <a:gd name="connsiteX9" fmla="*/ 50314 w 56832"/>
                <a:gd name="connsiteY9" fmla="*/ 33876 h 75763"/>
                <a:gd name="connsiteX10" fmla="*/ 55795 w 56832"/>
                <a:gd name="connsiteY10" fmla="*/ 20126 h 75763"/>
                <a:gd name="connsiteX11" fmla="*/ 47594 w 56832"/>
                <a:gd name="connsiteY11" fmla="*/ 4189 h 75763"/>
                <a:gd name="connsiteX12" fmla="*/ 25053 w 56832"/>
                <a:gd name="connsiteY12" fmla="*/ -1665 h 75763"/>
                <a:gd name="connsiteX13" fmla="*/ 12603 w 56832"/>
                <a:gd name="connsiteY13" fmla="*/ -532 h 75763"/>
                <a:gd name="connsiteX14" fmla="*/ -1037 w 56832"/>
                <a:gd name="connsiteY14" fmla="*/ 2849 h 75763"/>
                <a:gd name="connsiteX15" fmla="*/ -1037 w 56832"/>
                <a:gd name="connsiteY15" fmla="*/ 15095 h 75763"/>
                <a:gd name="connsiteX16" fmla="*/ 12305 w 56832"/>
                <a:gd name="connsiteY16" fmla="*/ 9962 h 75763"/>
                <a:gd name="connsiteX17" fmla="*/ 25329 w 56832"/>
                <a:gd name="connsiteY17" fmla="*/ 8271 h 75763"/>
                <a:gd name="connsiteX18" fmla="*/ 38586 w 56832"/>
                <a:gd name="connsiteY18" fmla="*/ 11137 h 75763"/>
                <a:gd name="connsiteX19" fmla="*/ 43239 w 56832"/>
                <a:gd name="connsiteY19" fmla="*/ 19218 h 75763"/>
                <a:gd name="connsiteX20" fmla="*/ 39882 w 56832"/>
                <a:gd name="connsiteY20" fmla="*/ 26620 h 75763"/>
                <a:gd name="connsiteX21" fmla="*/ 25180 w 56832"/>
                <a:gd name="connsiteY21" fmla="*/ 31588 h 75763"/>
                <a:gd name="connsiteX22" fmla="*/ 20931 w 56832"/>
                <a:gd name="connsiteY22" fmla="*/ 32557 h 75763"/>
                <a:gd name="connsiteX23" fmla="*/ 4529 w 56832"/>
                <a:gd name="connsiteY23" fmla="*/ 39669 h 75763"/>
                <a:gd name="connsiteX24" fmla="*/ -506 w 56832"/>
                <a:gd name="connsiteY24" fmla="*/ 52843 h 75763"/>
                <a:gd name="connsiteX25" fmla="*/ 6930 w 56832"/>
                <a:gd name="connsiteY25" fmla="*/ 68552 h 75763"/>
                <a:gd name="connsiteX26" fmla="*/ 28048 w 56832"/>
                <a:gd name="connsiteY26" fmla="*/ 74098 h 75763"/>
                <a:gd name="connsiteX27" fmla="*/ 40775 w 56832"/>
                <a:gd name="connsiteY27" fmla="*/ 73129 h 75763"/>
                <a:gd name="connsiteX28" fmla="*/ 51801 w 56832"/>
                <a:gd name="connsiteY28" fmla="*/ 70243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832" h="75763">
                  <a:moveTo>
                    <a:pt x="51801" y="70243"/>
                  </a:moveTo>
                  <a:lnTo>
                    <a:pt x="51801" y="59028"/>
                  </a:lnTo>
                  <a:cubicBezTo>
                    <a:pt x="48359" y="60746"/>
                    <a:pt x="44776" y="62031"/>
                    <a:pt x="41051" y="62883"/>
                  </a:cubicBezTo>
                  <a:cubicBezTo>
                    <a:pt x="37340" y="63749"/>
                    <a:pt x="33487" y="64182"/>
                    <a:pt x="29493" y="64182"/>
                  </a:cubicBezTo>
                  <a:cubicBezTo>
                    <a:pt x="23431" y="64182"/>
                    <a:pt x="18884" y="63281"/>
                    <a:pt x="15853" y="61481"/>
                  </a:cubicBezTo>
                  <a:cubicBezTo>
                    <a:pt x="12822" y="59681"/>
                    <a:pt x="11307" y="56973"/>
                    <a:pt x="11307" y="53358"/>
                  </a:cubicBezTo>
                  <a:cubicBezTo>
                    <a:pt x="11307" y="50610"/>
                    <a:pt x="12390" y="48452"/>
                    <a:pt x="14557" y="46885"/>
                  </a:cubicBezTo>
                  <a:cubicBezTo>
                    <a:pt x="16724" y="45318"/>
                    <a:pt x="21087" y="43827"/>
                    <a:pt x="27645" y="42411"/>
                  </a:cubicBezTo>
                  <a:lnTo>
                    <a:pt x="31830" y="41504"/>
                  </a:lnTo>
                  <a:cubicBezTo>
                    <a:pt x="40498" y="39704"/>
                    <a:pt x="46660" y="37161"/>
                    <a:pt x="50314" y="33876"/>
                  </a:cubicBezTo>
                  <a:cubicBezTo>
                    <a:pt x="53968" y="30592"/>
                    <a:pt x="55795" y="26008"/>
                    <a:pt x="55795" y="20126"/>
                  </a:cubicBezTo>
                  <a:cubicBezTo>
                    <a:pt x="55795" y="13418"/>
                    <a:pt x="53062" y="8106"/>
                    <a:pt x="47594" y="4189"/>
                  </a:cubicBezTo>
                  <a:cubicBezTo>
                    <a:pt x="42127" y="286"/>
                    <a:pt x="34613" y="-1665"/>
                    <a:pt x="25053" y="-1665"/>
                  </a:cubicBezTo>
                  <a:cubicBezTo>
                    <a:pt x="21073" y="-1665"/>
                    <a:pt x="16923" y="-1287"/>
                    <a:pt x="12603" y="-532"/>
                  </a:cubicBezTo>
                  <a:cubicBezTo>
                    <a:pt x="8283" y="224"/>
                    <a:pt x="3736" y="1351"/>
                    <a:pt x="-1037" y="2849"/>
                  </a:cubicBezTo>
                  <a:lnTo>
                    <a:pt x="-1037" y="15095"/>
                  </a:lnTo>
                  <a:cubicBezTo>
                    <a:pt x="3481" y="12814"/>
                    <a:pt x="7929" y="11103"/>
                    <a:pt x="12305" y="9962"/>
                  </a:cubicBezTo>
                  <a:cubicBezTo>
                    <a:pt x="16682" y="8835"/>
                    <a:pt x="21023" y="8271"/>
                    <a:pt x="25329" y="8271"/>
                  </a:cubicBezTo>
                  <a:cubicBezTo>
                    <a:pt x="31079" y="8271"/>
                    <a:pt x="35499" y="9227"/>
                    <a:pt x="38586" y="11137"/>
                  </a:cubicBezTo>
                  <a:cubicBezTo>
                    <a:pt x="41688" y="13047"/>
                    <a:pt x="43239" y="15741"/>
                    <a:pt x="43239" y="19218"/>
                  </a:cubicBezTo>
                  <a:cubicBezTo>
                    <a:pt x="43239" y="22434"/>
                    <a:pt x="42120" y="24902"/>
                    <a:pt x="39882" y="26620"/>
                  </a:cubicBezTo>
                  <a:cubicBezTo>
                    <a:pt x="37658" y="28337"/>
                    <a:pt x="32758" y="29994"/>
                    <a:pt x="25180" y="31588"/>
                  </a:cubicBezTo>
                  <a:lnTo>
                    <a:pt x="20931" y="32557"/>
                  </a:lnTo>
                  <a:cubicBezTo>
                    <a:pt x="13367" y="34096"/>
                    <a:pt x="7900" y="36467"/>
                    <a:pt x="4529" y="39669"/>
                  </a:cubicBezTo>
                  <a:cubicBezTo>
                    <a:pt x="1172" y="42872"/>
                    <a:pt x="-506" y="47263"/>
                    <a:pt x="-506" y="52843"/>
                  </a:cubicBezTo>
                  <a:cubicBezTo>
                    <a:pt x="-506" y="59632"/>
                    <a:pt x="1973" y="64869"/>
                    <a:pt x="6930" y="68552"/>
                  </a:cubicBezTo>
                  <a:cubicBezTo>
                    <a:pt x="11887" y="72249"/>
                    <a:pt x="18927" y="74098"/>
                    <a:pt x="28048" y="74098"/>
                  </a:cubicBezTo>
                  <a:cubicBezTo>
                    <a:pt x="32552" y="74098"/>
                    <a:pt x="36795" y="73775"/>
                    <a:pt x="40775" y="73129"/>
                  </a:cubicBezTo>
                  <a:cubicBezTo>
                    <a:pt x="44769" y="72497"/>
                    <a:pt x="48444" y="71535"/>
                    <a:pt x="51801" y="70243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1B82C784-6EC8-0B7E-AD03-5AE02E0C35FE}"/>
                </a:ext>
              </a:extLst>
            </p:cNvPr>
            <p:cNvSpPr/>
            <p:nvPr/>
          </p:nvSpPr>
          <p:spPr>
            <a:xfrm flipV="1">
              <a:off x="7160418" y="2259947"/>
              <a:ext cx="68262" cy="75763"/>
            </a:xfrm>
            <a:custGeom>
              <a:avLst/>
              <a:gdLst>
                <a:gd name="connsiteX0" fmla="*/ 32817 w 68262"/>
                <a:gd name="connsiteY0" fmla="*/ 64058 h 75763"/>
                <a:gd name="connsiteX1" fmla="*/ 17286 w 68262"/>
                <a:gd name="connsiteY1" fmla="*/ 56616 h 75763"/>
                <a:gd name="connsiteX2" fmla="*/ 11571 w 68262"/>
                <a:gd name="connsiteY2" fmla="*/ 36226 h 75763"/>
                <a:gd name="connsiteX3" fmla="*/ 17244 w 68262"/>
                <a:gd name="connsiteY3" fmla="*/ 15837 h 75763"/>
                <a:gd name="connsiteX4" fmla="*/ 32817 w 68262"/>
                <a:gd name="connsiteY4" fmla="*/ 8395 h 75763"/>
                <a:gd name="connsiteX5" fmla="*/ 48284 w 68262"/>
                <a:gd name="connsiteY5" fmla="*/ 15858 h 75763"/>
                <a:gd name="connsiteX6" fmla="*/ 53999 w 68262"/>
                <a:gd name="connsiteY6" fmla="*/ 36226 h 75763"/>
                <a:gd name="connsiteX7" fmla="*/ 48284 w 68262"/>
                <a:gd name="connsiteY7" fmla="*/ 56554 h 75763"/>
                <a:gd name="connsiteX8" fmla="*/ 32817 w 68262"/>
                <a:gd name="connsiteY8" fmla="*/ 64058 h 75763"/>
                <a:gd name="connsiteX9" fmla="*/ 32817 w 68262"/>
                <a:gd name="connsiteY9" fmla="*/ 74098 h 75763"/>
                <a:gd name="connsiteX10" fmla="*/ 57845 w 68262"/>
                <a:gd name="connsiteY10" fmla="*/ 64037 h 75763"/>
                <a:gd name="connsiteX11" fmla="*/ 66959 w 68262"/>
                <a:gd name="connsiteY11" fmla="*/ 36226 h 75763"/>
                <a:gd name="connsiteX12" fmla="*/ 57845 w 68262"/>
                <a:gd name="connsiteY12" fmla="*/ 8416 h 75763"/>
                <a:gd name="connsiteX13" fmla="*/ 32817 w 68262"/>
                <a:gd name="connsiteY13" fmla="*/ -1665 h 75763"/>
                <a:gd name="connsiteX14" fmla="*/ 7747 w 68262"/>
                <a:gd name="connsiteY14" fmla="*/ 8416 h 75763"/>
                <a:gd name="connsiteX15" fmla="*/ -1304 w 68262"/>
                <a:gd name="connsiteY15" fmla="*/ 36226 h 75763"/>
                <a:gd name="connsiteX16" fmla="*/ 7747 w 68262"/>
                <a:gd name="connsiteY16" fmla="*/ 64037 h 75763"/>
                <a:gd name="connsiteX17" fmla="*/ 32817 w 68262"/>
                <a:gd name="connsiteY17" fmla="*/ 74098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62" h="75763">
                  <a:moveTo>
                    <a:pt x="32817" y="64058"/>
                  </a:moveTo>
                  <a:cubicBezTo>
                    <a:pt x="26273" y="64058"/>
                    <a:pt x="21096" y="61577"/>
                    <a:pt x="17286" y="56616"/>
                  </a:cubicBezTo>
                  <a:cubicBezTo>
                    <a:pt x="13476" y="51654"/>
                    <a:pt x="11571" y="44858"/>
                    <a:pt x="11571" y="36226"/>
                  </a:cubicBezTo>
                  <a:cubicBezTo>
                    <a:pt x="11571" y="27595"/>
                    <a:pt x="13462" y="20799"/>
                    <a:pt x="17244" y="15837"/>
                  </a:cubicBezTo>
                  <a:cubicBezTo>
                    <a:pt x="21040" y="10876"/>
                    <a:pt x="26231" y="8395"/>
                    <a:pt x="32817" y="8395"/>
                  </a:cubicBezTo>
                  <a:cubicBezTo>
                    <a:pt x="39332" y="8395"/>
                    <a:pt x="44488" y="10883"/>
                    <a:pt x="48284" y="15858"/>
                  </a:cubicBezTo>
                  <a:cubicBezTo>
                    <a:pt x="52094" y="20847"/>
                    <a:pt x="53999" y="27636"/>
                    <a:pt x="53999" y="36226"/>
                  </a:cubicBezTo>
                  <a:cubicBezTo>
                    <a:pt x="53999" y="44775"/>
                    <a:pt x="52094" y="51551"/>
                    <a:pt x="48284" y="56554"/>
                  </a:cubicBezTo>
                  <a:cubicBezTo>
                    <a:pt x="44488" y="61557"/>
                    <a:pt x="39332" y="64058"/>
                    <a:pt x="32817" y="64058"/>
                  </a:cubicBezTo>
                  <a:close/>
                  <a:moveTo>
                    <a:pt x="32817" y="74098"/>
                  </a:moveTo>
                  <a:cubicBezTo>
                    <a:pt x="43440" y="74098"/>
                    <a:pt x="51782" y="70744"/>
                    <a:pt x="57845" y="64037"/>
                  </a:cubicBezTo>
                  <a:cubicBezTo>
                    <a:pt x="63921" y="57344"/>
                    <a:pt x="66959" y="48074"/>
                    <a:pt x="66959" y="36226"/>
                  </a:cubicBezTo>
                  <a:cubicBezTo>
                    <a:pt x="66959" y="24420"/>
                    <a:pt x="63921" y="15150"/>
                    <a:pt x="57845" y="8416"/>
                  </a:cubicBezTo>
                  <a:cubicBezTo>
                    <a:pt x="51782" y="1695"/>
                    <a:pt x="43440" y="-1665"/>
                    <a:pt x="32817" y="-1665"/>
                  </a:cubicBezTo>
                  <a:cubicBezTo>
                    <a:pt x="22152" y="-1665"/>
                    <a:pt x="13795" y="1695"/>
                    <a:pt x="7747" y="8416"/>
                  </a:cubicBezTo>
                  <a:cubicBezTo>
                    <a:pt x="1713" y="15150"/>
                    <a:pt x="-1304" y="24420"/>
                    <a:pt x="-1304" y="36226"/>
                  </a:cubicBezTo>
                  <a:cubicBezTo>
                    <a:pt x="-1304" y="48074"/>
                    <a:pt x="1713" y="57344"/>
                    <a:pt x="7747" y="64037"/>
                  </a:cubicBezTo>
                  <a:cubicBezTo>
                    <a:pt x="13795" y="70744"/>
                    <a:pt x="22152" y="74098"/>
                    <a:pt x="32817" y="74098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8F7F639A-0B02-B75E-3D1A-85E0F93A1F2E}"/>
                </a:ext>
              </a:extLst>
            </p:cNvPr>
            <p:cNvSpPr/>
            <p:nvPr/>
          </p:nvSpPr>
          <p:spPr>
            <a:xfrm flipV="1">
              <a:off x="7248452" y="2259947"/>
              <a:ext cx="43553" cy="73887"/>
            </a:xfrm>
            <a:custGeom>
              <a:avLst/>
              <a:gdLst>
                <a:gd name="connsiteX0" fmla="*/ 42612 w 43553"/>
                <a:gd name="connsiteY0" fmla="*/ 59374 h 73887"/>
                <a:gd name="connsiteX1" fmla="*/ 38129 w 43553"/>
                <a:gd name="connsiteY1" fmla="*/ 61064 h 73887"/>
                <a:gd name="connsiteX2" fmla="*/ 32796 w 43553"/>
                <a:gd name="connsiteY2" fmla="*/ 61621 h 73887"/>
                <a:gd name="connsiteX3" fmla="*/ 16883 w 43553"/>
                <a:gd name="connsiteY3" fmla="*/ 55086 h 73887"/>
                <a:gd name="connsiteX4" fmla="*/ 11338 w 43553"/>
                <a:gd name="connsiteY4" fmla="*/ 36305 h 73887"/>
                <a:gd name="connsiteX5" fmla="*/ 11338 w 43553"/>
                <a:gd name="connsiteY5" fmla="*/ -1711 h 73887"/>
                <a:gd name="connsiteX6" fmla="*/ -942 w 43553"/>
                <a:gd name="connsiteY6" fmla="*/ -1711 h 73887"/>
                <a:gd name="connsiteX7" fmla="*/ -942 w 43553"/>
                <a:gd name="connsiteY7" fmla="*/ 70444 h 73887"/>
                <a:gd name="connsiteX8" fmla="*/ 11338 w 43553"/>
                <a:gd name="connsiteY8" fmla="*/ 70444 h 73887"/>
                <a:gd name="connsiteX9" fmla="*/ 11338 w 43553"/>
                <a:gd name="connsiteY9" fmla="*/ 59229 h 73887"/>
                <a:gd name="connsiteX10" fmla="*/ 21366 w 43553"/>
                <a:gd name="connsiteY10" fmla="*/ 68981 h 73887"/>
                <a:gd name="connsiteX11" fmla="*/ 36387 w 43553"/>
                <a:gd name="connsiteY11" fmla="*/ 72176 h 73887"/>
                <a:gd name="connsiteX12" fmla="*/ 39170 w 43553"/>
                <a:gd name="connsiteY12" fmla="*/ 72011 h 73887"/>
                <a:gd name="connsiteX13" fmla="*/ 42548 w 43553"/>
                <a:gd name="connsiteY13" fmla="*/ 71537 h 73887"/>
                <a:gd name="connsiteX14" fmla="*/ 42612 w 43553"/>
                <a:gd name="connsiteY14" fmla="*/ 59374 h 7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53" h="73887">
                  <a:moveTo>
                    <a:pt x="42612" y="59374"/>
                  </a:moveTo>
                  <a:cubicBezTo>
                    <a:pt x="41238" y="60143"/>
                    <a:pt x="39744" y="60707"/>
                    <a:pt x="38129" y="61064"/>
                  </a:cubicBezTo>
                  <a:cubicBezTo>
                    <a:pt x="36514" y="61435"/>
                    <a:pt x="34737" y="61621"/>
                    <a:pt x="32796" y="61621"/>
                  </a:cubicBezTo>
                  <a:cubicBezTo>
                    <a:pt x="25885" y="61621"/>
                    <a:pt x="20580" y="59442"/>
                    <a:pt x="16883" y="55086"/>
                  </a:cubicBezTo>
                  <a:cubicBezTo>
                    <a:pt x="13187" y="50729"/>
                    <a:pt x="11338" y="44468"/>
                    <a:pt x="11338" y="36305"/>
                  </a:cubicBezTo>
                  <a:lnTo>
                    <a:pt x="11338" y="-1711"/>
                  </a:lnTo>
                  <a:lnTo>
                    <a:pt x="-942" y="-1711"/>
                  </a:lnTo>
                  <a:lnTo>
                    <a:pt x="-942" y="70444"/>
                  </a:lnTo>
                  <a:lnTo>
                    <a:pt x="11338" y="70444"/>
                  </a:lnTo>
                  <a:lnTo>
                    <a:pt x="11338" y="59229"/>
                  </a:lnTo>
                  <a:cubicBezTo>
                    <a:pt x="13916" y="63614"/>
                    <a:pt x="17259" y="66864"/>
                    <a:pt x="21366" y="68981"/>
                  </a:cubicBezTo>
                  <a:cubicBezTo>
                    <a:pt x="25488" y="71111"/>
                    <a:pt x="30495" y="72176"/>
                    <a:pt x="36387" y="72176"/>
                  </a:cubicBezTo>
                  <a:cubicBezTo>
                    <a:pt x="37223" y="72176"/>
                    <a:pt x="38150" y="72121"/>
                    <a:pt x="39170" y="72011"/>
                  </a:cubicBezTo>
                  <a:cubicBezTo>
                    <a:pt x="40190" y="71915"/>
                    <a:pt x="41316" y="71757"/>
                    <a:pt x="42548" y="71537"/>
                  </a:cubicBezTo>
                  <a:lnTo>
                    <a:pt x="42612" y="59374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0BD0DF0B-C3D1-2292-EB2D-3D62FD04E765}"/>
                </a:ext>
              </a:extLst>
            </p:cNvPr>
            <p:cNvSpPr/>
            <p:nvPr/>
          </p:nvSpPr>
          <p:spPr>
            <a:xfrm flipV="1">
              <a:off x="7295666" y="2241186"/>
              <a:ext cx="46400" cy="92647"/>
            </a:xfrm>
            <a:custGeom>
              <a:avLst/>
              <a:gdLst>
                <a:gd name="connsiteX0" fmla="*/ 20651 w 46400"/>
                <a:gd name="connsiteY0" fmla="*/ 90481 h 92647"/>
                <a:gd name="connsiteX1" fmla="*/ 20651 w 46400"/>
                <a:gd name="connsiteY1" fmla="*/ 69988 h 92647"/>
                <a:gd name="connsiteX2" fmla="*/ 45806 w 46400"/>
                <a:gd name="connsiteY2" fmla="*/ 69988 h 92647"/>
                <a:gd name="connsiteX3" fmla="*/ 45806 w 46400"/>
                <a:gd name="connsiteY3" fmla="*/ 60773 h 92647"/>
                <a:gd name="connsiteX4" fmla="*/ 20651 w 46400"/>
                <a:gd name="connsiteY4" fmla="*/ 60773 h 92647"/>
                <a:gd name="connsiteX5" fmla="*/ 20651 w 46400"/>
                <a:gd name="connsiteY5" fmla="*/ 21603 h 92647"/>
                <a:gd name="connsiteX6" fmla="*/ 23137 w 46400"/>
                <a:gd name="connsiteY6" fmla="*/ 10264 h 92647"/>
                <a:gd name="connsiteX7" fmla="*/ 33271 w 46400"/>
                <a:gd name="connsiteY7" fmla="*/ 7749 h 92647"/>
                <a:gd name="connsiteX8" fmla="*/ 45806 w 46400"/>
                <a:gd name="connsiteY8" fmla="*/ 7749 h 92647"/>
                <a:gd name="connsiteX9" fmla="*/ 45806 w 46400"/>
                <a:gd name="connsiteY9" fmla="*/ -2167 h 92647"/>
                <a:gd name="connsiteX10" fmla="*/ 33271 w 46400"/>
                <a:gd name="connsiteY10" fmla="*/ -2167 h 92647"/>
                <a:gd name="connsiteX11" fmla="*/ 13746 w 46400"/>
                <a:gd name="connsiteY11" fmla="*/ 2946 h 92647"/>
                <a:gd name="connsiteX12" fmla="*/ 8371 w 46400"/>
                <a:gd name="connsiteY12" fmla="*/ 21603 h 92647"/>
                <a:gd name="connsiteX13" fmla="*/ 8371 w 46400"/>
                <a:gd name="connsiteY13" fmla="*/ 60773 h 92647"/>
                <a:gd name="connsiteX14" fmla="*/ -594 w 46400"/>
                <a:gd name="connsiteY14" fmla="*/ 60773 h 92647"/>
                <a:gd name="connsiteX15" fmla="*/ -594 w 46400"/>
                <a:gd name="connsiteY15" fmla="*/ 69988 h 92647"/>
                <a:gd name="connsiteX16" fmla="*/ 8371 w 46400"/>
                <a:gd name="connsiteY16" fmla="*/ 69988 h 92647"/>
                <a:gd name="connsiteX17" fmla="*/ 8371 w 46400"/>
                <a:gd name="connsiteY17" fmla="*/ 90481 h 92647"/>
                <a:gd name="connsiteX18" fmla="*/ 20651 w 46400"/>
                <a:gd name="connsiteY18" fmla="*/ 90481 h 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400" h="92647">
                  <a:moveTo>
                    <a:pt x="20651" y="90481"/>
                  </a:moveTo>
                  <a:lnTo>
                    <a:pt x="20651" y="69988"/>
                  </a:lnTo>
                  <a:lnTo>
                    <a:pt x="45806" y="69988"/>
                  </a:lnTo>
                  <a:lnTo>
                    <a:pt x="45806" y="60773"/>
                  </a:lnTo>
                  <a:lnTo>
                    <a:pt x="20651" y="60773"/>
                  </a:lnTo>
                  <a:lnTo>
                    <a:pt x="20651" y="21603"/>
                  </a:lnTo>
                  <a:cubicBezTo>
                    <a:pt x="20651" y="15721"/>
                    <a:pt x="21480" y="11941"/>
                    <a:pt x="23137" y="10264"/>
                  </a:cubicBezTo>
                  <a:cubicBezTo>
                    <a:pt x="24794" y="8587"/>
                    <a:pt x="28172" y="7749"/>
                    <a:pt x="33271" y="7749"/>
                  </a:cubicBezTo>
                  <a:lnTo>
                    <a:pt x="45806" y="7749"/>
                  </a:lnTo>
                  <a:lnTo>
                    <a:pt x="45806" y="-2167"/>
                  </a:lnTo>
                  <a:lnTo>
                    <a:pt x="33271" y="-2167"/>
                  </a:lnTo>
                  <a:cubicBezTo>
                    <a:pt x="23838" y="-2167"/>
                    <a:pt x="17330" y="-463"/>
                    <a:pt x="13746" y="2946"/>
                  </a:cubicBezTo>
                  <a:cubicBezTo>
                    <a:pt x="10163" y="6368"/>
                    <a:pt x="8371" y="12587"/>
                    <a:pt x="8371" y="21603"/>
                  </a:cubicBezTo>
                  <a:lnTo>
                    <a:pt x="8371" y="60773"/>
                  </a:lnTo>
                  <a:lnTo>
                    <a:pt x="-594" y="60773"/>
                  </a:lnTo>
                  <a:lnTo>
                    <a:pt x="-594" y="69988"/>
                  </a:lnTo>
                  <a:lnTo>
                    <a:pt x="8371" y="69988"/>
                  </a:lnTo>
                  <a:lnTo>
                    <a:pt x="8371" y="90481"/>
                  </a:lnTo>
                  <a:lnTo>
                    <a:pt x="20651" y="90481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55" name="Content Placeholder 3">
            <a:extLst>
              <a:ext uri="{FF2B5EF4-FFF2-40B4-BE49-F238E27FC236}">
                <a16:creationId xmlns:a16="http://schemas.microsoft.com/office/drawing/2014/main" id="{BA14E03B-96A1-8C69-5D99-02B4A3FB6907}"/>
              </a:ext>
            </a:extLst>
          </p:cNvPr>
          <p:cNvGrpSpPr/>
          <p:nvPr/>
        </p:nvGrpSpPr>
        <p:grpSpPr>
          <a:xfrm>
            <a:off x="6701352" y="2454929"/>
            <a:ext cx="271945" cy="52776"/>
            <a:chOff x="6701352" y="2454929"/>
            <a:chExt cx="271945" cy="52776"/>
          </a:xfrm>
        </p:grpSpPr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9BA26521-DAEE-A9D9-2E00-5406C28F740E}"/>
                </a:ext>
              </a:extLst>
            </p:cNvPr>
            <p:cNvSpPr/>
            <p:nvPr/>
          </p:nvSpPr>
          <p:spPr>
            <a:xfrm>
              <a:off x="6701352" y="2481317"/>
              <a:ext cx="271945" cy="8796"/>
            </a:xfrm>
            <a:custGeom>
              <a:avLst/>
              <a:gdLst>
                <a:gd name="connsiteX0" fmla="*/ 0 w 271945"/>
                <a:gd name="connsiteY0" fmla="*/ 0 h 8796"/>
                <a:gd name="connsiteX1" fmla="*/ 135973 w 271945"/>
                <a:gd name="connsiteY1" fmla="*/ 0 h 8796"/>
                <a:gd name="connsiteX2" fmla="*/ 271946 w 271945"/>
                <a:gd name="connsiteY2" fmla="*/ 0 h 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945" h="8796">
                  <a:moveTo>
                    <a:pt x="0" y="0"/>
                  </a:moveTo>
                  <a:lnTo>
                    <a:pt x="135973" y="0"/>
                  </a:lnTo>
                  <a:lnTo>
                    <a:pt x="271946" y="0"/>
                  </a:lnTo>
                </a:path>
              </a:pathLst>
            </a:custGeom>
            <a:noFill/>
            <a:ln w="13586" cap="sq">
              <a:solidFill>
                <a:srgbClr val="B8328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71479C57-D68D-C75A-9747-45AEFC2D817B}"/>
                </a:ext>
              </a:extLst>
            </p:cNvPr>
            <p:cNvSpPr/>
            <p:nvPr/>
          </p:nvSpPr>
          <p:spPr>
            <a:xfrm>
              <a:off x="6810131" y="2454929"/>
              <a:ext cx="54389" cy="52776"/>
            </a:xfrm>
            <a:custGeom>
              <a:avLst/>
              <a:gdLst>
                <a:gd name="connsiteX0" fmla="*/ 27811 w 54389"/>
                <a:gd name="connsiteY0" fmla="*/ 52879 h 52776"/>
                <a:gd name="connsiteX1" fmla="*/ 47040 w 54389"/>
                <a:gd name="connsiteY1" fmla="*/ 45150 h 52776"/>
                <a:gd name="connsiteX2" fmla="*/ 55006 w 54389"/>
                <a:gd name="connsiteY2" fmla="*/ 26490 h 52776"/>
                <a:gd name="connsiteX3" fmla="*/ 47040 w 54389"/>
                <a:gd name="connsiteY3" fmla="*/ 7831 h 52776"/>
                <a:gd name="connsiteX4" fmla="*/ 27811 w 54389"/>
                <a:gd name="connsiteY4" fmla="*/ 102 h 52776"/>
                <a:gd name="connsiteX5" fmla="*/ 8582 w 54389"/>
                <a:gd name="connsiteY5" fmla="*/ 7831 h 52776"/>
                <a:gd name="connsiteX6" fmla="*/ 616 w 54389"/>
                <a:gd name="connsiteY6" fmla="*/ 26490 h 52776"/>
                <a:gd name="connsiteX7" fmla="*/ 8582 w 54389"/>
                <a:gd name="connsiteY7" fmla="*/ 45150 h 52776"/>
                <a:gd name="connsiteX8" fmla="*/ 27811 w 54389"/>
                <a:gd name="connsiteY8" fmla="*/ 52879 h 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89" h="52776">
                  <a:moveTo>
                    <a:pt x="27811" y="52879"/>
                  </a:moveTo>
                  <a:cubicBezTo>
                    <a:pt x="35023" y="52879"/>
                    <a:pt x="41941" y="50098"/>
                    <a:pt x="47040" y="45150"/>
                  </a:cubicBezTo>
                  <a:cubicBezTo>
                    <a:pt x="52140" y="40201"/>
                    <a:pt x="55006" y="33488"/>
                    <a:pt x="55006" y="26490"/>
                  </a:cubicBezTo>
                  <a:cubicBezTo>
                    <a:pt x="55006" y="19492"/>
                    <a:pt x="52140" y="12779"/>
                    <a:pt x="47040" y="7831"/>
                  </a:cubicBezTo>
                  <a:cubicBezTo>
                    <a:pt x="41941" y="2882"/>
                    <a:pt x="35023" y="102"/>
                    <a:pt x="27811" y="102"/>
                  </a:cubicBezTo>
                  <a:cubicBezTo>
                    <a:pt x="20599" y="102"/>
                    <a:pt x="13681" y="2882"/>
                    <a:pt x="8582" y="7831"/>
                  </a:cubicBezTo>
                  <a:cubicBezTo>
                    <a:pt x="3482" y="12779"/>
                    <a:pt x="616" y="19492"/>
                    <a:pt x="616" y="26490"/>
                  </a:cubicBezTo>
                  <a:cubicBezTo>
                    <a:pt x="616" y="33488"/>
                    <a:pt x="3482" y="40201"/>
                    <a:pt x="8582" y="45150"/>
                  </a:cubicBezTo>
                  <a:cubicBezTo>
                    <a:pt x="13681" y="50098"/>
                    <a:pt x="20599" y="52879"/>
                    <a:pt x="27811" y="52879"/>
                  </a:cubicBezTo>
                  <a:close/>
                </a:path>
              </a:pathLst>
            </a:custGeom>
            <a:solidFill>
              <a:srgbClr val="B83289"/>
            </a:solidFill>
            <a:ln w="9057" cap="flat">
              <a:solidFill>
                <a:srgbClr val="B8328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58" name="Content Placeholder 3">
            <a:extLst>
              <a:ext uri="{FF2B5EF4-FFF2-40B4-BE49-F238E27FC236}">
                <a16:creationId xmlns:a16="http://schemas.microsoft.com/office/drawing/2014/main" id="{54529625-C000-2E2C-FF7F-B98ACC633943}"/>
              </a:ext>
            </a:extLst>
          </p:cNvPr>
          <p:cNvGrpSpPr/>
          <p:nvPr/>
        </p:nvGrpSpPr>
        <p:grpSpPr>
          <a:xfrm>
            <a:off x="7094420" y="2427242"/>
            <a:ext cx="302635" cy="102130"/>
            <a:chOff x="7094420" y="2427242"/>
            <a:chExt cx="302635" cy="102130"/>
          </a:xfrm>
          <a:solidFill>
            <a:srgbClr val="000000"/>
          </a:solidFill>
        </p:grpSpPr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7608952F-E8E9-5164-56BB-F47BE7B2C963}"/>
                </a:ext>
              </a:extLst>
            </p:cNvPr>
            <p:cNvSpPr/>
            <p:nvPr/>
          </p:nvSpPr>
          <p:spPr>
            <a:xfrm flipV="1">
              <a:off x="7094420" y="2427242"/>
              <a:ext cx="62292" cy="100254"/>
            </a:xfrm>
            <a:custGeom>
              <a:avLst/>
              <a:gdLst>
                <a:gd name="connsiteX0" fmla="*/ 60894 w 62292"/>
                <a:gd name="connsiteY0" fmla="*/ 41231 h 100254"/>
                <a:gd name="connsiteX1" fmla="*/ 60894 w 62292"/>
                <a:gd name="connsiteY1" fmla="*/ -2330 h 100254"/>
                <a:gd name="connsiteX2" fmla="*/ 48677 w 62292"/>
                <a:gd name="connsiteY2" fmla="*/ -2330 h 100254"/>
                <a:gd name="connsiteX3" fmla="*/ 48677 w 62292"/>
                <a:gd name="connsiteY3" fmla="*/ 40840 h 100254"/>
                <a:gd name="connsiteX4" fmla="*/ 44556 w 62292"/>
                <a:gd name="connsiteY4" fmla="*/ 56157 h 100254"/>
                <a:gd name="connsiteX5" fmla="*/ 32212 w 62292"/>
                <a:gd name="connsiteY5" fmla="*/ 61249 h 100254"/>
                <a:gd name="connsiteX6" fmla="*/ 16596 w 62292"/>
                <a:gd name="connsiteY6" fmla="*/ 55126 h 100254"/>
                <a:gd name="connsiteX7" fmla="*/ 10881 w 62292"/>
                <a:gd name="connsiteY7" fmla="*/ 38448 h 100254"/>
                <a:gd name="connsiteX8" fmla="*/ 10881 w 62292"/>
                <a:gd name="connsiteY8" fmla="*/ -2330 h 100254"/>
                <a:gd name="connsiteX9" fmla="*/ -1399 w 62292"/>
                <a:gd name="connsiteY9" fmla="*/ -2330 h 100254"/>
                <a:gd name="connsiteX10" fmla="*/ -1399 w 62292"/>
                <a:gd name="connsiteY10" fmla="*/ 97925 h 100254"/>
                <a:gd name="connsiteX11" fmla="*/ 10881 w 62292"/>
                <a:gd name="connsiteY11" fmla="*/ 97925 h 100254"/>
                <a:gd name="connsiteX12" fmla="*/ 10881 w 62292"/>
                <a:gd name="connsiteY12" fmla="*/ 58610 h 100254"/>
                <a:gd name="connsiteX13" fmla="*/ 21207 w 62292"/>
                <a:gd name="connsiteY13" fmla="*/ 68341 h 100254"/>
                <a:gd name="connsiteX14" fmla="*/ 34931 w 62292"/>
                <a:gd name="connsiteY14" fmla="*/ 71557 h 100254"/>
                <a:gd name="connsiteX15" fmla="*/ 54308 w 62292"/>
                <a:gd name="connsiteY15" fmla="*/ 63867 h 100254"/>
                <a:gd name="connsiteX16" fmla="*/ 60894 w 62292"/>
                <a:gd name="connsiteY16" fmla="*/ 41231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292" h="100254">
                  <a:moveTo>
                    <a:pt x="60894" y="41231"/>
                  </a:moveTo>
                  <a:lnTo>
                    <a:pt x="60894" y="-2330"/>
                  </a:lnTo>
                  <a:lnTo>
                    <a:pt x="48677" y="-2330"/>
                  </a:lnTo>
                  <a:lnTo>
                    <a:pt x="48677" y="40840"/>
                  </a:lnTo>
                  <a:cubicBezTo>
                    <a:pt x="48677" y="47670"/>
                    <a:pt x="47303" y="52776"/>
                    <a:pt x="44556" y="56157"/>
                  </a:cubicBezTo>
                  <a:cubicBezTo>
                    <a:pt x="41808" y="59552"/>
                    <a:pt x="37693" y="61249"/>
                    <a:pt x="32212" y="61249"/>
                  </a:cubicBezTo>
                  <a:cubicBezTo>
                    <a:pt x="25612" y="61249"/>
                    <a:pt x="20406" y="59208"/>
                    <a:pt x="16596" y="55126"/>
                  </a:cubicBezTo>
                  <a:cubicBezTo>
                    <a:pt x="12786" y="51058"/>
                    <a:pt x="10881" y="45499"/>
                    <a:pt x="10881" y="38448"/>
                  </a:cubicBezTo>
                  <a:lnTo>
                    <a:pt x="10881" y="-2330"/>
                  </a:lnTo>
                  <a:lnTo>
                    <a:pt x="-1399" y="-2330"/>
                  </a:lnTo>
                  <a:lnTo>
                    <a:pt x="-1399" y="97925"/>
                  </a:lnTo>
                  <a:lnTo>
                    <a:pt x="10881" y="97925"/>
                  </a:lnTo>
                  <a:lnTo>
                    <a:pt x="10881" y="58610"/>
                  </a:lnTo>
                  <a:cubicBezTo>
                    <a:pt x="13813" y="62954"/>
                    <a:pt x="17255" y="66197"/>
                    <a:pt x="21207" y="68341"/>
                  </a:cubicBezTo>
                  <a:cubicBezTo>
                    <a:pt x="25173" y="70485"/>
                    <a:pt x="29747" y="71557"/>
                    <a:pt x="34931" y="71557"/>
                  </a:cubicBezTo>
                  <a:cubicBezTo>
                    <a:pt x="43472" y="71557"/>
                    <a:pt x="49931" y="68994"/>
                    <a:pt x="54308" y="63867"/>
                  </a:cubicBezTo>
                  <a:cubicBezTo>
                    <a:pt x="58698" y="58741"/>
                    <a:pt x="60894" y="51196"/>
                    <a:pt x="60894" y="41231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1CFB347C-31AC-4676-4DD8-FDF225DB2857}"/>
                </a:ext>
              </a:extLst>
            </p:cNvPr>
            <p:cNvSpPr/>
            <p:nvPr/>
          </p:nvSpPr>
          <p:spPr>
            <a:xfrm flipV="1">
              <a:off x="7176413" y="2453610"/>
              <a:ext cx="62823" cy="75763"/>
            </a:xfrm>
            <a:custGeom>
              <a:avLst/>
              <a:gdLst>
                <a:gd name="connsiteX0" fmla="*/ 37250 w 62823"/>
                <a:gd name="connsiteY0" fmla="*/ 36496 h 75763"/>
                <a:gd name="connsiteX1" fmla="*/ 16726 w 62823"/>
                <a:gd name="connsiteY1" fmla="*/ 33218 h 75763"/>
                <a:gd name="connsiteX2" fmla="*/ 11011 w 62823"/>
                <a:gd name="connsiteY2" fmla="*/ 22003 h 75763"/>
                <a:gd name="connsiteX3" fmla="*/ 15303 w 62823"/>
                <a:gd name="connsiteY3" fmla="*/ 11984 h 75763"/>
                <a:gd name="connsiteX4" fmla="*/ 26945 w 62823"/>
                <a:gd name="connsiteY4" fmla="*/ 8293 h 75763"/>
                <a:gd name="connsiteX5" fmla="*/ 43262 w 62823"/>
                <a:gd name="connsiteY5" fmla="*/ 15282 h 75763"/>
                <a:gd name="connsiteX6" fmla="*/ 49402 w 62823"/>
                <a:gd name="connsiteY6" fmla="*/ 33857 h 75763"/>
                <a:gd name="connsiteX7" fmla="*/ 49402 w 62823"/>
                <a:gd name="connsiteY7" fmla="*/ 36496 h 75763"/>
                <a:gd name="connsiteX8" fmla="*/ 37250 w 62823"/>
                <a:gd name="connsiteY8" fmla="*/ 36496 h 75763"/>
                <a:gd name="connsiteX9" fmla="*/ 61618 w 62823"/>
                <a:gd name="connsiteY9" fmla="*/ 41402 h 75763"/>
                <a:gd name="connsiteX10" fmla="*/ 61618 w 62823"/>
                <a:gd name="connsiteY10" fmla="*/ 233 h 75763"/>
                <a:gd name="connsiteX11" fmla="*/ 49402 w 62823"/>
                <a:gd name="connsiteY11" fmla="*/ 233 h 75763"/>
                <a:gd name="connsiteX12" fmla="*/ 49402 w 62823"/>
                <a:gd name="connsiteY12" fmla="*/ 11180 h 75763"/>
                <a:gd name="connsiteX13" fmla="*/ 38971 w 62823"/>
                <a:gd name="connsiteY13" fmla="*/ 1490 h 75763"/>
                <a:gd name="connsiteX14" fmla="*/ 23695 w 62823"/>
                <a:gd name="connsiteY14" fmla="*/ -1643 h 75763"/>
                <a:gd name="connsiteX15" fmla="*/ 5530 w 62823"/>
                <a:gd name="connsiteY15" fmla="*/ 4583 h 75763"/>
                <a:gd name="connsiteX16" fmla="*/ -1205 w 62823"/>
                <a:gd name="connsiteY16" fmla="*/ 21240 h 75763"/>
                <a:gd name="connsiteX17" fmla="*/ 7187 w 62823"/>
                <a:gd name="connsiteY17" fmla="*/ 39588 h 75763"/>
                <a:gd name="connsiteX18" fmla="*/ 32257 w 62823"/>
                <a:gd name="connsiteY18" fmla="*/ 45773 h 75763"/>
                <a:gd name="connsiteX19" fmla="*/ 49402 w 62823"/>
                <a:gd name="connsiteY19" fmla="*/ 45773 h 75763"/>
                <a:gd name="connsiteX20" fmla="*/ 49402 w 62823"/>
                <a:gd name="connsiteY20" fmla="*/ 46948 h 75763"/>
                <a:gd name="connsiteX21" fmla="*/ 43857 w 62823"/>
                <a:gd name="connsiteY21" fmla="*/ 59606 h 75763"/>
                <a:gd name="connsiteX22" fmla="*/ 28284 w 62823"/>
                <a:gd name="connsiteY22" fmla="*/ 64080 h 75763"/>
                <a:gd name="connsiteX23" fmla="*/ 15855 w 62823"/>
                <a:gd name="connsiteY23" fmla="*/ 62596 h 75763"/>
                <a:gd name="connsiteX24" fmla="*/ 4255 w 62823"/>
                <a:gd name="connsiteY24" fmla="*/ 58143 h 75763"/>
                <a:gd name="connsiteX25" fmla="*/ 4255 w 62823"/>
                <a:gd name="connsiteY25" fmla="*/ 69110 h 75763"/>
                <a:gd name="connsiteX26" fmla="*/ 17257 w 62823"/>
                <a:gd name="connsiteY26" fmla="*/ 72862 h 75763"/>
                <a:gd name="connsiteX27" fmla="*/ 29537 w 62823"/>
                <a:gd name="connsiteY27" fmla="*/ 74120 h 75763"/>
                <a:gd name="connsiteX28" fmla="*/ 53651 w 62823"/>
                <a:gd name="connsiteY28" fmla="*/ 65997 h 75763"/>
                <a:gd name="connsiteX29" fmla="*/ 61618 w 62823"/>
                <a:gd name="connsiteY29" fmla="*/ 41402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823" h="75763">
                  <a:moveTo>
                    <a:pt x="37250" y="36496"/>
                  </a:moveTo>
                  <a:cubicBezTo>
                    <a:pt x="27377" y="36496"/>
                    <a:pt x="20536" y="35403"/>
                    <a:pt x="16726" y="33218"/>
                  </a:cubicBezTo>
                  <a:cubicBezTo>
                    <a:pt x="12916" y="31033"/>
                    <a:pt x="11011" y="27294"/>
                    <a:pt x="11011" y="22003"/>
                  </a:cubicBezTo>
                  <a:cubicBezTo>
                    <a:pt x="11011" y="17797"/>
                    <a:pt x="12442" y="14458"/>
                    <a:pt x="15303" y="11984"/>
                  </a:cubicBezTo>
                  <a:cubicBezTo>
                    <a:pt x="18164" y="9523"/>
                    <a:pt x="22045" y="8293"/>
                    <a:pt x="26945" y="8293"/>
                  </a:cubicBezTo>
                  <a:cubicBezTo>
                    <a:pt x="33730" y="8293"/>
                    <a:pt x="39169" y="10623"/>
                    <a:pt x="43262" y="15282"/>
                  </a:cubicBezTo>
                  <a:cubicBezTo>
                    <a:pt x="47356" y="19941"/>
                    <a:pt x="49402" y="26133"/>
                    <a:pt x="49402" y="33857"/>
                  </a:cubicBezTo>
                  <a:lnTo>
                    <a:pt x="49402" y="36496"/>
                  </a:lnTo>
                  <a:lnTo>
                    <a:pt x="37250" y="36496"/>
                  </a:lnTo>
                  <a:close/>
                  <a:moveTo>
                    <a:pt x="61618" y="41402"/>
                  </a:moveTo>
                  <a:lnTo>
                    <a:pt x="61618" y="233"/>
                  </a:lnTo>
                  <a:lnTo>
                    <a:pt x="49402" y="233"/>
                  </a:lnTo>
                  <a:lnTo>
                    <a:pt x="49402" y="11180"/>
                  </a:lnTo>
                  <a:cubicBezTo>
                    <a:pt x="46612" y="6809"/>
                    <a:pt x="43135" y="3579"/>
                    <a:pt x="38971" y="1490"/>
                  </a:cubicBezTo>
                  <a:cubicBezTo>
                    <a:pt x="34806" y="-599"/>
                    <a:pt x="29714" y="-1643"/>
                    <a:pt x="23695" y="-1643"/>
                  </a:cubicBezTo>
                  <a:cubicBezTo>
                    <a:pt x="16089" y="-1643"/>
                    <a:pt x="10034" y="432"/>
                    <a:pt x="5530" y="4583"/>
                  </a:cubicBezTo>
                  <a:cubicBezTo>
                    <a:pt x="1040" y="8733"/>
                    <a:pt x="-1205" y="14286"/>
                    <a:pt x="-1205" y="21240"/>
                  </a:cubicBezTo>
                  <a:cubicBezTo>
                    <a:pt x="-1205" y="29349"/>
                    <a:pt x="1592" y="35465"/>
                    <a:pt x="7187" y="39588"/>
                  </a:cubicBezTo>
                  <a:cubicBezTo>
                    <a:pt x="12796" y="43711"/>
                    <a:pt x="21152" y="45773"/>
                    <a:pt x="32257" y="45773"/>
                  </a:cubicBezTo>
                  <a:lnTo>
                    <a:pt x="49402" y="45773"/>
                  </a:lnTo>
                  <a:lnTo>
                    <a:pt x="49402" y="46948"/>
                  </a:lnTo>
                  <a:cubicBezTo>
                    <a:pt x="49402" y="52405"/>
                    <a:pt x="47554" y="56624"/>
                    <a:pt x="43857" y="59606"/>
                  </a:cubicBezTo>
                  <a:cubicBezTo>
                    <a:pt x="40160" y="62589"/>
                    <a:pt x="34969" y="64080"/>
                    <a:pt x="28284" y="64080"/>
                  </a:cubicBezTo>
                  <a:cubicBezTo>
                    <a:pt x="24035" y="64080"/>
                    <a:pt x="19892" y="63585"/>
                    <a:pt x="15855" y="62596"/>
                  </a:cubicBezTo>
                  <a:cubicBezTo>
                    <a:pt x="11833" y="61606"/>
                    <a:pt x="7966" y="60122"/>
                    <a:pt x="4255" y="58143"/>
                  </a:cubicBezTo>
                  <a:lnTo>
                    <a:pt x="4255" y="69110"/>
                  </a:lnTo>
                  <a:cubicBezTo>
                    <a:pt x="8717" y="70787"/>
                    <a:pt x="13051" y="72038"/>
                    <a:pt x="17257" y="72862"/>
                  </a:cubicBezTo>
                  <a:cubicBezTo>
                    <a:pt x="21464" y="73701"/>
                    <a:pt x="25557" y="74120"/>
                    <a:pt x="29537" y="74120"/>
                  </a:cubicBezTo>
                  <a:cubicBezTo>
                    <a:pt x="40302" y="74120"/>
                    <a:pt x="48340" y="71412"/>
                    <a:pt x="53651" y="65997"/>
                  </a:cubicBezTo>
                  <a:cubicBezTo>
                    <a:pt x="58963" y="60596"/>
                    <a:pt x="61618" y="52398"/>
                    <a:pt x="61618" y="41402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3E8A4726-55E9-3153-78BF-108C68C54251}"/>
                </a:ext>
              </a:extLst>
            </p:cNvPr>
            <p:cNvSpPr/>
            <p:nvPr/>
          </p:nvSpPr>
          <p:spPr>
            <a:xfrm flipV="1">
              <a:off x="7258950" y="2453610"/>
              <a:ext cx="56832" cy="75763"/>
            </a:xfrm>
            <a:custGeom>
              <a:avLst/>
              <a:gdLst>
                <a:gd name="connsiteX0" fmla="*/ 51820 w 56832"/>
                <a:gd name="connsiteY0" fmla="*/ 70265 h 75763"/>
                <a:gd name="connsiteX1" fmla="*/ 51820 w 56832"/>
                <a:gd name="connsiteY1" fmla="*/ 59050 h 75763"/>
                <a:gd name="connsiteX2" fmla="*/ 41069 w 56832"/>
                <a:gd name="connsiteY2" fmla="*/ 62905 h 75763"/>
                <a:gd name="connsiteX3" fmla="*/ 29512 w 56832"/>
                <a:gd name="connsiteY3" fmla="*/ 64204 h 75763"/>
                <a:gd name="connsiteX4" fmla="*/ 15872 w 56832"/>
                <a:gd name="connsiteY4" fmla="*/ 61503 h 75763"/>
                <a:gd name="connsiteX5" fmla="*/ 11325 w 56832"/>
                <a:gd name="connsiteY5" fmla="*/ 53380 h 75763"/>
                <a:gd name="connsiteX6" fmla="*/ 14576 w 56832"/>
                <a:gd name="connsiteY6" fmla="*/ 46907 h 75763"/>
                <a:gd name="connsiteX7" fmla="*/ 27663 w 56832"/>
                <a:gd name="connsiteY7" fmla="*/ 42433 h 75763"/>
                <a:gd name="connsiteX8" fmla="*/ 31849 w 56832"/>
                <a:gd name="connsiteY8" fmla="*/ 41526 h 75763"/>
                <a:gd name="connsiteX9" fmla="*/ 50333 w 56832"/>
                <a:gd name="connsiteY9" fmla="*/ 33898 h 75763"/>
                <a:gd name="connsiteX10" fmla="*/ 55814 w 56832"/>
                <a:gd name="connsiteY10" fmla="*/ 20148 h 75763"/>
                <a:gd name="connsiteX11" fmla="*/ 47613 w 56832"/>
                <a:gd name="connsiteY11" fmla="*/ 4211 h 75763"/>
                <a:gd name="connsiteX12" fmla="*/ 25071 w 56832"/>
                <a:gd name="connsiteY12" fmla="*/ -1643 h 75763"/>
                <a:gd name="connsiteX13" fmla="*/ 12621 w 56832"/>
                <a:gd name="connsiteY13" fmla="*/ -510 h 75763"/>
                <a:gd name="connsiteX14" fmla="*/ -1018 w 56832"/>
                <a:gd name="connsiteY14" fmla="*/ 2871 h 75763"/>
                <a:gd name="connsiteX15" fmla="*/ -1018 w 56832"/>
                <a:gd name="connsiteY15" fmla="*/ 15117 h 75763"/>
                <a:gd name="connsiteX16" fmla="*/ 12324 w 56832"/>
                <a:gd name="connsiteY16" fmla="*/ 9984 h 75763"/>
                <a:gd name="connsiteX17" fmla="*/ 25348 w 56832"/>
                <a:gd name="connsiteY17" fmla="*/ 8293 h 75763"/>
                <a:gd name="connsiteX18" fmla="*/ 38605 w 56832"/>
                <a:gd name="connsiteY18" fmla="*/ 11159 h 75763"/>
                <a:gd name="connsiteX19" fmla="*/ 43258 w 56832"/>
                <a:gd name="connsiteY19" fmla="*/ 19240 h 75763"/>
                <a:gd name="connsiteX20" fmla="*/ 39901 w 56832"/>
                <a:gd name="connsiteY20" fmla="*/ 26642 h 75763"/>
                <a:gd name="connsiteX21" fmla="*/ 25199 w 56832"/>
                <a:gd name="connsiteY21" fmla="*/ 31610 h 75763"/>
                <a:gd name="connsiteX22" fmla="*/ 20950 w 56832"/>
                <a:gd name="connsiteY22" fmla="*/ 32579 h 75763"/>
                <a:gd name="connsiteX23" fmla="*/ 4548 w 56832"/>
                <a:gd name="connsiteY23" fmla="*/ 39691 h 75763"/>
                <a:gd name="connsiteX24" fmla="*/ -487 w 56832"/>
                <a:gd name="connsiteY24" fmla="*/ 52865 h 75763"/>
                <a:gd name="connsiteX25" fmla="*/ 6949 w 56832"/>
                <a:gd name="connsiteY25" fmla="*/ 68574 h 75763"/>
                <a:gd name="connsiteX26" fmla="*/ 28067 w 56832"/>
                <a:gd name="connsiteY26" fmla="*/ 74120 h 75763"/>
                <a:gd name="connsiteX27" fmla="*/ 40793 w 56832"/>
                <a:gd name="connsiteY27" fmla="*/ 73151 h 75763"/>
                <a:gd name="connsiteX28" fmla="*/ 51820 w 56832"/>
                <a:gd name="connsiteY28" fmla="*/ 70265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832" h="75763">
                  <a:moveTo>
                    <a:pt x="51820" y="70265"/>
                  </a:moveTo>
                  <a:lnTo>
                    <a:pt x="51820" y="59050"/>
                  </a:lnTo>
                  <a:cubicBezTo>
                    <a:pt x="48378" y="60768"/>
                    <a:pt x="44794" y="62053"/>
                    <a:pt x="41069" y="62905"/>
                  </a:cubicBezTo>
                  <a:cubicBezTo>
                    <a:pt x="37358" y="63771"/>
                    <a:pt x="33506" y="64204"/>
                    <a:pt x="29512" y="64204"/>
                  </a:cubicBezTo>
                  <a:cubicBezTo>
                    <a:pt x="23450" y="64204"/>
                    <a:pt x="18903" y="63303"/>
                    <a:pt x="15872" y="61503"/>
                  </a:cubicBezTo>
                  <a:cubicBezTo>
                    <a:pt x="12841" y="59703"/>
                    <a:pt x="11325" y="56995"/>
                    <a:pt x="11325" y="53380"/>
                  </a:cubicBezTo>
                  <a:cubicBezTo>
                    <a:pt x="11325" y="50632"/>
                    <a:pt x="12409" y="48474"/>
                    <a:pt x="14576" y="46907"/>
                  </a:cubicBezTo>
                  <a:cubicBezTo>
                    <a:pt x="16743" y="45340"/>
                    <a:pt x="21105" y="43849"/>
                    <a:pt x="27663" y="42433"/>
                  </a:cubicBezTo>
                  <a:lnTo>
                    <a:pt x="31849" y="41526"/>
                  </a:lnTo>
                  <a:cubicBezTo>
                    <a:pt x="40517" y="39726"/>
                    <a:pt x="46678" y="37183"/>
                    <a:pt x="50333" y="33898"/>
                  </a:cubicBezTo>
                  <a:cubicBezTo>
                    <a:pt x="53987" y="30614"/>
                    <a:pt x="55814" y="26030"/>
                    <a:pt x="55814" y="20148"/>
                  </a:cubicBezTo>
                  <a:cubicBezTo>
                    <a:pt x="55814" y="13441"/>
                    <a:pt x="53080" y="8128"/>
                    <a:pt x="47613" y="4211"/>
                  </a:cubicBezTo>
                  <a:cubicBezTo>
                    <a:pt x="42146" y="308"/>
                    <a:pt x="34632" y="-1643"/>
                    <a:pt x="25071" y="-1643"/>
                  </a:cubicBezTo>
                  <a:cubicBezTo>
                    <a:pt x="21091" y="-1643"/>
                    <a:pt x="16941" y="-1265"/>
                    <a:pt x="12621" y="-510"/>
                  </a:cubicBezTo>
                  <a:cubicBezTo>
                    <a:pt x="8301" y="246"/>
                    <a:pt x="3755" y="1373"/>
                    <a:pt x="-1018" y="2871"/>
                  </a:cubicBezTo>
                  <a:lnTo>
                    <a:pt x="-1018" y="15117"/>
                  </a:lnTo>
                  <a:cubicBezTo>
                    <a:pt x="3500" y="12836"/>
                    <a:pt x="7947" y="11125"/>
                    <a:pt x="12324" y="9984"/>
                  </a:cubicBezTo>
                  <a:cubicBezTo>
                    <a:pt x="16701" y="8857"/>
                    <a:pt x="21042" y="8293"/>
                    <a:pt x="25348" y="8293"/>
                  </a:cubicBezTo>
                  <a:cubicBezTo>
                    <a:pt x="31098" y="8293"/>
                    <a:pt x="35517" y="9249"/>
                    <a:pt x="38605" y="11159"/>
                  </a:cubicBezTo>
                  <a:cubicBezTo>
                    <a:pt x="41707" y="13069"/>
                    <a:pt x="43258" y="15763"/>
                    <a:pt x="43258" y="19240"/>
                  </a:cubicBezTo>
                  <a:cubicBezTo>
                    <a:pt x="43258" y="22457"/>
                    <a:pt x="42139" y="24924"/>
                    <a:pt x="39901" y="26642"/>
                  </a:cubicBezTo>
                  <a:cubicBezTo>
                    <a:pt x="37677" y="28359"/>
                    <a:pt x="32777" y="30016"/>
                    <a:pt x="25199" y="31610"/>
                  </a:cubicBezTo>
                  <a:lnTo>
                    <a:pt x="20950" y="32579"/>
                  </a:lnTo>
                  <a:cubicBezTo>
                    <a:pt x="13386" y="34118"/>
                    <a:pt x="7919" y="36489"/>
                    <a:pt x="4548" y="39691"/>
                  </a:cubicBezTo>
                  <a:cubicBezTo>
                    <a:pt x="1191" y="42894"/>
                    <a:pt x="-487" y="47285"/>
                    <a:pt x="-487" y="52865"/>
                  </a:cubicBezTo>
                  <a:cubicBezTo>
                    <a:pt x="-487" y="59654"/>
                    <a:pt x="1991" y="64891"/>
                    <a:pt x="6949" y="68574"/>
                  </a:cubicBezTo>
                  <a:cubicBezTo>
                    <a:pt x="11906" y="72271"/>
                    <a:pt x="18946" y="74120"/>
                    <a:pt x="28067" y="74120"/>
                  </a:cubicBezTo>
                  <a:cubicBezTo>
                    <a:pt x="32571" y="74120"/>
                    <a:pt x="36813" y="73797"/>
                    <a:pt x="40793" y="73151"/>
                  </a:cubicBezTo>
                  <a:cubicBezTo>
                    <a:pt x="44787" y="72519"/>
                    <a:pt x="48463" y="71557"/>
                    <a:pt x="51820" y="70265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4AA1B82B-BD02-DAD8-7C56-10975738495D}"/>
                </a:ext>
              </a:extLst>
            </p:cNvPr>
            <p:cNvSpPr/>
            <p:nvPr/>
          </p:nvSpPr>
          <p:spPr>
            <a:xfrm flipV="1">
              <a:off x="7334763" y="2427242"/>
              <a:ext cx="62292" cy="100254"/>
            </a:xfrm>
            <a:custGeom>
              <a:avLst/>
              <a:gdLst>
                <a:gd name="connsiteX0" fmla="*/ 60920 w 62292"/>
                <a:gd name="connsiteY0" fmla="*/ 41231 h 100254"/>
                <a:gd name="connsiteX1" fmla="*/ 60920 w 62292"/>
                <a:gd name="connsiteY1" fmla="*/ -2330 h 100254"/>
                <a:gd name="connsiteX2" fmla="*/ 48704 w 62292"/>
                <a:gd name="connsiteY2" fmla="*/ -2330 h 100254"/>
                <a:gd name="connsiteX3" fmla="*/ 48704 w 62292"/>
                <a:gd name="connsiteY3" fmla="*/ 40840 h 100254"/>
                <a:gd name="connsiteX4" fmla="*/ 44582 w 62292"/>
                <a:gd name="connsiteY4" fmla="*/ 56157 h 100254"/>
                <a:gd name="connsiteX5" fmla="*/ 32239 w 62292"/>
                <a:gd name="connsiteY5" fmla="*/ 61249 h 100254"/>
                <a:gd name="connsiteX6" fmla="*/ 16623 w 62292"/>
                <a:gd name="connsiteY6" fmla="*/ 55126 h 100254"/>
                <a:gd name="connsiteX7" fmla="*/ 10908 w 62292"/>
                <a:gd name="connsiteY7" fmla="*/ 38448 h 100254"/>
                <a:gd name="connsiteX8" fmla="*/ 10908 w 62292"/>
                <a:gd name="connsiteY8" fmla="*/ -2330 h 100254"/>
                <a:gd name="connsiteX9" fmla="*/ -1372 w 62292"/>
                <a:gd name="connsiteY9" fmla="*/ -2330 h 100254"/>
                <a:gd name="connsiteX10" fmla="*/ -1372 w 62292"/>
                <a:gd name="connsiteY10" fmla="*/ 97925 h 100254"/>
                <a:gd name="connsiteX11" fmla="*/ 10908 w 62292"/>
                <a:gd name="connsiteY11" fmla="*/ 97925 h 100254"/>
                <a:gd name="connsiteX12" fmla="*/ 10908 w 62292"/>
                <a:gd name="connsiteY12" fmla="*/ 58610 h 100254"/>
                <a:gd name="connsiteX13" fmla="*/ 21233 w 62292"/>
                <a:gd name="connsiteY13" fmla="*/ 68341 h 100254"/>
                <a:gd name="connsiteX14" fmla="*/ 34958 w 62292"/>
                <a:gd name="connsiteY14" fmla="*/ 71557 h 100254"/>
                <a:gd name="connsiteX15" fmla="*/ 54334 w 62292"/>
                <a:gd name="connsiteY15" fmla="*/ 63867 h 100254"/>
                <a:gd name="connsiteX16" fmla="*/ 60920 w 62292"/>
                <a:gd name="connsiteY16" fmla="*/ 41231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292" h="100254">
                  <a:moveTo>
                    <a:pt x="60920" y="41231"/>
                  </a:moveTo>
                  <a:lnTo>
                    <a:pt x="60920" y="-2330"/>
                  </a:lnTo>
                  <a:lnTo>
                    <a:pt x="48704" y="-2330"/>
                  </a:lnTo>
                  <a:lnTo>
                    <a:pt x="48704" y="40840"/>
                  </a:lnTo>
                  <a:cubicBezTo>
                    <a:pt x="48704" y="47670"/>
                    <a:pt x="47330" y="52776"/>
                    <a:pt x="44582" y="56157"/>
                  </a:cubicBezTo>
                  <a:cubicBezTo>
                    <a:pt x="41835" y="59552"/>
                    <a:pt x="37720" y="61249"/>
                    <a:pt x="32239" y="61249"/>
                  </a:cubicBezTo>
                  <a:cubicBezTo>
                    <a:pt x="25638" y="61249"/>
                    <a:pt x="20433" y="59208"/>
                    <a:pt x="16623" y="55126"/>
                  </a:cubicBezTo>
                  <a:cubicBezTo>
                    <a:pt x="12813" y="51058"/>
                    <a:pt x="10908" y="45499"/>
                    <a:pt x="10908" y="38448"/>
                  </a:cubicBezTo>
                  <a:lnTo>
                    <a:pt x="10908" y="-2330"/>
                  </a:lnTo>
                  <a:lnTo>
                    <a:pt x="-1372" y="-2330"/>
                  </a:lnTo>
                  <a:lnTo>
                    <a:pt x="-1372" y="97925"/>
                  </a:lnTo>
                  <a:lnTo>
                    <a:pt x="10908" y="97925"/>
                  </a:lnTo>
                  <a:lnTo>
                    <a:pt x="10908" y="58610"/>
                  </a:lnTo>
                  <a:cubicBezTo>
                    <a:pt x="13840" y="62954"/>
                    <a:pt x="17281" y="66197"/>
                    <a:pt x="21233" y="68341"/>
                  </a:cubicBezTo>
                  <a:cubicBezTo>
                    <a:pt x="25199" y="70485"/>
                    <a:pt x="29774" y="71557"/>
                    <a:pt x="34958" y="71557"/>
                  </a:cubicBezTo>
                  <a:cubicBezTo>
                    <a:pt x="43499" y="71557"/>
                    <a:pt x="49957" y="68994"/>
                    <a:pt x="54334" y="63867"/>
                  </a:cubicBezTo>
                  <a:cubicBezTo>
                    <a:pt x="58725" y="58741"/>
                    <a:pt x="60920" y="51196"/>
                    <a:pt x="60920" y="41231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97B37F49-F1A3-A746-FFD3-EE398A3D7E8E}"/>
              </a:ext>
            </a:extLst>
          </p:cNvPr>
          <p:cNvSpPr/>
          <p:nvPr/>
        </p:nvSpPr>
        <p:spPr>
          <a:xfrm>
            <a:off x="6701352" y="2674981"/>
            <a:ext cx="271945" cy="8796"/>
          </a:xfrm>
          <a:custGeom>
            <a:avLst/>
            <a:gdLst>
              <a:gd name="connsiteX0" fmla="*/ 0 w 271945"/>
              <a:gd name="connsiteY0" fmla="*/ 0 h 8796"/>
              <a:gd name="connsiteX1" fmla="*/ 135973 w 271945"/>
              <a:gd name="connsiteY1" fmla="*/ 0 h 8796"/>
              <a:gd name="connsiteX2" fmla="*/ 271946 w 271945"/>
              <a:gd name="connsiteY2" fmla="*/ 0 h 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945" h="8796">
                <a:moveTo>
                  <a:pt x="0" y="0"/>
                </a:moveTo>
                <a:lnTo>
                  <a:pt x="135973" y="0"/>
                </a:lnTo>
                <a:lnTo>
                  <a:pt x="271946" y="0"/>
                </a:lnTo>
              </a:path>
            </a:pathLst>
          </a:custGeom>
          <a:noFill/>
          <a:ln w="13586" cap="flat">
            <a:solidFill>
              <a:srgbClr val="FF0000"/>
            </a:solidFill>
            <a:custDash>
              <a:ds d="416250" sp="180000"/>
            </a:custDash>
            <a:round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64" name="Content Placeholder 3">
            <a:extLst>
              <a:ext uri="{FF2B5EF4-FFF2-40B4-BE49-F238E27FC236}">
                <a16:creationId xmlns:a16="http://schemas.microsoft.com/office/drawing/2014/main" id="{BD8B3E3A-BDD0-4415-80CA-0C03496CE4A5}"/>
              </a:ext>
            </a:extLst>
          </p:cNvPr>
          <p:cNvGrpSpPr/>
          <p:nvPr/>
        </p:nvGrpSpPr>
        <p:grpSpPr>
          <a:xfrm>
            <a:off x="7091042" y="2620906"/>
            <a:ext cx="615720" cy="102130"/>
            <a:chOff x="7091042" y="2620906"/>
            <a:chExt cx="615720" cy="102130"/>
          </a:xfrm>
          <a:solidFill>
            <a:srgbClr val="000000"/>
          </a:solidFill>
        </p:grpSpPr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A330754F-19A3-AFF0-1960-2883D8646474}"/>
                </a:ext>
              </a:extLst>
            </p:cNvPr>
            <p:cNvSpPr/>
            <p:nvPr/>
          </p:nvSpPr>
          <p:spPr>
            <a:xfrm flipV="1">
              <a:off x="7091042" y="2623235"/>
              <a:ext cx="69771" cy="99801"/>
            </a:xfrm>
            <a:custGeom>
              <a:avLst/>
              <a:gdLst>
                <a:gd name="connsiteX0" fmla="*/ 62385 w 69771"/>
                <a:gd name="connsiteY0" fmla="*/ 92710 h 99801"/>
                <a:gd name="connsiteX1" fmla="*/ 62385 w 69771"/>
                <a:gd name="connsiteY1" fmla="*/ 80010 h 99801"/>
                <a:gd name="connsiteX2" fmla="*/ 47981 w 69771"/>
                <a:gd name="connsiteY2" fmla="*/ 85288 h 99801"/>
                <a:gd name="connsiteX3" fmla="*/ 34893 w 69771"/>
                <a:gd name="connsiteY3" fmla="*/ 87040 h 99801"/>
                <a:gd name="connsiteX4" fmla="*/ 18003 w 69771"/>
                <a:gd name="connsiteY4" fmla="*/ 82917 h 99801"/>
                <a:gd name="connsiteX5" fmla="*/ 12054 w 69771"/>
                <a:gd name="connsiteY5" fmla="*/ 71187 h 99801"/>
                <a:gd name="connsiteX6" fmla="*/ 16006 w 69771"/>
                <a:gd name="connsiteY6" fmla="*/ 61538 h 99801"/>
                <a:gd name="connsiteX7" fmla="*/ 30984 w 69771"/>
                <a:gd name="connsiteY7" fmla="*/ 56302 h 99801"/>
                <a:gd name="connsiteX8" fmla="*/ 39079 w 69771"/>
                <a:gd name="connsiteY8" fmla="*/ 54694 h 99801"/>
                <a:gd name="connsiteX9" fmla="*/ 61217 w 69771"/>
                <a:gd name="connsiteY9" fmla="*/ 44922 h 99801"/>
                <a:gd name="connsiteX10" fmla="*/ 68355 w 69771"/>
                <a:gd name="connsiteY10" fmla="*/ 26223 h 99801"/>
                <a:gd name="connsiteX11" fmla="*/ 58688 w 69771"/>
                <a:gd name="connsiteY11" fmla="*/ 5010 h 99801"/>
                <a:gd name="connsiteX12" fmla="*/ 30389 w 69771"/>
                <a:gd name="connsiteY12" fmla="*/ -2206 h 99801"/>
                <a:gd name="connsiteX13" fmla="*/ 15411 w 69771"/>
                <a:gd name="connsiteY13" fmla="*/ -660 h 99801"/>
                <a:gd name="connsiteX14" fmla="*/ -1012 w 69771"/>
                <a:gd name="connsiteY14" fmla="*/ 3917 h 99801"/>
                <a:gd name="connsiteX15" fmla="*/ -1012 w 69771"/>
                <a:gd name="connsiteY15" fmla="*/ 17317 h 99801"/>
                <a:gd name="connsiteX16" fmla="*/ 14986 w 69771"/>
                <a:gd name="connsiteY16" fmla="*/ 10617 h 99801"/>
                <a:gd name="connsiteX17" fmla="*/ 30389 w 69771"/>
                <a:gd name="connsiteY17" fmla="*/ 8370 h 99801"/>
                <a:gd name="connsiteX18" fmla="*/ 48108 w 69771"/>
                <a:gd name="connsiteY18" fmla="*/ 12741 h 99801"/>
                <a:gd name="connsiteX19" fmla="*/ 54354 w 69771"/>
                <a:gd name="connsiteY19" fmla="*/ 25255 h 99801"/>
                <a:gd name="connsiteX20" fmla="*/ 49872 w 69771"/>
                <a:gd name="connsiteY20" fmla="*/ 36325 h 99801"/>
                <a:gd name="connsiteX21" fmla="*/ 35169 w 69771"/>
                <a:gd name="connsiteY21" fmla="*/ 42324 h 99801"/>
                <a:gd name="connsiteX22" fmla="*/ 26990 w 69771"/>
                <a:gd name="connsiteY22" fmla="*/ 43871 h 99801"/>
                <a:gd name="connsiteX23" fmla="*/ 5277 w 69771"/>
                <a:gd name="connsiteY23" fmla="*/ 52942 h 99801"/>
                <a:gd name="connsiteX24" fmla="*/ -1416 w 69771"/>
                <a:gd name="connsiteY24" fmla="*/ 70156 h 99801"/>
                <a:gd name="connsiteX25" fmla="*/ 7847 w 69771"/>
                <a:gd name="connsiteY25" fmla="*/ 90256 h 99801"/>
                <a:gd name="connsiteX26" fmla="*/ 33364 w 69771"/>
                <a:gd name="connsiteY26" fmla="*/ 97596 h 99801"/>
                <a:gd name="connsiteX27" fmla="*/ 47577 w 69771"/>
                <a:gd name="connsiteY27" fmla="*/ 96359 h 99801"/>
                <a:gd name="connsiteX28" fmla="*/ 62385 w 69771"/>
                <a:gd name="connsiteY28" fmla="*/ 92710 h 9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771" h="99801">
                  <a:moveTo>
                    <a:pt x="62385" y="92710"/>
                  </a:moveTo>
                  <a:lnTo>
                    <a:pt x="62385" y="80010"/>
                  </a:lnTo>
                  <a:cubicBezTo>
                    <a:pt x="57301" y="82374"/>
                    <a:pt x="52499" y="84133"/>
                    <a:pt x="47981" y="85288"/>
                  </a:cubicBezTo>
                  <a:cubicBezTo>
                    <a:pt x="43462" y="86456"/>
                    <a:pt x="39100" y="87040"/>
                    <a:pt x="34893" y="87040"/>
                  </a:cubicBezTo>
                  <a:cubicBezTo>
                    <a:pt x="27599" y="87040"/>
                    <a:pt x="21969" y="85666"/>
                    <a:pt x="18003" y="82917"/>
                  </a:cubicBezTo>
                  <a:cubicBezTo>
                    <a:pt x="14037" y="80168"/>
                    <a:pt x="12054" y="76258"/>
                    <a:pt x="12054" y="71187"/>
                  </a:cubicBezTo>
                  <a:cubicBezTo>
                    <a:pt x="12054" y="66926"/>
                    <a:pt x="13371" y="63710"/>
                    <a:pt x="16006" y="61538"/>
                  </a:cubicBezTo>
                  <a:cubicBezTo>
                    <a:pt x="18640" y="59381"/>
                    <a:pt x="23633" y="57635"/>
                    <a:pt x="30984" y="56302"/>
                  </a:cubicBezTo>
                  <a:lnTo>
                    <a:pt x="39079" y="54694"/>
                  </a:lnTo>
                  <a:cubicBezTo>
                    <a:pt x="49078" y="52839"/>
                    <a:pt x="56458" y="49581"/>
                    <a:pt x="61217" y="44922"/>
                  </a:cubicBezTo>
                  <a:cubicBezTo>
                    <a:pt x="65976" y="40263"/>
                    <a:pt x="68355" y="34030"/>
                    <a:pt x="68355" y="26223"/>
                  </a:cubicBezTo>
                  <a:cubicBezTo>
                    <a:pt x="68355" y="16891"/>
                    <a:pt x="65133" y="9820"/>
                    <a:pt x="58688" y="5010"/>
                  </a:cubicBezTo>
                  <a:cubicBezTo>
                    <a:pt x="52258" y="199"/>
                    <a:pt x="42825" y="-2206"/>
                    <a:pt x="30389" y="-2206"/>
                  </a:cubicBezTo>
                  <a:cubicBezTo>
                    <a:pt x="25701" y="-2206"/>
                    <a:pt x="20708" y="-1690"/>
                    <a:pt x="15411" y="-660"/>
                  </a:cubicBezTo>
                  <a:cubicBezTo>
                    <a:pt x="10128" y="371"/>
                    <a:pt x="4653" y="1897"/>
                    <a:pt x="-1012" y="3917"/>
                  </a:cubicBezTo>
                  <a:lnTo>
                    <a:pt x="-1012" y="17317"/>
                  </a:lnTo>
                  <a:cubicBezTo>
                    <a:pt x="4427" y="14363"/>
                    <a:pt x="9760" y="12129"/>
                    <a:pt x="14986" y="10617"/>
                  </a:cubicBezTo>
                  <a:cubicBezTo>
                    <a:pt x="20212" y="9119"/>
                    <a:pt x="25347" y="8370"/>
                    <a:pt x="30389" y="8370"/>
                  </a:cubicBezTo>
                  <a:cubicBezTo>
                    <a:pt x="38038" y="8370"/>
                    <a:pt x="43944" y="9827"/>
                    <a:pt x="48108" y="12741"/>
                  </a:cubicBezTo>
                  <a:cubicBezTo>
                    <a:pt x="52272" y="15668"/>
                    <a:pt x="54354" y="19839"/>
                    <a:pt x="54354" y="25255"/>
                  </a:cubicBezTo>
                  <a:cubicBezTo>
                    <a:pt x="54354" y="29969"/>
                    <a:pt x="52860" y="33659"/>
                    <a:pt x="49872" y="36325"/>
                  </a:cubicBezTo>
                  <a:cubicBezTo>
                    <a:pt x="46883" y="38992"/>
                    <a:pt x="41982" y="40991"/>
                    <a:pt x="35169" y="42324"/>
                  </a:cubicBezTo>
                  <a:lnTo>
                    <a:pt x="26990" y="43871"/>
                  </a:lnTo>
                  <a:cubicBezTo>
                    <a:pt x="16990" y="45795"/>
                    <a:pt x="9752" y="48818"/>
                    <a:pt x="5277" y="52942"/>
                  </a:cubicBezTo>
                  <a:cubicBezTo>
                    <a:pt x="815" y="57065"/>
                    <a:pt x="-1416" y="62803"/>
                    <a:pt x="-1416" y="70156"/>
                  </a:cubicBezTo>
                  <a:cubicBezTo>
                    <a:pt x="-1416" y="78663"/>
                    <a:pt x="1672" y="85364"/>
                    <a:pt x="7847" y="90256"/>
                  </a:cubicBezTo>
                  <a:cubicBezTo>
                    <a:pt x="14023" y="95149"/>
                    <a:pt x="22528" y="97596"/>
                    <a:pt x="33364" y="97596"/>
                  </a:cubicBezTo>
                  <a:cubicBezTo>
                    <a:pt x="38023" y="97596"/>
                    <a:pt x="42761" y="97183"/>
                    <a:pt x="47577" y="96359"/>
                  </a:cubicBezTo>
                  <a:cubicBezTo>
                    <a:pt x="52407" y="95548"/>
                    <a:pt x="57343" y="94331"/>
                    <a:pt x="62385" y="92710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74BD6A3-977D-B28B-328D-477C023F6C84}"/>
                </a:ext>
              </a:extLst>
            </p:cNvPr>
            <p:cNvSpPr/>
            <p:nvPr/>
          </p:nvSpPr>
          <p:spPr>
            <a:xfrm flipV="1">
              <a:off x="7181730" y="2624967"/>
              <a:ext cx="64013" cy="96193"/>
            </a:xfrm>
            <a:custGeom>
              <a:avLst/>
              <a:gdLst>
                <a:gd name="connsiteX0" fmla="*/ 11930 w 64013"/>
                <a:gd name="connsiteY0" fmla="*/ 83285 h 96193"/>
                <a:gd name="connsiteX1" fmla="*/ 11930 w 64013"/>
                <a:gd name="connsiteY1" fmla="*/ 47145 h 96193"/>
                <a:gd name="connsiteX2" fmla="*/ 28799 w 64013"/>
                <a:gd name="connsiteY2" fmla="*/ 47145 h 96193"/>
                <a:gd name="connsiteX3" fmla="*/ 43267 w 64013"/>
                <a:gd name="connsiteY3" fmla="*/ 51845 h 96193"/>
                <a:gd name="connsiteX4" fmla="*/ 48387 w 64013"/>
                <a:gd name="connsiteY4" fmla="*/ 65246 h 96193"/>
                <a:gd name="connsiteX5" fmla="*/ 43267 w 64013"/>
                <a:gd name="connsiteY5" fmla="*/ 78584 h 96193"/>
                <a:gd name="connsiteX6" fmla="*/ 28799 w 64013"/>
                <a:gd name="connsiteY6" fmla="*/ 83285 h 96193"/>
                <a:gd name="connsiteX7" fmla="*/ 11930 w 64013"/>
                <a:gd name="connsiteY7" fmla="*/ 83285 h 96193"/>
                <a:gd name="connsiteX8" fmla="*/ -1477 w 64013"/>
                <a:gd name="connsiteY8" fmla="*/ 93984 h 96193"/>
                <a:gd name="connsiteX9" fmla="*/ 28799 w 64013"/>
                <a:gd name="connsiteY9" fmla="*/ 93984 h 96193"/>
                <a:gd name="connsiteX10" fmla="*/ 53996 w 64013"/>
                <a:gd name="connsiteY10" fmla="*/ 86666 h 96193"/>
                <a:gd name="connsiteX11" fmla="*/ 62537 w 64013"/>
                <a:gd name="connsiteY11" fmla="*/ 65246 h 96193"/>
                <a:gd name="connsiteX12" fmla="*/ 53996 w 64013"/>
                <a:gd name="connsiteY12" fmla="*/ 43723 h 96193"/>
                <a:gd name="connsiteX13" fmla="*/ 28799 w 64013"/>
                <a:gd name="connsiteY13" fmla="*/ 36445 h 96193"/>
                <a:gd name="connsiteX14" fmla="*/ 11930 w 64013"/>
                <a:gd name="connsiteY14" fmla="*/ 36445 h 96193"/>
                <a:gd name="connsiteX15" fmla="*/ 11930 w 64013"/>
                <a:gd name="connsiteY15" fmla="*/ -2209 h 96193"/>
                <a:gd name="connsiteX16" fmla="*/ -1477 w 64013"/>
                <a:gd name="connsiteY16" fmla="*/ -2209 h 96193"/>
                <a:gd name="connsiteX17" fmla="*/ -1477 w 64013"/>
                <a:gd name="connsiteY17" fmla="*/ 93984 h 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013" h="96193">
                  <a:moveTo>
                    <a:pt x="11930" y="83285"/>
                  </a:moveTo>
                  <a:lnTo>
                    <a:pt x="11930" y="47145"/>
                  </a:lnTo>
                  <a:lnTo>
                    <a:pt x="28799" y="47145"/>
                  </a:lnTo>
                  <a:cubicBezTo>
                    <a:pt x="35045" y="47145"/>
                    <a:pt x="39868" y="48712"/>
                    <a:pt x="43267" y="51845"/>
                  </a:cubicBezTo>
                  <a:cubicBezTo>
                    <a:pt x="46681" y="54979"/>
                    <a:pt x="48387" y="59446"/>
                    <a:pt x="48387" y="65246"/>
                  </a:cubicBezTo>
                  <a:cubicBezTo>
                    <a:pt x="48387" y="71004"/>
                    <a:pt x="46681" y="75451"/>
                    <a:pt x="43267" y="78584"/>
                  </a:cubicBezTo>
                  <a:cubicBezTo>
                    <a:pt x="39868" y="81718"/>
                    <a:pt x="35045" y="83285"/>
                    <a:pt x="28799" y="83285"/>
                  </a:cubicBezTo>
                  <a:lnTo>
                    <a:pt x="11930" y="83285"/>
                  </a:lnTo>
                  <a:close/>
                  <a:moveTo>
                    <a:pt x="-1477" y="93984"/>
                  </a:moveTo>
                  <a:lnTo>
                    <a:pt x="28799" y="93984"/>
                  </a:lnTo>
                  <a:cubicBezTo>
                    <a:pt x="39917" y="93984"/>
                    <a:pt x="48316" y="91545"/>
                    <a:pt x="53996" y="86666"/>
                  </a:cubicBezTo>
                  <a:cubicBezTo>
                    <a:pt x="59690" y="81787"/>
                    <a:pt x="62537" y="74647"/>
                    <a:pt x="62537" y="65246"/>
                  </a:cubicBezTo>
                  <a:cubicBezTo>
                    <a:pt x="62537" y="55749"/>
                    <a:pt x="59690" y="48574"/>
                    <a:pt x="53996" y="43723"/>
                  </a:cubicBezTo>
                  <a:cubicBezTo>
                    <a:pt x="48316" y="38871"/>
                    <a:pt x="39917" y="36445"/>
                    <a:pt x="28799" y="36445"/>
                  </a:cubicBezTo>
                  <a:lnTo>
                    <a:pt x="11930" y="36445"/>
                  </a:lnTo>
                  <a:lnTo>
                    <a:pt x="11930" y="-2209"/>
                  </a:lnTo>
                  <a:lnTo>
                    <a:pt x="-1477" y="-2209"/>
                  </a:lnTo>
                  <a:lnTo>
                    <a:pt x="-1477" y="93984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2F36A582-DC56-5F06-4CA1-8E2BC1BF2F4C}"/>
                </a:ext>
              </a:extLst>
            </p:cNvPr>
            <p:cNvSpPr/>
            <p:nvPr/>
          </p:nvSpPr>
          <p:spPr>
            <a:xfrm flipV="1">
              <a:off x="7263725" y="2624967"/>
              <a:ext cx="90698" cy="96193"/>
            </a:xfrm>
            <a:custGeom>
              <a:avLst/>
              <a:gdLst>
                <a:gd name="connsiteX0" fmla="*/ -2094 w 90698"/>
                <a:gd name="connsiteY0" fmla="*/ 93984 h 96193"/>
                <a:gd name="connsiteX1" fmla="*/ 17898 w 90698"/>
                <a:gd name="connsiteY1" fmla="*/ 93984 h 96193"/>
                <a:gd name="connsiteX2" fmla="*/ 43181 w 90698"/>
                <a:gd name="connsiteY2" fmla="*/ 28529 h 96193"/>
                <a:gd name="connsiteX3" fmla="*/ 68612 w 90698"/>
                <a:gd name="connsiteY3" fmla="*/ 93984 h 96193"/>
                <a:gd name="connsiteX4" fmla="*/ 88604 w 90698"/>
                <a:gd name="connsiteY4" fmla="*/ 93984 h 96193"/>
                <a:gd name="connsiteX5" fmla="*/ 88604 w 90698"/>
                <a:gd name="connsiteY5" fmla="*/ -2209 h 96193"/>
                <a:gd name="connsiteX6" fmla="*/ 75517 w 90698"/>
                <a:gd name="connsiteY6" fmla="*/ -2209 h 96193"/>
                <a:gd name="connsiteX7" fmla="*/ 75517 w 90698"/>
                <a:gd name="connsiteY7" fmla="*/ 82254 h 96193"/>
                <a:gd name="connsiteX8" fmla="*/ 49958 w 90698"/>
                <a:gd name="connsiteY8" fmla="*/ 16283 h 96193"/>
                <a:gd name="connsiteX9" fmla="*/ 36488 w 90698"/>
                <a:gd name="connsiteY9" fmla="*/ 16283 h 96193"/>
                <a:gd name="connsiteX10" fmla="*/ 10930 w 90698"/>
                <a:gd name="connsiteY10" fmla="*/ 82254 h 96193"/>
                <a:gd name="connsiteX11" fmla="*/ 10930 w 90698"/>
                <a:gd name="connsiteY11" fmla="*/ -2209 h 96193"/>
                <a:gd name="connsiteX12" fmla="*/ -2094 w 90698"/>
                <a:gd name="connsiteY12" fmla="*/ -2209 h 96193"/>
                <a:gd name="connsiteX13" fmla="*/ -2094 w 90698"/>
                <a:gd name="connsiteY13" fmla="*/ 93984 h 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698" h="96193">
                  <a:moveTo>
                    <a:pt x="-2094" y="93984"/>
                  </a:moveTo>
                  <a:lnTo>
                    <a:pt x="17898" y="93984"/>
                  </a:lnTo>
                  <a:lnTo>
                    <a:pt x="43181" y="28529"/>
                  </a:lnTo>
                  <a:lnTo>
                    <a:pt x="68612" y="93984"/>
                  </a:lnTo>
                  <a:lnTo>
                    <a:pt x="88604" y="93984"/>
                  </a:lnTo>
                  <a:lnTo>
                    <a:pt x="88604" y="-2209"/>
                  </a:lnTo>
                  <a:lnTo>
                    <a:pt x="75517" y="-2209"/>
                  </a:lnTo>
                  <a:lnTo>
                    <a:pt x="75517" y="82254"/>
                  </a:lnTo>
                  <a:lnTo>
                    <a:pt x="49958" y="16283"/>
                  </a:lnTo>
                  <a:lnTo>
                    <a:pt x="36488" y="16283"/>
                  </a:lnTo>
                  <a:lnTo>
                    <a:pt x="10930" y="82254"/>
                  </a:lnTo>
                  <a:lnTo>
                    <a:pt x="10930" y="-2209"/>
                  </a:lnTo>
                  <a:lnTo>
                    <a:pt x="-2094" y="-2209"/>
                  </a:lnTo>
                  <a:lnTo>
                    <a:pt x="-2094" y="93984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F8312FDE-BF37-CA15-ABCF-177EB2667E60}"/>
                </a:ext>
              </a:extLst>
            </p:cNvPr>
            <p:cNvSpPr/>
            <p:nvPr/>
          </p:nvSpPr>
          <p:spPr>
            <a:xfrm flipV="1">
              <a:off x="7367700" y="2721160"/>
              <a:ext cx="9064" cy="8796"/>
            </a:xfrm>
            <a:custGeom>
              <a:avLst/>
              <a:gdLst/>
              <a:ahLst/>
              <a:cxnLst/>
              <a:rect l="l" t="t" r="r" b="b"/>
              <a:pathLst>
                <a:path w="9064" h="8796"/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CADDE36C-FBCC-7D81-9434-994C21797173}"/>
                </a:ext>
              </a:extLst>
            </p:cNvPr>
            <p:cNvSpPr/>
            <p:nvPr/>
          </p:nvSpPr>
          <p:spPr>
            <a:xfrm flipV="1">
              <a:off x="7423733" y="2620906"/>
              <a:ext cx="12216" cy="100254"/>
            </a:xfrm>
            <a:custGeom>
              <a:avLst/>
              <a:gdLst>
                <a:gd name="connsiteX0" fmla="*/ -209 w 12216"/>
                <a:gd name="connsiteY0" fmla="*/ 97947 h 100254"/>
                <a:gd name="connsiteX1" fmla="*/ 12008 w 12216"/>
                <a:gd name="connsiteY1" fmla="*/ 97947 h 100254"/>
                <a:gd name="connsiteX2" fmla="*/ 12008 w 12216"/>
                <a:gd name="connsiteY2" fmla="*/ -2308 h 100254"/>
                <a:gd name="connsiteX3" fmla="*/ -209 w 12216"/>
                <a:gd name="connsiteY3" fmla="*/ -2308 h 100254"/>
                <a:gd name="connsiteX4" fmla="*/ -209 w 12216"/>
                <a:gd name="connsiteY4" fmla="*/ 97947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6" h="100254">
                  <a:moveTo>
                    <a:pt x="-209" y="97947"/>
                  </a:moveTo>
                  <a:lnTo>
                    <a:pt x="12008" y="97947"/>
                  </a:lnTo>
                  <a:lnTo>
                    <a:pt x="12008" y="-2308"/>
                  </a:lnTo>
                  <a:lnTo>
                    <a:pt x="-209" y="-2308"/>
                  </a:lnTo>
                  <a:lnTo>
                    <a:pt x="-209" y="97947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CFAF635F-C382-11F9-832C-B8E194353A0D}"/>
                </a:ext>
              </a:extLst>
            </p:cNvPr>
            <p:cNvSpPr/>
            <p:nvPr/>
          </p:nvSpPr>
          <p:spPr>
            <a:xfrm flipV="1">
              <a:off x="7461510" y="2620906"/>
              <a:ext cx="12216" cy="100254"/>
            </a:xfrm>
            <a:custGeom>
              <a:avLst/>
              <a:gdLst>
                <a:gd name="connsiteX0" fmla="*/ -205 w 12216"/>
                <a:gd name="connsiteY0" fmla="*/ 69847 h 100254"/>
                <a:gd name="connsiteX1" fmla="*/ 12012 w 12216"/>
                <a:gd name="connsiteY1" fmla="*/ 69847 h 100254"/>
                <a:gd name="connsiteX2" fmla="*/ 12012 w 12216"/>
                <a:gd name="connsiteY2" fmla="*/ -2308 h 100254"/>
                <a:gd name="connsiteX3" fmla="*/ -205 w 12216"/>
                <a:gd name="connsiteY3" fmla="*/ -2308 h 100254"/>
                <a:gd name="connsiteX4" fmla="*/ -205 w 12216"/>
                <a:gd name="connsiteY4" fmla="*/ 69847 h 100254"/>
                <a:gd name="connsiteX5" fmla="*/ -205 w 12216"/>
                <a:gd name="connsiteY5" fmla="*/ 97947 h 100254"/>
                <a:gd name="connsiteX6" fmla="*/ 12012 w 12216"/>
                <a:gd name="connsiteY6" fmla="*/ 97947 h 100254"/>
                <a:gd name="connsiteX7" fmla="*/ 12012 w 12216"/>
                <a:gd name="connsiteY7" fmla="*/ 82918 h 100254"/>
                <a:gd name="connsiteX8" fmla="*/ -205 w 12216"/>
                <a:gd name="connsiteY8" fmla="*/ 82918 h 100254"/>
                <a:gd name="connsiteX9" fmla="*/ -205 w 12216"/>
                <a:gd name="connsiteY9" fmla="*/ 97947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16" h="100254">
                  <a:moveTo>
                    <a:pt x="-205" y="69847"/>
                  </a:moveTo>
                  <a:lnTo>
                    <a:pt x="12012" y="69847"/>
                  </a:lnTo>
                  <a:lnTo>
                    <a:pt x="12012" y="-2308"/>
                  </a:lnTo>
                  <a:lnTo>
                    <a:pt x="-205" y="-2308"/>
                  </a:lnTo>
                  <a:lnTo>
                    <a:pt x="-205" y="69847"/>
                  </a:lnTo>
                  <a:close/>
                  <a:moveTo>
                    <a:pt x="-205" y="97947"/>
                  </a:moveTo>
                  <a:lnTo>
                    <a:pt x="12012" y="97947"/>
                  </a:lnTo>
                  <a:lnTo>
                    <a:pt x="12012" y="82918"/>
                  </a:lnTo>
                  <a:lnTo>
                    <a:pt x="-205" y="82918"/>
                  </a:lnTo>
                  <a:lnTo>
                    <a:pt x="-205" y="97947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6A598D02-71F7-C0AF-32E6-94F92E09B1FF}"/>
                </a:ext>
              </a:extLst>
            </p:cNvPr>
            <p:cNvSpPr/>
            <p:nvPr/>
          </p:nvSpPr>
          <p:spPr>
            <a:xfrm flipV="1">
              <a:off x="7498820" y="2647273"/>
              <a:ext cx="108565" cy="73887"/>
            </a:xfrm>
            <a:custGeom>
              <a:avLst/>
              <a:gdLst>
                <a:gd name="connsiteX0" fmla="*/ 55921 w 108565"/>
                <a:gd name="connsiteY0" fmla="*/ 56635 h 73887"/>
                <a:gd name="connsiteX1" fmla="*/ 66884 w 108565"/>
                <a:gd name="connsiteY1" fmla="*/ 68427 h 73887"/>
                <a:gd name="connsiteX2" fmla="*/ 81884 w 108565"/>
                <a:gd name="connsiteY2" fmla="*/ 72220 h 73887"/>
                <a:gd name="connsiteX3" fmla="*/ 99815 w 108565"/>
                <a:gd name="connsiteY3" fmla="*/ 64324 h 73887"/>
                <a:gd name="connsiteX4" fmla="*/ 106125 w 108565"/>
                <a:gd name="connsiteY4" fmla="*/ 41894 h 73887"/>
                <a:gd name="connsiteX5" fmla="*/ 106125 w 108565"/>
                <a:gd name="connsiteY5" fmla="*/ -1667 h 73887"/>
                <a:gd name="connsiteX6" fmla="*/ 93845 w 108565"/>
                <a:gd name="connsiteY6" fmla="*/ -1667 h 73887"/>
                <a:gd name="connsiteX7" fmla="*/ 93845 w 108565"/>
                <a:gd name="connsiteY7" fmla="*/ 41503 h 73887"/>
                <a:gd name="connsiteX8" fmla="*/ 90042 w 108565"/>
                <a:gd name="connsiteY8" fmla="*/ 56882 h 73887"/>
                <a:gd name="connsiteX9" fmla="*/ 78506 w 108565"/>
                <a:gd name="connsiteY9" fmla="*/ 61912 h 73887"/>
                <a:gd name="connsiteX10" fmla="*/ 63485 w 108565"/>
                <a:gd name="connsiteY10" fmla="*/ 55789 h 73887"/>
                <a:gd name="connsiteX11" fmla="*/ 57982 w 108565"/>
                <a:gd name="connsiteY11" fmla="*/ 39111 h 73887"/>
                <a:gd name="connsiteX12" fmla="*/ 57982 w 108565"/>
                <a:gd name="connsiteY12" fmla="*/ -1667 h 73887"/>
                <a:gd name="connsiteX13" fmla="*/ 45702 w 108565"/>
                <a:gd name="connsiteY13" fmla="*/ -1667 h 73887"/>
                <a:gd name="connsiteX14" fmla="*/ 45702 w 108565"/>
                <a:gd name="connsiteY14" fmla="*/ 41503 h 73887"/>
                <a:gd name="connsiteX15" fmla="*/ 41921 w 108565"/>
                <a:gd name="connsiteY15" fmla="*/ 56923 h 73887"/>
                <a:gd name="connsiteX16" fmla="*/ 30235 w 108565"/>
                <a:gd name="connsiteY16" fmla="*/ 61912 h 73887"/>
                <a:gd name="connsiteX17" fmla="*/ 15342 w 108565"/>
                <a:gd name="connsiteY17" fmla="*/ 55769 h 73887"/>
                <a:gd name="connsiteX18" fmla="*/ 9839 w 108565"/>
                <a:gd name="connsiteY18" fmla="*/ 39111 h 73887"/>
                <a:gd name="connsiteX19" fmla="*/ 9839 w 108565"/>
                <a:gd name="connsiteY19" fmla="*/ -1667 h 73887"/>
                <a:gd name="connsiteX20" fmla="*/ -2441 w 108565"/>
                <a:gd name="connsiteY20" fmla="*/ -1667 h 73887"/>
                <a:gd name="connsiteX21" fmla="*/ -2441 w 108565"/>
                <a:gd name="connsiteY21" fmla="*/ 70488 h 73887"/>
                <a:gd name="connsiteX22" fmla="*/ 9839 w 108565"/>
                <a:gd name="connsiteY22" fmla="*/ 70488 h 73887"/>
                <a:gd name="connsiteX23" fmla="*/ 9839 w 108565"/>
                <a:gd name="connsiteY23" fmla="*/ 59273 h 73887"/>
                <a:gd name="connsiteX24" fmla="*/ 19867 w 108565"/>
                <a:gd name="connsiteY24" fmla="*/ 69066 h 73887"/>
                <a:gd name="connsiteX25" fmla="*/ 33741 w 108565"/>
                <a:gd name="connsiteY25" fmla="*/ 72220 h 73887"/>
                <a:gd name="connsiteX26" fmla="*/ 47529 w 108565"/>
                <a:gd name="connsiteY26" fmla="*/ 68221 h 73887"/>
                <a:gd name="connsiteX27" fmla="*/ 55921 w 108565"/>
                <a:gd name="connsiteY27" fmla="*/ 56635 h 7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565" h="73887">
                  <a:moveTo>
                    <a:pt x="55921" y="56635"/>
                  </a:moveTo>
                  <a:cubicBezTo>
                    <a:pt x="58981" y="61967"/>
                    <a:pt x="62635" y="65898"/>
                    <a:pt x="66884" y="68427"/>
                  </a:cubicBezTo>
                  <a:cubicBezTo>
                    <a:pt x="71133" y="70956"/>
                    <a:pt x="76133" y="72220"/>
                    <a:pt x="81884" y="72220"/>
                  </a:cubicBezTo>
                  <a:cubicBezTo>
                    <a:pt x="89631" y="72220"/>
                    <a:pt x="95609" y="69588"/>
                    <a:pt x="99815" y="64324"/>
                  </a:cubicBezTo>
                  <a:cubicBezTo>
                    <a:pt x="104022" y="59074"/>
                    <a:pt x="106125" y="51598"/>
                    <a:pt x="106125" y="41894"/>
                  </a:cubicBezTo>
                  <a:lnTo>
                    <a:pt x="106125" y="-1667"/>
                  </a:lnTo>
                  <a:lnTo>
                    <a:pt x="93845" y="-1667"/>
                  </a:lnTo>
                  <a:lnTo>
                    <a:pt x="93845" y="41503"/>
                  </a:lnTo>
                  <a:cubicBezTo>
                    <a:pt x="93845" y="48416"/>
                    <a:pt x="92577" y="53542"/>
                    <a:pt x="90042" y="56882"/>
                  </a:cubicBezTo>
                  <a:cubicBezTo>
                    <a:pt x="87521" y="60236"/>
                    <a:pt x="83675" y="61912"/>
                    <a:pt x="78506" y="61912"/>
                  </a:cubicBezTo>
                  <a:cubicBezTo>
                    <a:pt x="72174" y="61912"/>
                    <a:pt x="67167" y="59871"/>
                    <a:pt x="63485" y="55789"/>
                  </a:cubicBezTo>
                  <a:cubicBezTo>
                    <a:pt x="59816" y="51721"/>
                    <a:pt x="57982" y="46162"/>
                    <a:pt x="57982" y="39111"/>
                  </a:cubicBezTo>
                  <a:lnTo>
                    <a:pt x="57982" y="-1667"/>
                  </a:lnTo>
                  <a:lnTo>
                    <a:pt x="45702" y="-1667"/>
                  </a:lnTo>
                  <a:lnTo>
                    <a:pt x="45702" y="41503"/>
                  </a:lnTo>
                  <a:cubicBezTo>
                    <a:pt x="45702" y="48457"/>
                    <a:pt x="44442" y="53597"/>
                    <a:pt x="41921" y="56923"/>
                  </a:cubicBezTo>
                  <a:cubicBezTo>
                    <a:pt x="39399" y="60249"/>
                    <a:pt x="35504" y="61912"/>
                    <a:pt x="30235" y="61912"/>
                  </a:cubicBezTo>
                  <a:cubicBezTo>
                    <a:pt x="23989" y="61912"/>
                    <a:pt x="19025" y="59865"/>
                    <a:pt x="15342" y="55769"/>
                  </a:cubicBezTo>
                  <a:cubicBezTo>
                    <a:pt x="11674" y="51673"/>
                    <a:pt x="9839" y="46121"/>
                    <a:pt x="9839" y="39111"/>
                  </a:cubicBezTo>
                  <a:lnTo>
                    <a:pt x="9839" y="-1667"/>
                  </a:lnTo>
                  <a:lnTo>
                    <a:pt x="-2441" y="-1667"/>
                  </a:lnTo>
                  <a:lnTo>
                    <a:pt x="-2441" y="70488"/>
                  </a:lnTo>
                  <a:lnTo>
                    <a:pt x="9839" y="70488"/>
                  </a:lnTo>
                  <a:lnTo>
                    <a:pt x="9839" y="59273"/>
                  </a:lnTo>
                  <a:cubicBezTo>
                    <a:pt x="12630" y="63699"/>
                    <a:pt x="15972" y="66963"/>
                    <a:pt x="19867" y="69066"/>
                  </a:cubicBezTo>
                  <a:cubicBezTo>
                    <a:pt x="23762" y="71169"/>
                    <a:pt x="28387" y="72220"/>
                    <a:pt x="33741" y="72220"/>
                  </a:cubicBezTo>
                  <a:cubicBezTo>
                    <a:pt x="39152" y="72220"/>
                    <a:pt x="43748" y="70887"/>
                    <a:pt x="47529" y="68221"/>
                  </a:cubicBezTo>
                  <a:cubicBezTo>
                    <a:pt x="51311" y="65568"/>
                    <a:pt x="54109" y="61706"/>
                    <a:pt x="55921" y="56635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90756E0D-EDD4-3D42-338F-3BF65120E49C}"/>
                </a:ext>
              </a:extLst>
            </p:cNvPr>
            <p:cNvSpPr/>
            <p:nvPr/>
          </p:nvSpPr>
          <p:spPr>
            <a:xfrm flipV="1">
              <a:off x="7631741" y="2620906"/>
              <a:ext cx="12216" cy="100254"/>
            </a:xfrm>
            <a:custGeom>
              <a:avLst/>
              <a:gdLst>
                <a:gd name="connsiteX0" fmla="*/ -186 w 12216"/>
                <a:gd name="connsiteY0" fmla="*/ 69847 h 100254"/>
                <a:gd name="connsiteX1" fmla="*/ 12031 w 12216"/>
                <a:gd name="connsiteY1" fmla="*/ 69847 h 100254"/>
                <a:gd name="connsiteX2" fmla="*/ 12031 w 12216"/>
                <a:gd name="connsiteY2" fmla="*/ -2308 h 100254"/>
                <a:gd name="connsiteX3" fmla="*/ -186 w 12216"/>
                <a:gd name="connsiteY3" fmla="*/ -2308 h 100254"/>
                <a:gd name="connsiteX4" fmla="*/ -186 w 12216"/>
                <a:gd name="connsiteY4" fmla="*/ 69847 h 100254"/>
                <a:gd name="connsiteX5" fmla="*/ -186 w 12216"/>
                <a:gd name="connsiteY5" fmla="*/ 97947 h 100254"/>
                <a:gd name="connsiteX6" fmla="*/ 12031 w 12216"/>
                <a:gd name="connsiteY6" fmla="*/ 97947 h 100254"/>
                <a:gd name="connsiteX7" fmla="*/ 12031 w 12216"/>
                <a:gd name="connsiteY7" fmla="*/ 82918 h 100254"/>
                <a:gd name="connsiteX8" fmla="*/ -186 w 12216"/>
                <a:gd name="connsiteY8" fmla="*/ 82918 h 100254"/>
                <a:gd name="connsiteX9" fmla="*/ -186 w 12216"/>
                <a:gd name="connsiteY9" fmla="*/ 97947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16" h="100254">
                  <a:moveTo>
                    <a:pt x="-186" y="69847"/>
                  </a:moveTo>
                  <a:lnTo>
                    <a:pt x="12031" y="69847"/>
                  </a:lnTo>
                  <a:lnTo>
                    <a:pt x="12031" y="-2308"/>
                  </a:lnTo>
                  <a:lnTo>
                    <a:pt x="-186" y="-2308"/>
                  </a:lnTo>
                  <a:lnTo>
                    <a:pt x="-186" y="69847"/>
                  </a:lnTo>
                  <a:close/>
                  <a:moveTo>
                    <a:pt x="-186" y="97947"/>
                  </a:moveTo>
                  <a:lnTo>
                    <a:pt x="12031" y="97947"/>
                  </a:lnTo>
                  <a:lnTo>
                    <a:pt x="12031" y="82918"/>
                  </a:lnTo>
                  <a:lnTo>
                    <a:pt x="-186" y="82918"/>
                  </a:lnTo>
                  <a:lnTo>
                    <a:pt x="-186" y="97947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22CFD24E-06BD-0E46-5A68-A1AA9BC5A72F}"/>
                </a:ext>
              </a:extLst>
            </p:cNvPr>
            <p:cNvSpPr/>
            <p:nvPr/>
          </p:nvSpPr>
          <p:spPr>
            <a:xfrm flipV="1">
              <a:off x="7660362" y="2628513"/>
              <a:ext cx="46400" cy="92647"/>
            </a:xfrm>
            <a:custGeom>
              <a:avLst/>
              <a:gdLst>
                <a:gd name="connsiteX0" fmla="*/ 20692 w 46400"/>
                <a:gd name="connsiteY0" fmla="*/ 90525 h 92647"/>
                <a:gd name="connsiteX1" fmla="*/ 20692 w 46400"/>
                <a:gd name="connsiteY1" fmla="*/ 70032 h 92647"/>
                <a:gd name="connsiteX2" fmla="*/ 45846 w 46400"/>
                <a:gd name="connsiteY2" fmla="*/ 70032 h 92647"/>
                <a:gd name="connsiteX3" fmla="*/ 45846 w 46400"/>
                <a:gd name="connsiteY3" fmla="*/ 60817 h 92647"/>
                <a:gd name="connsiteX4" fmla="*/ 20692 w 46400"/>
                <a:gd name="connsiteY4" fmla="*/ 60817 h 92647"/>
                <a:gd name="connsiteX5" fmla="*/ 20692 w 46400"/>
                <a:gd name="connsiteY5" fmla="*/ 21647 h 92647"/>
                <a:gd name="connsiteX6" fmla="*/ 23177 w 46400"/>
                <a:gd name="connsiteY6" fmla="*/ 10308 h 92647"/>
                <a:gd name="connsiteX7" fmla="*/ 33311 w 46400"/>
                <a:gd name="connsiteY7" fmla="*/ 7793 h 92647"/>
                <a:gd name="connsiteX8" fmla="*/ 45846 w 46400"/>
                <a:gd name="connsiteY8" fmla="*/ 7793 h 92647"/>
                <a:gd name="connsiteX9" fmla="*/ 45846 w 46400"/>
                <a:gd name="connsiteY9" fmla="*/ -2123 h 92647"/>
                <a:gd name="connsiteX10" fmla="*/ 33311 w 46400"/>
                <a:gd name="connsiteY10" fmla="*/ -2123 h 92647"/>
                <a:gd name="connsiteX11" fmla="*/ 13787 w 46400"/>
                <a:gd name="connsiteY11" fmla="*/ 2990 h 92647"/>
                <a:gd name="connsiteX12" fmla="*/ 8411 w 46400"/>
                <a:gd name="connsiteY12" fmla="*/ 21647 h 92647"/>
                <a:gd name="connsiteX13" fmla="*/ 8411 w 46400"/>
                <a:gd name="connsiteY13" fmla="*/ 60817 h 92647"/>
                <a:gd name="connsiteX14" fmla="*/ -554 w 46400"/>
                <a:gd name="connsiteY14" fmla="*/ 60817 h 92647"/>
                <a:gd name="connsiteX15" fmla="*/ -554 w 46400"/>
                <a:gd name="connsiteY15" fmla="*/ 70032 h 92647"/>
                <a:gd name="connsiteX16" fmla="*/ 8411 w 46400"/>
                <a:gd name="connsiteY16" fmla="*/ 70032 h 92647"/>
                <a:gd name="connsiteX17" fmla="*/ 8411 w 46400"/>
                <a:gd name="connsiteY17" fmla="*/ 90525 h 92647"/>
                <a:gd name="connsiteX18" fmla="*/ 20692 w 46400"/>
                <a:gd name="connsiteY18" fmla="*/ 90525 h 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400" h="92647">
                  <a:moveTo>
                    <a:pt x="20692" y="90525"/>
                  </a:moveTo>
                  <a:lnTo>
                    <a:pt x="20692" y="70032"/>
                  </a:lnTo>
                  <a:lnTo>
                    <a:pt x="45846" y="70032"/>
                  </a:lnTo>
                  <a:lnTo>
                    <a:pt x="45846" y="60817"/>
                  </a:lnTo>
                  <a:lnTo>
                    <a:pt x="20692" y="60817"/>
                  </a:lnTo>
                  <a:lnTo>
                    <a:pt x="20692" y="21647"/>
                  </a:lnTo>
                  <a:cubicBezTo>
                    <a:pt x="20692" y="15765"/>
                    <a:pt x="21520" y="11985"/>
                    <a:pt x="23177" y="10308"/>
                  </a:cubicBezTo>
                  <a:cubicBezTo>
                    <a:pt x="24834" y="8632"/>
                    <a:pt x="28213" y="7793"/>
                    <a:pt x="33311" y="7793"/>
                  </a:cubicBezTo>
                  <a:lnTo>
                    <a:pt x="45846" y="7793"/>
                  </a:lnTo>
                  <a:lnTo>
                    <a:pt x="45846" y="-2123"/>
                  </a:lnTo>
                  <a:lnTo>
                    <a:pt x="33311" y="-2123"/>
                  </a:lnTo>
                  <a:cubicBezTo>
                    <a:pt x="23878" y="-2123"/>
                    <a:pt x="17370" y="-419"/>
                    <a:pt x="13787" y="2990"/>
                  </a:cubicBezTo>
                  <a:cubicBezTo>
                    <a:pt x="10203" y="6412"/>
                    <a:pt x="8411" y="12631"/>
                    <a:pt x="8411" y="21647"/>
                  </a:cubicBezTo>
                  <a:lnTo>
                    <a:pt x="8411" y="60817"/>
                  </a:lnTo>
                  <a:lnTo>
                    <a:pt x="-554" y="60817"/>
                  </a:lnTo>
                  <a:lnTo>
                    <a:pt x="-554" y="70032"/>
                  </a:lnTo>
                  <a:lnTo>
                    <a:pt x="8411" y="70032"/>
                  </a:lnTo>
                  <a:lnTo>
                    <a:pt x="8411" y="90525"/>
                  </a:lnTo>
                  <a:lnTo>
                    <a:pt x="20692" y="90525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62BF8D-C4DF-D40D-E4DC-4520E5B00396}"/>
              </a:ext>
            </a:extLst>
          </p:cNvPr>
          <p:cNvSpPr txBox="1">
            <a:spLocks/>
          </p:cNvSpPr>
          <p:nvPr/>
        </p:nvSpPr>
        <p:spPr>
          <a:xfrm>
            <a:off x="365621" y="3333608"/>
            <a:ext cx="8352000" cy="3185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Comparing hash to sort based aggregation for different number of unique elements/groups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Sorting is inefficient for small number of output elements but performance remains constant for a growing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Few elements cannot be partitioned efficiently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Hash aggregation faster for smaller number of output elements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Execution time increases for hash aggregation because steps are repeated if output does not fit in SPM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7F2B01-B306-BC0C-C5AF-CB18F63D3983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14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0726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6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DC2C-66D8-540F-CA85-C949DADF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</a:t>
            </a:r>
          </a:p>
        </p:txBody>
      </p:sp>
      <p:sp>
        <p:nvSpPr>
          <p:cNvPr id="5" name="Freihandform: Form 4">
            <a:extLst>
              <a:ext uri="{FF2B5EF4-FFF2-40B4-BE49-F238E27FC236}">
                <a16:creationId xmlns:a16="http://schemas.microsoft.com/office/drawing/2014/main" id="{A4BB5481-0602-16F5-807D-4B0A91BBBF07}"/>
              </a:ext>
            </a:extLst>
          </p:cNvPr>
          <p:cNvSpPr/>
          <p:nvPr/>
        </p:nvSpPr>
        <p:spPr>
          <a:xfrm>
            <a:off x="1248044" y="1461065"/>
            <a:ext cx="6647912" cy="1697946"/>
          </a:xfrm>
          <a:custGeom>
            <a:avLst/>
            <a:gdLst>
              <a:gd name="connsiteX0" fmla="*/ 0 w 6647912"/>
              <a:gd name="connsiteY0" fmla="*/ 1697946 h 1697946"/>
              <a:gd name="connsiteX1" fmla="*/ 6647912 w 6647912"/>
              <a:gd name="connsiteY1" fmla="*/ 1697946 h 1697946"/>
              <a:gd name="connsiteX2" fmla="*/ 6647912 w 6647912"/>
              <a:gd name="connsiteY2" fmla="*/ 0 h 1697946"/>
              <a:gd name="connsiteX3" fmla="*/ 0 w 6647912"/>
              <a:gd name="connsiteY3" fmla="*/ 0 h 1697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912" h="1697946">
                <a:moveTo>
                  <a:pt x="0" y="1697946"/>
                </a:moveTo>
                <a:lnTo>
                  <a:pt x="6647912" y="1697946"/>
                </a:lnTo>
                <a:lnTo>
                  <a:pt x="664791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057" cap="flat">
            <a:noFill/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5DD8BE59-82B4-F345-89BB-548F383AD172}"/>
              </a:ext>
            </a:extLst>
          </p:cNvPr>
          <p:cNvSpPr/>
          <p:nvPr/>
        </p:nvSpPr>
        <p:spPr>
          <a:xfrm>
            <a:off x="1762546" y="1648212"/>
            <a:ext cx="6069828" cy="1219139"/>
          </a:xfrm>
          <a:custGeom>
            <a:avLst/>
            <a:gdLst>
              <a:gd name="connsiteX0" fmla="*/ 0 w 6069828"/>
              <a:gd name="connsiteY0" fmla="*/ 1219139 h 1219139"/>
              <a:gd name="connsiteX1" fmla="*/ 6069829 w 6069828"/>
              <a:gd name="connsiteY1" fmla="*/ 1219139 h 1219139"/>
              <a:gd name="connsiteX2" fmla="*/ 6069829 w 6069828"/>
              <a:gd name="connsiteY2" fmla="*/ 0 h 1219139"/>
              <a:gd name="connsiteX3" fmla="*/ 0 w 6069828"/>
              <a:gd name="connsiteY3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9828" h="1219139">
                <a:moveTo>
                  <a:pt x="0" y="1219139"/>
                </a:moveTo>
                <a:lnTo>
                  <a:pt x="6069829" y="1219139"/>
                </a:lnTo>
                <a:lnTo>
                  <a:pt x="606982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057" cap="flat">
            <a:noFill/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9" name="Content Placeholder 3">
            <a:extLst>
              <a:ext uri="{FF2B5EF4-FFF2-40B4-BE49-F238E27FC236}">
                <a16:creationId xmlns:a16="http://schemas.microsoft.com/office/drawing/2014/main" id="{92BAA53A-840E-223D-BAE1-A9EAA80247C2}"/>
              </a:ext>
            </a:extLst>
          </p:cNvPr>
          <p:cNvGrpSpPr/>
          <p:nvPr/>
        </p:nvGrpSpPr>
        <p:grpSpPr>
          <a:xfrm>
            <a:off x="1923613" y="1648212"/>
            <a:ext cx="5840099" cy="1571286"/>
            <a:chOff x="1923613" y="1648212"/>
            <a:chExt cx="5840099" cy="1571286"/>
          </a:xfrm>
        </p:grpSpPr>
        <p:grpSp>
          <p:nvGrpSpPr>
            <p:cNvPr id="10" name="Content Placeholder 3">
              <a:extLst>
                <a:ext uri="{FF2B5EF4-FFF2-40B4-BE49-F238E27FC236}">
                  <a16:creationId xmlns:a16="http://schemas.microsoft.com/office/drawing/2014/main" id="{AB1FD2CB-F34A-4BF5-4AE5-0F598803BBCA}"/>
                </a:ext>
              </a:extLst>
            </p:cNvPr>
            <p:cNvGrpSpPr/>
            <p:nvPr/>
          </p:nvGrpSpPr>
          <p:grpSpPr>
            <a:xfrm>
              <a:off x="1923613" y="1648212"/>
              <a:ext cx="232720" cy="1382845"/>
              <a:chOff x="1923613" y="1648212"/>
              <a:chExt cx="232720" cy="1382845"/>
            </a:xfrm>
          </p:grpSpPr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E8BDBCC-B3E4-8D52-B9DC-3B374A97C944}"/>
                  </a:ext>
                </a:extLst>
              </p:cNvPr>
              <p:cNvSpPr/>
              <p:nvPr/>
            </p:nvSpPr>
            <p:spPr>
              <a:xfrm>
                <a:off x="2038446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E53846BF-3AEC-CA32-84B8-F64713AB3B26}"/>
                  </a:ext>
                </a:extLst>
              </p:cNvPr>
              <p:cNvSpPr/>
              <p:nvPr/>
            </p:nvSpPr>
            <p:spPr>
              <a:xfrm>
                <a:off x="2038446" y="2867352"/>
                <a:ext cx="9064" cy="30786"/>
              </a:xfrm>
              <a:custGeom>
                <a:avLst/>
                <a:gdLst>
                  <a:gd name="connsiteX0" fmla="*/ 87 w 9064"/>
                  <a:gd name="connsiteY0" fmla="*/ 146 h 30786"/>
                  <a:gd name="connsiteX1" fmla="*/ 87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87" y="146"/>
                    </a:moveTo>
                    <a:lnTo>
                      <a:pt x="87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13" name="Content Placeholder 3">
                <a:extLst>
                  <a:ext uri="{FF2B5EF4-FFF2-40B4-BE49-F238E27FC236}">
                    <a16:creationId xmlns:a16="http://schemas.microsoft.com/office/drawing/2014/main" id="{0DF85964-6F2A-2ABF-4E2A-7E8D0B62EBC1}"/>
                  </a:ext>
                </a:extLst>
              </p:cNvPr>
              <p:cNvGrpSpPr/>
              <p:nvPr/>
            </p:nvGrpSpPr>
            <p:grpSpPr>
              <a:xfrm>
                <a:off x="1923613" y="2931257"/>
                <a:ext cx="232720" cy="99801"/>
                <a:chOff x="1923613" y="2931257"/>
                <a:chExt cx="232720" cy="99801"/>
              </a:xfrm>
              <a:solidFill>
                <a:srgbClr val="000000"/>
              </a:solidFill>
            </p:grpSpPr>
            <p:sp>
              <p:nvSpPr>
                <p:cNvPr id="14" name="Freihandform: Form 13">
                  <a:extLst>
                    <a:ext uri="{FF2B5EF4-FFF2-40B4-BE49-F238E27FC236}">
                      <a16:creationId xmlns:a16="http://schemas.microsoft.com/office/drawing/2014/main" id="{033C17D0-9D46-47CB-A43D-BD5691C944AD}"/>
                    </a:ext>
                  </a:extLst>
                </p:cNvPr>
                <p:cNvSpPr/>
                <p:nvPr/>
              </p:nvSpPr>
              <p:spPr>
                <a:xfrm flipV="1">
                  <a:off x="1923613" y="2932989"/>
                  <a:ext cx="59020" cy="96193"/>
                </a:xfrm>
                <a:custGeom>
                  <a:avLst/>
                  <a:gdLst>
                    <a:gd name="connsiteX0" fmla="*/ -81 w 59020"/>
                    <a:gd name="connsiteY0" fmla="*/ 8773 h 96193"/>
                    <a:gd name="connsiteX1" fmla="*/ 21823 w 59020"/>
                    <a:gd name="connsiteY1" fmla="*/ 8773 h 96193"/>
                    <a:gd name="connsiteX2" fmla="*/ 21823 w 59020"/>
                    <a:gd name="connsiteY2" fmla="*/ 82165 h 96193"/>
                    <a:gd name="connsiteX3" fmla="*/ -2014 w 59020"/>
                    <a:gd name="connsiteY3" fmla="*/ 77527 h 96193"/>
                    <a:gd name="connsiteX4" fmla="*/ -2014 w 59020"/>
                    <a:gd name="connsiteY4" fmla="*/ 89381 h 96193"/>
                    <a:gd name="connsiteX5" fmla="*/ 21696 w 59020"/>
                    <a:gd name="connsiteY5" fmla="*/ 94019 h 96193"/>
                    <a:gd name="connsiteX6" fmla="*/ 35102 w 59020"/>
                    <a:gd name="connsiteY6" fmla="*/ 94019 h 96193"/>
                    <a:gd name="connsiteX7" fmla="*/ 35102 w 59020"/>
                    <a:gd name="connsiteY7" fmla="*/ 8773 h 96193"/>
                    <a:gd name="connsiteX8" fmla="*/ 57006 w 59020"/>
                    <a:gd name="connsiteY8" fmla="*/ 8773 h 96193"/>
                    <a:gd name="connsiteX9" fmla="*/ 57006 w 59020"/>
                    <a:gd name="connsiteY9" fmla="*/ -2174 h 96193"/>
                    <a:gd name="connsiteX10" fmla="*/ -81 w 59020"/>
                    <a:gd name="connsiteY10" fmla="*/ -2174 h 96193"/>
                    <a:gd name="connsiteX11" fmla="*/ -81 w 59020"/>
                    <a:gd name="connsiteY11" fmla="*/ 8773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20" h="96193">
                      <a:moveTo>
                        <a:pt x="-81" y="8773"/>
                      </a:moveTo>
                      <a:lnTo>
                        <a:pt x="21823" y="8773"/>
                      </a:lnTo>
                      <a:lnTo>
                        <a:pt x="21823" y="82165"/>
                      </a:lnTo>
                      <a:lnTo>
                        <a:pt x="-2014" y="77527"/>
                      </a:lnTo>
                      <a:lnTo>
                        <a:pt x="-2014" y="89381"/>
                      </a:lnTo>
                      <a:lnTo>
                        <a:pt x="21696" y="94019"/>
                      </a:lnTo>
                      <a:lnTo>
                        <a:pt x="35102" y="94019"/>
                      </a:lnTo>
                      <a:lnTo>
                        <a:pt x="35102" y="8773"/>
                      </a:lnTo>
                      <a:lnTo>
                        <a:pt x="57006" y="8773"/>
                      </a:lnTo>
                      <a:lnTo>
                        <a:pt x="57006" y="-2174"/>
                      </a:lnTo>
                      <a:lnTo>
                        <a:pt x="-81" y="-2174"/>
                      </a:lnTo>
                      <a:lnTo>
                        <a:pt x="-81" y="87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5" name="Freihandform: Form 14">
                  <a:extLst>
                    <a:ext uri="{FF2B5EF4-FFF2-40B4-BE49-F238E27FC236}">
                      <a16:creationId xmlns:a16="http://schemas.microsoft.com/office/drawing/2014/main" id="{E65096DA-846A-9F2E-E513-24D932C69D9B}"/>
                    </a:ext>
                  </a:extLst>
                </p:cNvPr>
                <p:cNvSpPr/>
                <p:nvPr/>
              </p:nvSpPr>
              <p:spPr>
                <a:xfrm flipV="1">
                  <a:off x="2005152" y="2931257"/>
                  <a:ext cx="62929" cy="97925"/>
                </a:xfrm>
                <a:custGeom>
                  <a:avLst/>
                  <a:gdLst>
                    <a:gd name="connsiteX0" fmla="*/ 14262 w 62929"/>
                    <a:gd name="connsiteY0" fmla="*/ 8731 h 97925"/>
                    <a:gd name="connsiteX1" fmla="*/ 61067 w 62929"/>
                    <a:gd name="connsiteY1" fmla="*/ 8731 h 97925"/>
                    <a:gd name="connsiteX2" fmla="*/ 61067 w 62929"/>
                    <a:gd name="connsiteY2" fmla="*/ -2216 h 97925"/>
                    <a:gd name="connsiteX3" fmla="*/ -1863 w 62929"/>
                    <a:gd name="connsiteY3" fmla="*/ -2216 h 97925"/>
                    <a:gd name="connsiteX4" fmla="*/ -1863 w 62929"/>
                    <a:gd name="connsiteY4" fmla="*/ 8731 h 97925"/>
                    <a:gd name="connsiteX5" fmla="*/ 18936 w 62929"/>
                    <a:gd name="connsiteY5" fmla="*/ 29305 h 97925"/>
                    <a:gd name="connsiteX6" fmla="*/ 35508 w 62929"/>
                    <a:gd name="connsiteY6" fmla="*/ 45984 h 97925"/>
                    <a:gd name="connsiteX7" fmla="*/ 44495 w 62929"/>
                    <a:gd name="connsiteY7" fmla="*/ 57858 h 97925"/>
                    <a:gd name="connsiteX8" fmla="*/ 47066 w 62929"/>
                    <a:gd name="connsiteY8" fmla="*/ 67424 h 97925"/>
                    <a:gd name="connsiteX9" fmla="*/ 41521 w 62929"/>
                    <a:gd name="connsiteY9" fmla="*/ 79917 h 97925"/>
                    <a:gd name="connsiteX10" fmla="*/ 27074 w 62929"/>
                    <a:gd name="connsiteY10" fmla="*/ 84762 h 97925"/>
                    <a:gd name="connsiteX11" fmla="*/ 13752 w 62929"/>
                    <a:gd name="connsiteY11" fmla="*/ 82638 h 97925"/>
                    <a:gd name="connsiteX12" fmla="*/ -1205 w 62929"/>
                    <a:gd name="connsiteY12" fmla="*/ 76186 h 97925"/>
                    <a:gd name="connsiteX13" fmla="*/ -1205 w 62929"/>
                    <a:gd name="connsiteY13" fmla="*/ 89339 h 97925"/>
                    <a:gd name="connsiteX14" fmla="*/ 13922 w 62929"/>
                    <a:gd name="connsiteY14" fmla="*/ 94101 h 97925"/>
                    <a:gd name="connsiteX15" fmla="*/ 26819 w 62929"/>
                    <a:gd name="connsiteY15" fmla="*/ 95709 h 97925"/>
                    <a:gd name="connsiteX16" fmla="*/ 51379 w 62929"/>
                    <a:gd name="connsiteY16" fmla="*/ 88225 h 97925"/>
                    <a:gd name="connsiteX17" fmla="*/ 60536 w 62929"/>
                    <a:gd name="connsiteY17" fmla="*/ 68269 h 97925"/>
                    <a:gd name="connsiteX18" fmla="*/ 58241 w 62929"/>
                    <a:gd name="connsiteY18" fmla="*/ 57013 h 97925"/>
                    <a:gd name="connsiteX19" fmla="*/ 49913 w 62929"/>
                    <a:gd name="connsiteY19" fmla="*/ 44499 h 97925"/>
                    <a:gd name="connsiteX20" fmla="*/ 39354 w 62929"/>
                    <a:gd name="connsiteY20" fmla="*/ 33696 h 97925"/>
                    <a:gd name="connsiteX21" fmla="*/ 14262 w 62929"/>
                    <a:gd name="connsiteY21" fmla="*/ 8731 h 9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929" h="97925">
                      <a:moveTo>
                        <a:pt x="14262" y="8731"/>
                      </a:moveTo>
                      <a:lnTo>
                        <a:pt x="61067" y="8731"/>
                      </a:lnTo>
                      <a:lnTo>
                        <a:pt x="61067" y="-2216"/>
                      </a:lnTo>
                      <a:lnTo>
                        <a:pt x="-1863" y="-2216"/>
                      </a:lnTo>
                      <a:lnTo>
                        <a:pt x="-1863" y="8731"/>
                      </a:lnTo>
                      <a:cubicBezTo>
                        <a:pt x="3222" y="13843"/>
                        <a:pt x="10155" y="20702"/>
                        <a:pt x="18936" y="29305"/>
                      </a:cubicBezTo>
                      <a:cubicBezTo>
                        <a:pt x="27732" y="37923"/>
                        <a:pt x="33256" y="43482"/>
                        <a:pt x="35508" y="45984"/>
                      </a:cubicBezTo>
                      <a:cubicBezTo>
                        <a:pt x="39800" y="50656"/>
                        <a:pt x="42795" y="54615"/>
                        <a:pt x="44495" y="57858"/>
                      </a:cubicBezTo>
                      <a:cubicBezTo>
                        <a:pt x="46209" y="61102"/>
                        <a:pt x="47066" y="64290"/>
                        <a:pt x="47066" y="67424"/>
                      </a:cubicBezTo>
                      <a:cubicBezTo>
                        <a:pt x="47066" y="72537"/>
                        <a:pt x="45217" y="76701"/>
                        <a:pt x="41521" y="79917"/>
                      </a:cubicBezTo>
                      <a:cubicBezTo>
                        <a:pt x="37824" y="83147"/>
                        <a:pt x="33008" y="84762"/>
                        <a:pt x="27074" y="84762"/>
                      </a:cubicBezTo>
                      <a:cubicBezTo>
                        <a:pt x="22867" y="84762"/>
                        <a:pt x="18427" y="84054"/>
                        <a:pt x="13752" y="82638"/>
                      </a:cubicBezTo>
                      <a:cubicBezTo>
                        <a:pt x="9093" y="81223"/>
                        <a:pt x="4107" y="79072"/>
                        <a:pt x="-1205" y="76186"/>
                      </a:cubicBezTo>
                      <a:lnTo>
                        <a:pt x="-1205" y="89339"/>
                      </a:lnTo>
                      <a:cubicBezTo>
                        <a:pt x="4192" y="91441"/>
                        <a:pt x="9234" y="93029"/>
                        <a:pt x="13922" y="94101"/>
                      </a:cubicBezTo>
                      <a:cubicBezTo>
                        <a:pt x="18625" y="95173"/>
                        <a:pt x="22924" y="95709"/>
                        <a:pt x="26819" y="95709"/>
                      </a:cubicBezTo>
                      <a:cubicBezTo>
                        <a:pt x="37087" y="95709"/>
                        <a:pt x="45274" y="93214"/>
                        <a:pt x="51379" y="88225"/>
                      </a:cubicBezTo>
                      <a:cubicBezTo>
                        <a:pt x="57483" y="83250"/>
                        <a:pt x="60536" y="76598"/>
                        <a:pt x="60536" y="68269"/>
                      </a:cubicBezTo>
                      <a:cubicBezTo>
                        <a:pt x="60536" y="64311"/>
                        <a:pt x="59771" y="60559"/>
                        <a:pt x="58241" y="57013"/>
                      </a:cubicBezTo>
                      <a:cubicBezTo>
                        <a:pt x="56726" y="53481"/>
                        <a:pt x="53949" y="49309"/>
                        <a:pt x="49913" y="44499"/>
                      </a:cubicBezTo>
                      <a:cubicBezTo>
                        <a:pt x="48808" y="43248"/>
                        <a:pt x="45288" y="39648"/>
                        <a:pt x="39354" y="33696"/>
                      </a:cubicBezTo>
                      <a:cubicBezTo>
                        <a:pt x="33433" y="27745"/>
                        <a:pt x="25069" y="19423"/>
                        <a:pt x="14262" y="87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16" name="Freihandform: Form 15">
                  <a:extLst>
                    <a:ext uri="{FF2B5EF4-FFF2-40B4-BE49-F238E27FC236}">
                      <a16:creationId xmlns:a16="http://schemas.microsoft.com/office/drawing/2014/main" id="{0B0BECFF-9006-3A7D-D699-15E13D0AF11B}"/>
                    </a:ext>
                  </a:extLst>
                </p:cNvPr>
                <p:cNvSpPr/>
                <p:nvPr/>
              </p:nvSpPr>
              <p:spPr>
                <a:xfrm flipV="1">
                  <a:off x="2092193" y="2932989"/>
                  <a:ext cx="64140" cy="98069"/>
                </a:xfrm>
                <a:custGeom>
                  <a:avLst/>
                  <a:gdLst>
                    <a:gd name="connsiteX0" fmla="*/ 2278 w 64140"/>
                    <a:gd name="connsiteY0" fmla="*/ 95941 h 98069"/>
                    <a:gd name="connsiteX1" fmla="*/ 54925 w 64140"/>
                    <a:gd name="connsiteY1" fmla="*/ 95941 h 98069"/>
                    <a:gd name="connsiteX2" fmla="*/ 54925 w 64140"/>
                    <a:gd name="connsiteY2" fmla="*/ 84973 h 98069"/>
                    <a:gd name="connsiteX3" fmla="*/ 14558 w 64140"/>
                    <a:gd name="connsiteY3" fmla="*/ 84973 h 98069"/>
                    <a:gd name="connsiteX4" fmla="*/ 14558 w 64140"/>
                    <a:gd name="connsiteY4" fmla="*/ 61409 h 98069"/>
                    <a:gd name="connsiteX5" fmla="*/ 20380 w 64140"/>
                    <a:gd name="connsiteY5" fmla="*/ 62853 h 98069"/>
                    <a:gd name="connsiteX6" fmla="*/ 26244 w 64140"/>
                    <a:gd name="connsiteY6" fmla="*/ 63327 h 98069"/>
                    <a:gd name="connsiteX7" fmla="*/ 52525 w 64140"/>
                    <a:gd name="connsiteY7" fmla="*/ 54503 h 98069"/>
                    <a:gd name="connsiteX8" fmla="*/ 62234 w 64140"/>
                    <a:gd name="connsiteY8" fmla="*/ 30609 h 98069"/>
                    <a:gd name="connsiteX9" fmla="*/ 52270 w 64140"/>
                    <a:gd name="connsiteY9" fmla="*/ 6468 h 98069"/>
                    <a:gd name="connsiteX10" fmla="*/ 24183 w 64140"/>
                    <a:gd name="connsiteY10" fmla="*/ -2129 h 98069"/>
                    <a:gd name="connsiteX11" fmla="*/ 11457 w 64140"/>
                    <a:gd name="connsiteY11" fmla="*/ -1098 h 98069"/>
                    <a:gd name="connsiteX12" fmla="*/ -1907 w 64140"/>
                    <a:gd name="connsiteY12" fmla="*/ 1995 h 98069"/>
                    <a:gd name="connsiteX13" fmla="*/ -1907 w 64140"/>
                    <a:gd name="connsiteY13" fmla="*/ 15086 h 98069"/>
                    <a:gd name="connsiteX14" fmla="*/ 10437 w 64140"/>
                    <a:gd name="connsiteY14" fmla="*/ 10385 h 98069"/>
                    <a:gd name="connsiteX15" fmla="*/ 23907 w 64140"/>
                    <a:gd name="connsiteY15" fmla="*/ 8839 h 98069"/>
                    <a:gd name="connsiteX16" fmla="*/ 42093 w 64140"/>
                    <a:gd name="connsiteY16" fmla="*/ 14694 h 98069"/>
                    <a:gd name="connsiteX17" fmla="*/ 48807 w 64140"/>
                    <a:gd name="connsiteY17" fmla="*/ 30609 h 98069"/>
                    <a:gd name="connsiteX18" fmla="*/ 42093 w 64140"/>
                    <a:gd name="connsiteY18" fmla="*/ 46504 h 98069"/>
                    <a:gd name="connsiteX19" fmla="*/ 23907 w 64140"/>
                    <a:gd name="connsiteY19" fmla="*/ 52380 h 98069"/>
                    <a:gd name="connsiteX20" fmla="*/ 13177 w 64140"/>
                    <a:gd name="connsiteY20" fmla="*/ 51225 h 98069"/>
                    <a:gd name="connsiteX21" fmla="*/ 2278 w 64140"/>
                    <a:gd name="connsiteY21" fmla="*/ 47617 h 98069"/>
                    <a:gd name="connsiteX22" fmla="*/ 2278 w 64140"/>
                    <a:gd name="connsiteY22" fmla="*/ 95941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78" y="95941"/>
                      </a:moveTo>
                      <a:lnTo>
                        <a:pt x="54925" y="95941"/>
                      </a:lnTo>
                      <a:lnTo>
                        <a:pt x="54925" y="84973"/>
                      </a:lnTo>
                      <a:lnTo>
                        <a:pt x="14558" y="84973"/>
                      </a:lnTo>
                      <a:lnTo>
                        <a:pt x="14558" y="61409"/>
                      </a:lnTo>
                      <a:cubicBezTo>
                        <a:pt x="16499" y="62055"/>
                        <a:pt x="18439" y="62536"/>
                        <a:pt x="20380" y="62853"/>
                      </a:cubicBezTo>
                      <a:cubicBezTo>
                        <a:pt x="22334" y="63169"/>
                        <a:pt x="24289" y="63327"/>
                        <a:pt x="26244" y="63327"/>
                      </a:cubicBezTo>
                      <a:cubicBezTo>
                        <a:pt x="37306" y="63327"/>
                        <a:pt x="46066" y="60385"/>
                        <a:pt x="52525" y="54503"/>
                      </a:cubicBezTo>
                      <a:cubicBezTo>
                        <a:pt x="58998" y="48621"/>
                        <a:pt x="62234" y="40656"/>
                        <a:pt x="62234" y="30609"/>
                      </a:cubicBezTo>
                      <a:cubicBezTo>
                        <a:pt x="62234" y="20260"/>
                        <a:pt x="58913" y="12213"/>
                        <a:pt x="52270" y="6468"/>
                      </a:cubicBezTo>
                      <a:cubicBezTo>
                        <a:pt x="45627" y="737"/>
                        <a:pt x="36265" y="-2129"/>
                        <a:pt x="24183" y="-2129"/>
                      </a:cubicBezTo>
                      <a:cubicBezTo>
                        <a:pt x="20019" y="-2129"/>
                        <a:pt x="15776" y="-1785"/>
                        <a:pt x="11457" y="-1098"/>
                      </a:cubicBezTo>
                      <a:cubicBezTo>
                        <a:pt x="7151" y="-411"/>
                        <a:pt x="2696" y="620"/>
                        <a:pt x="-1907" y="1995"/>
                      </a:cubicBezTo>
                      <a:lnTo>
                        <a:pt x="-1907" y="15086"/>
                      </a:lnTo>
                      <a:cubicBezTo>
                        <a:pt x="2073" y="12983"/>
                        <a:pt x="6188" y="11416"/>
                        <a:pt x="10437" y="10385"/>
                      </a:cubicBezTo>
                      <a:cubicBezTo>
                        <a:pt x="14686" y="9354"/>
                        <a:pt x="19176" y="8839"/>
                        <a:pt x="23907" y="8839"/>
                      </a:cubicBezTo>
                      <a:cubicBezTo>
                        <a:pt x="31569" y="8839"/>
                        <a:pt x="37631" y="10791"/>
                        <a:pt x="42093" y="14694"/>
                      </a:cubicBezTo>
                      <a:cubicBezTo>
                        <a:pt x="46569" y="18597"/>
                        <a:pt x="48807" y="23902"/>
                        <a:pt x="48807" y="30609"/>
                      </a:cubicBezTo>
                      <a:cubicBezTo>
                        <a:pt x="48807" y="37303"/>
                        <a:pt x="46569" y="42601"/>
                        <a:pt x="42093" y="46504"/>
                      </a:cubicBezTo>
                      <a:cubicBezTo>
                        <a:pt x="37631" y="50421"/>
                        <a:pt x="31569" y="52380"/>
                        <a:pt x="23907" y="52380"/>
                      </a:cubicBezTo>
                      <a:cubicBezTo>
                        <a:pt x="20323" y="52380"/>
                        <a:pt x="16747" y="51995"/>
                        <a:pt x="13177" y="51225"/>
                      </a:cubicBezTo>
                      <a:cubicBezTo>
                        <a:pt x="9622" y="50456"/>
                        <a:pt x="5989" y="49253"/>
                        <a:pt x="2278" y="47617"/>
                      </a:cubicBezTo>
                      <a:lnTo>
                        <a:pt x="2278" y="959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17" name="Content Placeholder 3">
              <a:extLst>
                <a:ext uri="{FF2B5EF4-FFF2-40B4-BE49-F238E27FC236}">
                  <a16:creationId xmlns:a16="http://schemas.microsoft.com/office/drawing/2014/main" id="{5FF8BCB0-54E7-72F4-9E86-243ABB3E5719}"/>
                </a:ext>
              </a:extLst>
            </p:cNvPr>
            <p:cNvGrpSpPr/>
            <p:nvPr/>
          </p:nvGrpSpPr>
          <p:grpSpPr>
            <a:xfrm>
              <a:off x="2206821" y="1648212"/>
              <a:ext cx="330363" cy="1382845"/>
              <a:chOff x="2206821" y="1648212"/>
              <a:chExt cx="330363" cy="1382845"/>
            </a:xfrm>
          </p:grpSpPr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CE90317-2E2F-BAB7-2EA4-BA97C6D4B50A}"/>
                  </a:ext>
                </a:extLst>
              </p:cNvPr>
              <p:cNvSpPr/>
              <p:nvPr/>
            </p:nvSpPr>
            <p:spPr>
              <a:xfrm>
                <a:off x="2373201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B9FFE287-424D-A0AB-B7EF-019D102E5C4B}"/>
                  </a:ext>
                </a:extLst>
              </p:cNvPr>
              <p:cNvSpPr/>
              <p:nvPr/>
            </p:nvSpPr>
            <p:spPr>
              <a:xfrm>
                <a:off x="2373201" y="2867352"/>
                <a:ext cx="9064" cy="30786"/>
              </a:xfrm>
              <a:custGeom>
                <a:avLst/>
                <a:gdLst>
                  <a:gd name="connsiteX0" fmla="*/ 124 w 9064"/>
                  <a:gd name="connsiteY0" fmla="*/ 146 h 30786"/>
                  <a:gd name="connsiteX1" fmla="*/ 124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124" y="146"/>
                    </a:moveTo>
                    <a:lnTo>
                      <a:pt x="124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20" name="Content Placeholder 3">
                <a:extLst>
                  <a:ext uri="{FF2B5EF4-FFF2-40B4-BE49-F238E27FC236}">
                    <a16:creationId xmlns:a16="http://schemas.microsoft.com/office/drawing/2014/main" id="{6F8AE68A-A122-E3B8-07BA-A554793F9FC4}"/>
                  </a:ext>
                </a:extLst>
              </p:cNvPr>
              <p:cNvGrpSpPr/>
              <p:nvPr/>
            </p:nvGrpSpPr>
            <p:grpSpPr>
              <a:xfrm>
                <a:off x="2206821" y="2931257"/>
                <a:ext cx="330363" cy="99801"/>
                <a:chOff x="2206821" y="2931257"/>
                <a:chExt cx="330363" cy="99801"/>
              </a:xfrm>
              <a:solidFill>
                <a:srgbClr val="000000"/>
              </a:solidFill>
            </p:grpSpPr>
            <p:sp>
              <p:nvSpPr>
                <p:cNvPr id="21" name="Freihandform: Form 20">
                  <a:extLst>
                    <a:ext uri="{FF2B5EF4-FFF2-40B4-BE49-F238E27FC236}">
                      <a16:creationId xmlns:a16="http://schemas.microsoft.com/office/drawing/2014/main" id="{D7CD006B-D10D-30A5-6DA7-512AAF4BC932}"/>
                    </a:ext>
                  </a:extLst>
                </p:cNvPr>
                <p:cNvSpPr/>
                <p:nvPr/>
              </p:nvSpPr>
              <p:spPr>
                <a:xfrm flipV="1">
                  <a:off x="2206821" y="2932989"/>
                  <a:ext cx="72235" cy="96193"/>
                </a:xfrm>
                <a:custGeom>
                  <a:avLst/>
                  <a:gdLst>
                    <a:gd name="connsiteX0" fmla="*/ 42840 w 72235"/>
                    <a:gd name="connsiteY0" fmla="*/ 82681 h 96193"/>
                    <a:gd name="connsiteX1" fmla="*/ 8974 w 72235"/>
                    <a:gd name="connsiteY1" fmla="*/ 31326 h 96193"/>
                    <a:gd name="connsiteX2" fmla="*/ 42840 w 72235"/>
                    <a:gd name="connsiteY2" fmla="*/ 31326 h 96193"/>
                    <a:gd name="connsiteX3" fmla="*/ 42840 w 72235"/>
                    <a:gd name="connsiteY3" fmla="*/ 82681 h 96193"/>
                    <a:gd name="connsiteX4" fmla="*/ 39313 w 72235"/>
                    <a:gd name="connsiteY4" fmla="*/ 94019 h 96193"/>
                    <a:gd name="connsiteX5" fmla="*/ 56182 w 72235"/>
                    <a:gd name="connsiteY5" fmla="*/ 94019 h 96193"/>
                    <a:gd name="connsiteX6" fmla="*/ 56182 w 72235"/>
                    <a:gd name="connsiteY6" fmla="*/ 31326 h 96193"/>
                    <a:gd name="connsiteX7" fmla="*/ 70332 w 72235"/>
                    <a:gd name="connsiteY7" fmla="*/ 31326 h 96193"/>
                    <a:gd name="connsiteX8" fmla="*/ 70332 w 72235"/>
                    <a:gd name="connsiteY8" fmla="*/ 20503 h 96193"/>
                    <a:gd name="connsiteX9" fmla="*/ 56182 w 72235"/>
                    <a:gd name="connsiteY9" fmla="*/ 20503 h 96193"/>
                    <a:gd name="connsiteX10" fmla="*/ 56182 w 72235"/>
                    <a:gd name="connsiteY10" fmla="*/ -2174 h 96193"/>
                    <a:gd name="connsiteX11" fmla="*/ 42840 w 72235"/>
                    <a:gd name="connsiteY11" fmla="*/ -2174 h 96193"/>
                    <a:gd name="connsiteX12" fmla="*/ 42840 w 72235"/>
                    <a:gd name="connsiteY12" fmla="*/ 20503 h 96193"/>
                    <a:gd name="connsiteX13" fmla="*/ -1903 w 72235"/>
                    <a:gd name="connsiteY13" fmla="*/ 20503 h 96193"/>
                    <a:gd name="connsiteX14" fmla="*/ -1903 w 72235"/>
                    <a:gd name="connsiteY14" fmla="*/ 33058 h 96193"/>
                    <a:gd name="connsiteX15" fmla="*/ 39313 w 72235"/>
                    <a:gd name="connsiteY15" fmla="*/ 94019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35" h="96193">
                      <a:moveTo>
                        <a:pt x="42840" y="82681"/>
                      </a:moveTo>
                      <a:lnTo>
                        <a:pt x="8974" y="31326"/>
                      </a:lnTo>
                      <a:lnTo>
                        <a:pt x="42840" y="31326"/>
                      </a:lnTo>
                      <a:lnTo>
                        <a:pt x="42840" y="82681"/>
                      </a:lnTo>
                      <a:close/>
                      <a:moveTo>
                        <a:pt x="39313" y="94019"/>
                      </a:moveTo>
                      <a:lnTo>
                        <a:pt x="56182" y="94019"/>
                      </a:lnTo>
                      <a:lnTo>
                        <a:pt x="56182" y="31326"/>
                      </a:lnTo>
                      <a:lnTo>
                        <a:pt x="70332" y="31326"/>
                      </a:lnTo>
                      <a:lnTo>
                        <a:pt x="70332" y="20503"/>
                      </a:lnTo>
                      <a:lnTo>
                        <a:pt x="56182" y="20503"/>
                      </a:lnTo>
                      <a:lnTo>
                        <a:pt x="56182" y="-2174"/>
                      </a:lnTo>
                      <a:lnTo>
                        <a:pt x="42840" y="-2174"/>
                      </a:lnTo>
                      <a:lnTo>
                        <a:pt x="42840" y="20503"/>
                      </a:lnTo>
                      <a:lnTo>
                        <a:pt x="-1903" y="20503"/>
                      </a:lnTo>
                      <a:lnTo>
                        <a:pt x="-1903" y="33058"/>
                      </a:lnTo>
                      <a:lnTo>
                        <a:pt x="39313" y="940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2" name="Freihandform: Form 21">
                  <a:extLst>
                    <a:ext uri="{FF2B5EF4-FFF2-40B4-BE49-F238E27FC236}">
                      <a16:creationId xmlns:a16="http://schemas.microsoft.com/office/drawing/2014/main" id="{74A58359-D826-AF02-F995-504BCF543112}"/>
                    </a:ext>
                  </a:extLst>
                </p:cNvPr>
                <p:cNvSpPr/>
                <p:nvPr/>
              </p:nvSpPr>
              <p:spPr>
                <a:xfrm flipV="1">
                  <a:off x="2295646" y="2931257"/>
                  <a:ext cx="68517" cy="99801"/>
                </a:xfrm>
                <a:custGeom>
                  <a:avLst/>
                  <a:gdLst>
                    <a:gd name="connsiteX0" fmla="*/ 32333 w 68517"/>
                    <a:gd name="connsiteY0" fmla="*/ 87323 h 99801"/>
                    <a:gd name="connsiteX1" fmla="*/ 16760 w 68517"/>
                    <a:gd name="connsiteY1" fmla="*/ 77427 h 99801"/>
                    <a:gd name="connsiteX2" fmla="*/ 11554 w 68517"/>
                    <a:gd name="connsiteY2" fmla="*/ 47699 h 99801"/>
                    <a:gd name="connsiteX3" fmla="*/ 16760 w 68517"/>
                    <a:gd name="connsiteY3" fmla="*/ 18033 h 99801"/>
                    <a:gd name="connsiteX4" fmla="*/ 32333 w 68517"/>
                    <a:gd name="connsiteY4" fmla="*/ 8137 h 99801"/>
                    <a:gd name="connsiteX5" fmla="*/ 47970 w 68517"/>
                    <a:gd name="connsiteY5" fmla="*/ 18033 h 99801"/>
                    <a:gd name="connsiteX6" fmla="*/ 53196 w 68517"/>
                    <a:gd name="connsiteY6" fmla="*/ 47699 h 99801"/>
                    <a:gd name="connsiteX7" fmla="*/ 47970 w 68517"/>
                    <a:gd name="connsiteY7" fmla="*/ 77427 h 99801"/>
                    <a:gd name="connsiteX8" fmla="*/ 32333 w 68517"/>
                    <a:gd name="connsiteY8" fmla="*/ 87323 h 99801"/>
                    <a:gd name="connsiteX9" fmla="*/ 32333 w 68517"/>
                    <a:gd name="connsiteY9" fmla="*/ 97631 h 99801"/>
                    <a:gd name="connsiteX10" fmla="*/ 57806 w 68517"/>
                    <a:gd name="connsiteY10" fmla="*/ 84828 h 99801"/>
                    <a:gd name="connsiteX11" fmla="*/ 66602 w 68517"/>
                    <a:gd name="connsiteY11" fmla="*/ 47699 h 99801"/>
                    <a:gd name="connsiteX12" fmla="*/ 57806 w 68517"/>
                    <a:gd name="connsiteY12" fmla="*/ 10611 h 99801"/>
                    <a:gd name="connsiteX13" fmla="*/ 32333 w 68517"/>
                    <a:gd name="connsiteY13" fmla="*/ -2171 h 99801"/>
                    <a:gd name="connsiteX14" fmla="*/ 6880 w 68517"/>
                    <a:gd name="connsiteY14" fmla="*/ 10611 h 99801"/>
                    <a:gd name="connsiteX15" fmla="*/ -1915 w 68517"/>
                    <a:gd name="connsiteY15" fmla="*/ 47699 h 99801"/>
                    <a:gd name="connsiteX16" fmla="*/ 6880 w 68517"/>
                    <a:gd name="connsiteY16" fmla="*/ 84828 h 99801"/>
                    <a:gd name="connsiteX17" fmla="*/ 32333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33" y="87323"/>
                      </a:moveTo>
                      <a:cubicBezTo>
                        <a:pt x="25435" y="87323"/>
                        <a:pt x="20244" y="84024"/>
                        <a:pt x="16760" y="77427"/>
                      </a:cubicBezTo>
                      <a:cubicBezTo>
                        <a:pt x="13290" y="70844"/>
                        <a:pt x="11554" y="60934"/>
                        <a:pt x="11554" y="47699"/>
                      </a:cubicBezTo>
                      <a:cubicBezTo>
                        <a:pt x="11554" y="34519"/>
                        <a:pt x="13290" y="24630"/>
                        <a:pt x="16760" y="18033"/>
                      </a:cubicBezTo>
                      <a:cubicBezTo>
                        <a:pt x="20244" y="11436"/>
                        <a:pt x="25435" y="8137"/>
                        <a:pt x="32333" y="8137"/>
                      </a:cubicBezTo>
                      <a:cubicBezTo>
                        <a:pt x="39287" y="8137"/>
                        <a:pt x="44500" y="11436"/>
                        <a:pt x="47970" y="18033"/>
                      </a:cubicBezTo>
                      <a:cubicBezTo>
                        <a:pt x="51454" y="24630"/>
                        <a:pt x="53196" y="34519"/>
                        <a:pt x="53196" y="47699"/>
                      </a:cubicBezTo>
                      <a:cubicBezTo>
                        <a:pt x="53196" y="60934"/>
                        <a:pt x="51454" y="70844"/>
                        <a:pt x="47970" y="77427"/>
                      </a:cubicBezTo>
                      <a:cubicBezTo>
                        <a:pt x="44500" y="84024"/>
                        <a:pt x="39287" y="87323"/>
                        <a:pt x="32333" y="87323"/>
                      </a:cubicBezTo>
                      <a:close/>
                      <a:moveTo>
                        <a:pt x="32333" y="97631"/>
                      </a:moveTo>
                      <a:cubicBezTo>
                        <a:pt x="43451" y="97631"/>
                        <a:pt x="51943" y="93363"/>
                        <a:pt x="57806" y="84828"/>
                      </a:cubicBezTo>
                      <a:cubicBezTo>
                        <a:pt x="63670" y="76307"/>
                        <a:pt x="66602" y="63930"/>
                        <a:pt x="66602" y="47699"/>
                      </a:cubicBezTo>
                      <a:cubicBezTo>
                        <a:pt x="66602" y="31509"/>
                        <a:pt x="63670" y="19146"/>
                        <a:pt x="57806" y="10611"/>
                      </a:cubicBezTo>
                      <a:cubicBezTo>
                        <a:pt x="51943" y="2090"/>
                        <a:pt x="43451" y="-2171"/>
                        <a:pt x="32333" y="-2171"/>
                      </a:cubicBezTo>
                      <a:cubicBezTo>
                        <a:pt x="21228" y="-2171"/>
                        <a:pt x="12744" y="2090"/>
                        <a:pt x="6880" y="10611"/>
                      </a:cubicBezTo>
                      <a:cubicBezTo>
                        <a:pt x="1017" y="19146"/>
                        <a:pt x="-1915" y="31509"/>
                        <a:pt x="-1915" y="47699"/>
                      </a:cubicBezTo>
                      <a:cubicBezTo>
                        <a:pt x="-1915" y="63930"/>
                        <a:pt x="1017" y="76307"/>
                        <a:pt x="6880" y="84828"/>
                      </a:cubicBezTo>
                      <a:cubicBezTo>
                        <a:pt x="12744" y="93363"/>
                        <a:pt x="21228" y="97631"/>
                        <a:pt x="32333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3" name="Freihandform: Form 22">
                  <a:extLst>
                    <a:ext uri="{FF2B5EF4-FFF2-40B4-BE49-F238E27FC236}">
                      <a16:creationId xmlns:a16="http://schemas.microsoft.com/office/drawing/2014/main" id="{678B6D3F-5198-AFC6-67F8-EB897E8BB7E2}"/>
                    </a:ext>
                  </a:extLst>
                </p:cNvPr>
                <p:cNvSpPr/>
                <p:nvPr/>
              </p:nvSpPr>
              <p:spPr>
                <a:xfrm flipV="1">
                  <a:off x="2382156" y="2931257"/>
                  <a:ext cx="68517" cy="99801"/>
                </a:xfrm>
                <a:custGeom>
                  <a:avLst/>
                  <a:gdLst>
                    <a:gd name="connsiteX0" fmla="*/ 32342 w 68517"/>
                    <a:gd name="connsiteY0" fmla="*/ 87323 h 99801"/>
                    <a:gd name="connsiteX1" fmla="*/ 16769 w 68517"/>
                    <a:gd name="connsiteY1" fmla="*/ 77427 h 99801"/>
                    <a:gd name="connsiteX2" fmla="*/ 11564 w 68517"/>
                    <a:gd name="connsiteY2" fmla="*/ 47699 h 99801"/>
                    <a:gd name="connsiteX3" fmla="*/ 16769 w 68517"/>
                    <a:gd name="connsiteY3" fmla="*/ 18033 h 99801"/>
                    <a:gd name="connsiteX4" fmla="*/ 32342 w 68517"/>
                    <a:gd name="connsiteY4" fmla="*/ 8137 h 99801"/>
                    <a:gd name="connsiteX5" fmla="*/ 47979 w 68517"/>
                    <a:gd name="connsiteY5" fmla="*/ 18033 h 99801"/>
                    <a:gd name="connsiteX6" fmla="*/ 53206 w 68517"/>
                    <a:gd name="connsiteY6" fmla="*/ 47699 h 99801"/>
                    <a:gd name="connsiteX7" fmla="*/ 47979 w 68517"/>
                    <a:gd name="connsiteY7" fmla="*/ 77427 h 99801"/>
                    <a:gd name="connsiteX8" fmla="*/ 32342 w 68517"/>
                    <a:gd name="connsiteY8" fmla="*/ 87323 h 99801"/>
                    <a:gd name="connsiteX9" fmla="*/ 32342 w 68517"/>
                    <a:gd name="connsiteY9" fmla="*/ 97631 h 99801"/>
                    <a:gd name="connsiteX10" fmla="*/ 57816 w 68517"/>
                    <a:gd name="connsiteY10" fmla="*/ 84828 h 99801"/>
                    <a:gd name="connsiteX11" fmla="*/ 66612 w 68517"/>
                    <a:gd name="connsiteY11" fmla="*/ 47699 h 99801"/>
                    <a:gd name="connsiteX12" fmla="*/ 57816 w 68517"/>
                    <a:gd name="connsiteY12" fmla="*/ 10611 h 99801"/>
                    <a:gd name="connsiteX13" fmla="*/ 32342 w 68517"/>
                    <a:gd name="connsiteY13" fmla="*/ -2171 h 99801"/>
                    <a:gd name="connsiteX14" fmla="*/ 6890 w 68517"/>
                    <a:gd name="connsiteY14" fmla="*/ 10611 h 99801"/>
                    <a:gd name="connsiteX15" fmla="*/ -1906 w 68517"/>
                    <a:gd name="connsiteY15" fmla="*/ 47699 h 99801"/>
                    <a:gd name="connsiteX16" fmla="*/ 6890 w 68517"/>
                    <a:gd name="connsiteY16" fmla="*/ 84828 h 99801"/>
                    <a:gd name="connsiteX17" fmla="*/ 32342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42" y="87323"/>
                      </a:moveTo>
                      <a:cubicBezTo>
                        <a:pt x="25445" y="87323"/>
                        <a:pt x="20254" y="84024"/>
                        <a:pt x="16769" y="77427"/>
                      </a:cubicBezTo>
                      <a:cubicBezTo>
                        <a:pt x="13299" y="70844"/>
                        <a:pt x="11564" y="60934"/>
                        <a:pt x="11564" y="47699"/>
                      </a:cubicBezTo>
                      <a:cubicBezTo>
                        <a:pt x="11564" y="34519"/>
                        <a:pt x="13299" y="24630"/>
                        <a:pt x="16769" y="18033"/>
                      </a:cubicBezTo>
                      <a:cubicBezTo>
                        <a:pt x="20254" y="11436"/>
                        <a:pt x="25445" y="8137"/>
                        <a:pt x="32342" y="8137"/>
                      </a:cubicBezTo>
                      <a:cubicBezTo>
                        <a:pt x="39297" y="8137"/>
                        <a:pt x="44509" y="11436"/>
                        <a:pt x="47979" y="18033"/>
                      </a:cubicBezTo>
                      <a:cubicBezTo>
                        <a:pt x="51464" y="24630"/>
                        <a:pt x="53206" y="34519"/>
                        <a:pt x="53206" y="47699"/>
                      </a:cubicBezTo>
                      <a:cubicBezTo>
                        <a:pt x="53206" y="60934"/>
                        <a:pt x="51464" y="70844"/>
                        <a:pt x="47979" y="77427"/>
                      </a:cubicBezTo>
                      <a:cubicBezTo>
                        <a:pt x="44509" y="84024"/>
                        <a:pt x="39297" y="87323"/>
                        <a:pt x="32342" y="87323"/>
                      </a:cubicBezTo>
                      <a:close/>
                      <a:moveTo>
                        <a:pt x="32342" y="97631"/>
                      </a:moveTo>
                      <a:cubicBezTo>
                        <a:pt x="43461" y="97631"/>
                        <a:pt x="51952" y="93363"/>
                        <a:pt x="57816" y="84828"/>
                      </a:cubicBezTo>
                      <a:cubicBezTo>
                        <a:pt x="63680" y="76307"/>
                        <a:pt x="66612" y="63930"/>
                        <a:pt x="66612" y="47699"/>
                      </a:cubicBezTo>
                      <a:cubicBezTo>
                        <a:pt x="66612" y="31509"/>
                        <a:pt x="63680" y="19146"/>
                        <a:pt x="57816" y="10611"/>
                      </a:cubicBezTo>
                      <a:cubicBezTo>
                        <a:pt x="51952" y="2090"/>
                        <a:pt x="43461" y="-2171"/>
                        <a:pt x="32342" y="-2171"/>
                      </a:cubicBezTo>
                      <a:cubicBezTo>
                        <a:pt x="21238" y="-2171"/>
                        <a:pt x="12754" y="2090"/>
                        <a:pt x="6890" y="10611"/>
                      </a:cubicBezTo>
                      <a:cubicBezTo>
                        <a:pt x="1026" y="19146"/>
                        <a:pt x="-1906" y="31509"/>
                        <a:pt x="-1906" y="47699"/>
                      </a:cubicBezTo>
                      <a:cubicBezTo>
                        <a:pt x="-1906" y="63930"/>
                        <a:pt x="1026" y="76307"/>
                        <a:pt x="6890" y="84828"/>
                      </a:cubicBezTo>
                      <a:cubicBezTo>
                        <a:pt x="12754" y="93363"/>
                        <a:pt x="21238" y="97631"/>
                        <a:pt x="32342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24" name="Freihandform: Form 23">
                  <a:extLst>
                    <a:ext uri="{FF2B5EF4-FFF2-40B4-BE49-F238E27FC236}">
                      <a16:creationId xmlns:a16="http://schemas.microsoft.com/office/drawing/2014/main" id="{A06ED0A4-2DEC-A61F-8331-D030043CE195}"/>
                    </a:ext>
                  </a:extLst>
                </p:cNvPr>
                <p:cNvSpPr/>
                <p:nvPr/>
              </p:nvSpPr>
              <p:spPr>
                <a:xfrm flipV="1">
                  <a:off x="2468666" y="2931257"/>
                  <a:ext cx="68517" cy="99801"/>
                </a:xfrm>
                <a:custGeom>
                  <a:avLst/>
                  <a:gdLst>
                    <a:gd name="connsiteX0" fmla="*/ 32352 w 68517"/>
                    <a:gd name="connsiteY0" fmla="*/ 87323 h 99801"/>
                    <a:gd name="connsiteX1" fmla="*/ 16779 w 68517"/>
                    <a:gd name="connsiteY1" fmla="*/ 77427 h 99801"/>
                    <a:gd name="connsiteX2" fmla="*/ 11574 w 68517"/>
                    <a:gd name="connsiteY2" fmla="*/ 47699 h 99801"/>
                    <a:gd name="connsiteX3" fmla="*/ 16779 w 68517"/>
                    <a:gd name="connsiteY3" fmla="*/ 18033 h 99801"/>
                    <a:gd name="connsiteX4" fmla="*/ 32352 w 68517"/>
                    <a:gd name="connsiteY4" fmla="*/ 8137 h 99801"/>
                    <a:gd name="connsiteX5" fmla="*/ 47989 w 68517"/>
                    <a:gd name="connsiteY5" fmla="*/ 18033 h 99801"/>
                    <a:gd name="connsiteX6" fmla="*/ 53215 w 68517"/>
                    <a:gd name="connsiteY6" fmla="*/ 47699 h 99801"/>
                    <a:gd name="connsiteX7" fmla="*/ 47989 w 68517"/>
                    <a:gd name="connsiteY7" fmla="*/ 77427 h 99801"/>
                    <a:gd name="connsiteX8" fmla="*/ 32352 w 68517"/>
                    <a:gd name="connsiteY8" fmla="*/ 87323 h 99801"/>
                    <a:gd name="connsiteX9" fmla="*/ 32352 w 68517"/>
                    <a:gd name="connsiteY9" fmla="*/ 97631 h 99801"/>
                    <a:gd name="connsiteX10" fmla="*/ 57826 w 68517"/>
                    <a:gd name="connsiteY10" fmla="*/ 84828 h 99801"/>
                    <a:gd name="connsiteX11" fmla="*/ 66621 w 68517"/>
                    <a:gd name="connsiteY11" fmla="*/ 47699 h 99801"/>
                    <a:gd name="connsiteX12" fmla="*/ 57826 w 68517"/>
                    <a:gd name="connsiteY12" fmla="*/ 10611 h 99801"/>
                    <a:gd name="connsiteX13" fmla="*/ 32352 w 68517"/>
                    <a:gd name="connsiteY13" fmla="*/ -2171 h 99801"/>
                    <a:gd name="connsiteX14" fmla="*/ 6899 w 68517"/>
                    <a:gd name="connsiteY14" fmla="*/ 10611 h 99801"/>
                    <a:gd name="connsiteX15" fmla="*/ -1896 w 68517"/>
                    <a:gd name="connsiteY15" fmla="*/ 47699 h 99801"/>
                    <a:gd name="connsiteX16" fmla="*/ 6899 w 68517"/>
                    <a:gd name="connsiteY16" fmla="*/ 84828 h 99801"/>
                    <a:gd name="connsiteX17" fmla="*/ 32352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52" y="87323"/>
                      </a:moveTo>
                      <a:cubicBezTo>
                        <a:pt x="25454" y="87323"/>
                        <a:pt x="20263" y="84024"/>
                        <a:pt x="16779" y="77427"/>
                      </a:cubicBezTo>
                      <a:cubicBezTo>
                        <a:pt x="13309" y="70844"/>
                        <a:pt x="11574" y="60934"/>
                        <a:pt x="11574" y="47699"/>
                      </a:cubicBezTo>
                      <a:cubicBezTo>
                        <a:pt x="11574" y="34519"/>
                        <a:pt x="13309" y="24630"/>
                        <a:pt x="16779" y="18033"/>
                      </a:cubicBezTo>
                      <a:cubicBezTo>
                        <a:pt x="20263" y="11436"/>
                        <a:pt x="25454" y="8137"/>
                        <a:pt x="32352" y="8137"/>
                      </a:cubicBezTo>
                      <a:cubicBezTo>
                        <a:pt x="39306" y="8137"/>
                        <a:pt x="44519" y="11436"/>
                        <a:pt x="47989" y="18033"/>
                      </a:cubicBezTo>
                      <a:cubicBezTo>
                        <a:pt x="51473" y="24630"/>
                        <a:pt x="53215" y="34519"/>
                        <a:pt x="53215" y="47699"/>
                      </a:cubicBezTo>
                      <a:cubicBezTo>
                        <a:pt x="53215" y="60934"/>
                        <a:pt x="51473" y="70844"/>
                        <a:pt x="47989" y="77427"/>
                      </a:cubicBezTo>
                      <a:cubicBezTo>
                        <a:pt x="44519" y="84024"/>
                        <a:pt x="39306" y="87323"/>
                        <a:pt x="32352" y="87323"/>
                      </a:cubicBezTo>
                      <a:close/>
                      <a:moveTo>
                        <a:pt x="32352" y="97631"/>
                      </a:moveTo>
                      <a:cubicBezTo>
                        <a:pt x="43470" y="97631"/>
                        <a:pt x="51962" y="93363"/>
                        <a:pt x="57826" y="84828"/>
                      </a:cubicBezTo>
                      <a:cubicBezTo>
                        <a:pt x="63689" y="76307"/>
                        <a:pt x="66621" y="63930"/>
                        <a:pt x="66621" y="47699"/>
                      </a:cubicBezTo>
                      <a:cubicBezTo>
                        <a:pt x="66621" y="31509"/>
                        <a:pt x="63689" y="19146"/>
                        <a:pt x="57826" y="10611"/>
                      </a:cubicBezTo>
                      <a:cubicBezTo>
                        <a:pt x="51962" y="2090"/>
                        <a:pt x="43470" y="-2171"/>
                        <a:pt x="32352" y="-2171"/>
                      </a:cubicBezTo>
                      <a:cubicBezTo>
                        <a:pt x="21247" y="-2171"/>
                        <a:pt x="12763" y="2090"/>
                        <a:pt x="6899" y="10611"/>
                      </a:cubicBezTo>
                      <a:cubicBezTo>
                        <a:pt x="1036" y="19146"/>
                        <a:pt x="-1896" y="31509"/>
                        <a:pt x="-1896" y="47699"/>
                      </a:cubicBezTo>
                      <a:cubicBezTo>
                        <a:pt x="-1896" y="63930"/>
                        <a:pt x="1036" y="76307"/>
                        <a:pt x="6899" y="84828"/>
                      </a:cubicBezTo>
                      <a:cubicBezTo>
                        <a:pt x="12763" y="93363"/>
                        <a:pt x="21247" y="97631"/>
                        <a:pt x="32352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25" name="Content Placeholder 3">
              <a:extLst>
                <a:ext uri="{FF2B5EF4-FFF2-40B4-BE49-F238E27FC236}">
                  <a16:creationId xmlns:a16="http://schemas.microsoft.com/office/drawing/2014/main" id="{60652001-606D-61B6-FD83-74C454F83DAE}"/>
                </a:ext>
              </a:extLst>
            </p:cNvPr>
            <p:cNvGrpSpPr/>
            <p:nvPr/>
          </p:nvGrpSpPr>
          <p:grpSpPr>
            <a:xfrm>
              <a:off x="2554944" y="1648212"/>
              <a:ext cx="327792" cy="1382845"/>
              <a:chOff x="2554944" y="1648212"/>
              <a:chExt cx="327792" cy="1382845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13416637-8E52-EE0E-51CA-8A27C80DE1A6}"/>
                  </a:ext>
                </a:extLst>
              </p:cNvPr>
              <p:cNvSpPr/>
              <p:nvPr/>
            </p:nvSpPr>
            <p:spPr>
              <a:xfrm>
                <a:off x="2718753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EC7BB560-11BB-4D6D-ED50-DE6A826E5D1A}"/>
                  </a:ext>
                </a:extLst>
              </p:cNvPr>
              <p:cNvSpPr/>
              <p:nvPr/>
            </p:nvSpPr>
            <p:spPr>
              <a:xfrm>
                <a:off x="2718753" y="2867352"/>
                <a:ext cx="9064" cy="30786"/>
              </a:xfrm>
              <a:custGeom>
                <a:avLst/>
                <a:gdLst>
                  <a:gd name="connsiteX0" fmla="*/ 162 w 9064"/>
                  <a:gd name="connsiteY0" fmla="*/ 146 h 30786"/>
                  <a:gd name="connsiteX1" fmla="*/ 162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162" y="146"/>
                    </a:moveTo>
                    <a:lnTo>
                      <a:pt x="162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28" name="Content Placeholder 3">
                <a:extLst>
                  <a:ext uri="{FF2B5EF4-FFF2-40B4-BE49-F238E27FC236}">
                    <a16:creationId xmlns:a16="http://schemas.microsoft.com/office/drawing/2014/main" id="{EE650DA2-96C5-C71D-933F-6E2272205135}"/>
                  </a:ext>
                </a:extLst>
              </p:cNvPr>
              <p:cNvGrpSpPr/>
              <p:nvPr/>
            </p:nvGrpSpPr>
            <p:grpSpPr>
              <a:xfrm>
                <a:off x="2554944" y="2931257"/>
                <a:ext cx="327792" cy="99801"/>
                <a:chOff x="2554944" y="2931257"/>
                <a:chExt cx="327792" cy="99801"/>
              </a:xfrm>
              <a:solidFill>
                <a:srgbClr val="000000"/>
              </a:solidFill>
            </p:grpSpPr>
            <p:sp>
              <p:nvSpPr>
                <p:cNvPr id="29" name="Freihandform: Form 28">
                  <a:extLst>
                    <a:ext uri="{FF2B5EF4-FFF2-40B4-BE49-F238E27FC236}">
                      <a16:creationId xmlns:a16="http://schemas.microsoft.com/office/drawing/2014/main" id="{7A0CA9E8-A95F-1148-7E87-16E528D7822F}"/>
                    </a:ext>
                  </a:extLst>
                </p:cNvPr>
                <p:cNvSpPr/>
                <p:nvPr/>
              </p:nvSpPr>
              <p:spPr>
                <a:xfrm flipV="1">
                  <a:off x="2554944" y="2931257"/>
                  <a:ext cx="67986" cy="99801"/>
                </a:xfrm>
                <a:custGeom>
                  <a:avLst/>
                  <a:gdLst>
                    <a:gd name="connsiteX0" fmla="*/ 32107 w 67986"/>
                    <a:gd name="connsiteY0" fmla="*/ 45390 h 99801"/>
                    <a:gd name="connsiteX1" fmla="*/ 17065 w 67986"/>
                    <a:gd name="connsiteY1" fmla="*/ 40422 h 99801"/>
                    <a:gd name="connsiteX2" fmla="*/ 11605 w 67986"/>
                    <a:gd name="connsiteY2" fmla="*/ 26774 h 99801"/>
                    <a:gd name="connsiteX3" fmla="*/ 17065 w 67986"/>
                    <a:gd name="connsiteY3" fmla="*/ 13106 h 99801"/>
                    <a:gd name="connsiteX4" fmla="*/ 32107 w 67986"/>
                    <a:gd name="connsiteY4" fmla="*/ 8137 h 99801"/>
                    <a:gd name="connsiteX5" fmla="*/ 47170 w 67986"/>
                    <a:gd name="connsiteY5" fmla="*/ 13126 h 99801"/>
                    <a:gd name="connsiteX6" fmla="*/ 52694 w 67986"/>
                    <a:gd name="connsiteY6" fmla="*/ 26774 h 99801"/>
                    <a:gd name="connsiteX7" fmla="*/ 47213 w 67986"/>
                    <a:gd name="connsiteY7" fmla="*/ 40422 h 99801"/>
                    <a:gd name="connsiteX8" fmla="*/ 32107 w 67986"/>
                    <a:gd name="connsiteY8" fmla="*/ 45390 h 99801"/>
                    <a:gd name="connsiteX9" fmla="*/ 18701 w 67986"/>
                    <a:gd name="connsiteY9" fmla="*/ 50915 h 99801"/>
                    <a:gd name="connsiteX10" fmla="*/ 5252 w 67986"/>
                    <a:gd name="connsiteY10" fmla="*/ 58708 h 99801"/>
                    <a:gd name="connsiteX11" fmla="*/ 451 w 67986"/>
                    <a:gd name="connsiteY11" fmla="*/ 72706 h 99801"/>
                    <a:gd name="connsiteX12" fmla="*/ 8907 w 67986"/>
                    <a:gd name="connsiteY12" fmla="*/ 90930 h 99801"/>
                    <a:gd name="connsiteX13" fmla="*/ 32107 w 67986"/>
                    <a:gd name="connsiteY13" fmla="*/ 97631 h 99801"/>
                    <a:gd name="connsiteX14" fmla="*/ 55350 w 67986"/>
                    <a:gd name="connsiteY14" fmla="*/ 90930 h 99801"/>
                    <a:gd name="connsiteX15" fmla="*/ 63784 w 67986"/>
                    <a:gd name="connsiteY15" fmla="*/ 72706 h 99801"/>
                    <a:gd name="connsiteX16" fmla="*/ 58962 w 67986"/>
                    <a:gd name="connsiteY16" fmla="*/ 58708 h 99801"/>
                    <a:gd name="connsiteX17" fmla="*/ 45598 w 67986"/>
                    <a:gd name="connsiteY17" fmla="*/ 50915 h 99801"/>
                    <a:gd name="connsiteX18" fmla="*/ 60682 w 67986"/>
                    <a:gd name="connsiteY18" fmla="*/ 42339 h 99801"/>
                    <a:gd name="connsiteX19" fmla="*/ 66100 w 67986"/>
                    <a:gd name="connsiteY19" fmla="*/ 26774 h 99801"/>
                    <a:gd name="connsiteX20" fmla="*/ 57304 w 67986"/>
                    <a:gd name="connsiteY20" fmla="*/ 5292 h 99801"/>
                    <a:gd name="connsiteX21" fmla="*/ 32107 w 67986"/>
                    <a:gd name="connsiteY21" fmla="*/ -2171 h 99801"/>
                    <a:gd name="connsiteX22" fmla="*/ 6909 w 67986"/>
                    <a:gd name="connsiteY22" fmla="*/ 5292 h 99801"/>
                    <a:gd name="connsiteX23" fmla="*/ -1886 w 67986"/>
                    <a:gd name="connsiteY23" fmla="*/ 26774 h 99801"/>
                    <a:gd name="connsiteX24" fmla="*/ 3553 w 67986"/>
                    <a:gd name="connsiteY24" fmla="*/ 42339 h 99801"/>
                    <a:gd name="connsiteX25" fmla="*/ 18701 w 67986"/>
                    <a:gd name="connsiteY25" fmla="*/ 50915 h 99801"/>
                    <a:gd name="connsiteX26" fmla="*/ 13793 w 67986"/>
                    <a:gd name="connsiteY26" fmla="*/ 71469 h 99801"/>
                    <a:gd name="connsiteX27" fmla="*/ 18595 w 67986"/>
                    <a:gd name="connsiteY27" fmla="*/ 59821 h 99801"/>
                    <a:gd name="connsiteX28" fmla="*/ 32107 w 67986"/>
                    <a:gd name="connsiteY28" fmla="*/ 55636 h 99801"/>
                    <a:gd name="connsiteX29" fmla="*/ 45619 w 67986"/>
                    <a:gd name="connsiteY29" fmla="*/ 59821 h 99801"/>
                    <a:gd name="connsiteX30" fmla="*/ 50506 w 67986"/>
                    <a:gd name="connsiteY30" fmla="*/ 71469 h 99801"/>
                    <a:gd name="connsiteX31" fmla="*/ 45619 w 67986"/>
                    <a:gd name="connsiteY31" fmla="*/ 83138 h 99801"/>
                    <a:gd name="connsiteX32" fmla="*/ 32107 w 67986"/>
                    <a:gd name="connsiteY32" fmla="*/ 87323 h 99801"/>
                    <a:gd name="connsiteX33" fmla="*/ 18595 w 67986"/>
                    <a:gd name="connsiteY33" fmla="*/ 83138 h 99801"/>
                    <a:gd name="connsiteX34" fmla="*/ 13793 w 67986"/>
                    <a:gd name="connsiteY34" fmla="*/ 71469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</a:cxnLst>
                  <a:rect l="l" t="t" r="r" b="b"/>
                  <a:pathLst>
                    <a:path w="67986" h="99801">
                      <a:moveTo>
                        <a:pt x="32107" y="45390"/>
                      </a:moveTo>
                      <a:cubicBezTo>
                        <a:pt x="25733" y="45390"/>
                        <a:pt x="20719" y="43734"/>
                        <a:pt x="17065" y="40422"/>
                      </a:cubicBezTo>
                      <a:cubicBezTo>
                        <a:pt x="13425" y="37109"/>
                        <a:pt x="11605" y="32560"/>
                        <a:pt x="11605" y="26774"/>
                      </a:cubicBezTo>
                      <a:cubicBezTo>
                        <a:pt x="11605" y="20974"/>
                        <a:pt x="13425" y="16418"/>
                        <a:pt x="17065" y="13106"/>
                      </a:cubicBezTo>
                      <a:cubicBezTo>
                        <a:pt x="20719" y="9793"/>
                        <a:pt x="25733" y="8137"/>
                        <a:pt x="32107" y="8137"/>
                      </a:cubicBezTo>
                      <a:cubicBezTo>
                        <a:pt x="38481" y="8137"/>
                        <a:pt x="43502" y="9800"/>
                        <a:pt x="47170" y="13126"/>
                      </a:cubicBezTo>
                      <a:cubicBezTo>
                        <a:pt x="50853" y="16466"/>
                        <a:pt x="52694" y="21015"/>
                        <a:pt x="52694" y="26774"/>
                      </a:cubicBezTo>
                      <a:cubicBezTo>
                        <a:pt x="52694" y="32560"/>
                        <a:pt x="50867" y="37109"/>
                        <a:pt x="47213" y="40422"/>
                      </a:cubicBezTo>
                      <a:cubicBezTo>
                        <a:pt x="43573" y="43734"/>
                        <a:pt x="38537" y="45390"/>
                        <a:pt x="32107" y="45390"/>
                      </a:cubicBezTo>
                      <a:close/>
                      <a:moveTo>
                        <a:pt x="18701" y="50915"/>
                      </a:moveTo>
                      <a:cubicBezTo>
                        <a:pt x="12950" y="52290"/>
                        <a:pt x="8467" y="54887"/>
                        <a:pt x="5252" y="58708"/>
                      </a:cubicBezTo>
                      <a:cubicBezTo>
                        <a:pt x="2051" y="62542"/>
                        <a:pt x="451" y="67208"/>
                        <a:pt x="451" y="72706"/>
                      </a:cubicBezTo>
                      <a:cubicBezTo>
                        <a:pt x="451" y="80389"/>
                        <a:pt x="3269" y="86464"/>
                        <a:pt x="8907" y="90930"/>
                      </a:cubicBezTo>
                      <a:cubicBezTo>
                        <a:pt x="14558" y="95397"/>
                        <a:pt x="22291" y="97631"/>
                        <a:pt x="32107" y="97631"/>
                      </a:cubicBezTo>
                      <a:cubicBezTo>
                        <a:pt x="41979" y="97631"/>
                        <a:pt x="49727" y="95397"/>
                        <a:pt x="55350" y="90930"/>
                      </a:cubicBezTo>
                      <a:cubicBezTo>
                        <a:pt x="60973" y="86464"/>
                        <a:pt x="63784" y="80389"/>
                        <a:pt x="63784" y="72706"/>
                      </a:cubicBezTo>
                      <a:cubicBezTo>
                        <a:pt x="63784" y="67208"/>
                        <a:pt x="62177" y="62542"/>
                        <a:pt x="58962" y="58708"/>
                      </a:cubicBezTo>
                      <a:cubicBezTo>
                        <a:pt x="55760" y="54887"/>
                        <a:pt x="51306" y="52290"/>
                        <a:pt x="45598" y="50915"/>
                      </a:cubicBezTo>
                      <a:cubicBezTo>
                        <a:pt x="52057" y="49458"/>
                        <a:pt x="57085" y="46600"/>
                        <a:pt x="60682" y="42339"/>
                      </a:cubicBezTo>
                      <a:cubicBezTo>
                        <a:pt x="64294" y="38092"/>
                        <a:pt x="66100" y="32904"/>
                        <a:pt x="66100" y="26774"/>
                      </a:cubicBezTo>
                      <a:cubicBezTo>
                        <a:pt x="66100" y="17442"/>
                        <a:pt x="63168" y="10281"/>
                        <a:pt x="57304" y="5292"/>
                      </a:cubicBezTo>
                      <a:cubicBezTo>
                        <a:pt x="51441" y="317"/>
                        <a:pt x="43042" y="-2171"/>
                        <a:pt x="32107" y="-2171"/>
                      </a:cubicBezTo>
                      <a:cubicBezTo>
                        <a:pt x="21187" y="-2171"/>
                        <a:pt x="12788" y="317"/>
                        <a:pt x="6909" y="5292"/>
                      </a:cubicBezTo>
                      <a:cubicBezTo>
                        <a:pt x="1046" y="10281"/>
                        <a:pt x="-1886" y="17442"/>
                        <a:pt x="-1886" y="26774"/>
                      </a:cubicBezTo>
                      <a:cubicBezTo>
                        <a:pt x="-1886" y="32904"/>
                        <a:pt x="-73" y="38092"/>
                        <a:pt x="3553" y="42339"/>
                      </a:cubicBezTo>
                      <a:cubicBezTo>
                        <a:pt x="7193" y="46600"/>
                        <a:pt x="12242" y="49458"/>
                        <a:pt x="18701" y="50915"/>
                      </a:cubicBezTo>
                      <a:close/>
                      <a:moveTo>
                        <a:pt x="13793" y="71469"/>
                      </a:moveTo>
                      <a:cubicBezTo>
                        <a:pt x="13793" y="66494"/>
                        <a:pt x="15394" y="62611"/>
                        <a:pt x="18595" y="59821"/>
                      </a:cubicBezTo>
                      <a:cubicBezTo>
                        <a:pt x="21810" y="57031"/>
                        <a:pt x="26314" y="55636"/>
                        <a:pt x="32107" y="55636"/>
                      </a:cubicBezTo>
                      <a:cubicBezTo>
                        <a:pt x="37872" y="55636"/>
                        <a:pt x="42376" y="57031"/>
                        <a:pt x="45619" y="59821"/>
                      </a:cubicBezTo>
                      <a:cubicBezTo>
                        <a:pt x="48877" y="62611"/>
                        <a:pt x="50506" y="66494"/>
                        <a:pt x="50506" y="71469"/>
                      </a:cubicBezTo>
                      <a:cubicBezTo>
                        <a:pt x="50506" y="76458"/>
                        <a:pt x="48877" y="80348"/>
                        <a:pt x="45619" y="83138"/>
                      </a:cubicBezTo>
                      <a:cubicBezTo>
                        <a:pt x="42376" y="85928"/>
                        <a:pt x="37872" y="87323"/>
                        <a:pt x="32107" y="87323"/>
                      </a:cubicBezTo>
                      <a:cubicBezTo>
                        <a:pt x="26314" y="87323"/>
                        <a:pt x="21810" y="85928"/>
                        <a:pt x="18595" y="83138"/>
                      </a:cubicBezTo>
                      <a:cubicBezTo>
                        <a:pt x="15394" y="80348"/>
                        <a:pt x="13793" y="76458"/>
                        <a:pt x="13793" y="7146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0" name="Freihandform: Form 29">
                  <a:extLst>
                    <a:ext uri="{FF2B5EF4-FFF2-40B4-BE49-F238E27FC236}">
                      <a16:creationId xmlns:a16="http://schemas.microsoft.com/office/drawing/2014/main" id="{4B52D1F6-5BB8-F109-A66A-8883DF818909}"/>
                    </a:ext>
                  </a:extLst>
                </p:cNvPr>
                <p:cNvSpPr/>
                <p:nvPr/>
              </p:nvSpPr>
              <p:spPr>
                <a:xfrm flipV="1">
                  <a:off x="2641199" y="2931257"/>
                  <a:ext cx="68517" cy="99801"/>
                </a:xfrm>
                <a:custGeom>
                  <a:avLst/>
                  <a:gdLst>
                    <a:gd name="connsiteX0" fmla="*/ 32371 w 68517"/>
                    <a:gd name="connsiteY0" fmla="*/ 87323 h 99801"/>
                    <a:gd name="connsiteX1" fmla="*/ 16798 w 68517"/>
                    <a:gd name="connsiteY1" fmla="*/ 77427 h 99801"/>
                    <a:gd name="connsiteX2" fmla="*/ 11593 w 68517"/>
                    <a:gd name="connsiteY2" fmla="*/ 47699 h 99801"/>
                    <a:gd name="connsiteX3" fmla="*/ 16798 w 68517"/>
                    <a:gd name="connsiteY3" fmla="*/ 18033 h 99801"/>
                    <a:gd name="connsiteX4" fmla="*/ 32371 w 68517"/>
                    <a:gd name="connsiteY4" fmla="*/ 8137 h 99801"/>
                    <a:gd name="connsiteX5" fmla="*/ 48008 w 68517"/>
                    <a:gd name="connsiteY5" fmla="*/ 18033 h 99801"/>
                    <a:gd name="connsiteX6" fmla="*/ 53234 w 68517"/>
                    <a:gd name="connsiteY6" fmla="*/ 47699 h 99801"/>
                    <a:gd name="connsiteX7" fmla="*/ 48008 w 68517"/>
                    <a:gd name="connsiteY7" fmla="*/ 77427 h 99801"/>
                    <a:gd name="connsiteX8" fmla="*/ 32371 w 68517"/>
                    <a:gd name="connsiteY8" fmla="*/ 87323 h 99801"/>
                    <a:gd name="connsiteX9" fmla="*/ 32371 w 68517"/>
                    <a:gd name="connsiteY9" fmla="*/ 97631 h 99801"/>
                    <a:gd name="connsiteX10" fmla="*/ 57845 w 68517"/>
                    <a:gd name="connsiteY10" fmla="*/ 84828 h 99801"/>
                    <a:gd name="connsiteX11" fmla="*/ 66640 w 68517"/>
                    <a:gd name="connsiteY11" fmla="*/ 47699 h 99801"/>
                    <a:gd name="connsiteX12" fmla="*/ 57845 w 68517"/>
                    <a:gd name="connsiteY12" fmla="*/ 10611 h 99801"/>
                    <a:gd name="connsiteX13" fmla="*/ 32371 w 68517"/>
                    <a:gd name="connsiteY13" fmla="*/ -2171 h 99801"/>
                    <a:gd name="connsiteX14" fmla="*/ 6919 w 68517"/>
                    <a:gd name="connsiteY14" fmla="*/ 10611 h 99801"/>
                    <a:gd name="connsiteX15" fmla="*/ -1877 w 68517"/>
                    <a:gd name="connsiteY15" fmla="*/ 47699 h 99801"/>
                    <a:gd name="connsiteX16" fmla="*/ 6919 w 68517"/>
                    <a:gd name="connsiteY16" fmla="*/ 84828 h 99801"/>
                    <a:gd name="connsiteX17" fmla="*/ 32371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71" y="87323"/>
                      </a:moveTo>
                      <a:cubicBezTo>
                        <a:pt x="25473" y="87323"/>
                        <a:pt x="20282" y="84024"/>
                        <a:pt x="16798" y="77427"/>
                      </a:cubicBezTo>
                      <a:cubicBezTo>
                        <a:pt x="13328" y="70844"/>
                        <a:pt x="11593" y="60934"/>
                        <a:pt x="11593" y="47699"/>
                      </a:cubicBezTo>
                      <a:cubicBezTo>
                        <a:pt x="11593" y="34519"/>
                        <a:pt x="13328" y="24630"/>
                        <a:pt x="16798" y="18033"/>
                      </a:cubicBezTo>
                      <a:cubicBezTo>
                        <a:pt x="20282" y="11436"/>
                        <a:pt x="25473" y="8137"/>
                        <a:pt x="32371" y="8137"/>
                      </a:cubicBezTo>
                      <a:cubicBezTo>
                        <a:pt x="39325" y="8137"/>
                        <a:pt x="44538" y="11436"/>
                        <a:pt x="48008" y="18033"/>
                      </a:cubicBezTo>
                      <a:cubicBezTo>
                        <a:pt x="51492" y="24630"/>
                        <a:pt x="53234" y="34519"/>
                        <a:pt x="53234" y="47699"/>
                      </a:cubicBezTo>
                      <a:cubicBezTo>
                        <a:pt x="53234" y="60934"/>
                        <a:pt x="51492" y="70844"/>
                        <a:pt x="48008" y="77427"/>
                      </a:cubicBezTo>
                      <a:cubicBezTo>
                        <a:pt x="44538" y="84024"/>
                        <a:pt x="39325" y="87323"/>
                        <a:pt x="32371" y="87323"/>
                      </a:cubicBezTo>
                      <a:close/>
                      <a:moveTo>
                        <a:pt x="32371" y="97631"/>
                      </a:moveTo>
                      <a:cubicBezTo>
                        <a:pt x="43489" y="97631"/>
                        <a:pt x="51981" y="93363"/>
                        <a:pt x="57845" y="84828"/>
                      </a:cubicBezTo>
                      <a:cubicBezTo>
                        <a:pt x="63708" y="76307"/>
                        <a:pt x="66640" y="63930"/>
                        <a:pt x="66640" y="47699"/>
                      </a:cubicBezTo>
                      <a:cubicBezTo>
                        <a:pt x="66640" y="31509"/>
                        <a:pt x="63708" y="19146"/>
                        <a:pt x="57845" y="10611"/>
                      </a:cubicBezTo>
                      <a:cubicBezTo>
                        <a:pt x="51981" y="2090"/>
                        <a:pt x="43489" y="-2171"/>
                        <a:pt x="32371" y="-2171"/>
                      </a:cubicBezTo>
                      <a:cubicBezTo>
                        <a:pt x="21266" y="-2171"/>
                        <a:pt x="12782" y="2090"/>
                        <a:pt x="6919" y="10611"/>
                      </a:cubicBezTo>
                      <a:cubicBezTo>
                        <a:pt x="1055" y="19146"/>
                        <a:pt x="-1877" y="31509"/>
                        <a:pt x="-1877" y="47699"/>
                      </a:cubicBezTo>
                      <a:cubicBezTo>
                        <a:pt x="-1877" y="63930"/>
                        <a:pt x="1055" y="76307"/>
                        <a:pt x="6919" y="84828"/>
                      </a:cubicBezTo>
                      <a:cubicBezTo>
                        <a:pt x="12782" y="93363"/>
                        <a:pt x="21266" y="97631"/>
                        <a:pt x="32371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1" name="Freihandform: Form 30">
                  <a:extLst>
                    <a:ext uri="{FF2B5EF4-FFF2-40B4-BE49-F238E27FC236}">
                      <a16:creationId xmlns:a16="http://schemas.microsoft.com/office/drawing/2014/main" id="{98CA5953-4573-609C-ABC0-96006FBCABF4}"/>
                    </a:ext>
                  </a:extLst>
                </p:cNvPr>
                <p:cNvSpPr/>
                <p:nvPr/>
              </p:nvSpPr>
              <p:spPr>
                <a:xfrm flipV="1">
                  <a:off x="2727709" y="2931257"/>
                  <a:ext cx="68517" cy="99801"/>
                </a:xfrm>
                <a:custGeom>
                  <a:avLst/>
                  <a:gdLst>
                    <a:gd name="connsiteX0" fmla="*/ 32380 w 68517"/>
                    <a:gd name="connsiteY0" fmla="*/ 87323 h 99801"/>
                    <a:gd name="connsiteX1" fmla="*/ 16807 w 68517"/>
                    <a:gd name="connsiteY1" fmla="*/ 77427 h 99801"/>
                    <a:gd name="connsiteX2" fmla="*/ 11602 w 68517"/>
                    <a:gd name="connsiteY2" fmla="*/ 47699 h 99801"/>
                    <a:gd name="connsiteX3" fmla="*/ 16807 w 68517"/>
                    <a:gd name="connsiteY3" fmla="*/ 18033 h 99801"/>
                    <a:gd name="connsiteX4" fmla="*/ 32380 w 68517"/>
                    <a:gd name="connsiteY4" fmla="*/ 8137 h 99801"/>
                    <a:gd name="connsiteX5" fmla="*/ 48017 w 68517"/>
                    <a:gd name="connsiteY5" fmla="*/ 18033 h 99801"/>
                    <a:gd name="connsiteX6" fmla="*/ 53244 w 68517"/>
                    <a:gd name="connsiteY6" fmla="*/ 47699 h 99801"/>
                    <a:gd name="connsiteX7" fmla="*/ 48017 w 68517"/>
                    <a:gd name="connsiteY7" fmla="*/ 77427 h 99801"/>
                    <a:gd name="connsiteX8" fmla="*/ 32380 w 68517"/>
                    <a:gd name="connsiteY8" fmla="*/ 87323 h 99801"/>
                    <a:gd name="connsiteX9" fmla="*/ 32380 w 68517"/>
                    <a:gd name="connsiteY9" fmla="*/ 97631 h 99801"/>
                    <a:gd name="connsiteX10" fmla="*/ 57854 w 68517"/>
                    <a:gd name="connsiteY10" fmla="*/ 84828 h 99801"/>
                    <a:gd name="connsiteX11" fmla="*/ 66650 w 68517"/>
                    <a:gd name="connsiteY11" fmla="*/ 47699 h 99801"/>
                    <a:gd name="connsiteX12" fmla="*/ 57854 w 68517"/>
                    <a:gd name="connsiteY12" fmla="*/ 10611 h 99801"/>
                    <a:gd name="connsiteX13" fmla="*/ 32380 w 68517"/>
                    <a:gd name="connsiteY13" fmla="*/ -2171 h 99801"/>
                    <a:gd name="connsiteX14" fmla="*/ 6928 w 68517"/>
                    <a:gd name="connsiteY14" fmla="*/ 10611 h 99801"/>
                    <a:gd name="connsiteX15" fmla="*/ -1868 w 68517"/>
                    <a:gd name="connsiteY15" fmla="*/ 47699 h 99801"/>
                    <a:gd name="connsiteX16" fmla="*/ 6928 w 68517"/>
                    <a:gd name="connsiteY16" fmla="*/ 84828 h 99801"/>
                    <a:gd name="connsiteX17" fmla="*/ 32380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80" y="87323"/>
                      </a:moveTo>
                      <a:cubicBezTo>
                        <a:pt x="25483" y="87323"/>
                        <a:pt x="20292" y="84024"/>
                        <a:pt x="16807" y="77427"/>
                      </a:cubicBezTo>
                      <a:cubicBezTo>
                        <a:pt x="13337" y="70844"/>
                        <a:pt x="11602" y="60934"/>
                        <a:pt x="11602" y="47699"/>
                      </a:cubicBezTo>
                      <a:cubicBezTo>
                        <a:pt x="11602" y="34519"/>
                        <a:pt x="13337" y="24630"/>
                        <a:pt x="16807" y="18033"/>
                      </a:cubicBezTo>
                      <a:cubicBezTo>
                        <a:pt x="20292" y="11436"/>
                        <a:pt x="25483" y="8137"/>
                        <a:pt x="32380" y="8137"/>
                      </a:cubicBezTo>
                      <a:cubicBezTo>
                        <a:pt x="39335" y="8137"/>
                        <a:pt x="44547" y="11436"/>
                        <a:pt x="48017" y="18033"/>
                      </a:cubicBezTo>
                      <a:cubicBezTo>
                        <a:pt x="51502" y="24630"/>
                        <a:pt x="53244" y="34519"/>
                        <a:pt x="53244" y="47699"/>
                      </a:cubicBezTo>
                      <a:cubicBezTo>
                        <a:pt x="53244" y="60934"/>
                        <a:pt x="51502" y="70844"/>
                        <a:pt x="48017" y="77427"/>
                      </a:cubicBezTo>
                      <a:cubicBezTo>
                        <a:pt x="44547" y="84024"/>
                        <a:pt x="39335" y="87323"/>
                        <a:pt x="32380" y="87323"/>
                      </a:cubicBezTo>
                      <a:close/>
                      <a:moveTo>
                        <a:pt x="32380" y="97631"/>
                      </a:moveTo>
                      <a:cubicBezTo>
                        <a:pt x="43499" y="97631"/>
                        <a:pt x="51990" y="93363"/>
                        <a:pt x="57854" y="84828"/>
                      </a:cubicBezTo>
                      <a:cubicBezTo>
                        <a:pt x="63718" y="76307"/>
                        <a:pt x="66650" y="63930"/>
                        <a:pt x="66650" y="47699"/>
                      </a:cubicBezTo>
                      <a:cubicBezTo>
                        <a:pt x="66650" y="31509"/>
                        <a:pt x="63718" y="19146"/>
                        <a:pt x="57854" y="10611"/>
                      </a:cubicBezTo>
                      <a:cubicBezTo>
                        <a:pt x="51990" y="2090"/>
                        <a:pt x="43499" y="-2171"/>
                        <a:pt x="32380" y="-2171"/>
                      </a:cubicBezTo>
                      <a:cubicBezTo>
                        <a:pt x="21276" y="-2171"/>
                        <a:pt x="12792" y="2090"/>
                        <a:pt x="6928" y="10611"/>
                      </a:cubicBezTo>
                      <a:cubicBezTo>
                        <a:pt x="1064" y="19146"/>
                        <a:pt x="-1868" y="31509"/>
                        <a:pt x="-1868" y="47699"/>
                      </a:cubicBezTo>
                      <a:cubicBezTo>
                        <a:pt x="-1868" y="63930"/>
                        <a:pt x="1064" y="76307"/>
                        <a:pt x="6928" y="84828"/>
                      </a:cubicBezTo>
                      <a:cubicBezTo>
                        <a:pt x="12792" y="93363"/>
                        <a:pt x="21276" y="97631"/>
                        <a:pt x="32380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2" name="Freihandform: Form 31">
                  <a:extLst>
                    <a:ext uri="{FF2B5EF4-FFF2-40B4-BE49-F238E27FC236}">
                      <a16:creationId xmlns:a16="http://schemas.microsoft.com/office/drawing/2014/main" id="{F41A6FEE-D8E6-D76B-56CD-CC4FC17D2FDA}"/>
                    </a:ext>
                  </a:extLst>
                </p:cNvPr>
                <p:cNvSpPr/>
                <p:nvPr/>
              </p:nvSpPr>
              <p:spPr>
                <a:xfrm flipV="1">
                  <a:off x="2814219" y="2931257"/>
                  <a:ext cx="68517" cy="99801"/>
                </a:xfrm>
                <a:custGeom>
                  <a:avLst/>
                  <a:gdLst>
                    <a:gd name="connsiteX0" fmla="*/ 32390 w 68517"/>
                    <a:gd name="connsiteY0" fmla="*/ 87323 h 99801"/>
                    <a:gd name="connsiteX1" fmla="*/ 16817 w 68517"/>
                    <a:gd name="connsiteY1" fmla="*/ 77427 h 99801"/>
                    <a:gd name="connsiteX2" fmla="*/ 11612 w 68517"/>
                    <a:gd name="connsiteY2" fmla="*/ 47699 h 99801"/>
                    <a:gd name="connsiteX3" fmla="*/ 16817 w 68517"/>
                    <a:gd name="connsiteY3" fmla="*/ 18033 h 99801"/>
                    <a:gd name="connsiteX4" fmla="*/ 32390 w 68517"/>
                    <a:gd name="connsiteY4" fmla="*/ 8137 h 99801"/>
                    <a:gd name="connsiteX5" fmla="*/ 48027 w 68517"/>
                    <a:gd name="connsiteY5" fmla="*/ 18033 h 99801"/>
                    <a:gd name="connsiteX6" fmla="*/ 53253 w 68517"/>
                    <a:gd name="connsiteY6" fmla="*/ 47699 h 99801"/>
                    <a:gd name="connsiteX7" fmla="*/ 48027 w 68517"/>
                    <a:gd name="connsiteY7" fmla="*/ 77427 h 99801"/>
                    <a:gd name="connsiteX8" fmla="*/ 32390 w 68517"/>
                    <a:gd name="connsiteY8" fmla="*/ 87323 h 99801"/>
                    <a:gd name="connsiteX9" fmla="*/ 32390 w 68517"/>
                    <a:gd name="connsiteY9" fmla="*/ 97631 h 99801"/>
                    <a:gd name="connsiteX10" fmla="*/ 57864 w 68517"/>
                    <a:gd name="connsiteY10" fmla="*/ 84828 h 99801"/>
                    <a:gd name="connsiteX11" fmla="*/ 66659 w 68517"/>
                    <a:gd name="connsiteY11" fmla="*/ 47699 h 99801"/>
                    <a:gd name="connsiteX12" fmla="*/ 57864 w 68517"/>
                    <a:gd name="connsiteY12" fmla="*/ 10611 h 99801"/>
                    <a:gd name="connsiteX13" fmla="*/ 32390 w 68517"/>
                    <a:gd name="connsiteY13" fmla="*/ -2171 h 99801"/>
                    <a:gd name="connsiteX14" fmla="*/ 6938 w 68517"/>
                    <a:gd name="connsiteY14" fmla="*/ 10611 h 99801"/>
                    <a:gd name="connsiteX15" fmla="*/ -1858 w 68517"/>
                    <a:gd name="connsiteY15" fmla="*/ 47699 h 99801"/>
                    <a:gd name="connsiteX16" fmla="*/ 6938 w 68517"/>
                    <a:gd name="connsiteY16" fmla="*/ 84828 h 99801"/>
                    <a:gd name="connsiteX17" fmla="*/ 32390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390" y="87323"/>
                      </a:moveTo>
                      <a:cubicBezTo>
                        <a:pt x="25492" y="87323"/>
                        <a:pt x="20301" y="84024"/>
                        <a:pt x="16817" y="77427"/>
                      </a:cubicBezTo>
                      <a:cubicBezTo>
                        <a:pt x="13347" y="70844"/>
                        <a:pt x="11612" y="60934"/>
                        <a:pt x="11612" y="47699"/>
                      </a:cubicBezTo>
                      <a:cubicBezTo>
                        <a:pt x="11612" y="34519"/>
                        <a:pt x="13347" y="24630"/>
                        <a:pt x="16817" y="18033"/>
                      </a:cubicBezTo>
                      <a:cubicBezTo>
                        <a:pt x="20301" y="11436"/>
                        <a:pt x="25492" y="8137"/>
                        <a:pt x="32390" y="8137"/>
                      </a:cubicBezTo>
                      <a:cubicBezTo>
                        <a:pt x="39344" y="8137"/>
                        <a:pt x="44557" y="11436"/>
                        <a:pt x="48027" y="18033"/>
                      </a:cubicBezTo>
                      <a:cubicBezTo>
                        <a:pt x="51511" y="24630"/>
                        <a:pt x="53253" y="34519"/>
                        <a:pt x="53253" y="47699"/>
                      </a:cubicBezTo>
                      <a:cubicBezTo>
                        <a:pt x="53253" y="60934"/>
                        <a:pt x="51511" y="70844"/>
                        <a:pt x="48027" y="77427"/>
                      </a:cubicBezTo>
                      <a:cubicBezTo>
                        <a:pt x="44557" y="84024"/>
                        <a:pt x="39344" y="87323"/>
                        <a:pt x="32390" y="87323"/>
                      </a:cubicBezTo>
                      <a:close/>
                      <a:moveTo>
                        <a:pt x="32390" y="97631"/>
                      </a:moveTo>
                      <a:cubicBezTo>
                        <a:pt x="43509" y="97631"/>
                        <a:pt x="52000" y="93363"/>
                        <a:pt x="57864" y="84828"/>
                      </a:cubicBezTo>
                      <a:cubicBezTo>
                        <a:pt x="63728" y="76307"/>
                        <a:pt x="66659" y="63930"/>
                        <a:pt x="66659" y="47699"/>
                      </a:cubicBezTo>
                      <a:cubicBezTo>
                        <a:pt x="66659" y="31509"/>
                        <a:pt x="63728" y="19146"/>
                        <a:pt x="57864" y="10611"/>
                      </a:cubicBezTo>
                      <a:cubicBezTo>
                        <a:pt x="52000" y="2090"/>
                        <a:pt x="43509" y="-2171"/>
                        <a:pt x="32390" y="-2171"/>
                      </a:cubicBezTo>
                      <a:cubicBezTo>
                        <a:pt x="21286" y="-2171"/>
                        <a:pt x="12801" y="2090"/>
                        <a:pt x="6938" y="10611"/>
                      </a:cubicBezTo>
                      <a:cubicBezTo>
                        <a:pt x="1074" y="19146"/>
                        <a:pt x="-1858" y="31509"/>
                        <a:pt x="-1858" y="47699"/>
                      </a:cubicBezTo>
                      <a:cubicBezTo>
                        <a:pt x="-1858" y="63930"/>
                        <a:pt x="1074" y="76307"/>
                        <a:pt x="6938" y="84828"/>
                      </a:cubicBezTo>
                      <a:cubicBezTo>
                        <a:pt x="12801" y="93363"/>
                        <a:pt x="21286" y="97631"/>
                        <a:pt x="32390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33" name="Content Placeholder 3">
              <a:extLst>
                <a:ext uri="{FF2B5EF4-FFF2-40B4-BE49-F238E27FC236}">
                  <a16:creationId xmlns:a16="http://schemas.microsoft.com/office/drawing/2014/main" id="{94EE9292-B771-30A2-8C93-82924C20C7D3}"/>
                </a:ext>
              </a:extLst>
            </p:cNvPr>
            <p:cNvGrpSpPr/>
            <p:nvPr/>
          </p:nvGrpSpPr>
          <p:grpSpPr>
            <a:xfrm>
              <a:off x="3208506" y="1648212"/>
              <a:ext cx="408587" cy="1382845"/>
              <a:chOff x="3208506" y="1648212"/>
              <a:chExt cx="408587" cy="1382845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5694D724-D531-8B37-2B86-61BC81C5EBC2}"/>
                  </a:ext>
                </a:extLst>
              </p:cNvPr>
              <p:cNvSpPr/>
              <p:nvPr/>
            </p:nvSpPr>
            <p:spPr>
              <a:xfrm>
                <a:off x="3409858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BF6055DA-D56D-03BF-525C-276D2BF2EEA1}"/>
                  </a:ext>
                </a:extLst>
              </p:cNvPr>
              <p:cNvSpPr/>
              <p:nvPr/>
            </p:nvSpPr>
            <p:spPr>
              <a:xfrm>
                <a:off x="3409858" y="2867352"/>
                <a:ext cx="9064" cy="30786"/>
              </a:xfrm>
              <a:custGeom>
                <a:avLst/>
                <a:gdLst>
                  <a:gd name="connsiteX0" fmla="*/ 238 w 9064"/>
                  <a:gd name="connsiteY0" fmla="*/ 146 h 30786"/>
                  <a:gd name="connsiteX1" fmla="*/ 238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238" y="146"/>
                    </a:moveTo>
                    <a:lnTo>
                      <a:pt x="238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36" name="Content Placeholder 3">
                <a:extLst>
                  <a:ext uri="{FF2B5EF4-FFF2-40B4-BE49-F238E27FC236}">
                    <a16:creationId xmlns:a16="http://schemas.microsoft.com/office/drawing/2014/main" id="{92B768D2-84F7-6C33-EF1E-C4B166E2C7F4}"/>
                  </a:ext>
                </a:extLst>
              </p:cNvPr>
              <p:cNvGrpSpPr/>
              <p:nvPr/>
            </p:nvGrpSpPr>
            <p:grpSpPr>
              <a:xfrm>
                <a:off x="3208506" y="2931257"/>
                <a:ext cx="408587" cy="99801"/>
                <a:chOff x="3208506" y="2931257"/>
                <a:chExt cx="408587" cy="99801"/>
              </a:xfrm>
              <a:solidFill>
                <a:srgbClr val="000000"/>
              </a:solidFill>
            </p:grpSpPr>
            <p:sp>
              <p:nvSpPr>
                <p:cNvPr id="37" name="Freihandform: Form 36">
                  <a:extLst>
                    <a:ext uri="{FF2B5EF4-FFF2-40B4-BE49-F238E27FC236}">
                      <a16:creationId xmlns:a16="http://schemas.microsoft.com/office/drawing/2014/main" id="{B20B4B50-5118-A7B0-A7D7-BC30DC7B2891}"/>
                    </a:ext>
                  </a:extLst>
                </p:cNvPr>
                <p:cNvSpPr/>
                <p:nvPr/>
              </p:nvSpPr>
              <p:spPr>
                <a:xfrm flipV="1">
                  <a:off x="3208506" y="2932989"/>
                  <a:ext cx="59020" cy="96193"/>
                </a:xfrm>
                <a:custGeom>
                  <a:avLst/>
                  <a:gdLst>
                    <a:gd name="connsiteX0" fmla="*/ 61 w 59020"/>
                    <a:gd name="connsiteY0" fmla="*/ 8773 h 96193"/>
                    <a:gd name="connsiteX1" fmla="*/ 21965 w 59020"/>
                    <a:gd name="connsiteY1" fmla="*/ 8773 h 96193"/>
                    <a:gd name="connsiteX2" fmla="*/ 21965 w 59020"/>
                    <a:gd name="connsiteY2" fmla="*/ 82165 h 96193"/>
                    <a:gd name="connsiteX3" fmla="*/ -1873 w 59020"/>
                    <a:gd name="connsiteY3" fmla="*/ 77527 h 96193"/>
                    <a:gd name="connsiteX4" fmla="*/ -1873 w 59020"/>
                    <a:gd name="connsiteY4" fmla="*/ 89381 h 96193"/>
                    <a:gd name="connsiteX5" fmla="*/ 21838 w 59020"/>
                    <a:gd name="connsiteY5" fmla="*/ 94019 h 96193"/>
                    <a:gd name="connsiteX6" fmla="*/ 35244 w 59020"/>
                    <a:gd name="connsiteY6" fmla="*/ 94019 h 96193"/>
                    <a:gd name="connsiteX7" fmla="*/ 35244 w 59020"/>
                    <a:gd name="connsiteY7" fmla="*/ 8773 h 96193"/>
                    <a:gd name="connsiteX8" fmla="*/ 57148 w 59020"/>
                    <a:gd name="connsiteY8" fmla="*/ 8773 h 96193"/>
                    <a:gd name="connsiteX9" fmla="*/ 57148 w 59020"/>
                    <a:gd name="connsiteY9" fmla="*/ -2174 h 96193"/>
                    <a:gd name="connsiteX10" fmla="*/ 61 w 59020"/>
                    <a:gd name="connsiteY10" fmla="*/ -2174 h 96193"/>
                    <a:gd name="connsiteX11" fmla="*/ 61 w 59020"/>
                    <a:gd name="connsiteY11" fmla="*/ 8773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020" h="96193">
                      <a:moveTo>
                        <a:pt x="61" y="8773"/>
                      </a:moveTo>
                      <a:lnTo>
                        <a:pt x="21965" y="8773"/>
                      </a:lnTo>
                      <a:lnTo>
                        <a:pt x="21965" y="82165"/>
                      </a:lnTo>
                      <a:lnTo>
                        <a:pt x="-1873" y="77527"/>
                      </a:lnTo>
                      <a:lnTo>
                        <a:pt x="-1873" y="89381"/>
                      </a:lnTo>
                      <a:lnTo>
                        <a:pt x="21838" y="94019"/>
                      </a:lnTo>
                      <a:lnTo>
                        <a:pt x="35244" y="94019"/>
                      </a:lnTo>
                      <a:lnTo>
                        <a:pt x="35244" y="8773"/>
                      </a:lnTo>
                      <a:lnTo>
                        <a:pt x="57148" y="8773"/>
                      </a:lnTo>
                      <a:lnTo>
                        <a:pt x="57148" y="-2174"/>
                      </a:lnTo>
                      <a:lnTo>
                        <a:pt x="61" y="-2174"/>
                      </a:lnTo>
                      <a:lnTo>
                        <a:pt x="61" y="877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8" name="Freihandform: Form 37">
                  <a:extLst>
                    <a:ext uri="{FF2B5EF4-FFF2-40B4-BE49-F238E27FC236}">
                      <a16:creationId xmlns:a16="http://schemas.microsoft.com/office/drawing/2014/main" id="{53C93A1B-8E7E-8CE4-CB0F-14734B19BBB7}"/>
                    </a:ext>
                  </a:extLst>
                </p:cNvPr>
                <p:cNvSpPr/>
                <p:nvPr/>
              </p:nvSpPr>
              <p:spPr>
                <a:xfrm flipV="1">
                  <a:off x="3289577" y="2931257"/>
                  <a:ext cx="68453" cy="99801"/>
                </a:xfrm>
                <a:custGeom>
                  <a:avLst/>
                  <a:gdLst>
                    <a:gd name="connsiteX0" fmla="*/ 33566 w 68453"/>
                    <a:gd name="connsiteY0" fmla="*/ 52977 h 99801"/>
                    <a:gd name="connsiteX1" fmla="*/ 19247 w 68453"/>
                    <a:gd name="connsiteY1" fmla="*/ 46977 h 99801"/>
                    <a:gd name="connsiteX2" fmla="*/ 13978 w 68453"/>
                    <a:gd name="connsiteY2" fmla="*/ 30567 h 99801"/>
                    <a:gd name="connsiteX3" fmla="*/ 19247 w 68453"/>
                    <a:gd name="connsiteY3" fmla="*/ 14157 h 99801"/>
                    <a:gd name="connsiteX4" fmla="*/ 33566 w 68453"/>
                    <a:gd name="connsiteY4" fmla="*/ 8137 h 99801"/>
                    <a:gd name="connsiteX5" fmla="*/ 47865 w 68453"/>
                    <a:gd name="connsiteY5" fmla="*/ 14157 h 99801"/>
                    <a:gd name="connsiteX6" fmla="*/ 53134 w 68453"/>
                    <a:gd name="connsiteY6" fmla="*/ 30567 h 99801"/>
                    <a:gd name="connsiteX7" fmla="*/ 47865 w 68453"/>
                    <a:gd name="connsiteY7" fmla="*/ 46977 h 99801"/>
                    <a:gd name="connsiteX8" fmla="*/ 33566 w 68453"/>
                    <a:gd name="connsiteY8" fmla="*/ 52977 h 99801"/>
                    <a:gd name="connsiteX9" fmla="*/ 60187 w 68453"/>
                    <a:gd name="connsiteY9" fmla="*/ 93775 h 99801"/>
                    <a:gd name="connsiteX10" fmla="*/ 60187 w 68453"/>
                    <a:gd name="connsiteY10" fmla="*/ 81921 h 99801"/>
                    <a:gd name="connsiteX11" fmla="*/ 49989 w 68453"/>
                    <a:gd name="connsiteY11" fmla="*/ 85447 h 99801"/>
                    <a:gd name="connsiteX12" fmla="*/ 39791 w 68453"/>
                    <a:gd name="connsiteY12" fmla="*/ 86684 h 99801"/>
                    <a:gd name="connsiteX13" fmla="*/ 19502 w 68453"/>
                    <a:gd name="connsiteY13" fmla="*/ 77984 h 99801"/>
                    <a:gd name="connsiteX14" fmla="*/ 11513 w 68453"/>
                    <a:gd name="connsiteY14" fmla="*/ 51698 h 99801"/>
                    <a:gd name="connsiteX15" fmla="*/ 21329 w 68453"/>
                    <a:gd name="connsiteY15" fmla="*/ 60295 h 99801"/>
                    <a:gd name="connsiteX16" fmla="*/ 34352 w 68453"/>
                    <a:gd name="connsiteY16" fmla="*/ 63285 h 99801"/>
                    <a:gd name="connsiteX17" fmla="*/ 57956 w 68453"/>
                    <a:gd name="connsiteY17" fmla="*/ 54482 h 99801"/>
                    <a:gd name="connsiteX18" fmla="*/ 66625 w 68453"/>
                    <a:gd name="connsiteY18" fmla="*/ 30567 h 99801"/>
                    <a:gd name="connsiteX19" fmla="*/ 57595 w 68453"/>
                    <a:gd name="connsiteY19" fmla="*/ 6777 h 99801"/>
                    <a:gd name="connsiteX20" fmla="*/ 33566 w 68453"/>
                    <a:gd name="connsiteY20" fmla="*/ -2171 h 99801"/>
                    <a:gd name="connsiteX21" fmla="*/ 7264 w 68453"/>
                    <a:gd name="connsiteY21" fmla="*/ 10611 h 99801"/>
                    <a:gd name="connsiteX22" fmla="*/ -1829 w 68453"/>
                    <a:gd name="connsiteY22" fmla="*/ 47699 h 99801"/>
                    <a:gd name="connsiteX23" fmla="*/ 9325 w 68453"/>
                    <a:gd name="connsiteY23" fmla="*/ 84065 h 99801"/>
                    <a:gd name="connsiteX24" fmla="*/ 39260 w 68453"/>
                    <a:gd name="connsiteY24" fmla="*/ 97631 h 99801"/>
                    <a:gd name="connsiteX25" fmla="*/ 49458 w 68453"/>
                    <a:gd name="connsiteY25" fmla="*/ 96662 h 99801"/>
                    <a:gd name="connsiteX26" fmla="*/ 60187 w 68453"/>
                    <a:gd name="connsiteY26" fmla="*/ 93775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8453" h="99801">
                      <a:moveTo>
                        <a:pt x="33566" y="52977"/>
                      </a:moveTo>
                      <a:cubicBezTo>
                        <a:pt x="27547" y="52977"/>
                        <a:pt x="22773" y="50977"/>
                        <a:pt x="19247" y="46977"/>
                      </a:cubicBezTo>
                      <a:cubicBezTo>
                        <a:pt x="15734" y="42992"/>
                        <a:pt x="13978" y="37522"/>
                        <a:pt x="13978" y="30567"/>
                      </a:cubicBezTo>
                      <a:cubicBezTo>
                        <a:pt x="13978" y="23654"/>
                        <a:pt x="15734" y="18184"/>
                        <a:pt x="19247" y="14157"/>
                      </a:cubicBezTo>
                      <a:cubicBezTo>
                        <a:pt x="22773" y="10144"/>
                        <a:pt x="27547" y="8137"/>
                        <a:pt x="33566" y="8137"/>
                      </a:cubicBezTo>
                      <a:cubicBezTo>
                        <a:pt x="39586" y="8137"/>
                        <a:pt x="44352" y="10144"/>
                        <a:pt x="47865" y="14157"/>
                      </a:cubicBezTo>
                      <a:cubicBezTo>
                        <a:pt x="51377" y="18184"/>
                        <a:pt x="53134" y="23654"/>
                        <a:pt x="53134" y="30567"/>
                      </a:cubicBezTo>
                      <a:cubicBezTo>
                        <a:pt x="53134" y="37522"/>
                        <a:pt x="51377" y="42992"/>
                        <a:pt x="47865" y="46977"/>
                      </a:cubicBezTo>
                      <a:cubicBezTo>
                        <a:pt x="44352" y="50977"/>
                        <a:pt x="39586" y="52977"/>
                        <a:pt x="33566" y="52977"/>
                      </a:cubicBezTo>
                      <a:close/>
                      <a:moveTo>
                        <a:pt x="60187" y="93775"/>
                      </a:moveTo>
                      <a:lnTo>
                        <a:pt x="60187" y="81921"/>
                      </a:lnTo>
                      <a:cubicBezTo>
                        <a:pt x="56816" y="83461"/>
                        <a:pt x="53417" y="84636"/>
                        <a:pt x="49989" y="85447"/>
                      </a:cubicBezTo>
                      <a:cubicBezTo>
                        <a:pt x="46562" y="86271"/>
                        <a:pt x="43162" y="86684"/>
                        <a:pt x="39791" y="86684"/>
                      </a:cubicBezTo>
                      <a:cubicBezTo>
                        <a:pt x="30939" y="86684"/>
                        <a:pt x="24176" y="83784"/>
                        <a:pt x="19502" y="77984"/>
                      </a:cubicBezTo>
                      <a:cubicBezTo>
                        <a:pt x="14842" y="72184"/>
                        <a:pt x="12179" y="63422"/>
                        <a:pt x="11513" y="51698"/>
                      </a:cubicBezTo>
                      <a:cubicBezTo>
                        <a:pt x="14119" y="55437"/>
                        <a:pt x="17391" y="58302"/>
                        <a:pt x="21329" y="60295"/>
                      </a:cubicBezTo>
                      <a:cubicBezTo>
                        <a:pt x="25280" y="62288"/>
                        <a:pt x="29622" y="63285"/>
                        <a:pt x="34352" y="63285"/>
                      </a:cubicBezTo>
                      <a:cubicBezTo>
                        <a:pt x="44310" y="63285"/>
                        <a:pt x="52178" y="60350"/>
                        <a:pt x="57956" y="54482"/>
                      </a:cubicBezTo>
                      <a:cubicBezTo>
                        <a:pt x="63735" y="48627"/>
                        <a:pt x="66625" y="40655"/>
                        <a:pt x="66625" y="30567"/>
                      </a:cubicBezTo>
                      <a:cubicBezTo>
                        <a:pt x="66625" y="20685"/>
                        <a:pt x="63615" y="12755"/>
                        <a:pt x="57595" y="6777"/>
                      </a:cubicBezTo>
                      <a:cubicBezTo>
                        <a:pt x="51576" y="812"/>
                        <a:pt x="43566" y="-2171"/>
                        <a:pt x="33566" y="-2171"/>
                      </a:cubicBezTo>
                      <a:cubicBezTo>
                        <a:pt x="22094" y="-2171"/>
                        <a:pt x="13326" y="2090"/>
                        <a:pt x="7264" y="10611"/>
                      </a:cubicBezTo>
                      <a:cubicBezTo>
                        <a:pt x="1202" y="19146"/>
                        <a:pt x="-1829" y="31509"/>
                        <a:pt x="-1829" y="47699"/>
                      </a:cubicBezTo>
                      <a:cubicBezTo>
                        <a:pt x="-1829" y="62900"/>
                        <a:pt x="1889" y="75022"/>
                        <a:pt x="9325" y="84065"/>
                      </a:cubicBezTo>
                      <a:cubicBezTo>
                        <a:pt x="16761" y="93109"/>
                        <a:pt x="26739" y="97631"/>
                        <a:pt x="39260" y="97631"/>
                      </a:cubicBezTo>
                      <a:cubicBezTo>
                        <a:pt x="42631" y="97631"/>
                        <a:pt x="46030" y="97308"/>
                        <a:pt x="49458" y="96662"/>
                      </a:cubicBezTo>
                      <a:cubicBezTo>
                        <a:pt x="52886" y="96016"/>
                        <a:pt x="56462" y="95054"/>
                        <a:pt x="60187" y="937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39" name="Freihandform: Form 38">
                  <a:extLst>
                    <a:ext uri="{FF2B5EF4-FFF2-40B4-BE49-F238E27FC236}">
                      <a16:creationId xmlns:a16="http://schemas.microsoft.com/office/drawing/2014/main" id="{FC5AEDC6-4A96-7F61-BEEB-C53C51484A6E}"/>
                    </a:ext>
                  </a:extLst>
                </p:cNvPr>
                <p:cNvSpPr/>
                <p:nvPr/>
              </p:nvSpPr>
              <p:spPr>
                <a:xfrm flipV="1">
                  <a:off x="3375556" y="2931257"/>
                  <a:ext cx="68517" cy="99801"/>
                </a:xfrm>
                <a:custGeom>
                  <a:avLst/>
                  <a:gdLst>
                    <a:gd name="connsiteX0" fmla="*/ 32452 w 68517"/>
                    <a:gd name="connsiteY0" fmla="*/ 87323 h 99801"/>
                    <a:gd name="connsiteX1" fmla="*/ 16879 w 68517"/>
                    <a:gd name="connsiteY1" fmla="*/ 77427 h 99801"/>
                    <a:gd name="connsiteX2" fmla="*/ 11674 w 68517"/>
                    <a:gd name="connsiteY2" fmla="*/ 47699 h 99801"/>
                    <a:gd name="connsiteX3" fmla="*/ 16879 w 68517"/>
                    <a:gd name="connsiteY3" fmla="*/ 18033 h 99801"/>
                    <a:gd name="connsiteX4" fmla="*/ 32452 w 68517"/>
                    <a:gd name="connsiteY4" fmla="*/ 8137 h 99801"/>
                    <a:gd name="connsiteX5" fmla="*/ 48089 w 68517"/>
                    <a:gd name="connsiteY5" fmla="*/ 18033 h 99801"/>
                    <a:gd name="connsiteX6" fmla="*/ 53315 w 68517"/>
                    <a:gd name="connsiteY6" fmla="*/ 47699 h 99801"/>
                    <a:gd name="connsiteX7" fmla="*/ 48089 w 68517"/>
                    <a:gd name="connsiteY7" fmla="*/ 77427 h 99801"/>
                    <a:gd name="connsiteX8" fmla="*/ 32452 w 68517"/>
                    <a:gd name="connsiteY8" fmla="*/ 87323 h 99801"/>
                    <a:gd name="connsiteX9" fmla="*/ 32452 w 68517"/>
                    <a:gd name="connsiteY9" fmla="*/ 97631 h 99801"/>
                    <a:gd name="connsiteX10" fmla="*/ 57926 w 68517"/>
                    <a:gd name="connsiteY10" fmla="*/ 84828 h 99801"/>
                    <a:gd name="connsiteX11" fmla="*/ 66721 w 68517"/>
                    <a:gd name="connsiteY11" fmla="*/ 47699 h 99801"/>
                    <a:gd name="connsiteX12" fmla="*/ 57926 w 68517"/>
                    <a:gd name="connsiteY12" fmla="*/ 10611 h 99801"/>
                    <a:gd name="connsiteX13" fmla="*/ 32452 w 68517"/>
                    <a:gd name="connsiteY13" fmla="*/ -2171 h 99801"/>
                    <a:gd name="connsiteX14" fmla="*/ 7000 w 68517"/>
                    <a:gd name="connsiteY14" fmla="*/ 10611 h 99801"/>
                    <a:gd name="connsiteX15" fmla="*/ -1796 w 68517"/>
                    <a:gd name="connsiteY15" fmla="*/ 47699 h 99801"/>
                    <a:gd name="connsiteX16" fmla="*/ 7000 w 68517"/>
                    <a:gd name="connsiteY16" fmla="*/ 84828 h 99801"/>
                    <a:gd name="connsiteX17" fmla="*/ 32452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452" y="87323"/>
                      </a:moveTo>
                      <a:cubicBezTo>
                        <a:pt x="25554" y="87323"/>
                        <a:pt x="20363" y="84024"/>
                        <a:pt x="16879" y="77427"/>
                      </a:cubicBezTo>
                      <a:cubicBezTo>
                        <a:pt x="13409" y="70844"/>
                        <a:pt x="11674" y="60934"/>
                        <a:pt x="11674" y="47699"/>
                      </a:cubicBezTo>
                      <a:cubicBezTo>
                        <a:pt x="11674" y="34519"/>
                        <a:pt x="13409" y="24630"/>
                        <a:pt x="16879" y="18033"/>
                      </a:cubicBezTo>
                      <a:cubicBezTo>
                        <a:pt x="20363" y="11436"/>
                        <a:pt x="25554" y="8137"/>
                        <a:pt x="32452" y="8137"/>
                      </a:cubicBezTo>
                      <a:cubicBezTo>
                        <a:pt x="39406" y="8137"/>
                        <a:pt x="44619" y="11436"/>
                        <a:pt x="48089" y="18033"/>
                      </a:cubicBezTo>
                      <a:cubicBezTo>
                        <a:pt x="51573" y="24630"/>
                        <a:pt x="53315" y="34519"/>
                        <a:pt x="53315" y="47699"/>
                      </a:cubicBezTo>
                      <a:cubicBezTo>
                        <a:pt x="53315" y="60934"/>
                        <a:pt x="51573" y="70844"/>
                        <a:pt x="48089" y="77427"/>
                      </a:cubicBezTo>
                      <a:cubicBezTo>
                        <a:pt x="44619" y="84024"/>
                        <a:pt x="39406" y="87323"/>
                        <a:pt x="32452" y="87323"/>
                      </a:cubicBezTo>
                      <a:close/>
                      <a:moveTo>
                        <a:pt x="32452" y="97631"/>
                      </a:moveTo>
                      <a:cubicBezTo>
                        <a:pt x="43571" y="97631"/>
                        <a:pt x="52062" y="93363"/>
                        <a:pt x="57926" y="84828"/>
                      </a:cubicBezTo>
                      <a:cubicBezTo>
                        <a:pt x="63789" y="76307"/>
                        <a:pt x="66721" y="63930"/>
                        <a:pt x="66721" y="47699"/>
                      </a:cubicBezTo>
                      <a:cubicBezTo>
                        <a:pt x="66721" y="31509"/>
                        <a:pt x="63789" y="19146"/>
                        <a:pt x="57926" y="10611"/>
                      </a:cubicBezTo>
                      <a:cubicBezTo>
                        <a:pt x="52062" y="2090"/>
                        <a:pt x="43571" y="-2171"/>
                        <a:pt x="32452" y="-2171"/>
                      </a:cubicBezTo>
                      <a:cubicBezTo>
                        <a:pt x="21347" y="-2171"/>
                        <a:pt x="12863" y="2090"/>
                        <a:pt x="7000" y="10611"/>
                      </a:cubicBezTo>
                      <a:cubicBezTo>
                        <a:pt x="1136" y="19146"/>
                        <a:pt x="-1796" y="31509"/>
                        <a:pt x="-1796" y="47699"/>
                      </a:cubicBezTo>
                      <a:cubicBezTo>
                        <a:pt x="-1796" y="63930"/>
                        <a:pt x="1136" y="76307"/>
                        <a:pt x="7000" y="84828"/>
                      </a:cubicBezTo>
                      <a:cubicBezTo>
                        <a:pt x="12863" y="93363"/>
                        <a:pt x="21347" y="97631"/>
                        <a:pt x="32452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0" name="Freihandform: Form 39">
                  <a:extLst>
                    <a:ext uri="{FF2B5EF4-FFF2-40B4-BE49-F238E27FC236}">
                      <a16:creationId xmlns:a16="http://schemas.microsoft.com/office/drawing/2014/main" id="{80C897C1-39B1-0E2B-A722-D309E855D19D}"/>
                    </a:ext>
                  </a:extLst>
                </p:cNvPr>
                <p:cNvSpPr/>
                <p:nvPr/>
              </p:nvSpPr>
              <p:spPr>
                <a:xfrm flipV="1">
                  <a:off x="3462066" y="2931257"/>
                  <a:ext cx="68517" cy="99801"/>
                </a:xfrm>
                <a:custGeom>
                  <a:avLst/>
                  <a:gdLst>
                    <a:gd name="connsiteX0" fmla="*/ 32461 w 68517"/>
                    <a:gd name="connsiteY0" fmla="*/ 87323 h 99801"/>
                    <a:gd name="connsiteX1" fmla="*/ 16888 w 68517"/>
                    <a:gd name="connsiteY1" fmla="*/ 77427 h 99801"/>
                    <a:gd name="connsiteX2" fmla="*/ 11683 w 68517"/>
                    <a:gd name="connsiteY2" fmla="*/ 47699 h 99801"/>
                    <a:gd name="connsiteX3" fmla="*/ 16888 w 68517"/>
                    <a:gd name="connsiteY3" fmla="*/ 18033 h 99801"/>
                    <a:gd name="connsiteX4" fmla="*/ 32461 w 68517"/>
                    <a:gd name="connsiteY4" fmla="*/ 8137 h 99801"/>
                    <a:gd name="connsiteX5" fmla="*/ 48098 w 68517"/>
                    <a:gd name="connsiteY5" fmla="*/ 18033 h 99801"/>
                    <a:gd name="connsiteX6" fmla="*/ 53325 w 68517"/>
                    <a:gd name="connsiteY6" fmla="*/ 47699 h 99801"/>
                    <a:gd name="connsiteX7" fmla="*/ 48098 w 68517"/>
                    <a:gd name="connsiteY7" fmla="*/ 77427 h 99801"/>
                    <a:gd name="connsiteX8" fmla="*/ 32461 w 68517"/>
                    <a:gd name="connsiteY8" fmla="*/ 87323 h 99801"/>
                    <a:gd name="connsiteX9" fmla="*/ 32461 w 68517"/>
                    <a:gd name="connsiteY9" fmla="*/ 97631 h 99801"/>
                    <a:gd name="connsiteX10" fmla="*/ 57935 w 68517"/>
                    <a:gd name="connsiteY10" fmla="*/ 84828 h 99801"/>
                    <a:gd name="connsiteX11" fmla="*/ 66731 w 68517"/>
                    <a:gd name="connsiteY11" fmla="*/ 47699 h 99801"/>
                    <a:gd name="connsiteX12" fmla="*/ 57935 w 68517"/>
                    <a:gd name="connsiteY12" fmla="*/ 10611 h 99801"/>
                    <a:gd name="connsiteX13" fmla="*/ 32461 w 68517"/>
                    <a:gd name="connsiteY13" fmla="*/ -2171 h 99801"/>
                    <a:gd name="connsiteX14" fmla="*/ 7009 w 68517"/>
                    <a:gd name="connsiteY14" fmla="*/ 10611 h 99801"/>
                    <a:gd name="connsiteX15" fmla="*/ -1787 w 68517"/>
                    <a:gd name="connsiteY15" fmla="*/ 47699 h 99801"/>
                    <a:gd name="connsiteX16" fmla="*/ 7009 w 68517"/>
                    <a:gd name="connsiteY16" fmla="*/ 84828 h 99801"/>
                    <a:gd name="connsiteX17" fmla="*/ 32461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461" y="87323"/>
                      </a:moveTo>
                      <a:cubicBezTo>
                        <a:pt x="25564" y="87323"/>
                        <a:pt x="20373" y="84024"/>
                        <a:pt x="16888" y="77427"/>
                      </a:cubicBezTo>
                      <a:cubicBezTo>
                        <a:pt x="13418" y="70844"/>
                        <a:pt x="11683" y="60934"/>
                        <a:pt x="11683" y="47699"/>
                      </a:cubicBezTo>
                      <a:cubicBezTo>
                        <a:pt x="11683" y="34519"/>
                        <a:pt x="13418" y="24630"/>
                        <a:pt x="16888" y="18033"/>
                      </a:cubicBezTo>
                      <a:cubicBezTo>
                        <a:pt x="20373" y="11436"/>
                        <a:pt x="25564" y="8137"/>
                        <a:pt x="32461" y="8137"/>
                      </a:cubicBezTo>
                      <a:cubicBezTo>
                        <a:pt x="39416" y="8137"/>
                        <a:pt x="44628" y="11436"/>
                        <a:pt x="48098" y="18033"/>
                      </a:cubicBezTo>
                      <a:cubicBezTo>
                        <a:pt x="51583" y="24630"/>
                        <a:pt x="53325" y="34519"/>
                        <a:pt x="53325" y="47699"/>
                      </a:cubicBezTo>
                      <a:cubicBezTo>
                        <a:pt x="53325" y="60934"/>
                        <a:pt x="51583" y="70844"/>
                        <a:pt x="48098" y="77427"/>
                      </a:cubicBezTo>
                      <a:cubicBezTo>
                        <a:pt x="44628" y="84024"/>
                        <a:pt x="39416" y="87323"/>
                        <a:pt x="32461" y="87323"/>
                      </a:cubicBezTo>
                      <a:close/>
                      <a:moveTo>
                        <a:pt x="32461" y="97631"/>
                      </a:moveTo>
                      <a:cubicBezTo>
                        <a:pt x="43580" y="97631"/>
                        <a:pt x="52071" y="93363"/>
                        <a:pt x="57935" y="84828"/>
                      </a:cubicBezTo>
                      <a:cubicBezTo>
                        <a:pt x="63799" y="76307"/>
                        <a:pt x="66731" y="63930"/>
                        <a:pt x="66731" y="47699"/>
                      </a:cubicBezTo>
                      <a:cubicBezTo>
                        <a:pt x="66731" y="31509"/>
                        <a:pt x="63799" y="19146"/>
                        <a:pt x="57935" y="10611"/>
                      </a:cubicBezTo>
                      <a:cubicBezTo>
                        <a:pt x="52071" y="2090"/>
                        <a:pt x="43580" y="-2171"/>
                        <a:pt x="32461" y="-2171"/>
                      </a:cubicBezTo>
                      <a:cubicBezTo>
                        <a:pt x="21357" y="-2171"/>
                        <a:pt x="12873" y="2090"/>
                        <a:pt x="7009" y="10611"/>
                      </a:cubicBezTo>
                      <a:cubicBezTo>
                        <a:pt x="1145" y="19146"/>
                        <a:pt x="-1787" y="31509"/>
                        <a:pt x="-1787" y="47699"/>
                      </a:cubicBezTo>
                      <a:cubicBezTo>
                        <a:pt x="-1787" y="63930"/>
                        <a:pt x="1145" y="76307"/>
                        <a:pt x="7009" y="84828"/>
                      </a:cubicBezTo>
                      <a:cubicBezTo>
                        <a:pt x="12873" y="93363"/>
                        <a:pt x="21357" y="97631"/>
                        <a:pt x="32461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1" name="Freihandform: Form 40">
                  <a:extLst>
                    <a:ext uri="{FF2B5EF4-FFF2-40B4-BE49-F238E27FC236}">
                      <a16:creationId xmlns:a16="http://schemas.microsoft.com/office/drawing/2014/main" id="{AA73FE37-880A-4C8F-13F4-D6A1FE0B2038}"/>
                    </a:ext>
                  </a:extLst>
                </p:cNvPr>
                <p:cNvSpPr/>
                <p:nvPr/>
              </p:nvSpPr>
              <p:spPr>
                <a:xfrm flipV="1">
                  <a:off x="3548576" y="2931257"/>
                  <a:ext cx="68517" cy="99801"/>
                </a:xfrm>
                <a:custGeom>
                  <a:avLst/>
                  <a:gdLst>
                    <a:gd name="connsiteX0" fmla="*/ 32471 w 68517"/>
                    <a:gd name="connsiteY0" fmla="*/ 87323 h 99801"/>
                    <a:gd name="connsiteX1" fmla="*/ 16898 w 68517"/>
                    <a:gd name="connsiteY1" fmla="*/ 77427 h 99801"/>
                    <a:gd name="connsiteX2" fmla="*/ 11693 w 68517"/>
                    <a:gd name="connsiteY2" fmla="*/ 47699 h 99801"/>
                    <a:gd name="connsiteX3" fmla="*/ 16898 w 68517"/>
                    <a:gd name="connsiteY3" fmla="*/ 18033 h 99801"/>
                    <a:gd name="connsiteX4" fmla="*/ 32471 w 68517"/>
                    <a:gd name="connsiteY4" fmla="*/ 8137 h 99801"/>
                    <a:gd name="connsiteX5" fmla="*/ 48108 w 68517"/>
                    <a:gd name="connsiteY5" fmla="*/ 18033 h 99801"/>
                    <a:gd name="connsiteX6" fmla="*/ 53334 w 68517"/>
                    <a:gd name="connsiteY6" fmla="*/ 47699 h 99801"/>
                    <a:gd name="connsiteX7" fmla="*/ 48108 w 68517"/>
                    <a:gd name="connsiteY7" fmla="*/ 77427 h 99801"/>
                    <a:gd name="connsiteX8" fmla="*/ 32471 w 68517"/>
                    <a:gd name="connsiteY8" fmla="*/ 87323 h 99801"/>
                    <a:gd name="connsiteX9" fmla="*/ 32471 w 68517"/>
                    <a:gd name="connsiteY9" fmla="*/ 97631 h 99801"/>
                    <a:gd name="connsiteX10" fmla="*/ 57945 w 68517"/>
                    <a:gd name="connsiteY10" fmla="*/ 84828 h 99801"/>
                    <a:gd name="connsiteX11" fmla="*/ 66740 w 68517"/>
                    <a:gd name="connsiteY11" fmla="*/ 47699 h 99801"/>
                    <a:gd name="connsiteX12" fmla="*/ 57945 w 68517"/>
                    <a:gd name="connsiteY12" fmla="*/ 10611 h 99801"/>
                    <a:gd name="connsiteX13" fmla="*/ 32471 w 68517"/>
                    <a:gd name="connsiteY13" fmla="*/ -2171 h 99801"/>
                    <a:gd name="connsiteX14" fmla="*/ 7019 w 68517"/>
                    <a:gd name="connsiteY14" fmla="*/ 10611 h 99801"/>
                    <a:gd name="connsiteX15" fmla="*/ -1777 w 68517"/>
                    <a:gd name="connsiteY15" fmla="*/ 47699 h 99801"/>
                    <a:gd name="connsiteX16" fmla="*/ 7019 w 68517"/>
                    <a:gd name="connsiteY16" fmla="*/ 84828 h 99801"/>
                    <a:gd name="connsiteX17" fmla="*/ 32471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471" y="87323"/>
                      </a:moveTo>
                      <a:cubicBezTo>
                        <a:pt x="25573" y="87323"/>
                        <a:pt x="20382" y="84024"/>
                        <a:pt x="16898" y="77427"/>
                      </a:cubicBezTo>
                      <a:cubicBezTo>
                        <a:pt x="13428" y="70844"/>
                        <a:pt x="11693" y="60934"/>
                        <a:pt x="11693" y="47699"/>
                      </a:cubicBezTo>
                      <a:cubicBezTo>
                        <a:pt x="11693" y="34519"/>
                        <a:pt x="13428" y="24630"/>
                        <a:pt x="16898" y="18033"/>
                      </a:cubicBezTo>
                      <a:cubicBezTo>
                        <a:pt x="20382" y="11436"/>
                        <a:pt x="25573" y="8137"/>
                        <a:pt x="32471" y="8137"/>
                      </a:cubicBezTo>
                      <a:cubicBezTo>
                        <a:pt x="39425" y="8137"/>
                        <a:pt x="44638" y="11436"/>
                        <a:pt x="48108" y="18033"/>
                      </a:cubicBezTo>
                      <a:cubicBezTo>
                        <a:pt x="51592" y="24630"/>
                        <a:pt x="53334" y="34519"/>
                        <a:pt x="53334" y="47699"/>
                      </a:cubicBezTo>
                      <a:cubicBezTo>
                        <a:pt x="53334" y="60934"/>
                        <a:pt x="51592" y="70844"/>
                        <a:pt x="48108" y="77427"/>
                      </a:cubicBezTo>
                      <a:cubicBezTo>
                        <a:pt x="44638" y="84024"/>
                        <a:pt x="39425" y="87323"/>
                        <a:pt x="32471" y="87323"/>
                      </a:cubicBezTo>
                      <a:close/>
                      <a:moveTo>
                        <a:pt x="32471" y="97631"/>
                      </a:moveTo>
                      <a:cubicBezTo>
                        <a:pt x="43590" y="97631"/>
                        <a:pt x="52081" y="93363"/>
                        <a:pt x="57945" y="84828"/>
                      </a:cubicBezTo>
                      <a:cubicBezTo>
                        <a:pt x="63809" y="76307"/>
                        <a:pt x="66740" y="63930"/>
                        <a:pt x="66740" y="47699"/>
                      </a:cubicBezTo>
                      <a:cubicBezTo>
                        <a:pt x="66740" y="31509"/>
                        <a:pt x="63809" y="19146"/>
                        <a:pt x="57945" y="10611"/>
                      </a:cubicBezTo>
                      <a:cubicBezTo>
                        <a:pt x="52081" y="2090"/>
                        <a:pt x="43590" y="-2171"/>
                        <a:pt x="32471" y="-2171"/>
                      </a:cubicBezTo>
                      <a:cubicBezTo>
                        <a:pt x="21367" y="-2171"/>
                        <a:pt x="12882" y="2090"/>
                        <a:pt x="7019" y="10611"/>
                      </a:cubicBezTo>
                      <a:cubicBezTo>
                        <a:pt x="1155" y="19146"/>
                        <a:pt x="-1777" y="31509"/>
                        <a:pt x="-1777" y="47699"/>
                      </a:cubicBezTo>
                      <a:cubicBezTo>
                        <a:pt x="-1777" y="63930"/>
                        <a:pt x="1155" y="76307"/>
                        <a:pt x="7019" y="84828"/>
                      </a:cubicBezTo>
                      <a:cubicBezTo>
                        <a:pt x="12882" y="93363"/>
                        <a:pt x="21367" y="97631"/>
                        <a:pt x="32471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42" name="Content Placeholder 3">
              <a:extLst>
                <a:ext uri="{FF2B5EF4-FFF2-40B4-BE49-F238E27FC236}">
                  <a16:creationId xmlns:a16="http://schemas.microsoft.com/office/drawing/2014/main" id="{00C12B6F-FE9D-32B3-6ED6-8DE3A10F27D3}"/>
                </a:ext>
              </a:extLst>
            </p:cNvPr>
            <p:cNvGrpSpPr/>
            <p:nvPr/>
          </p:nvGrpSpPr>
          <p:grpSpPr>
            <a:xfrm>
              <a:off x="4586147" y="1648212"/>
              <a:ext cx="413155" cy="1382845"/>
              <a:chOff x="4586147" y="1648212"/>
              <a:chExt cx="413155" cy="1382845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F938AE9C-1723-79C1-5266-D2E489204DA3}"/>
                  </a:ext>
                </a:extLst>
              </p:cNvPr>
              <p:cNvSpPr/>
              <p:nvPr/>
            </p:nvSpPr>
            <p:spPr>
              <a:xfrm>
                <a:off x="4792058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8019B048-E6C3-0397-DB5F-5D14E80F95A6}"/>
                  </a:ext>
                </a:extLst>
              </p:cNvPr>
              <p:cNvSpPr/>
              <p:nvPr/>
            </p:nvSpPr>
            <p:spPr>
              <a:xfrm>
                <a:off x="4792058" y="2867352"/>
                <a:ext cx="9064" cy="30786"/>
              </a:xfrm>
              <a:custGeom>
                <a:avLst/>
                <a:gdLst>
                  <a:gd name="connsiteX0" fmla="*/ 391 w 9064"/>
                  <a:gd name="connsiteY0" fmla="*/ 146 h 30786"/>
                  <a:gd name="connsiteX1" fmla="*/ 391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391" y="146"/>
                    </a:moveTo>
                    <a:lnTo>
                      <a:pt x="391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45" name="Content Placeholder 3">
                <a:extLst>
                  <a:ext uri="{FF2B5EF4-FFF2-40B4-BE49-F238E27FC236}">
                    <a16:creationId xmlns:a16="http://schemas.microsoft.com/office/drawing/2014/main" id="{07A88F02-8E9C-A44B-3E24-8F35D252CF37}"/>
                  </a:ext>
                </a:extLst>
              </p:cNvPr>
              <p:cNvGrpSpPr/>
              <p:nvPr/>
            </p:nvGrpSpPr>
            <p:grpSpPr>
              <a:xfrm>
                <a:off x="4586147" y="2931257"/>
                <a:ext cx="413155" cy="99801"/>
                <a:chOff x="4586147" y="2931257"/>
                <a:chExt cx="413155" cy="99801"/>
              </a:xfrm>
              <a:solidFill>
                <a:srgbClr val="000000"/>
              </a:solidFill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01207CC6-9D2F-649C-64BF-F43336119733}"/>
                    </a:ext>
                  </a:extLst>
                </p:cNvPr>
                <p:cNvSpPr/>
                <p:nvPr/>
              </p:nvSpPr>
              <p:spPr>
                <a:xfrm flipV="1">
                  <a:off x="4586147" y="2931257"/>
                  <a:ext cx="65245" cy="99801"/>
                </a:xfrm>
                <a:custGeom>
                  <a:avLst/>
                  <a:gdLst>
                    <a:gd name="connsiteX0" fmla="*/ 43155 w 65245"/>
                    <a:gd name="connsiteY0" fmla="*/ 51575 h 99801"/>
                    <a:gd name="connsiteX1" fmla="*/ 58176 w 65245"/>
                    <a:gd name="connsiteY1" fmla="*/ 43246 h 99801"/>
                    <a:gd name="connsiteX2" fmla="*/ 63594 w 65245"/>
                    <a:gd name="connsiteY2" fmla="*/ 27660 h 99801"/>
                    <a:gd name="connsiteX3" fmla="*/ 53502 w 65245"/>
                    <a:gd name="connsiteY3" fmla="*/ 5622 h 99801"/>
                    <a:gd name="connsiteX4" fmla="*/ 24820 w 65245"/>
                    <a:gd name="connsiteY4" fmla="*/ -2171 h 99801"/>
                    <a:gd name="connsiteX5" fmla="*/ 11988 w 65245"/>
                    <a:gd name="connsiteY5" fmla="*/ -975 h 99801"/>
                    <a:gd name="connsiteX6" fmla="*/ -1652 w 65245"/>
                    <a:gd name="connsiteY6" fmla="*/ 2612 h 99801"/>
                    <a:gd name="connsiteX7" fmla="*/ -1652 w 65245"/>
                    <a:gd name="connsiteY7" fmla="*/ 15167 h 99801"/>
                    <a:gd name="connsiteX8" fmla="*/ 10543 w 65245"/>
                    <a:gd name="connsiteY8" fmla="*/ 10405 h 99801"/>
                    <a:gd name="connsiteX9" fmla="*/ 24438 w 65245"/>
                    <a:gd name="connsiteY9" fmla="*/ 8797 h 99801"/>
                    <a:gd name="connsiteX10" fmla="*/ 43644 w 65245"/>
                    <a:gd name="connsiteY10" fmla="*/ 13621 h 99801"/>
                    <a:gd name="connsiteX11" fmla="*/ 50252 w 65245"/>
                    <a:gd name="connsiteY11" fmla="*/ 27660 h 99801"/>
                    <a:gd name="connsiteX12" fmla="*/ 44112 w 65245"/>
                    <a:gd name="connsiteY12" fmla="*/ 40958 h 99801"/>
                    <a:gd name="connsiteX13" fmla="*/ 27030 w 65245"/>
                    <a:gd name="connsiteY13" fmla="*/ 45761 h 99801"/>
                    <a:gd name="connsiteX14" fmla="*/ 15472 w 65245"/>
                    <a:gd name="connsiteY14" fmla="*/ 45761 h 99801"/>
                    <a:gd name="connsiteX15" fmla="*/ 15472 w 65245"/>
                    <a:gd name="connsiteY15" fmla="*/ 56461 h 99801"/>
                    <a:gd name="connsiteX16" fmla="*/ 27561 w 65245"/>
                    <a:gd name="connsiteY16" fmla="*/ 56461 h 99801"/>
                    <a:gd name="connsiteX17" fmla="*/ 42688 w 65245"/>
                    <a:gd name="connsiteY17" fmla="*/ 60295 h 99801"/>
                    <a:gd name="connsiteX18" fmla="*/ 47936 w 65245"/>
                    <a:gd name="connsiteY18" fmla="*/ 71345 h 99801"/>
                    <a:gd name="connsiteX19" fmla="*/ 42518 w 65245"/>
                    <a:gd name="connsiteY19" fmla="*/ 82705 h 99801"/>
                    <a:gd name="connsiteX20" fmla="*/ 27030 w 65245"/>
                    <a:gd name="connsiteY20" fmla="*/ 86684 h 99801"/>
                    <a:gd name="connsiteX21" fmla="*/ 15196 w 65245"/>
                    <a:gd name="connsiteY21" fmla="*/ 85508 h 99801"/>
                    <a:gd name="connsiteX22" fmla="*/ 1323 w 65245"/>
                    <a:gd name="connsiteY22" fmla="*/ 81921 h 99801"/>
                    <a:gd name="connsiteX23" fmla="*/ 1323 w 65245"/>
                    <a:gd name="connsiteY23" fmla="*/ 93507 h 99801"/>
                    <a:gd name="connsiteX24" fmla="*/ 15642 w 65245"/>
                    <a:gd name="connsiteY24" fmla="*/ 96600 h 99801"/>
                    <a:gd name="connsiteX25" fmla="*/ 28220 w 65245"/>
                    <a:gd name="connsiteY25" fmla="*/ 97631 h 99801"/>
                    <a:gd name="connsiteX26" fmla="*/ 52376 w 65245"/>
                    <a:gd name="connsiteY26" fmla="*/ 90889 h 99801"/>
                    <a:gd name="connsiteX27" fmla="*/ 61278 w 65245"/>
                    <a:gd name="connsiteY27" fmla="*/ 72706 h 99801"/>
                    <a:gd name="connsiteX28" fmla="*/ 56562 w 65245"/>
                    <a:gd name="connsiteY28" fmla="*/ 59203 h 99801"/>
                    <a:gd name="connsiteX29" fmla="*/ 43155 w 65245"/>
                    <a:gd name="connsiteY29" fmla="*/ 51575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65245" h="99801">
                      <a:moveTo>
                        <a:pt x="43155" y="51575"/>
                      </a:moveTo>
                      <a:cubicBezTo>
                        <a:pt x="49572" y="50242"/>
                        <a:pt x="54579" y="47465"/>
                        <a:pt x="58176" y="43246"/>
                      </a:cubicBezTo>
                      <a:cubicBezTo>
                        <a:pt x="61788" y="39040"/>
                        <a:pt x="63594" y="33845"/>
                        <a:pt x="63594" y="27660"/>
                      </a:cubicBezTo>
                      <a:cubicBezTo>
                        <a:pt x="63594" y="18177"/>
                        <a:pt x="60230" y="10831"/>
                        <a:pt x="53502" y="5622"/>
                      </a:cubicBezTo>
                      <a:cubicBezTo>
                        <a:pt x="46774" y="427"/>
                        <a:pt x="37214" y="-2171"/>
                        <a:pt x="24820" y="-2171"/>
                      </a:cubicBezTo>
                      <a:cubicBezTo>
                        <a:pt x="20670" y="-2171"/>
                        <a:pt x="16393" y="-1772"/>
                        <a:pt x="11988" y="-975"/>
                      </a:cubicBezTo>
                      <a:cubicBezTo>
                        <a:pt x="7583" y="-178"/>
                        <a:pt x="3036" y="1018"/>
                        <a:pt x="-1652" y="2612"/>
                      </a:cubicBezTo>
                      <a:lnTo>
                        <a:pt x="-1652" y="15167"/>
                      </a:lnTo>
                      <a:cubicBezTo>
                        <a:pt x="2059" y="13064"/>
                        <a:pt x="6124" y="11477"/>
                        <a:pt x="10543" y="10405"/>
                      </a:cubicBezTo>
                      <a:cubicBezTo>
                        <a:pt x="14977" y="9333"/>
                        <a:pt x="19608" y="8797"/>
                        <a:pt x="24438" y="8797"/>
                      </a:cubicBezTo>
                      <a:cubicBezTo>
                        <a:pt x="32837" y="8797"/>
                        <a:pt x="39239" y="10405"/>
                        <a:pt x="43644" y="13621"/>
                      </a:cubicBezTo>
                      <a:cubicBezTo>
                        <a:pt x="48049" y="16837"/>
                        <a:pt x="50252" y="21517"/>
                        <a:pt x="50252" y="27660"/>
                      </a:cubicBezTo>
                      <a:cubicBezTo>
                        <a:pt x="50252" y="33337"/>
                        <a:pt x="48205" y="37769"/>
                        <a:pt x="44112" y="40958"/>
                      </a:cubicBezTo>
                      <a:cubicBezTo>
                        <a:pt x="40018" y="44160"/>
                        <a:pt x="34324" y="45761"/>
                        <a:pt x="27030" y="45761"/>
                      </a:cubicBezTo>
                      <a:lnTo>
                        <a:pt x="15472" y="45761"/>
                      </a:lnTo>
                      <a:lnTo>
                        <a:pt x="15472" y="56461"/>
                      </a:lnTo>
                      <a:lnTo>
                        <a:pt x="27561" y="56461"/>
                      </a:lnTo>
                      <a:cubicBezTo>
                        <a:pt x="34147" y="56461"/>
                        <a:pt x="39190" y="57739"/>
                        <a:pt x="42688" y="60295"/>
                      </a:cubicBezTo>
                      <a:cubicBezTo>
                        <a:pt x="46187" y="62852"/>
                        <a:pt x="47936" y="66535"/>
                        <a:pt x="47936" y="71345"/>
                      </a:cubicBezTo>
                      <a:cubicBezTo>
                        <a:pt x="47936" y="76279"/>
                        <a:pt x="46130" y="80066"/>
                        <a:pt x="42518" y="82705"/>
                      </a:cubicBezTo>
                      <a:cubicBezTo>
                        <a:pt x="38921" y="85357"/>
                        <a:pt x="33758" y="86684"/>
                        <a:pt x="27030" y="86684"/>
                      </a:cubicBezTo>
                      <a:cubicBezTo>
                        <a:pt x="23347" y="86684"/>
                        <a:pt x="19403" y="86292"/>
                        <a:pt x="15196" y="85508"/>
                      </a:cubicBezTo>
                      <a:cubicBezTo>
                        <a:pt x="10989" y="84739"/>
                        <a:pt x="6365" y="83543"/>
                        <a:pt x="1323" y="81921"/>
                      </a:cubicBezTo>
                      <a:lnTo>
                        <a:pt x="1323" y="93507"/>
                      </a:lnTo>
                      <a:cubicBezTo>
                        <a:pt x="6422" y="94882"/>
                        <a:pt x="11195" y="95913"/>
                        <a:pt x="15642" y="96600"/>
                      </a:cubicBezTo>
                      <a:cubicBezTo>
                        <a:pt x="20090" y="97287"/>
                        <a:pt x="24282" y="97631"/>
                        <a:pt x="28220" y="97631"/>
                      </a:cubicBezTo>
                      <a:cubicBezTo>
                        <a:pt x="38403" y="97631"/>
                        <a:pt x="46456" y="95383"/>
                        <a:pt x="52376" y="90889"/>
                      </a:cubicBezTo>
                      <a:cubicBezTo>
                        <a:pt x="58311" y="86409"/>
                        <a:pt x="61278" y="80348"/>
                        <a:pt x="61278" y="72706"/>
                      </a:cubicBezTo>
                      <a:cubicBezTo>
                        <a:pt x="61278" y="67373"/>
                        <a:pt x="59706" y="62872"/>
                        <a:pt x="56562" y="59203"/>
                      </a:cubicBezTo>
                      <a:cubicBezTo>
                        <a:pt x="53417" y="55533"/>
                        <a:pt x="48949" y="52990"/>
                        <a:pt x="43155" y="515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3B4D67D9-A966-8705-DA94-5E7630501F32}"/>
                    </a:ext>
                  </a:extLst>
                </p:cNvPr>
                <p:cNvSpPr/>
                <p:nvPr/>
              </p:nvSpPr>
              <p:spPr>
                <a:xfrm flipV="1">
                  <a:off x="4672254" y="2931257"/>
                  <a:ext cx="62929" cy="97925"/>
                </a:xfrm>
                <a:custGeom>
                  <a:avLst/>
                  <a:gdLst>
                    <a:gd name="connsiteX0" fmla="*/ 14557 w 62929"/>
                    <a:gd name="connsiteY0" fmla="*/ 8731 h 97925"/>
                    <a:gd name="connsiteX1" fmla="*/ 61361 w 62929"/>
                    <a:gd name="connsiteY1" fmla="*/ 8731 h 97925"/>
                    <a:gd name="connsiteX2" fmla="*/ 61361 w 62929"/>
                    <a:gd name="connsiteY2" fmla="*/ -2216 h 97925"/>
                    <a:gd name="connsiteX3" fmla="*/ -1569 w 62929"/>
                    <a:gd name="connsiteY3" fmla="*/ -2216 h 97925"/>
                    <a:gd name="connsiteX4" fmla="*/ -1569 w 62929"/>
                    <a:gd name="connsiteY4" fmla="*/ 8731 h 97925"/>
                    <a:gd name="connsiteX5" fmla="*/ 19231 w 62929"/>
                    <a:gd name="connsiteY5" fmla="*/ 29305 h 97925"/>
                    <a:gd name="connsiteX6" fmla="*/ 35802 w 62929"/>
                    <a:gd name="connsiteY6" fmla="*/ 45984 h 97925"/>
                    <a:gd name="connsiteX7" fmla="*/ 44789 w 62929"/>
                    <a:gd name="connsiteY7" fmla="*/ 57858 h 97925"/>
                    <a:gd name="connsiteX8" fmla="*/ 47360 w 62929"/>
                    <a:gd name="connsiteY8" fmla="*/ 67424 h 97925"/>
                    <a:gd name="connsiteX9" fmla="*/ 41815 w 62929"/>
                    <a:gd name="connsiteY9" fmla="*/ 79917 h 97925"/>
                    <a:gd name="connsiteX10" fmla="*/ 27368 w 62929"/>
                    <a:gd name="connsiteY10" fmla="*/ 84762 h 97925"/>
                    <a:gd name="connsiteX11" fmla="*/ 14047 w 62929"/>
                    <a:gd name="connsiteY11" fmla="*/ 82638 h 97925"/>
                    <a:gd name="connsiteX12" fmla="*/ -910 w 62929"/>
                    <a:gd name="connsiteY12" fmla="*/ 76186 h 97925"/>
                    <a:gd name="connsiteX13" fmla="*/ -910 w 62929"/>
                    <a:gd name="connsiteY13" fmla="*/ 89339 h 97925"/>
                    <a:gd name="connsiteX14" fmla="*/ 14217 w 62929"/>
                    <a:gd name="connsiteY14" fmla="*/ 94101 h 97925"/>
                    <a:gd name="connsiteX15" fmla="*/ 27113 w 62929"/>
                    <a:gd name="connsiteY15" fmla="*/ 95709 h 97925"/>
                    <a:gd name="connsiteX16" fmla="*/ 51673 w 62929"/>
                    <a:gd name="connsiteY16" fmla="*/ 88225 h 97925"/>
                    <a:gd name="connsiteX17" fmla="*/ 60830 w 62929"/>
                    <a:gd name="connsiteY17" fmla="*/ 68269 h 97925"/>
                    <a:gd name="connsiteX18" fmla="*/ 58535 w 62929"/>
                    <a:gd name="connsiteY18" fmla="*/ 57013 h 97925"/>
                    <a:gd name="connsiteX19" fmla="*/ 50207 w 62929"/>
                    <a:gd name="connsiteY19" fmla="*/ 44499 h 97925"/>
                    <a:gd name="connsiteX20" fmla="*/ 39648 w 62929"/>
                    <a:gd name="connsiteY20" fmla="*/ 33696 h 97925"/>
                    <a:gd name="connsiteX21" fmla="*/ 14557 w 62929"/>
                    <a:gd name="connsiteY21" fmla="*/ 8731 h 9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929" h="97925">
                      <a:moveTo>
                        <a:pt x="14557" y="8731"/>
                      </a:moveTo>
                      <a:lnTo>
                        <a:pt x="61361" y="8731"/>
                      </a:lnTo>
                      <a:lnTo>
                        <a:pt x="61361" y="-2216"/>
                      </a:lnTo>
                      <a:lnTo>
                        <a:pt x="-1569" y="-2216"/>
                      </a:lnTo>
                      <a:lnTo>
                        <a:pt x="-1569" y="8731"/>
                      </a:lnTo>
                      <a:cubicBezTo>
                        <a:pt x="3516" y="13843"/>
                        <a:pt x="10449" y="20702"/>
                        <a:pt x="19231" y="29305"/>
                      </a:cubicBezTo>
                      <a:cubicBezTo>
                        <a:pt x="28026" y="37923"/>
                        <a:pt x="33550" y="43482"/>
                        <a:pt x="35802" y="45984"/>
                      </a:cubicBezTo>
                      <a:cubicBezTo>
                        <a:pt x="40094" y="50656"/>
                        <a:pt x="43090" y="54615"/>
                        <a:pt x="44789" y="57858"/>
                      </a:cubicBezTo>
                      <a:cubicBezTo>
                        <a:pt x="46503" y="61102"/>
                        <a:pt x="47360" y="64290"/>
                        <a:pt x="47360" y="67424"/>
                      </a:cubicBezTo>
                      <a:cubicBezTo>
                        <a:pt x="47360" y="72537"/>
                        <a:pt x="45512" y="76701"/>
                        <a:pt x="41815" y="79917"/>
                      </a:cubicBezTo>
                      <a:cubicBezTo>
                        <a:pt x="38118" y="83147"/>
                        <a:pt x="33302" y="84762"/>
                        <a:pt x="27368" y="84762"/>
                      </a:cubicBezTo>
                      <a:cubicBezTo>
                        <a:pt x="23161" y="84762"/>
                        <a:pt x="18721" y="84054"/>
                        <a:pt x="14047" y="82638"/>
                      </a:cubicBezTo>
                      <a:cubicBezTo>
                        <a:pt x="9387" y="81223"/>
                        <a:pt x="4401" y="79072"/>
                        <a:pt x="-910" y="76186"/>
                      </a:cubicBezTo>
                      <a:lnTo>
                        <a:pt x="-910" y="89339"/>
                      </a:lnTo>
                      <a:cubicBezTo>
                        <a:pt x="4486" y="91441"/>
                        <a:pt x="9528" y="93029"/>
                        <a:pt x="14217" y="94101"/>
                      </a:cubicBezTo>
                      <a:cubicBezTo>
                        <a:pt x="18919" y="95173"/>
                        <a:pt x="23218" y="95709"/>
                        <a:pt x="27113" y="95709"/>
                      </a:cubicBezTo>
                      <a:cubicBezTo>
                        <a:pt x="37382" y="95709"/>
                        <a:pt x="45568" y="93214"/>
                        <a:pt x="51673" y="88225"/>
                      </a:cubicBezTo>
                      <a:cubicBezTo>
                        <a:pt x="57777" y="83250"/>
                        <a:pt x="60830" y="76598"/>
                        <a:pt x="60830" y="68269"/>
                      </a:cubicBezTo>
                      <a:cubicBezTo>
                        <a:pt x="60830" y="64311"/>
                        <a:pt x="60065" y="60559"/>
                        <a:pt x="58535" y="57013"/>
                      </a:cubicBezTo>
                      <a:cubicBezTo>
                        <a:pt x="57020" y="53481"/>
                        <a:pt x="54244" y="49309"/>
                        <a:pt x="50207" y="44499"/>
                      </a:cubicBezTo>
                      <a:cubicBezTo>
                        <a:pt x="49102" y="43248"/>
                        <a:pt x="45582" y="39648"/>
                        <a:pt x="39648" y="33696"/>
                      </a:cubicBezTo>
                      <a:cubicBezTo>
                        <a:pt x="33727" y="27745"/>
                        <a:pt x="25364" y="19423"/>
                        <a:pt x="14557" y="87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92B339D0-7588-E429-EF15-FB0713F6E4C4}"/>
                    </a:ext>
                  </a:extLst>
                </p:cNvPr>
                <p:cNvSpPr/>
                <p:nvPr/>
              </p:nvSpPr>
              <p:spPr>
                <a:xfrm flipV="1">
                  <a:off x="4757765" y="2931257"/>
                  <a:ext cx="68517" cy="99801"/>
                </a:xfrm>
                <a:custGeom>
                  <a:avLst/>
                  <a:gdLst>
                    <a:gd name="connsiteX0" fmla="*/ 32604 w 68517"/>
                    <a:gd name="connsiteY0" fmla="*/ 87323 h 99801"/>
                    <a:gd name="connsiteX1" fmla="*/ 17031 w 68517"/>
                    <a:gd name="connsiteY1" fmla="*/ 77427 h 99801"/>
                    <a:gd name="connsiteX2" fmla="*/ 11826 w 68517"/>
                    <a:gd name="connsiteY2" fmla="*/ 47699 h 99801"/>
                    <a:gd name="connsiteX3" fmla="*/ 17031 w 68517"/>
                    <a:gd name="connsiteY3" fmla="*/ 18033 h 99801"/>
                    <a:gd name="connsiteX4" fmla="*/ 32604 w 68517"/>
                    <a:gd name="connsiteY4" fmla="*/ 8137 h 99801"/>
                    <a:gd name="connsiteX5" fmla="*/ 48241 w 68517"/>
                    <a:gd name="connsiteY5" fmla="*/ 18033 h 99801"/>
                    <a:gd name="connsiteX6" fmla="*/ 53468 w 68517"/>
                    <a:gd name="connsiteY6" fmla="*/ 47699 h 99801"/>
                    <a:gd name="connsiteX7" fmla="*/ 48241 w 68517"/>
                    <a:gd name="connsiteY7" fmla="*/ 77427 h 99801"/>
                    <a:gd name="connsiteX8" fmla="*/ 32604 w 68517"/>
                    <a:gd name="connsiteY8" fmla="*/ 87323 h 99801"/>
                    <a:gd name="connsiteX9" fmla="*/ 32604 w 68517"/>
                    <a:gd name="connsiteY9" fmla="*/ 97631 h 99801"/>
                    <a:gd name="connsiteX10" fmla="*/ 58078 w 68517"/>
                    <a:gd name="connsiteY10" fmla="*/ 84828 h 99801"/>
                    <a:gd name="connsiteX11" fmla="*/ 66874 w 68517"/>
                    <a:gd name="connsiteY11" fmla="*/ 47699 h 99801"/>
                    <a:gd name="connsiteX12" fmla="*/ 58078 w 68517"/>
                    <a:gd name="connsiteY12" fmla="*/ 10611 h 99801"/>
                    <a:gd name="connsiteX13" fmla="*/ 32604 w 68517"/>
                    <a:gd name="connsiteY13" fmla="*/ -2171 h 99801"/>
                    <a:gd name="connsiteX14" fmla="*/ 7152 w 68517"/>
                    <a:gd name="connsiteY14" fmla="*/ 10611 h 99801"/>
                    <a:gd name="connsiteX15" fmla="*/ -1644 w 68517"/>
                    <a:gd name="connsiteY15" fmla="*/ 47699 h 99801"/>
                    <a:gd name="connsiteX16" fmla="*/ 7152 w 68517"/>
                    <a:gd name="connsiteY16" fmla="*/ 84828 h 99801"/>
                    <a:gd name="connsiteX17" fmla="*/ 32604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604" y="87323"/>
                      </a:moveTo>
                      <a:cubicBezTo>
                        <a:pt x="25707" y="87323"/>
                        <a:pt x="20516" y="84024"/>
                        <a:pt x="17031" y="77427"/>
                      </a:cubicBezTo>
                      <a:cubicBezTo>
                        <a:pt x="13561" y="70844"/>
                        <a:pt x="11826" y="60934"/>
                        <a:pt x="11826" y="47699"/>
                      </a:cubicBezTo>
                      <a:cubicBezTo>
                        <a:pt x="11826" y="34519"/>
                        <a:pt x="13561" y="24630"/>
                        <a:pt x="17031" y="18033"/>
                      </a:cubicBezTo>
                      <a:cubicBezTo>
                        <a:pt x="20516" y="11436"/>
                        <a:pt x="25707" y="8137"/>
                        <a:pt x="32604" y="8137"/>
                      </a:cubicBezTo>
                      <a:cubicBezTo>
                        <a:pt x="39559" y="8137"/>
                        <a:pt x="44771" y="11436"/>
                        <a:pt x="48241" y="18033"/>
                      </a:cubicBezTo>
                      <a:cubicBezTo>
                        <a:pt x="51726" y="24630"/>
                        <a:pt x="53468" y="34519"/>
                        <a:pt x="53468" y="47699"/>
                      </a:cubicBezTo>
                      <a:cubicBezTo>
                        <a:pt x="53468" y="60934"/>
                        <a:pt x="51726" y="70844"/>
                        <a:pt x="48241" y="77427"/>
                      </a:cubicBezTo>
                      <a:cubicBezTo>
                        <a:pt x="44771" y="84024"/>
                        <a:pt x="39559" y="87323"/>
                        <a:pt x="32604" y="87323"/>
                      </a:cubicBezTo>
                      <a:close/>
                      <a:moveTo>
                        <a:pt x="32604" y="97631"/>
                      </a:moveTo>
                      <a:cubicBezTo>
                        <a:pt x="43723" y="97631"/>
                        <a:pt x="52214" y="93363"/>
                        <a:pt x="58078" y="84828"/>
                      </a:cubicBezTo>
                      <a:cubicBezTo>
                        <a:pt x="63942" y="76307"/>
                        <a:pt x="66874" y="63930"/>
                        <a:pt x="66874" y="47699"/>
                      </a:cubicBezTo>
                      <a:cubicBezTo>
                        <a:pt x="66874" y="31509"/>
                        <a:pt x="63942" y="19146"/>
                        <a:pt x="58078" y="10611"/>
                      </a:cubicBezTo>
                      <a:cubicBezTo>
                        <a:pt x="52214" y="2090"/>
                        <a:pt x="43723" y="-2171"/>
                        <a:pt x="32604" y="-2171"/>
                      </a:cubicBezTo>
                      <a:cubicBezTo>
                        <a:pt x="21500" y="-2171"/>
                        <a:pt x="13016" y="2090"/>
                        <a:pt x="7152" y="10611"/>
                      </a:cubicBezTo>
                      <a:cubicBezTo>
                        <a:pt x="1288" y="19146"/>
                        <a:pt x="-1644" y="31509"/>
                        <a:pt x="-1644" y="47699"/>
                      </a:cubicBezTo>
                      <a:cubicBezTo>
                        <a:pt x="-1644" y="63930"/>
                        <a:pt x="1288" y="76307"/>
                        <a:pt x="7152" y="84828"/>
                      </a:cubicBezTo>
                      <a:cubicBezTo>
                        <a:pt x="13016" y="93363"/>
                        <a:pt x="21500" y="97631"/>
                        <a:pt x="32604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DA827F98-0FD2-B380-AB2A-D4BA243BEC3A}"/>
                    </a:ext>
                  </a:extLst>
                </p:cNvPr>
                <p:cNvSpPr/>
                <p:nvPr/>
              </p:nvSpPr>
              <p:spPr>
                <a:xfrm flipV="1">
                  <a:off x="4844275" y="2931257"/>
                  <a:ext cx="68517" cy="99801"/>
                </a:xfrm>
                <a:custGeom>
                  <a:avLst/>
                  <a:gdLst>
                    <a:gd name="connsiteX0" fmla="*/ 32614 w 68517"/>
                    <a:gd name="connsiteY0" fmla="*/ 87323 h 99801"/>
                    <a:gd name="connsiteX1" fmla="*/ 17041 w 68517"/>
                    <a:gd name="connsiteY1" fmla="*/ 77427 h 99801"/>
                    <a:gd name="connsiteX2" fmla="*/ 11836 w 68517"/>
                    <a:gd name="connsiteY2" fmla="*/ 47699 h 99801"/>
                    <a:gd name="connsiteX3" fmla="*/ 17041 w 68517"/>
                    <a:gd name="connsiteY3" fmla="*/ 18033 h 99801"/>
                    <a:gd name="connsiteX4" fmla="*/ 32614 w 68517"/>
                    <a:gd name="connsiteY4" fmla="*/ 8137 h 99801"/>
                    <a:gd name="connsiteX5" fmla="*/ 48251 w 68517"/>
                    <a:gd name="connsiteY5" fmla="*/ 18033 h 99801"/>
                    <a:gd name="connsiteX6" fmla="*/ 53477 w 68517"/>
                    <a:gd name="connsiteY6" fmla="*/ 47699 h 99801"/>
                    <a:gd name="connsiteX7" fmla="*/ 48251 w 68517"/>
                    <a:gd name="connsiteY7" fmla="*/ 77427 h 99801"/>
                    <a:gd name="connsiteX8" fmla="*/ 32614 w 68517"/>
                    <a:gd name="connsiteY8" fmla="*/ 87323 h 99801"/>
                    <a:gd name="connsiteX9" fmla="*/ 32614 w 68517"/>
                    <a:gd name="connsiteY9" fmla="*/ 97631 h 99801"/>
                    <a:gd name="connsiteX10" fmla="*/ 58088 w 68517"/>
                    <a:gd name="connsiteY10" fmla="*/ 84828 h 99801"/>
                    <a:gd name="connsiteX11" fmla="*/ 66883 w 68517"/>
                    <a:gd name="connsiteY11" fmla="*/ 47699 h 99801"/>
                    <a:gd name="connsiteX12" fmla="*/ 58088 w 68517"/>
                    <a:gd name="connsiteY12" fmla="*/ 10611 h 99801"/>
                    <a:gd name="connsiteX13" fmla="*/ 32614 w 68517"/>
                    <a:gd name="connsiteY13" fmla="*/ -2171 h 99801"/>
                    <a:gd name="connsiteX14" fmla="*/ 7162 w 68517"/>
                    <a:gd name="connsiteY14" fmla="*/ 10611 h 99801"/>
                    <a:gd name="connsiteX15" fmla="*/ -1634 w 68517"/>
                    <a:gd name="connsiteY15" fmla="*/ 47699 h 99801"/>
                    <a:gd name="connsiteX16" fmla="*/ 7162 w 68517"/>
                    <a:gd name="connsiteY16" fmla="*/ 84828 h 99801"/>
                    <a:gd name="connsiteX17" fmla="*/ 32614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614" y="87323"/>
                      </a:moveTo>
                      <a:cubicBezTo>
                        <a:pt x="25716" y="87323"/>
                        <a:pt x="20525" y="84024"/>
                        <a:pt x="17041" y="77427"/>
                      </a:cubicBezTo>
                      <a:cubicBezTo>
                        <a:pt x="13571" y="70844"/>
                        <a:pt x="11836" y="60934"/>
                        <a:pt x="11836" y="47699"/>
                      </a:cubicBezTo>
                      <a:cubicBezTo>
                        <a:pt x="11836" y="34519"/>
                        <a:pt x="13571" y="24630"/>
                        <a:pt x="17041" y="18033"/>
                      </a:cubicBezTo>
                      <a:cubicBezTo>
                        <a:pt x="20525" y="11436"/>
                        <a:pt x="25716" y="8137"/>
                        <a:pt x="32614" y="8137"/>
                      </a:cubicBezTo>
                      <a:cubicBezTo>
                        <a:pt x="39568" y="8137"/>
                        <a:pt x="44781" y="11436"/>
                        <a:pt x="48251" y="18033"/>
                      </a:cubicBezTo>
                      <a:cubicBezTo>
                        <a:pt x="51735" y="24630"/>
                        <a:pt x="53477" y="34519"/>
                        <a:pt x="53477" y="47699"/>
                      </a:cubicBezTo>
                      <a:cubicBezTo>
                        <a:pt x="53477" y="60934"/>
                        <a:pt x="51735" y="70844"/>
                        <a:pt x="48251" y="77427"/>
                      </a:cubicBezTo>
                      <a:cubicBezTo>
                        <a:pt x="44781" y="84024"/>
                        <a:pt x="39568" y="87323"/>
                        <a:pt x="32614" y="87323"/>
                      </a:cubicBezTo>
                      <a:close/>
                      <a:moveTo>
                        <a:pt x="32614" y="97631"/>
                      </a:moveTo>
                      <a:cubicBezTo>
                        <a:pt x="43733" y="97631"/>
                        <a:pt x="52224" y="93363"/>
                        <a:pt x="58088" y="84828"/>
                      </a:cubicBezTo>
                      <a:cubicBezTo>
                        <a:pt x="63951" y="76307"/>
                        <a:pt x="66883" y="63930"/>
                        <a:pt x="66883" y="47699"/>
                      </a:cubicBezTo>
                      <a:cubicBezTo>
                        <a:pt x="66883" y="31509"/>
                        <a:pt x="63951" y="19146"/>
                        <a:pt x="58088" y="10611"/>
                      </a:cubicBezTo>
                      <a:cubicBezTo>
                        <a:pt x="52224" y="2090"/>
                        <a:pt x="43733" y="-2171"/>
                        <a:pt x="32614" y="-2171"/>
                      </a:cubicBezTo>
                      <a:cubicBezTo>
                        <a:pt x="21509" y="-2171"/>
                        <a:pt x="13025" y="2090"/>
                        <a:pt x="7162" y="10611"/>
                      </a:cubicBezTo>
                      <a:cubicBezTo>
                        <a:pt x="1298" y="19146"/>
                        <a:pt x="-1634" y="31509"/>
                        <a:pt x="-1634" y="47699"/>
                      </a:cubicBezTo>
                      <a:cubicBezTo>
                        <a:pt x="-1634" y="63930"/>
                        <a:pt x="1298" y="76307"/>
                        <a:pt x="7162" y="84828"/>
                      </a:cubicBezTo>
                      <a:cubicBezTo>
                        <a:pt x="13025" y="93363"/>
                        <a:pt x="21509" y="97631"/>
                        <a:pt x="32614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0" name="Freihandform: Form 49">
                  <a:extLst>
                    <a:ext uri="{FF2B5EF4-FFF2-40B4-BE49-F238E27FC236}">
                      <a16:creationId xmlns:a16="http://schemas.microsoft.com/office/drawing/2014/main" id="{122C6806-6A38-5870-A254-078CF5045456}"/>
                    </a:ext>
                  </a:extLst>
                </p:cNvPr>
                <p:cNvSpPr/>
                <p:nvPr/>
              </p:nvSpPr>
              <p:spPr>
                <a:xfrm flipV="1">
                  <a:off x="4930785" y="2931257"/>
                  <a:ext cx="68517" cy="99801"/>
                </a:xfrm>
                <a:custGeom>
                  <a:avLst/>
                  <a:gdLst>
                    <a:gd name="connsiteX0" fmla="*/ 32624 w 68517"/>
                    <a:gd name="connsiteY0" fmla="*/ 87323 h 99801"/>
                    <a:gd name="connsiteX1" fmla="*/ 17050 w 68517"/>
                    <a:gd name="connsiteY1" fmla="*/ 77427 h 99801"/>
                    <a:gd name="connsiteX2" fmla="*/ 11845 w 68517"/>
                    <a:gd name="connsiteY2" fmla="*/ 47699 h 99801"/>
                    <a:gd name="connsiteX3" fmla="*/ 17050 w 68517"/>
                    <a:gd name="connsiteY3" fmla="*/ 18033 h 99801"/>
                    <a:gd name="connsiteX4" fmla="*/ 32624 w 68517"/>
                    <a:gd name="connsiteY4" fmla="*/ 8137 h 99801"/>
                    <a:gd name="connsiteX5" fmla="*/ 48260 w 68517"/>
                    <a:gd name="connsiteY5" fmla="*/ 18033 h 99801"/>
                    <a:gd name="connsiteX6" fmla="*/ 53487 w 68517"/>
                    <a:gd name="connsiteY6" fmla="*/ 47699 h 99801"/>
                    <a:gd name="connsiteX7" fmla="*/ 48260 w 68517"/>
                    <a:gd name="connsiteY7" fmla="*/ 77427 h 99801"/>
                    <a:gd name="connsiteX8" fmla="*/ 32624 w 68517"/>
                    <a:gd name="connsiteY8" fmla="*/ 87323 h 99801"/>
                    <a:gd name="connsiteX9" fmla="*/ 32624 w 68517"/>
                    <a:gd name="connsiteY9" fmla="*/ 97631 h 99801"/>
                    <a:gd name="connsiteX10" fmla="*/ 58097 w 68517"/>
                    <a:gd name="connsiteY10" fmla="*/ 84828 h 99801"/>
                    <a:gd name="connsiteX11" fmla="*/ 66893 w 68517"/>
                    <a:gd name="connsiteY11" fmla="*/ 47699 h 99801"/>
                    <a:gd name="connsiteX12" fmla="*/ 58097 w 68517"/>
                    <a:gd name="connsiteY12" fmla="*/ 10611 h 99801"/>
                    <a:gd name="connsiteX13" fmla="*/ 32624 w 68517"/>
                    <a:gd name="connsiteY13" fmla="*/ -2171 h 99801"/>
                    <a:gd name="connsiteX14" fmla="*/ 7171 w 68517"/>
                    <a:gd name="connsiteY14" fmla="*/ 10611 h 99801"/>
                    <a:gd name="connsiteX15" fmla="*/ -1625 w 68517"/>
                    <a:gd name="connsiteY15" fmla="*/ 47699 h 99801"/>
                    <a:gd name="connsiteX16" fmla="*/ 7171 w 68517"/>
                    <a:gd name="connsiteY16" fmla="*/ 84828 h 99801"/>
                    <a:gd name="connsiteX17" fmla="*/ 32624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624" y="87323"/>
                      </a:moveTo>
                      <a:cubicBezTo>
                        <a:pt x="25726" y="87323"/>
                        <a:pt x="20535" y="84024"/>
                        <a:pt x="17050" y="77427"/>
                      </a:cubicBezTo>
                      <a:cubicBezTo>
                        <a:pt x="13580" y="70844"/>
                        <a:pt x="11845" y="60934"/>
                        <a:pt x="11845" y="47699"/>
                      </a:cubicBezTo>
                      <a:cubicBezTo>
                        <a:pt x="11845" y="34519"/>
                        <a:pt x="13580" y="24630"/>
                        <a:pt x="17050" y="18033"/>
                      </a:cubicBezTo>
                      <a:cubicBezTo>
                        <a:pt x="20535" y="11436"/>
                        <a:pt x="25726" y="8137"/>
                        <a:pt x="32624" y="8137"/>
                      </a:cubicBezTo>
                      <a:cubicBezTo>
                        <a:pt x="39578" y="8137"/>
                        <a:pt x="44790" y="11436"/>
                        <a:pt x="48260" y="18033"/>
                      </a:cubicBezTo>
                      <a:cubicBezTo>
                        <a:pt x="51745" y="24630"/>
                        <a:pt x="53487" y="34519"/>
                        <a:pt x="53487" y="47699"/>
                      </a:cubicBezTo>
                      <a:cubicBezTo>
                        <a:pt x="53487" y="60934"/>
                        <a:pt x="51745" y="70844"/>
                        <a:pt x="48260" y="77427"/>
                      </a:cubicBezTo>
                      <a:cubicBezTo>
                        <a:pt x="44790" y="84024"/>
                        <a:pt x="39578" y="87323"/>
                        <a:pt x="32624" y="87323"/>
                      </a:cubicBezTo>
                      <a:close/>
                      <a:moveTo>
                        <a:pt x="32624" y="97631"/>
                      </a:moveTo>
                      <a:cubicBezTo>
                        <a:pt x="43742" y="97631"/>
                        <a:pt x="52233" y="93363"/>
                        <a:pt x="58097" y="84828"/>
                      </a:cubicBezTo>
                      <a:cubicBezTo>
                        <a:pt x="63961" y="76307"/>
                        <a:pt x="66893" y="63930"/>
                        <a:pt x="66893" y="47699"/>
                      </a:cubicBezTo>
                      <a:cubicBezTo>
                        <a:pt x="66893" y="31509"/>
                        <a:pt x="63961" y="19146"/>
                        <a:pt x="58097" y="10611"/>
                      </a:cubicBezTo>
                      <a:cubicBezTo>
                        <a:pt x="52233" y="2090"/>
                        <a:pt x="43742" y="-2171"/>
                        <a:pt x="32624" y="-2171"/>
                      </a:cubicBezTo>
                      <a:cubicBezTo>
                        <a:pt x="21519" y="-2171"/>
                        <a:pt x="13035" y="2090"/>
                        <a:pt x="7171" y="10611"/>
                      </a:cubicBezTo>
                      <a:cubicBezTo>
                        <a:pt x="1307" y="19146"/>
                        <a:pt x="-1625" y="31509"/>
                        <a:pt x="-1625" y="47699"/>
                      </a:cubicBezTo>
                      <a:cubicBezTo>
                        <a:pt x="-1625" y="63930"/>
                        <a:pt x="1307" y="76307"/>
                        <a:pt x="7171" y="84828"/>
                      </a:cubicBezTo>
                      <a:cubicBezTo>
                        <a:pt x="13035" y="93363"/>
                        <a:pt x="21519" y="97631"/>
                        <a:pt x="32624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51" name="Content Placeholder 3">
              <a:extLst>
                <a:ext uri="{FF2B5EF4-FFF2-40B4-BE49-F238E27FC236}">
                  <a16:creationId xmlns:a16="http://schemas.microsoft.com/office/drawing/2014/main" id="{8D177936-1BE2-F3B9-84BD-2646BAB7F403}"/>
                </a:ext>
              </a:extLst>
            </p:cNvPr>
            <p:cNvGrpSpPr/>
            <p:nvPr/>
          </p:nvGrpSpPr>
          <p:grpSpPr>
            <a:xfrm>
              <a:off x="7349686" y="1648212"/>
              <a:ext cx="414026" cy="1382845"/>
              <a:chOff x="7349686" y="1648212"/>
              <a:chExt cx="414026" cy="1382845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31FE9F0-9710-38BD-F40D-227DDB322764}"/>
                  </a:ext>
                </a:extLst>
              </p:cNvPr>
              <p:cNvSpPr/>
              <p:nvPr/>
            </p:nvSpPr>
            <p:spPr>
              <a:xfrm>
                <a:off x="7556477" y="1648212"/>
                <a:ext cx="9064" cy="1219139"/>
              </a:xfrm>
              <a:custGeom>
                <a:avLst/>
                <a:gdLst>
                  <a:gd name="connsiteX0" fmla="*/ 0 w 9064"/>
                  <a:gd name="connsiteY0" fmla="*/ 1219139 h 1219139"/>
                  <a:gd name="connsiteX1" fmla="*/ 0 w 9064"/>
                  <a:gd name="connsiteY1" fmla="*/ 0 h 121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1219139">
                    <a:moveTo>
                      <a:pt x="0" y="1219139"/>
                    </a:moveTo>
                    <a:lnTo>
                      <a:pt x="0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2C10A18A-0B00-695A-290E-6FD3DFD19610}"/>
                  </a:ext>
                </a:extLst>
              </p:cNvPr>
              <p:cNvSpPr/>
              <p:nvPr/>
            </p:nvSpPr>
            <p:spPr>
              <a:xfrm>
                <a:off x="7556477" y="2867352"/>
                <a:ext cx="9064" cy="30786"/>
              </a:xfrm>
              <a:custGeom>
                <a:avLst/>
                <a:gdLst>
                  <a:gd name="connsiteX0" fmla="*/ 696 w 9064"/>
                  <a:gd name="connsiteY0" fmla="*/ 146 h 30786"/>
                  <a:gd name="connsiteX1" fmla="*/ 696 w 9064"/>
                  <a:gd name="connsiteY1" fmla="*/ 30932 h 30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064" h="30786">
                    <a:moveTo>
                      <a:pt x="696" y="146"/>
                    </a:moveTo>
                    <a:lnTo>
                      <a:pt x="696" y="30932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54" name="Content Placeholder 3">
                <a:extLst>
                  <a:ext uri="{FF2B5EF4-FFF2-40B4-BE49-F238E27FC236}">
                    <a16:creationId xmlns:a16="http://schemas.microsoft.com/office/drawing/2014/main" id="{109BDEAD-42DB-10FC-A3C3-FBC9FC26900A}"/>
                  </a:ext>
                </a:extLst>
              </p:cNvPr>
              <p:cNvGrpSpPr/>
              <p:nvPr/>
            </p:nvGrpSpPr>
            <p:grpSpPr>
              <a:xfrm>
                <a:off x="7349686" y="2931257"/>
                <a:ext cx="414026" cy="99801"/>
                <a:chOff x="7349686" y="2931257"/>
                <a:chExt cx="414026" cy="99801"/>
              </a:xfrm>
              <a:solidFill>
                <a:srgbClr val="000000"/>
              </a:solidFill>
            </p:grpSpPr>
            <p:sp>
              <p:nvSpPr>
                <p:cNvPr id="55" name="Freihandform: Form 54">
                  <a:extLst>
                    <a:ext uri="{FF2B5EF4-FFF2-40B4-BE49-F238E27FC236}">
                      <a16:creationId xmlns:a16="http://schemas.microsoft.com/office/drawing/2014/main" id="{EB7FA579-24F8-06D1-271E-4A8A9984A0F3}"/>
                    </a:ext>
                  </a:extLst>
                </p:cNvPr>
                <p:cNvSpPr/>
                <p:nvPr/>
              </p:nvSpPr>
              <p:spPr>
                <a:xfrm flipV="1">
                  <a:off x="7349686" y="2931257"/>
                  <a:ext cx="68453" cy="99801"/>
                </a:xfrm>
                <a:custGeom>
                  <a:avLst/>
                  <a:gdLst>
                    <a:gd name="connsiteX0" fmla="*/ 34014 w 68453"/>
                    <a:gd name="connsiteY0" fmla="*/ 52977 h 99801"/>
                    <a:gd name="connsiteX1" fmla="*/ 19694 w 68453"/>
                    <a:gd name="connsiteY1" fmla="*/ 46977 h 99801"/>
                    <a:gd name="connsiteX2" fmla="*/ 14426 w 68453"/>
                    <a:gd name="connsiteY2" fmla="*/ 30567 h 99801"/>
                    <a:gd name="connsiteX3" fmla="*/ 19694 w 68453"/>
                    <a:gd name="connsiteY3" fmla="*/ 14157 h 99801"/>
                    <a:gd name="connsiteX4" fmla="*/ 34014 w 68453"/>
                    <a:gd name="connsiteY4" fmla="*/ 8137 h 99801"/>
                    <a:gd name="connsiteX5" fmla="*/ 48313 w 68453"/>
                    <a:gd name="connsiteY5" fmla="*/ 14157 h 99801"/>
                    <a:gd name="connsiteX6" fmla="*/ 53581 w 68453"/>
                    <a:gd name="connsiteY6" fmla="*/ 30567 h 99801"/>
                    <a:gd name="connsiteX7" fmla="*/ 48313 w 68453"/>
                    <a:gd name="connsiteY7" fmla="*/ 46977 h 99801"/>
                    <a:gd name="connsiteX8" fmla="*/ 34014 w 68453"/>
                    <a:gd name="connsiteY8" fmla="*/ 52977 h 99801"/>
                    <a:gd name="connsiteX9" fmla="*/ 60635 w 68453"/>
                    <a:gd name="connsiteY9" fmla="*/ 93775 h 99801"/>
                    <a:gd name="connsiteX10" fmla="*/ 60635 w 68453"/>
                    <a:gd name="connsiteY10" fmla="*/ 81921 h 99801"/>
                    <a:gd name="connsiteX11" fmla="*/ 50437 w 68453"/>
                    <a:gd name="connsiteY11" fmla="*/ 85447 h 99801"/>
                    <a:gd name="connsiteX12" fmla="*/ 40239 w 68453"/>
                    <a:gd name="connsiteY12" fmla="*/ 86684 h 99801"/>
                    <a:gd name="connsiteX13" fmla="*/ 19949 w 68453"/>
                    <a:gd name="connsiteY13" fmla="*/ 77984 h 99801"/>
                    <a:gd name="connsiteX14" fmla="*/ 11961 w 68453"/>
                    <a:gd name="connsiteY14" fmla="*/ 51698 h 99801"/>
                    <a:gd name="connsiteX15" fmla="*/ 21777 w 68453"/>
                    <a:gd name="connsiteY15" fmla="*/ 60295 h 99801"/>
                    <a:gd name="connsiteX16" fmla="*/ 34800 w 68453"/>
                    <a:gd name="connsiteY16" fmla="*/ 63285 h 99801"/>
                    <a:gd name="connsiteX17" fmla="*/ 58404 w 68453"/>
                    <a:gd name="connsiteY17" fmla="*/ 54482 h 99801"/>
                    <a:gd name="connsiteX18" fmla="*/ 67073 w 68453"/>
                    <a:gd name="connsiteY18" fmla="*/ 30567 h 99801"/>
                    <a:gd name="connsiteX19" fmla="*/ 58043 w 68453"/>
                    <a:gd name="connsiteY19" fmla="*/ 6777 h 99801"/>
                    <a:gd name="connsiteX20" fmla="*/ 34014 w 68453"/>
                    <a:gd name="connsiteY20" fmla="*/ -2171 h 99801"/>
                    <a:gd name="connsiteX21" fmla="*/ 7712 w 68453"/>
                    <a:gd name="connsiteY21" fmla="*/ 10611 h 99801"/>
                    <a:gd name="connsiteX22" fmla="*/ -1381 w 68453"/>
                    <a:gd name="connsiteY22" fmla="*/ 47699 h 99801"/>
                    <a:gd name="connsiteX23" fmla="*/ 9773 w 68453"/>
                    <a:gd name="connsiteY23" fmla="*/ 84065 h 99801"/>
                    <a:gd name="connsiteX24" fmla="*/ 39708 w 68453"/>
                    <a:gd name="connsiteY24" fmla="*/ 97631 h 99801"/>
                    <a:gd name="connsiteX25" fmla="*/ 49906 w 68453"/>
                    <a:gd name="connsiteY25" fmla="*/ 96662 h 99801"/>
                    <a:gd name="connsiteX26" fmla="*/ 60635 w 68453"/>
                    <a:gd name="connsiteY26" fmla="*/ 93775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8453" h="99801">
                      <a:moveTo>
                        <a:pt x="34014" y="52977"/>
                      </a:moveTo>
                      <a:cubicBezTo>
                        <a:pt x="27995" y="52977"/>
                        <a:pt x="23221" y="50977"/>
                        <a:pt x="19694" y="46977"/>
                      </a:cubicBezTo>
                      <a:cubicBezTo>
                        <a:pt x="16182" y="42992"/>
                        <a:pt x="14426" y="37522"/>
                        <a:pt x="14426" y="30567"/>
                      </a:cubicBezTo>
                      <a:cubicBezTo>
                        <a:pt x="14426" y="23654"/>
                        <a:pt x="16182" y="18184"/>
                        <a:pt x="19694" y="14157"/>
                      </a:cubicBezTo>
                      <a:cubicBezTo>
                        <a:pt x="23221" y="10144"/>
                        <a:pt x="27995" y="8137"/>
                        <a:pt x="34014" y="8137"/>
                      </a:cubicBezTo>
                      <a:cubicBezTo>
                        <a:pt x="40034" y="8137"/>
                        <a:pt x="44800" y="10144"/>
                        <a:pt x="48313" y="14157"/>
                      </a:cubicBezTo>
                      <a:cubicBezTo>
                        <a:pt x="51825" y="18184"/>
                        <a:pt x="53581" y="23654"/>
                        <a:pt x="53581" y="30567"/>
                      </a:cubicBezTo>
                      <a:cubicBezTo>
                        <a:pt x="53581" y="37522"/>
                        <a:pt x="51825" y="42992"/>
                        <a:pt x="48313" y="46977"/>
                      </a:cubicBezTo>
                      <a:cubicBezTo>
                        <a:pt x="44800" y="50977"/>
                        <a:pt x="40034" y="52977"/>
                        <a:pt x="34014" y="52977"/>
                      </a:cubicBezTo>
                      <a:close/>
                      <a:moveTo>
                        <a:pt x="60635" y="93775"/>
                      </a:moveTo>
                      <a:lnTo>
                        <a:pt x="60635" y="81921"/>
                      </a:lnTo>
                      <a:cubicBezTo>
                        <a:pt x="57264" y="83461"/>
                        <a:pt x="53865" y="84636"/>
                        <a:pt x="50437" y="85447"/>
                      </a:cubicBezTo>
                      <a:cubicBezTo>
                        <a:pt x="47010" y="86271"/>
                        <a:pt x="43610" y="86684"/>
                        <a:pt x="40239" y="86684"/>
                      </a:cubicBezTo>
                      <a:cubicBezTo>
                        <a:pt x="31387" y="86684"/>
                        <a:pt x="24624" y="83784"/>
                        <a:pt x="19949" y="77984"/>
                      </a:cubicBezTo>
                      <a:cubicBezTo>
                        <a:pt x="15290" y="72184"/>
                        <a:pt x="12627" y="63422"/>
                        <a:pt x="11961" y="51698"/>
                      </a:cubicBezTo>
                      <a:cubicBezTo>
                        <a:pt x="14567" y="55437"/>
                        <a:pt x="17839" y="58302"/>
                        <a:pt x="21777" y="60295"/>
                      </a:cubicBezTo>
                      <a:cubicBezTo>
                        <a:pt x="25728" y="62288"/>
                        <a:pt x="30069" y="63285"/>
                        <a:pt x="34800" y="63285"/>
                      </a:cubicBezTo>
                      <a:cubicBezTo>
                        <a:pt x="44757" y="63285"/>
                        <a:pt x="52625" y="60350"/>
                        <a:pt x="58404" y="54482"/>
                      </a:cubicBezTo>
                      <a:cubicBezTo>
                        <a:pt x="64183" y="48627"/>
                        <a:pt x="67073" y="40655"/>
                        <a:pt x="67073" y="30567"/>
                      </a:cubicBezTo>
                      <a:cubicBezTo>
                        <a:pt x="67073" y="20685"/>
                        <a:pt x="64063" y="12755"/>
                        <a:pt x="58043" y="6777"/>
                      </a:cubicBezTo>
                      <a:cubicBezTo>
                        <a:pt x="52024" y="812"/>
                        <a:pt x="44014" y="-2171"/>
                        <a:pt x="34014" y="-2171"/>
                      </a:cubicBezTo>
                      <a:cubicBezTo>
                        <a:pt x="22541" y="-2171"/>
                        <a:pt x="13774" y="2090"/>
                        <a:pt x="7712" y="10611"/>
                      </a:cubicBezTo>
                      <a:cubicBezTo>
                        <a:pt x="1650" y="19146"/>
                        <a:pt x="-1381" y="31509"/>
                        <a:pt x="-1381" y="47699"/>
                      </a:cubicBezTo>
                      <a:cubicBezTo>
                        <a:pt x="-1381" y="62900"/>
                        <a:pt x="2337" y="75022"/>
                        <a:pt x="9773" y="84065"/>
                      </a:cubicBezTo>
                      <a:cubicBezTo>
                        <a:pt x="17209" y="93109"/>
                        <a:pt x="27187" y="97631"/>
                        <a:pt x="39708" y="97631"/>
                      </a:cubicBezTo>
                      <a:cubicBezTo>
                        <a:pt x="43079" y="97631"/>
                        <a:pt x="46478" y="97308"/>
                        <a:pt x="49906" y="96662"/>
                      </a:cubicBezTo>
                      <a:cubicBezTo>
                        <a:pt x="53334" y="96016"/>
                        <a:pt x="56910" y="95054"/>
                        <a:pt x="60635" y="93775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6" name="Freihandform: Form 55">
                  <a:extLst>
                    <a:ext uri="{FF2B5EF4-FFF2-40B4-BE49-F238E27FC236}">
                      <a16:creationId xmlns:a16="http://schemas.microsoft.com/office/drawing/2014/main" id="{D180B478-D02E-0671-B359-E314D1B6F42E}"/>
                    </a:ext>
                  </a:extLst>
                </p:cNvPr>
                <p:cNvSpPr/>
                <p:nvPr/>
              </p:nvSpPr>
              <p:spPr>
                <a:xfrm flipV="1">
                  <a:off x="7433349" y="2932989"/>
                  <a:ext cx="72235" cy="96193"/>
                </a:xfrm>
                <a:custGeom>
                  <a:avLst/>
                  <a:gdLst>
                    <a:gd name="connsiteX0" fmla="*/ 43417 w 72235"/>
                    <a:gd name="connsiteY0" fmla="*/ 82681 h 96193"/>
                    <a:gd name="connsiteX1" fmla="*/ 9551 w 72235"/>
                    <a:gd name="connsiteY1" fmla="*/ 31326 h 96193"/>
                    <a:gd name="connsiteX2" fmla="*/ 43417 w 72235"/>
                    <a:gd name="connsiteY2" fmla="*/ 31326 h 96193"/>
                    <a:gd name="connsiteX3" fmla="*/ 43417 w 72235"/>
                    <a:gd name="connsiteY3" fmla="*/ 82681 h 96193"/>
                    <a:gd name="connsiteX4" fmla="*/ 39890 w 72235"/>
                    <a:gd name="connsiteY4" fmla="*/ 94019 h 96193"/>
                    <a:gd name="connsiteX5" fmla="*/ 56759 w 72235"/>
                    <a:gd name="connsiteY5" fmla="*/ 94019 h 96193"/>
                    <a:gd name="connsiteX6" fmla="*/ 56759 w 72235"/>
                    <a:gd name="connsiteY6" fmla="*/ 31326 h 96193"/>
                    <a:gd name="connsiteX7" fmla="*/ 70909 w 72235"/>
                    <a:gd name="connsiteY7" fmla="*/ 31326 h 96193"/>
                    <a:gd name="connsiteX8" fmla="*/ 70909 w 72235"/>
                    <a:gd name="connsiteY8" fmla="*/ 20503 h 96193"/>
                    <a:gd name="connsiteX9" fmla="*/ 56759 w 72235"/>
                    <a:gd name="connsiteY9" fmla="*/ 20503 h 96193"/>
                    <a:gd name="connsiteX10" fmla="*/ 56759 w 72235"/>
                    <a:gd name="connsiteY10" fmla="*/ -2174 h 96193"/>
                    <a:gd name="connsiteX11" fmla="*/ 43417 w 72235"/>
                    <a:gd name="connsiteY11" fmla="*/ -2174 h 96193"/>
                    <a:gd name="connsiteX12" fmla="*/ 43417 w 72235"/>
                    <a:gd name="connsiteY12" fmla="*/ 20503 h 96193"/>
                    <a:gd name="connsiteX13" fmla="*/ -1327 w 72235"/>
                    <a:gd name="connsiteY13" fmla="*/ 20503 h 96193"/>
                    <a:gd name="connsiteX14" fmla="*/ -1327 w 72235"/>
                    <a:gd name="connsiteY14" fmla="*/ 33058 h 96193"/>
                    <a:gd name="connsiteX15" fmla="*/ 39890 w 72235"/>
                    <a:gd name="connsiteY15" fmla="*/ 94019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235" h="96193">
                      <a:moveTo>
                        <a:pt x="43417" y="82681"/>
                      </a:moveTo>
                      <a:lnTo>
                        <a:pt x="9551" y="31326"/>
                      </a:lnTo>
                      <a:lnTo>
                        <a:pt x="43417" y="31326"/>
                      </a:lnTo>
                      <a:lnTo>
                        <a:pt x="43417" y="82681"/>
                      </a:lnTo>
                      <a:close/>
                      <a:moveTo>
                        <a:pt x="39890" y="94019"/>
                      </a:moveTo>
                      <a:lnTo>
                        <a:pt x="56759" y="94019"/>
                      </a:lnTo>
                      <a:lnTo>
                        <a:pt x="56759" y="31326"/>
                      </a:lnTo>
                      <a:lnTo>
                        <a:pt x="70909" y="31326"/>
                      </a:lnTo>
                      <a:lnTo>
                        <a:pt x="70909" y="20503"/>
                      </a:lnTo>
                      <a:lnTo>
                        <a:pt x="56759" y="20503"/>
                      </a:lnTo>
                      <a:lnTo>
                        <a:pt x="56759" y="-2174"/>
                      </a:lnTo>
                      <a:lnTo>
                        <a:pt x="43417" y="-2174"/>
                      </a:lnTo>
                      <a:lnTo>
                        <a:pt x="43417" y="20503"/>
                      </a:lnTo>
                      <a:lnTo>
                        <a:pt x="-1327" y="20503"/>
                      </a:lnTo>
                      <a:lnTo>
                        <a:pt x="-1327" y="33058"/>
                      </a:lnTo>
                      <a:lnTo>
                        <a:pt x="39890" y="9401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7" name="Freihandform: Form 56">
                  <a:extLst>
                    <a:ext uri="{FF2B5EF4-FFF2-40B4-BE49-F238E27FC236}">
                      <a16:creationId xmlns:a16="http://schemas.microsoft.com/office/drawing/2014/main" id="{B68B7AA6-F4D0-603D-CB0F-24853CB43C26}"/>
                    </a:ext>
                  </a:extLst>
                </p:cNvPr>
                <p:cNvSpPr/>
                <p:nvPr/>
              </p:nvSpPr>
              <p:spPr>
                <a:xfrm flipV="1">
                  <a:off x="7522175" y="2931257"/>
                  <a:ext cx="68517" cy="99801"/>
                </a:xfrm>
                <a:custGeom>
                  <a:avLst/>
                  <a:gdLst>
                    <a:gd name="connsiteX0" fmla="*/ 32909 w 68517"/>
                    <a:gd name="connsiteY0" fmla="*/ 87323 h 99801"/>
                    <a:gd name="connsiteX1" fmla="*/ 17336 w 68517"/>
                    <a:gd name="connsiteY1" fmla="*/ 77427 h 99801"/>
                    <a:gd name="connsiteX2" fmla="*/ 12131 w 68517"/>
                    <a:gd name="connsiteY2" fmla="*/ 47699 h 99801"/>
                    <a:gd name="connsiteX3" fmla="*/ 17336 w 68517"/>
                    <a:gd name="connsiteY3" fmla="*/ 18033 h 99801"/>
                    <a:gd name="connsiteX4" fmla="*/ 32909 w 68517"/>
                    <a:gd name="connsiteY4" fmla="*/ 8137 h 99801"/>
                    <a:gd name="connsiteX5" fmla="*/ 48546 w 68517"/>
                    <a:gd name="connsiteY5" fmla="*/ 18033 h 99801"/>
                    <a:gd name="connsiteX6" fmla="*/ 53773 w 68517"/>
                    <a:gd name="connsiteY6" fmla="*/ 47699 h 99801"/>
                    <a:gd name="connsiteX7" fmla="*/ 48546 w 68517"/>
                    <a:gd name="connsiteY7" fmla="*/ 77427 h 99801"/>
                    <a:gd name="connsiteX8" fmla="*/ 32909 w 68517"/>
                    <a:gd name="connsiteY8" fmla="*/ 87323 h 99801"/>
                    <a:gd name="connsiteX9" fmla="*/ 32909 w 68517"/>
                    <a:gd name="connsiteY9" fmla="*/ 97631 h 99801"/>
                    <a:gd name="connsiteX10" fmla="*/ 58383 w 68517"/>
                    <a:gd name="connsiteY10" fmla="*/ 84828 h 99801"/>
                    <a:gd name="connsiteX11" fmla="*/ 67179 w 68517"/>
                    <a:gd name="connsiteY11" fmla="*/ 47699 h 99801"/>
                    <a:gd name="connsiteX12" fmla="*/ 58383 w 68517"/>
                    <a:gd name="connsiteY12" fmla="*/ 10611 h 99801"/>
                    <a:gd name="connsiteX13" fmla="*/ 32909 w 68517"/>
                    <a:gd name="connsiteY13" fmla="*/ -2171 h 99801"/>
                    <a:gd name="connsiteX14" fmla="*/ 7457 w 68517"/>
                    <a:gd name="connsiteY14" fmla="*/ 10611 h 99801"/>
                    <a:gd name="connsiteX15" fmla="*/ -1339 w 68517"/>
                    <a:gd name="connsiteY15" fmla="*/ 47699 h 99801"/>
                    <a:gd name="connsiteX16" fmla="*/ 7457 w 68517"/>
                    <a:gd name="connsiteY16" fmla="*/ 84828 h 99801"/>
                    <a:gd name="connsiteX17" fmla="*/ 32909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909" y="87323"/>
                      </a:moveTo>
                      <a:cubicBezTo>
                        <a:pt x="26012" y="87323"/>
                        <a:pt x="20821" y="84024"/>
                        <a:pt x="17336" y="77427"/>
                      </a:cubicBezTo>
                      <a:cubicBezTo>
                        <a:pt x="13866" y="70844"/>
                        <a:pt x="12131" y="60934"/>
                        <a:pt x="12131" y="47699"/>
                      </a:cubicBezTo>
                      <a:cubicBezTo>
                        <a:pt x="12131" y="34519"/>
                        <a:pt x="13866" y="24630"/>
                        <a:pt x="17336" y="18033"/>
                      </a:cubicBezTo>
                      <a:cubicBezTo>
                        <a:pt x="20821" y="11436"/>
                        <a:pt x="26012" y="8137"/>
                        <a:pt x="32909" y="8137"/>
                      </a:cubicBezTo>
                      <a:cubicBezTo>
                        <a:pt x="39864" y="8137"/>
                        <a:pt x="45076" y="11436"/>
                        <a:pt x="48546" y="18033"/>
                      </a:cubicBezTo>
                      <a:cubicBezTo>
                        <a:pt x="52031" y="24630"/>
                        <a:pt x="53773" y="34519"/>
                        <a:pt x="53773" y="47699"/>
                      </a:cubicBezTo>
                      <a:cubicBezTo>
                        <a:pt x="53773" y="60934"/>
                        <a:pt x="52031" y="70844"/>
                        <a:pt x="48546" y="77427"/>
                      </a:cubicBezTo>
                      <a:cubicBezTo>
                        <a:pt x="45076" y="84024"/>
                        <a:pt x="39864" y="87323"/>
                        <a:pt x="32909" y="87323"/>
                      </a:cubicBezTo>
                      <a:close/>
                      <a:moveTo>
                        <a:pt x="32909" y="97631"/>
                      </a:moveTo>
                      <a:cubicBezTo>
                        <a:pt x="44028" y="97631"/>
                        <a:pt x="52519" y="93363"/>
                        <a:pt x="58383" y="84828"/>
                      </a:cubicBezTo>
                      <a:cubicBezTo>
                        <a:pt x="64247" y="76307"/>
                        <a:pt x="67179" y="63930"/>
                        <a:pt x="67179" y="47699"/>
                      </a:cubicBezTo>
                      <a:cubicBezTo>
                        <a:pt x="67179" y="31509"/>
                        <a:pt x="64247" y="19146"/>
                        <a:pt x="58383" y="10611"/>
                      </a:cubicBezTo>
                      <a:cubicBezTo>
                        <a:pt x="52519" y="2090"/>
                        <a:pt x="44028" y="-2171"/>
                        <a:pt x="32909" y="-2171"/>
                      </a:cubicBezTo>
                      <a:cubicBezTo>
                        <a:pt x="21805" y="-2171"/>
                        <a:pt x="13321" y="2090"/>
                        <a:pt x="7457" y="10611"/>
                      </a:cubicBezTo>
                      <a:cubicBezTo>
                        <a:pt x="1593" y="19146"/>
                        <a:pt x="-1339" y="31509"/>
                        <a:pt x="-1339" y="47699"/>
                      </a:cubicBezTo>
                      <a:cubicBezTo>
                        <a:pt x="-1339" y="63930"/>
                        <a:pt x="1593" y="76307"/>
                        <a:pt x="7457" y="84828"/>
                      </a:cubicBezTo>
                      <a:cubicBezTo>
                        <a:pt x="13321" y="93363"/>
                        <a:pt x="21805" y="97631"/>
                        <a:pt x="32909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8" name="Freihandform: Form 57">
                  <a:extLst>
                    <a:ext uri="{FF2B5EF4-FFF2-40B4-BE49-F238E27FC236}">
                      <a16:creationId xmlns:a16="http://schemas.microsoft.com/office/drawing/2014/main" id="{F4D897C5-1D63-DF19-D360-854B931EC90E}"/>
                    </a:ext>
                  </a:extLst>
                </p:cNvPr>
                <p:cNvSpPr/>
                <p:nvPr/>
              </p:nvSpPr>
              <p:spPr>
                <a:xfrm flipV="1">
                  <a:off x="7608685" y="2931257"/>
                  <a:ext cx="68517" cy="99801"/>
                </a:xfrm>
                <a:custGeom>
                  <a:avLst/>
                  <a:gdLst>
                    <a:gd name="connsiteX0" fmla="*/ 32919 w 68517"/>
                    <a:gd name="connsiteY0" fmla="*/ 87323 h 99801"/>
                    <a:gd name="connsiteX1" fmla="*/ 17346 w 68517"/>
                    <a:gd name="connsiteY1" fmla="*/ 77427 h 99801"/>
                    <a:gd name="connsiteX2" fmla="*/ 12141 w 68517"/>
                    <a:gd name="connsiteY2" fmla="*/ 47699 h 99801"/>
                    <a:gd name="connsiteX3" fmla="*/ 17346 w 68517"/>
                    <a:gd name="connsiteY3" fmla="*/ 18033 h 99801"/>
                    <a:gd name="connsiteX4" fmla="*/ 32919 w 68517"/>
                    <a:gd name="connsiteY4" fmla="*/ 8137 h 99801"/>
                    <a:gd name="connsiteX5" fmla="*/ 48556 w 68517"/>
                    <a:gd name="connsiteY5" fmla="*/ 18033 h 99801"/>
                    <a:gd name="connsiteX6" fmla="*/ 53782 w 68517"/>
                    <a:gd name="connsiteY6" fmla="*/ 47699 h 99801"/>
                    <a:gd name="connsiteX7" fmla="*/ 48556 w 68517"/>
                    <a:gd name="connsiteY7" fmla="*/ 77427 h 99801"/>
                    <a:gd name="connsiteX8" fmla="*/ 32919 w 68517"/>
                    <a:gd name="connsiteY8" fmla="*/ 87323 h 99801"/>
                    <a:gd name="connsiteX9" fmla="*/ 32919 w 68517"/>
                    <a:gd name="connsiteY9" fmla="*/ 97631 h 99801"/>
                    <a:gd name="connsiteX10" fmla="*/ 58393 w 68517"/>
                    <a:gd name="connsiteY10" fmla="*/ 84828 h 99801"/>
                    <a:gd name="connsiteX11" fmla="*/ 67188 w 68517"/>
                    <a:gd name="connsiteY11" fmla="*/ 47699 h 99801"/>
                    <a:gd name="connsiteX12" fmla="*/ 58393 w 68517"/>
                    <a:gd name="connsiteY12" fmla="*/ 10611 h 99801"/>
                    <a:gd name="connsiteX13" fmla="*/ 32919 w 68517"/>
                    <a:gd name="connsiteY13" fmla="*/ -2171 h 99801"/>
                    <a:gd name="connsiteX14" fmla="*/ 7467 w 68517"/>
                    <a:gd name="connsiteY14" fmla="*/ 10611 h 99801"/>
                    <a:gd name="connsiteX15" fmla="*/ -1329 w 68517"/>
                    <a:gd name="connsiteY15" fmla="*/ 47699 h 99801"/>
                    <a:gd name="connsiteX16" fmla="*/ 7467 w 68517"/>
                    <a:gd name="connsiteY16" fmla="*/ 84828 h 99801"/>
                    <a:gd name="connsiteX17" fmla="*/ 32919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919" y="87323"/>
                      </a:moveTo>
                      <a:cubicBezTo>
                        <a:pt x="26021" y="87323"/>
                        <a:pt x="20830" y="84024"/>
                        <a:pt x="17346" y="77427"/>
                      </a:cubicBezTo>
                      <a:cubicBezTo>
                        <a:pt x="13876" y="70844"/>
                        <a:pt x="12141" y="60934"/>
                        <a:pt x="12141" y="47699"/>
                      </a:cubicBezTo>
                      <a:cubicBezTo>
                        <a:pt x="12141" y="34519"/>
                        <a:pt x="13876" y="24630"/>
                        <a:pt x="17346" y="18033"/>
                      </a:cubicBezTo>
                      <a:cubicBezTo>
                        <a:pt x="20830" y="11436"/>
                        <a:pt x="26021" y="8137"/>
                        <a:pt x="32919" y="8137"/>
                      </a:cubicBezTo>
                      <a:cubicBezTo>
                        <a:pt x="39873" y="8137"/>
                        <a:pt x="45086" y="11436"/>
                        <a:pt x="48556" y="18033"/>
                      </a:cubicBezTo>
                      <a:cubicBezTo>
                        <a:pt x="52040" y="24630"/>
                        <a:pt x="53782" y="34519"/>
                        <a:pt x="53782" y="47699"/>
                      </a:cubicBezTo>
                      <a:cubicBezTo>
                        <a:pt x="53782" y="60934"/>
                        <a:pt x="52040" y="70844"/>
                        <a:pt x="48556" y="77427"/>
                      </a:cubicBezTo>
                      <a:cubicBezTo>
                        <a:pt x="45086" y="84024"/>
                        <a:pt x="39873" y="87323"/>
                        <a:pt x="32919" y="87323"/>
                      </a:cubicBezTo>
                      <a:close/>
                      <a:moveTo>
                        <a:pt x="32919" y="97631"/>
                      </a:moveTo>
                      <a:cubicBezTo>
                        <a:pt x="44037" y="97631"/>
                        <a:pt x="52529" y="93363"/>
                        <a:pt x="58393" y="84828"/>
                      </a:cubicBezTo>
                      <a:cubicBezTo>
                        <a:pt x="64256" y="76307"/>
                        <a:pt x="67188" y="63930"/>
                        <a:pt x="67188" y="47699"/>
                      </a:cubicBezTo>
                      <a:cubicBezTo>
                        <a:pt x="67188" y="31509"/>
                        <a:pt x="64256" y="19146"/>
                        <a:pt x="58393" y="10611"/>
                      </a:cubicBezTo>
                      <a:cubicBezTo>
                        <a:pt x="52529" y="2090"/>
                        <a:pt x="44037" y="-2171"/>
                        <a:pt x="32919" y="-2171"/>
                      </a:cubicBezTo>
                      <a:cubicBezTo>
                        <a:pt x="21814" y="-2171"/>
                        <a:pt x="13330" y="2090"/>
                        <a:pt x="7467" y="10611"/>
                      </a:cubicBezTo>
                      <a:cubicBezTo>
                        <a:pt x="1603" y="19146"/>
                        <a:pt x="-1329" y="31509"/>
                        <a:pt x="-1329" y="47699"/>
                      </a:cubicBezTo>
                      <a:cubicBezTo>
                        <a:pt x="-1329" y="63930"/>
                        <a:pt x="1603" y="76307"/>
                        <a:pt x="7467" y="84828"/>
                      </a:cubicBezTo>
                      <a:cubicBezTo>
                        <a:pt x="13330" y="93363"/>
                        <a:pt x="21814" y="97631"/>
                        <a:pt x="32919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59" name="Freihandform: Form 58">
                  <a:extLst>
                    <a:ext uri="{FF2B5EF4-FFF2-40B4-BE49-F238E27FC236}">
                      <a16:creationId xmlns:a16="http://schemas.microsoft.com/office/drawing/2014/main" id="{816B744E-E821-2D80-6E84-43BD5C0CAD98}"/>
                    </a:ext>
                  </a:extLst>
                </p:cNvPr>
                <p:cNvSpPr/>
                <p:nvPr/>
              </p:nvSpPr>
              <p:spPr>
                <a:xfrm flipV="1">
                  <a:off x="7695195" y="2931257"/>
                  <a:ext cx="68517" cy="99801"/>
                </a:xfrm>
                <a:custGeom>
                  <a:avLst/>
                  <a:gdLst>
                    <a:gd name="connsiteX0" fmla="*/ 32928 w 68517"/>
                    <a:gd name="connsiteY0" fmla="*/ 87323 h 99801"/>
                    <a:gd name="connsiteX1" fmla="*/ 17355 w 68517"/>
                    <a:gd name="connsiteY1" fmla="*/ 77427 h 99801"/>
                    <a:gd name="connsiteX2" fmla="*/ 12150 w 68517"/>
                    <a:gd name="connsiteY2" fmla="*/ 47699 h 99801"/>
                    <a:gd name="connsiteX3" fmla="*/ 17355 w 68517"/>
                    <a:gd name="connsiteY3" fmla="*/ 18033 h 99801"/>
                    <a:gd name="connsiteX4" fmla="*/ 32928 w 68517"/>
                    <a:gd name="connsiteY4" fmla="*/ 8137 h 99801"/>
                    <a:gd name="connsiteX5" fmla="*/ 48565 w 68517"/>
                    <a:gd name="connsiteY5" fmla="*/ 18033 h 99801"/>
                    <a:gd name="connsiteX6" fmla="*/ 53792 w 68517"/>
                    <a:gd name="connsiteY6" fmla="*/ 47699 h 99801"/>
                    <a:gd name="connsiteX7" fmla="*/ 48565 w 68517"/>
                    <a:gd name="connsiteY7" fmla="*/ 77427 h 99801"/>
                    <a:gd name="connsiteX8" fmla="*/ 32928 w 68517"/>
                    <a:gd name="connsiteY8" fmla="*/ 87323 h 99801"/>
                    <a:gd name="connsiteX9" fmla="*/ 32928 w 68517"/>
                    <a:gd name="connsiteY9" fmla="*/ 97631 h 99801"/>
                    <a:gd name="connsiteX10" fmla="*/ 58402 w 68517"/>
                    <a:gd name="connsiteY10" fmla="*/ 84828 h 99801"/>
                    <a:gd name="connsiteX11" fmla="*/ 67198 w 68517"/>
                    <a:gd name="connsiteY11" fmla="*/ 47699 h 99801"/>
                    <a:gd name="connsiteX12" fmla="*/ 58402 w 68517"/>
                    <a:gd name="connsiteY12" fmla="*/ 10611 h 99801"/>
                    <a:gd name="connsiteX13" fmla="*/ 32928 w 68517"/>
                    <a:gd name="connsiteY13" fmla="*/ -2171 h 99801"/>
                    <a:gd name="connsiteX14" fmla="*/ 7476 w 68517"/>
                    <a:gd name="connsiteY14" fmla="*/ 10611 h 99801"/>
                    <a:gd name="connsiteX15" fmla="*/ -1320 w 68517"/>
                    <a:gd name="connsiteY15" fmla="*/ 47699 h 99801"/>
                    <a:gd name="connsiteX16" fmla="*/ 7476 w 68517"/>
                    <a:gd name="connsiteY16" fmla="*/ 84828 h 99801"/>
                    <a:gd name="connsiteX17" fmla="*/ 32928 w 68517"/>
                    <a:gd name="connsiteY17" fmla="*/ 97631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928" y="87323"/>
                      </a:moveTo>
                      <a:cubicBezTo>
                        <a:pt x="26031" y="87323"/>
                        <a:pt x="20840" y="84024"/>
                        <a:pt x="17355" y="77427"/>
                      </a:cubicBezTo>
                      <a:cubicBezTo>
                        <a:pt x="13885" y="70844"/>
                        <a:pt x="12150" y="60934"/>
                        <a:pt x="12150" y="47699"/>
                      </a:cubicBezTo>
                      <a:cubicBezTo>
                        <a:pt x="12150" y="34519"/>
                        <a:pt x="13885" y="24630"/>
                        <a:pt x="17355" y="18033"/>
                      </a:cubicBezTo>
                      <a:cubicBezTo>
                        <a:pt x="20840" y="11436"/>
                        <a:pt x="26031" y="8137"/>
                        <a:pt x="32928" y="8137"/>
                      </a:cubicBezTo>
                      <a:cubicBezTo>
                        <a:pt x="39883" y="8137"/>
                        <a:pt x="45095" y="11436"/>
                        <a:pt x="48565" y="18033"/>
                      </a:cubicBezTo>
                      <a:cubicBezTo>
                        <a:pt x="52050" y="24630"/>
                        <a:pt x="53792" y="34519"/>
                        <a:pt x="53792" y="47699"/>
                      </a:cubicBezTo>
                      <a:cubicBezTo>
                        <a:pt x="53792" y="60934"/>
                        <a:pt x="52050" y="70844"/>
                        <a:pt x="48565" y="77427"/>
                      </a:cubicBezTo>
                      <a:cubicBezTo>
                        <a:pt x="45095" y="84024"/>
                        <a:pt x="39883" y="87323"/>
                        <a:pt x="32928" y="87323"/>
                      </a:cubicBezTo>
                      <a:close/>
                      <a:moveTo>
                        <a:pt x="32928" y="97631"/>
                      </a:moveTo>
                      <a:cubicBezTo>
                        <a:pt x="44047" y="97631"/>
                        <a:pt x="52538" y="93363"/>
                        <a:pt x="58402" y="84828"/>
                      </a:cubicBezTo>
                      <a:cubicBezTo>
                        <a:pt x="64266" y="76307"/>
                        <a:pt x="67198" y="63930"/>
                        <a:pt x="67198" y="47699"/>
                      </a:cubicBezTo>
                      <a:cubicBezTo>
                        <a:pt x="67198" y="31509"/>
                        <a:pt x="64266" y="19146"/>
                        <a:pt x="58402" y="10611"/>
                      </a:cubicBezTo>
                      <a:cubicBezTo>
                        <a:pt x="52538" y="2090"/>
                        <a:pt x="44047" y="-2171"/>
                        <a:pt x="32928" y="-2171"/>
                      </a:cubicBezTo>
                      <a:cubicBezTo>
                        <a:pt x="21824" y="-2171"/>
                        <a:pt x="13340" y="2090"/>
                        <a:pt x="7476" y="10611"/>
                      </a:cubicBezTo>
                      <a:cubicBezTo>
                        <a:pt x="1612" y="19146"/>
                        <a:pt x="-1320" y="31509"/>
                        <a:pt x="-1320" y="47699"/>
                      </a:cubicBezTo>
                      <a:cubicBezTo>
                        <a:pt x="-1320" y="63930"/>
                        <a:pt x="1612" y="76307"/>
                        <a:pt x="7476" y="84828"/>
                      </a:cubicBezTo>
                      <a:cubicBezTo>
                        <a:pt x="13340" y="93363"/>
                        <a:pt x="21824" y="97631"/>
                        <a:pt x="32928" y="9763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60" name="Content Placeholder 3">
              <a:extLst>
                <a:ext uri="{FF2B5EF4-FFF2-40B4-BE49-F238E27FC236}">
                  <a16:creationId xmlns:a16="http://schemas.microsoft.com/office/drawing/2014/main" id="{C3E6A10D-C039-44AB-B58E-C669D66A418F}"/>
                </a:ext>
              </a:extLst>
            </p:cNvPr>
            <p:cNvGrpSpPr/>
            <p:nvPr/>
          </p:nvGrpSpPr>
          <p:grpSpPr>
            <a:xfrm>
              <a:off x="4232087" y="3091805"/>
              <a:ext cx="1135925" cy="127694"/>
              <a:chOff x="4232087" y="3091805"/>
              <a:chExt cx="1135925" cy="127694"/>
            </a:xfrm>
            <a:solidFill>
              <a:srgbClr val="000000"/>
            </a:solidFill>
          </p:grpSpPr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41CB94D3-DFEF-5DB0-7C00-F9B0060ADA04}"/>
                  </a:ext>
                </a:extLst>
              </p:cNvPr>
              <p:cNvSpPr/>
              <p:nvPr/>
            </p:nvSpPr>
            <p:spPr>
              <a:xfrm flipV="1">
                <a:off x="4232087" y="3095866"/>
                <a:ext cx="75889" cy="98069"/>
              </a:xfrm>
              <a:custGeom>
                <a:avLst/>
                <a:gdLst>
                  <a:gd name="connsiteX0" fmla="*/ -2009 w 75889"/>
                  <a:gd name="connsiteY0" fmla="*/ 95959 h 98069"/>
                  <a:gd name="connsiteX1" fmla="*/ 11482 w 75889"/>
                  <a:gd name="connsiteY1" fmla="*/ 95959 h 98069"/>
                  <a:gd name="connsiteX2" fmla="*/ 11482 w 75889"/>
                  <a:gd name="connsiteY2" fmla="*/ 37514 h 98069"/>
                  <a:gd name="connsiteX3" fmla="*/ 17240 w 75889"/>
                  <a:gd name="connsiteY3" fmla="*/ 15248 h 98069"/>
                  <a:gd name="connsiteX4" fmla="*/ 35979 w 75889"/>
                  <a:gd name="connsiteY4" fmla="*/ 8466 h 98069"/>
                  <a:gd name="connsiteX5" fmla="*/ 54632 w 75889"/>
                  <a:gd name="connsiteY5" fmla="*/ 15248 h 98069"/>
                  <a:gd name="connsiteX6" fmla="*/ 60411 w 75889"/>
                  <a:gd name="connsiteY6" fmla="*/ 37514 h 98069"/>
                  <a:gd name="connsiteX7" fmla="*/ 60411 w 75889"/>
                  <a:gd name="connsiteY7" fmla="*/ 95959 h 98069"/>
                  <a:gd name="connsiteX8" fmla="*/ 73881 w 75889"/>
                  <a:gd name="connsiteY8" fmla="*/ 95959 h 98069"/>
                  <a:gd name="connsiteX9" fmla="*/ 73881 w 75889"/>
                  <a:gd name="connsiteY9" fmla="*/ 35905 h 98069"/>
                  <a:gd name="connsiteX10" fmla="*/ 64278 w 75889"/>
                  <a:gd name="connsiteY10" fmla="*/ 7497 h 98069"/>
                  <a:gd name="connsiteX11" fmla="*/ 35979 w 75889"/>
                  <a:gd name="connsiteY11" fmla="*/ -2110 h 98069"/>
                  <a:gd name="connsiteX12" fmla="*/ 7573 w 75889"/>
                  <a:gd name="connsiteY12" fmla="*/ 7497 h 98069"/>
                  <a:gd name="connsiteX13" fmla="*/ -2009 w 75889"/>
                  <a:gd name="connsiteY13" fmla="*/ 35905 h 98069"/>
                  <a:gd name="connsiteX14" fmla="*/ -2009 w 75889"/>
                  <a:gd name="connsiteY14" fmla="*/ 95959 h 98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5889" h="98069">
                    <a:moveTo>
                      <a:pt x="-2009" y="95959"/>
                    </a:moveTo>
                    <a:lnTo>
                      <a:pt x="11482" y="95959"/>
                    </a:lnTo>
                    <a:lnTo>
                      <a:pt x="11482" y="37514"/>
                    </a:lnTo>
                    <a:cubicBezTo>
                      <a:pt x="11482" y="27206"/>
                      <a:pt x="13401" y="19784"/>
                      <a:pt x="17240" y="15248"/>
                    </a:cubicBezTo>
                    <a:cubicBezTo>
                      <a:pt x="21092" y="10727"/>
                      <a:pt x="27339" y="8466"/>
                      <a:pt x="35979" y="8466"/>
                    </a:cubicBezTo>
                    <a:cubicBezTo>
                      <a:pt x="44562" y="8466"/>
                      <a:pt x="50780" y="10727"/>
                      <a:pt x="54632" y="15248"/>
                    </a:cubicBezTo>
                    <a:cubicBezTo>
                      <a:pt x="58485" y="19784"/>
                      <a:pt x="60411" y="27206"/>
                      <a:pt x="60411" y="37514"/>
                    </a:cubicBezTo>
                    <a:lnTo>
                      <a:pt x="60411" y="95959"/>
                    </a:lnTo>
                    <a:lnTo>
                      <a:pt x="73881" y="95959"/>
                    </a:lnTo>
                    <a:lnTo>
                      <a:pt x="73881" y="35905"/>
                    </a:lnTo>
                    <a:cubicBezTo>
                      <a:pt x="73881" y="23371"/>
                      <a:pt x="70680" y="13902"/>
                      <a:pt x="64278" y="7497"/>
                    </a:cubicBezTo>
                    <a:cubicBezTo>
                      <a:pt x="57890" y="1092"/>
                      <a:pt x="48457" y="-2110"/>
                      <a:pt x="35979" y="-2110"/>
                    </a:cubicBezTo>
                    <a:cubicBezTo>
                      <a:pt x="23444" y="-2110"/>
                      <a:pt x="13975" y="1092"/>
                      <a:pt x="7573" y="7497"/>
                    </a:cubicBezTo>
                    <a:cubicBezTo>
                      <a:pt x="1185" y="13902"/>
                      <a:pt x="-2009" y="23371"/>
                      <a:pt x="-2009" y="35905"/>
                    </a:cubicBezTo>
                    <a:lnTo>
                      <a:pt x="-2009" y="9595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14BD8B57-B8F2-6957-9151-97C343373A96}"/>
                  </a:ext>
                </a:extLst>
              </p:cNvPr>
              <p:cNvSpPr/>
              <p:nvPr/>
            </p:nvSpPr>
            <p:spPr>
              <a:xfrm flipV="1">
                <a:off x="4332141" y="3118172"/>
                <a:ext cx="62292" cy="73887"/>
              </a:xfrm>
              <a:custGeom>
                <a:avLst/>
                <a:gdLst>
                  <a:gd name="connsiteX0" fmla="*/ 60589 w 62292"/>
                  <a:gd name="connsiteY0" fmla="*/ 41948 h 73887"/>
                  <a:gd name="connsiteX1" fmla="*/ 60589 w 62292"/>
                  <a:gd name="connsiteY1" fmla="*/ -1613 h 73887"/>
                  <a:gd name="connsiteX2" fmla="*/ 48373 w 62292"/>
                  <a:gd name="connsiteY2" fmla="*/ -1613 h 73887"/>
                  <a:gd name="connsiteX3" fmla="*/ 48373 w 62292"/>
                  <a:gd name="connsiteY3" fmla="*/ 41556 h 73887"/>
                  <a:gd name="connsiteX4" fmla="*/ 44251 w 62292"/>
                  <a:gd name="connsiteY4" fmla="*/ 56874 h 73887"/>
                  <a:gd name="connsiteX5" fmla="*/ 31907 w 62292"/>
                  <a:gd name="connsiteY5" fmla="*/ 61966 h 73887"/>
                  <a:gd name="connsiteX6" fmla="*/ 16292 w 62292"/>
                  <a:gd name="connsiteY6" fmla="*/ 55843 h 73887"/>
                  <a:gd name="connsiteX7" fmla="*/ 10577 w 62292"/>
                  <a:gd name="connsiteY7" fmla="*/ 39165 h 73887"/>
                  <a:gd name="connsiteX8" fmla="*/ 10577 w 62292"/>
                  <a:gd name="connsiteY8" fmla="*/ -1613 h 73887"/>
                  <a:gd name="connsiteX9" fmla="*/ -1704 w 62292"/>
                  <a:gd name="connsiteY9" fmla="*/ -1613 h 73887"/>
                  <a:gd name="connsiteX10" fmla="*/ -1704 w 62292"/>
                  <a:gd name="connsiteY10" fmla="*/ 70542 h 73887"/>
                  <a:gd name="connsiteX11" fmla="*/ 10577 w 62292"/>
                  <a:gd name="connsiteY11" fmla="*/ 70542 h 73887"/>
                  <a:gd name="connsiteX12" fmla="*/ 10577 w 62292"/>
                  <a:gd name="connsiteY12" fmla="*/ 59327 h 73887"/>
                  <a:gd name="connsiteX13" fmla="*/ 20902 w 62292"/>
                  <a:gd name="connsiteY13" fmla="*/ 69058 h 73887"/>
                  <a:gd name="connsiteX14" fmla="*/ 34627 w 62292"/>
                  <a:gd name="connsiteY14" fmla="*/ 72274 h 73887"/>
                  <a:gd name="connsiteX15" fmla="*/ 54003 w 62292"/>
                  <a:gd name="connsiteY15" fmla="*/ 64584 h 73887"/>
                  <a:gd name="connsiteX16" fmla="*/ 60589 w 62292"/>
                  <a:gd name="connsiteY16" fmla="*/ 41948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92" h="73887">
                    <a:moveTo>
                      <a:pt x="60589" y="41948"/>
                    </a:moveTo>
                    <a:lnTo>
                      <a:pt x="60589" y="-1613"/>
                    </a:lnTo>
                    <a:lnTo>
                      <a:pt x="48373" y="-1613"/>
                    </a:lnTo>
                    <a:lnTo>
                      <a:pt x="48373" y="41556"/>
                    </a:lnTo>
                    <a:cubicBezTo>
                      <a:pt x="48373" y="48387"/>
                      <a:pt x="46999" y="53493"/>
                      <a:pt x="44251" y="56874"/>
                    </a:cubicBezTo>
                    <a:cubicBezTo>
                      <a:pt x="41503" y="60269"/>
                      <a:pt x="37389" y="61966"/>
                      <a:pt x="31907" y="61966"/>
                    </a:cubicBezTo>
                    <a:cubicBezTo>
                      <a:pt x="25307" y="61966"/>
                      <a:pt x="20102" y="59925"/>
                      <a:pt x="16292" y="55843"/>
                    </a:cubicBezTo>
                    <a:cubicBezTo>
                      <a:pt x="12482" y="51775"/>
                      <a:pt x="10577" y="46215"/>
                      <a:pt x="10577" y="39165"/>
                    </a:cubicBezTo>
                    <a:lnTo>
                      <a:pt x="10577" y="-1613"/>
                    </a:lnTo>
                    <a:lnTo>
                      <a:pt x="-1704" y="-1613"/>
                    </a:lnTo>
                    <a:lnTo>
                      <a:pt x="-1704" y="70542"/>
                    </a:lnTo>
                    <a:lnTo>
                      <a:pt x="10577" y="70542"/>
                    </a:lnTo>
                    <a:lnTo>
                      <a:pt x="10577" y="59327"/>
                    </a:lnTo>
                    <a:cubicBezTo>
                      <a:pt x="13508" y="63670"/>
                      <a:pt x="16950" y="66914"/>
                      <a:pt x="20902" y="69058"/>
                    </a:cubicBezTo>
                    <a:cubicBezTo>
                      <a:pt x="24868" y="71202"/>
                      <a:pt x="29443" y="72274"/>
                      <a:pt x="34627" y="72274"/>
                    </a:cubicBezTo>
                    <a:cubicBezTo>
                      <a:pt x="43168" y="72274"/>
                      <a:pt x="49626" y="69711"/>
                      <a:pt x="54003" y="64584"/>
                    </a:cubicBezTo>
                    <a:cubicBezTo>
                      <a:pt x="58394" y="59457"/>
                      <a:pt x="60589" y="51912"/>
                      <a:pt x="60589" y="419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D8F2DCEC-2913-3FA9-0F90-31B4F9AFF80D}"/>
                  </a:ext>
                </a:extLst>
              </p:cNvPr>
              <p:cNvSpPr/>
              <p:nvPr/>
            </p:nvSpPr>
            <p:spPr>
              <a:xfrm flipV="1">
                <a:off x="4418786" y="3091805"/>
                <a:ext cx="12216" cy="100254"/>
              </a:xfrm>
              <a:custGeom>
                <a:avLst/>
                <a:gdLst>
                  <a:gd name="connsiteX0" fmla="*/ -540 w 12216"/>
                  <a:gd name="connsiteY0" fmla="*/ 69901 h 100254"/>
                  <a:gd name="connsiteX1" fmla="*/ 11676 w 12216"/>
                  <a:gd name="connsiteY1" fmla="*/ 69901 h 100254"/>
                  <a:gd name="connsiteX2" fmla="*/ 11676 w 12216"/>
                  <a:gd name="connsiteY2" fmla="*/ -2254 h 100254"/>
                  <a:gd name="connsiteX3" fmla="*/ -540 w 12216"/>
                  <a:gd name="connsiteY3" fmla="*/ -2254 h 100254"/>
                  <a:gd name="connsiteX4" fmla="*/ -540 w 12216"/>
                  <a:gd name="connsiteY4" fmla="*/ 69901 h 100254"/>
                  <a:gd name="connsiteX5" fmla="*/ -540 w 12216"/>
                  <a:gd name="connsiteY5" fmla="*/ 98000 h 100254"/>
                  <a:gd name="connsiteX6" fmla="*/ 11676 w 12216"/>
                  <a:gd name="connsiteY6" fmla="*/ 98000 h 100254"/>
                  <a:gd name="connsiteX7" fmla="*/ 11676 w 12216"/>
                  <a:gd name="connsiteY7" fmla="*/ 82971 h 100254"/>
                  <a:gd name="connsiteX8" fmla="*/ -540 w 12216"/>
                  <a:gd name="connsiteY8" fmla="*/ 82971 h 100254"/>
                  <a:gd name="connsiteX9" fmla="*/ -540 w 12216"/>
                  <a:gd name="connsiteY9" fmla="*/ 98000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16" h="100254">
                    <a:moveTo>
                      <a:pt x="-540" y="69901"/>
                    </a:moveTo>
                    <a:lnTo>
                      <a:pt x="11676" y="69901"/>
                    </a:lnTo>
                    <a:lnTo>
                      <a:pt x="11676" y="-2254"/>
                    </a:lnTo>
                    <a:lnTo>
                      <a:pt x="-540" y="-2254"/>
                    </a:lnTo>
                    <a:lnTo>
                      <a:pt x="-540" y="69901"/>
                    </a:lnTo>
                    <a:close/>
                    <a:moveTo>
                      <a:pt x="-540" y="98000"/>
                    </a:moveTo>
                    <a:lnTo>
                      <a:pt x="11676" y="98000"/>
                    </a:lnTo>
                    <a:lnTo>
                      <a:pt x="11676" y="82971"/>
                    </a:lnTo>
                    <a:lnTo>
                      <a:pt x="-540" y="82971"/>
                    </a:lnTo>
                    <a:lnTo>
                      <a:pt x="-540" y="9800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B9298ACE-9EAF-3EB6-3CBF-A2E54CB52581}"/>
                  </a:ext>
                </a:extLst>
              </p:cNvPr>
              <p:cNvSpPr/>
              <p:nvPr/>
            </p:nvSpPr>
            <p:spPr>
              <a:xfrm flipV="1">
                <a:off x="4451252" y="3118172"/>
                <a:ext cx="66456" cy="101326"/>
              </a:xfrm>
              <a:custGeom>
                <a:avLst/>
                <a:gdLst>
                  <a:gd name="connsiteX0" fmla="*/ 11060 w 66456"/>
                  <a:gd name="connsiteY0" fmla="*/ 62509 h 101326"/>
                  <a:gd name="connsiteX1" fmla="*/ 16605 w 66456"/>
                  <a:gd name="connsiteY1" fmla="*/ 41996 h 101326"/>
                  <a:gd name="connsiteX2" fmla="*/ 31838 w 66456"/>
                  <a:gd name="connsiteY2" fmla="*/ 34554 h 101326"/>
                  <a:gd name="connsiteX3" fmla="*/ 47093 w 66456"/>
                  <a:gd name="connsiteY3" fmla="*/ 41996 h 101326"/>
                  <a:gd name="connsiteX4" fmla="*/ 52680 w 66456"/>
                  <a:gd name="connsiteY4" fmla="*/ 62509 h 101326"/>
                  <a:gd name="connsiteX5" fmla="*/ 47093 w 66456"/>
                  <a:gd name="connsiteY5" fmla="*/ 83022 h 101326"/>
                  <a:gd name="connsiteX6" fmla="*/ 31838 w 66456"/>
                  <a:gd name="connsiteY6" fmla="*/ 90464 h 101326"/>
                  <a:gd name="connsiteX7" fmla="*/ 16605 w 66456"/>
                  <a:gd name="connsiteY7" fmla="*/ 83022 h 101326"/>
                  <a:gd name="connsiteX8" fmla="*/ 11060 w 66456"/>
                  <a:gd name="connsiteY8" fmla="*/ 62509 h 101326"/>
                  <a:gd name="connsiteX9" fmla="*/ 52680 w 66456"/>
                  <a:gd name="connsiteY9" fmla="*/ 37317 h 101326"/>
                  <a:gd name="connsiteX10" fmla="*/ 42950 w 66456"/>
                  <a:gd name="connsiteY10" fmla="*/ 27751 h 101326"/>
                  <a:gd name="connsiteX11" fmla="*/ 28843 w 66456"/>
                  <a:gd name="connsiteY11" fmla="*/ 24617 h 101326"/>
                  <a:gd name="connsiteX12" fmla="*/ 6896 w 66456"/>
                  <a:gd name="connsiteY12" fmla="*/ 35049 h 101326"/>
                  <a:gd name="connsiteX13" fmla="*/ -1560 w 66456"/>
                  <a:gd name="connsiteY13" fmla="*/ 62509 h 101326"/>
                  <a:gd name="connsiteX14" fmla="*/ 6896 w 66456"/>
                  <a:gd name="connsiteY14" fmla="*/ 89949 h 101326"/>
                  <a:gd name="connsiteX15" fmla="*/ 28843 w 66456"/>
                  <a:gd name="connsiteY15" fmla="*/ 100381 h 101326"/>
                  <a:gd name="connsiteX16" fmla="*/ 42950 w 66456"/>
                  <a:gd name="connsiteY16" fmla="*/ 97247 h 101326"/>
                  <a:gd name="connsiteX17" fmla="*/ 52680 w 66456"/>
                  <a:gd name="connsiteY17" fmla="*/ 87702 h 101326"/>
                  <a:gd name="connsiteX18" fmla="*/ 52680 w 66456"/>
                  <a:gd name="connsiteY18" fmla="*/ 98649 h 101326"/>
                  <a:gd name="connsiteX19" fmla="*/ 64897 w 66456"/>
                  <a:gd name="connsiteY19" fmla="*/ 98649 h 101326"/>
                  <a:gd name="connsiteX20" fmla="*/ 64897 w 66456"/>
                  <a:gd name="connsiteY20" fmla="*/ -946 h 101326"/>
                  <a:gd name="connsiteX21" fmla="*/ 52680 w 66456"/>
                  <a:gd name="connsiteY21" fmla="*/ -946 h 101326"/>
                  <a:gd name="connsiteX22" fmla="*/ 52680 w 66456"/>
                  <a:gd name="connsiteY22" fmla="*/ 37317 h 101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6456" h="101326">
                    <a:moveTo>
                      <a:pt x="11060" y="62509"/>
                    </a:moveTo>
                    <a:cubicBezTo>
                      <a:pt x="11060" y="53795"/>
                      <a:pt x="12908" y="46958"/>
                      <a:pt x="16605" y="41996"/>
                    </a:cubicBezTo>
                    <a:cubicBezTo>
                      <a:pt x="20302" y="37035"/>
                      <a:pt x="25379" y="34554"/>
                      <a:pt x="31838" y="34554"/>
                    </a:cubicBezTo>
                    <a:cubicBezTo>
                      <a:pt x="38297" y="34554"/>
                      <a:pt x="43382" y="37035"/>
                      <a:pt x="47093" y="41996"/>
                    </a:cubicBezTo>
                    <a:cubicBezTo>
                      <a:pt x="50818" y="46958"/>
                      <a:pt x="52680" y="53795"/>
                      <a:pt x="52680" y="62509"/>
                    </a:cubicBezTo>
                    <a:cubicBezTo>
                      <a:pt x="52680" y="71223"/>
                      <a:pt x="50818" y="78060"/>
                      <a:pt x="47093" y="83022"/>
                    </a:cubicBezTo>
                    <a:cubicBezTo>
                      <a:pt x="43382" y="87984"/>
                      <a:pt x="38297" y="90464"/>
                      <a:pt x="31838" y="90464"/>
                    </a:cubicBezTo>
                    <a:cubicBezTo>
                      <a:pt x="25379" y="90464"/>
                      <a:pt x="20302" y="87984"/>
                      <a:pt x="16605" y="83022"/>
                    </a:cubicBezTo>
                    <a:cubicBezTo>
                      <a:pt x="12908" y="78060"/>
                      <a:pt x="11060" y="71223"/>
                      <a:pt x="11060" y="62509"/>
                    </a:cubicBezTo>
                    <a:close/>
                    <a:moveTo>
                      <a:pt x="52680" y="37317"/>
                    </a:moveTo>
                    <a:cubicBezTo>
                      <a:pt x="50117" y="33029"/>
                      <a:pt x="46873" y="29840"/>
                      <a:pt x="42950" y="27751"/>
                    </a:cubicBezTo>
                    <a:cubicBezTo>
                      <a:pt x="39040" y="25662"/>
                      <a:pt x="34338" y="24617"/>
                      <a:pt x="28843" y="24617"/>
                    </a:cubicBezTo>
                    <a:cubicBezTo>
                      <a:pt x="19863" y="24617"/>
                      <a:pt x="12547" y="28094"/>
                      <a:pt x="6896" y="35049"/>
                    </a:cubicBezTo>
                    <a:cubicBezTo>
                      <a:pt x="1258" y="42017"/>
                      <a:pt x="-1560" y="51170"/>
                      <a:pt x="-1560" y="62509"/>
                    </a:cubicBezTo>
                    <a:cubicBezTo>
                      <a:pt x="-1560" y="73848"/>
                      <a:pt x="1258" y="82995"/>
                      <a:pt x="6896" y="89949"/>
                    </a:cubicBezTo>
                    <a:cubicBezTo>
                      <a:pt x="12547" y="96903"/>
                      <a:pt x="19863" y="100381"/>
                      <a:pt x="28843" y="100381"/>
                    </a:cubicBezTo>
                    <a:cubicBezTo>
                      <a:pt x="34338" y="100381"/>
                      <a:pt x="39040" y="99336"/>
                      <a:pt x="42950" y="97247"/>
                    </a:cubicBezTo>
                    <a:cubicBezTo>
                      <a:pt x="46873" y="95172"/>
                      <a:pt x="50117" y="91990"/>
                      <a:pt x="52680" y="87702"/>
                    </a:cubicBezTo>
                    <a:lnTo>
                      <a:pt x="52680" y="98649"/>
                    </a:lnTo>
                    <a:lnTo>
                      <a:pt x="64897" y="98649"/>
                    </a:lnTo>
                    <a:lnTo>
                      <a:pt x="64897" y="-946"/>
                    </a:lnTo>
                    <a:lnTo>
                      <a:pt x="52680" y="-946"/>
                    </a:lnTo>
                    <a:lnTo>
                      <a:pt x="52680" y="37317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3458241D-EFA3-26A4-4B22-17A8F944C73A}"/>
                  </a:ext>
                </a:extLst>
              </p:cNvPr>
              <p:cNvSpPr/>
              <p:nvPr/>
            </p:nvSpPr>
            <p:spPr>
              <a:xfrm flipV="1">
                <a:off x="4541621" y="3118172"/>
                <a:ext cx="62271" cy="75763"/>
              </a:xfrm>
              <a:custGeom>
                <a:avLst/>
                <a:gdLst>
                  <a:gd name="connsiteX0" fmla="*/ -1643 w 62271"/>
                  <a:gd name="connsiteY0" fmla="*/ 28779 h 75763"/>
                  <a:gd name="connsiteX1" fmla="*/ -1643 w 62271"/>
                  <a:gd name="connsiteY1" fmla="*/ 72464 h 75763"/>
                  <a:gd name="connsiteX2" fmla="*/ 10573 w 62271"/>
                  <a:gd name="connsiteY2" fmla="*/ 72464 h 75763"/>
                  <a:gd name="connsiteX3" fmla="*/ 10573 w 62271"/>
                  <a:gd name="connsiteY3" fmla="*/ 29232 h 75763"/>
                  <a:gd name="connsiteX4" fmla="*/ 14674 w 62271"/>
                  <a:gd name="connsiteY4" fmla="*/ 13853 h 75763"/>
                  <a:gd name="connsiteX5" fmla="*/ 27039 w 62271"/>
                  <a:gd name="connsiteY5" fmla="*/ 8740 h 75763"/>
                  <a:gd name="connsiteX6" fmla="*/ 42654 w 62271"/>
                  <a:gd name="connsiteY6" fmla="*/ 14863 h 75763"/>
                  <a:gd name="connsiteX7" fmla="*/ 48412 w 62271"/>
                  <a:gd name="connsiteY7" fmla="*/ 31562 h 75763"/>
                  <a:gd name="connsiteX8" fmla="*/ 48412 w 62271"/>
                  <a:gd name="connsiteY8" fmla="*/ 72464 h 75763"/>
                  <a:gd name="connsiteX9" fmla="*/ 60628 w 62271"/>
                  <a:gd name="connsiteY9" fmla="*/ 72464 h 75763"/>
                  <a:gd name="connsiteX10" fmla="*/ 60628 w 62271"/>
                  <a:gd name="connsiteY10" fmla="*/ 308 h 75763"/>
                  <a:gd name="connsiteX11" fmla="*/ 48412 w 62271"/>
                  <a:gd name="connsiteY11" fmla="*/ 308 h 75763"/>
                  <a:gd name="connsiteX12" fmla="*/ 48412 w 62271"/>
                  <a:gd name="connsiteY12" fmla="*/ 11399 h 75763"/>
                  <a:gd name="connsiteX13" fmla="*/ 38087 w 62271"/>
                  <a:gd name="connsiteY13" fmla="*/ 1628 h 75763"/>
                  <a:gd name="connsiteX14" fmla="*/ 24447 w 62271"/>
                  <a:gd name="connsiteY14" fmla="*/ -1568 h 75763"/>
                  <a:gd name="connsiteX15" fmla="*/ 4986 w 62271"/>
                  <a:gd name="connsiteY15" fmla="*/ 6163 h 75763"/>
                  <a:gd name="connsiteX16" fmla="*/ -1643 w 62271"/>
                  <a:gd name="connsiteY16" fmla="*/ 28779 h 75763"/>
                  <a:gd name="connsiteX17" fmla="*/ 29100 w 62271"/>
                  <a:gd name="connsiteY17" fmla="*/ 74195 h 75763"/>
                  <a:gd name="connsiteX18" fmla="*/ 29100 w 62271"/>
                  <a:gd name="connsiteY18" fmla="*/ 74195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2271" h="75763">
                    <a:moveTo>
                      <a:pt x="-1643" y="28779"/>
                    </a:moveTo>
                    <a:lnTo>
                      <a:pt x="-1643" y="72464"/>
                    </a:lnTo>
                    <a:lnTo>
                      <a:pt x="10573" y="72464"/>
                    </a:lnTo>
                    <a:lnTo>
                      <a:pt x="10573" y="29232"/>
                    </a:lnTo>
                    <a:cubicBezTo>
                      <a:pt x="10573" y="22402"/>
                      <a:pt x="11940" y="17275"/>
                      <a:pt x="14674" y="13853"/>
                    </a:cubicBezTo>
                    <a:cubicBezTo>
                      <a:pt x="17422" y="10444"/>
                      <a:pt x="21543" y="8740"/>
                      <a:pt x="27039" y="8740"/>
                    </a:cubicBezTo>
                    <a:cubicBezTo>
                      <a:pt x="33625" y="8740"/>
                      <a:pt x="38830" y="10781"/>
                      <a:pt x="42654" y="14863"/>
                    </a:cubicBezTo>
                    <a:cubicBezTo>
                      <a:pt x="46493" y="18945"/>
                      <a:pt x="48412" y="24511"/>
                      <a:pt x="48412" y="31562"/>
                    </a:cubicBezTo>
                    <a:lnTo>
                      <a:pt x="48412" y="72464"/>
                    </a:lnTo>
                    <a:lnTo>
                      <a:pt x="60628" y="72464"/>
                    </a:lnTo>
                    <a:lnTo>
                      <a:pt x="60628" y="308"/>
                    </a:lnTo>
                    <a:lnTo>
                      <a:pt x="48412" y="308"/>
                    </a:lnTo>
                    <a:lnTo>
                      <a:pt x="48412" y="11399"/>
                    </a:lnTo>
                    <a:cubicBezTo>
                      <a:pt x="45452" y="7015"/>
                      <a:pt x="42010" y="3758"/>
                      <a:pt x="38087" y="1628"/>
                    </a:cubicBezTo>
                    <a:cubicBezTo>
                      <a:pt x="34177" y="-503"/>
                      <a:pt x="29631" y="-1568"/>
                      <a:pt x="24447" y="-1568"/>
                    </a:cubicBezTo>
                    <a:cubicBezTo>
                      <a:pt x="15906" y="-1568"/>
                      <a:pt x="9419" y="1009"/>
                      <a:pt x="4986" y="6163"/>
                    </a:cubicBezTo>
                    <a:cubicBezTo>
                      <a:pt x="567" y="11317"/>
                      <a:pt x="-1643" y="18856"/>
                      <a:pt x="-1643" y="28779"/>
                    </a:cubicBezTo>
                    <a:close/>
                    <a:moveTo>
                      <a:pt x="29100" y="74195"/>
                    </a:moveTo>
                    <a:lnTo>
                      <a:pt x="29100" y="74195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266E854B-BA69-B8DD-935A-ACA36C9AF36D}"/>
                  </a:ext>
                </a:extLst>
              </p:cNvPr>
              <p:cNvSpPr/>
              <p:nvPr/>
            </p:nvSpPr>
            <p:spPr>
              <a:xfrm flipV="1">
                <a:off x="4623742" y="3118172"/>
                <a:ext cx="68921" cy="75763"/>
              </a:xfrm>
              <a:custGeom>
                <a:avLst/>
                <a:gdLst>
                  <a:gd name="connsiteX0" fmla="*/ 67322 w 68921"/>
                  <a:gd name="connsiteY0" fmla="*/ 39355 h 75763"/>
                  <a:gd name="connsiteX1" fmla="*/ 67322 w 68921"/>
                  <a:gd name="connsiteY1" fmla="*/ 33562 h 75763"/>
                  <a:gd name="connsiteX2" fmla="*/ 11148 w 68921"/>
                  <a:gd name="connsiteY2" fmla="*/ 33562 h 75763"/>
                  <a:gd name="connsiteX3" fmla="*/ 18754 w 68921"/>
                  <a:gd name="connsiteY3" fmla="*/ 14904 h 75763"/>
                  <a:gd name="connsiteX4" fmla="*/ 37706 w 68921"/>
                  <a:gd name="connsiteY4" fmla="*/ 8493 h 75763"/>
                  <a:gd name="connsiteX5" fmla="*/ 51345 w 68921"/>
                  <a:gd name="connsiteY5" fmla="*/ 10163 h 75763"/>
                  <a:gd name="connsiteX6" fmla="*/ 64475 w 68921"/>
                  <a:gd name="connsiteY6" fmla="*/ 15193 h 75763"/>
                  <a:gd name="connsiteX7" fmla="*/ 64475 w 68921"/>
                  <a:gd name="connsiteY7" fmla="*/ 3978 h 75763"/>
                  <a:gd name="connsiteX8" fmla="*/ 50984 w 68921"/>
                  <a:gd name="connsiteY8" fmla="*/ -145 h 75763"/>
                  <a:gd name="connsiteX9" fmla="*/ 36983 w 68921"/>
                  <a:gd name="connsiteY9" fmla="*/ -1568 h 75763"/>
                  <a:gd name="connsiteX10" fmla="*/ 8790 w 68921"/>
                  <a:gd name="connsiteY10" fmla="*/ 8472 h 75763"/>
                  <a:gd name="connsiteX11" fmla="*/ -1599 w 68921"/>
                  <a:gd name="connsiteY11" fmla="*/ 35685 h 75763"/>
                  <a:gd name="connsiteX12" fmla="*/ 8259 w 68921"/>
                  <a:gd name="connsiteY12" fmla="*/ 63784 h 75763"/>
                  <a:gd name="connsiteX13" fmla="*/ 34859 w 68921"/>
                  <a:gd name="connsiteY13" fmla="*/ 74195 h 75763"/>
                  <a:gd name="connsiteX14" fmla="*/ 58590 w 68921"/>
                  <a:gd name="connsiteY14" fmla="*/ 64815 h 75763"/>
                  <a:gd name="connsiteX15" fmla="*/ 67322 w 68921"/>
                  <a:gd name="connsiteY15" fmla="*/ 39355 h 75763"/>
                  <a:gd name="connsiteX16" fmla="*/ 55106 w 68921"/>
                  <a:gd name="connsiteY16" fmla="*/ 42839 h 75763"/>
                  <a:gd name="connsiteX17" fmla="*/ 49497 w 68921"/>
                  <a:gd name="connsiteY17" fmla="*/ 58342 h 75763"/>
                  <a:gd name="connsiteX18" fmla="*/ 34986 w 68921"/>
                  <a:gd name="connsiteY18" fmla="*/ 64155 h 75763"/>
                  <a:gd name="connsiteX19" fmla="*/ 18627 w 68921"/>
                  <a:gd name="connsiteY19" fmla="*/ 58548 h 75763"/>
                  <a:gd name="connsiteX20" fmla="*/ 11552 w 68921"/>
                  <a:gd name="connsiteY20" fmla="*/ 42756 h 75763"/>
                  <a:gd name="connsiteX21" fmla="*/ 55106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22" y="39355"/>
                    </a:moveTo>
                    <a:lnTo>
                      <a:pt x="67322" y="33562"/>
                    </a:lnTo>
                    <a:lnTo>
                      <a:pt x="11148" y="33562"/>
                    </a:lnTo>
                    <a:cubicBezTo>
                      <a:pt x="11687" y="25398"/>
                      <a:pt x="14222" y="19179"/>
                      <a:pt x="18754" y="14904"/>
                    </a:cubicBezTo>
                    <a:cubicBezTo>
                      <a:pt x="23287" y="10630"/>
                      <a:pt x="29604" y="8493"/>
                      <a:pt x="37706" y="8493"/>
                    </a:cubicBezTo>
                    <a:cubicBezTo>
                      <a:pt x="42394" y="8493"/>
                      <a:pt x="46941" y="9049"/>
                      <a:pt x="51345" y="10163"/>
                    </a:cubicBezTo>
                    <a:cubicBezTo>
                      <a:pt x="55750" y="11276"/>
                      <a:pt x="60127" y="12953"/>
                      <a:pt x="64475" y="15193"/>
                    </a:cubicBezTo>
                    <a:lnTo>
                      <a:pt x="64475" y="3978"/>
                    </a:lnTo>
                    <a:cubicBezTo>
                      <a:pt x="60084" y="2177"/>
                      <a:pt x="55588" y="803"/>
                      <a:pt x="50984" y="-145"/>
                    </a:cubicBezTo>
                    <a:cubicBezTo>
                      <a:pt x="46381" y="-1094"/>
                      <a:pt x="41714" y="-1568"/>
                      <a:pt x="36983" y="-1568"/>
                    </a:cubicBezTo>
                    <a:cubicBezTo>
                      <a:pt x="25114" y="-1568"/>
                      <a:pt x="15716" y="1779"/>
                      <a:pt x="8790" y="8472"/>
                    </a:cubicBezTo>
                    <a:cubicBezTo>
                      <a:pt x="1864" y="15179"/>
                      <a:pt x="-1599" y="24250"/>
                      <a:pt x="-1599" y="35685"/>
                    </a:cubicBezTo>
                    <a:cubicBezTo>
                      <a:pt x="-1599" y="47491"/>
                      <a:pt x="1687" y="56857"/>
                      <a:pt x="8259" y="63784"/>
                    </a:cubicBezTo>
                    <a:cubicBezTo>
                      <a:pt x="14831" y="70725"/>
                      <a:pt x="23698" y="74195"/>
                      <a:pt x="34859" y="74195"/>
                    </a:cubicBezTo>
                    <a:cubicBezTo>
                      <a:pt x="44858" y="74195"/>
                      <a:pt x="52769" y="71069"/>
                      <a:pt x="58590" y="64815"/>
                    </a:cubicBezTo>
                    <a:cubicBezTo>
                      <a:pt x="64412" y="58575"/>
                      <a:pt x="67322" y="50089"/>
                      <a:pt x="67322" y="39355"/>
                    </a:cubicBezTo>
                    <a:close/>
                    <a:moveTo>
                      <a:pt x="55106" y="42839"/>
                    </a:moveTo>
                    <a:cubicBezTo>
                      <a:pt x="55021" y="49312"/>
                      <a:pt x="53151" y="54480"/>
                      <a:pt x="49497" y="58342"/>
                    </a:cubicBezTo>
                    <a:cubicBezTo>
                      <a:pt x="45843" y="62218"/>
                      <a:pt x="41006" y="64155"/>
                      <a:pt x="34986" y="64155"/>
                    </a:cubicBezTo>
                    <a:cubicBezTo>
                      <a:pt x="28173" y="64155"/>
                      <a:pt x="22720" y="62286"/>
                      <a:pt x="18627" y="58548"/>
                    </a:cubicBezTo>
                    <a:cubicBezTo>
                      <a:pt x="14534" y="54810"/>
                      <a:pt x="12175" y="49546"/>
                      <a:pt x="11552" y="42756"/>
                    </a:cubicBezTo>
                    <a:lnTo>
                      <a:pt x="55106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23E8012C-27DC-075A-BFEA-9081ADA345CD}"/>
                  </a:ext>
                </a:extLst>
              </p:cNvPr>
              <p:cNvSpPr/>
              <p:nvPr/>
            </p:nvSpPr>
            <p:spPr>
              <a:xfrm flipV="1">
                <a:off x="4699896" y="3192060"/>
                <a:ext cx="9064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796"/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B32178FA-BFBC-2CE8-7DD1-5889109AE1DE}"/>
                  </a:ext>
                </a:extLst>
              </p:cNvPr>
              <p:cNvSpPr/>
              <p:nvPr/>
            </p:nvSpPr>
            <p:spPr>
              <a:xfrm flipV="1">
                <a:off x="4750618" y="3118172"/>
                <a:ext cx="68921" cy="75763"/>
              </a:xfrm>
              <a:custGeom>
                <a:avLst/>
                <a:gdLst>
                  <a:gd name="connsiteX0" fmla="*/ 67336 w 68921"/>
                  <a:gd name="connsiteY0" fmla="*/ 39355 h 75763"/>
                  <a:gd name="connsiteX1" fmla="*/ 67336 w 68921"/>
                  <a:gd name="connsiteY1" fmla="*/ 33562 h 75763"/>
                  <a:gd name="connsiteX2" fmla="*/ 11162 w 68921"/>
                  <a:gd name="connsiteY2" fmla="*/ 33562 h 75763"/>
                  <a:gd name="connsiteX3" fmla="*/ 18768 w 68921"/>
                  <a:gd name="connsiteY3" fmla="*/ 14904 h 75763"/>
                  <a:gd name="connsiteX4" fmla="*/ 37720 w 68921"/>
                  <a:gd name="connsiteY4" fmla="*/ 8493 h 75763"/>
                  <a:gd name="connsiteX5" fmla="*/ 51359 w 68921"/>
                  <a:gd name="connsiteY5" fmla="*/ 10163 h 75763"/>
                  <a:gd name="connsiteX6" fmla="*/ 64489 w 68921"/>
                  <a:gd name="connsiteY6" fmla="*/ 15193 h 75763"/>
                  <a:gd name="connsiteX7" fmla="*/ 64489 w 68921"/>
                  <a:gd name="connsiteY7" fmla="*/ 3978 h 75763"/>
                  <a:gd name="connsiteX8" fmla="*/ 50998 w 68921"/>
                  <a:gd name="connsiteY8" fmla="*/ -145 h 75763"/>
                  <a:gd name="connsiteX9" fmla="*/ 36997 w 68921"/>
                  <a:gd name="connsiteY9" fmla="*/ -1568 h 75763"/>
                  <a:gd name="connsiteX10" fmla="*/ 8804 w 68921"/>
                  <a:gd name="connsiteY10" fmla="*/ 8472 h 75763"/>
                  <a:gd name="connsiteX11" fmla="*/ -1585 w 68921"/>
                  <a:gd name="connsiteY11" fmla="*/ 35685 h 75763"/>
                  <a:gd name="connsiteX12" fmla="*/ 8273 w 68921"/>
                  <a:gd name="connsiteY12" fmla="*/ 63784 h 75763"/>
                  <a:gd name="connsiteX13" fmla="*/ 34873 w 68921"/>
                  <a:gd name="connsiteY13" fmla="*/ 74195 h 75763"/>
                  <a:gd name="connsiteX14" fmla="*/ 58604 w 68921"/>
                  <a:gd name="connsiteY14" fmla="*/ 64815 h 75763"/>
                  <a:gd name="connsiteX15" fmla="*/ 67336 w 68921"/>
                  <a:gd name="connsiteY15" fmla="*/ 39355 h 75763"/>
                  <a:gd name="connsiteX16" fmla="*/ 55120 w 68921"/>
                  <a:gd name="connsiteY16" fmla="*/ 42839 h 75763"/>
                  <a:gd name="connsiteX17" fmla="*/ 49511 w 68921"/>
                  <a:gd name="connsiteY17" fmla="*/ 58342 h 75763"/>
                  <a:gd name="connsiteX18" fmla="*/ 35000 w 68921"/>
                  <a:gd name="connsiteY18" fmla="*/ 64155 h 75763"/>
                  <a:gd name="connsiteX19" fmla="*/ 18641 w 68921"/>
                  <a:gd name="connsiteY19" fmla="*/ 58548 h 75763"/>
                  <a:gd name="connsiteX20" fmla="*/ 11566 w 68921"/>
                  <a:gd name="connsiteY20" fmla="*/ 42756 h 75763"/>
                  <a:gd name="connsiteX21" fmla="*/ 55120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36" y="39355"/>
                    </a:moveTo>
                    <a:lnTo>
                      <a:pt x="67336" y="33562"/>
                    </a:lnTo>
                    <a:lnTo>
                      <a:pt x="11162" y="33562"/>
                    </a:lnTo>
                    <a:cubicBezTo>
                      <a:pt x="11701" y="25398"/>
                      <a:pt x="14236" y="19179"/>
                      <a:pt x="18768" y="14904"/>
                    </a:cubicBezTo>
                    <a:cubicBezTo>
                      <a:pt x="23301" y="10630"/>
                      <a:pt x="29618" y="8493"/>
                      <a:pt x="37720" y="8493"/>
                    </a:cubicBezTo>
                    <a:cubicBezTo>
                      <a:pt x="42408" y="8493"/>
                      <a:pt x="46955" y="9049"/>
                      <a:pt x="51359" y="10163"/>
                    </a:cubicBezTo>
                    <a:cubicBezTo>
                      <a:pt x="55764" y="11276"/>
                      <a:pt x="60141" y="12953"/>
                      <a:pt x="64489" y="15193"/>
                    </a:cubicBezTo>
                    <a:lnTo>
                      <a:pt x="64489" y="3978"/>
                    </a:lnTo>
                    <a:cubicBezTo>
                      <a:pt x="60098" y="2177"/>
                      <a:pt x="55602" y="803"/>
                      <a:pt x="50998" y="-145"/>
                    </a:cubicBezTo>
                    <a:cubicBezTo>
                      <a:pt x="46395" y="-1094"/>
                      <a:pt x="41728" y="-1568"/>
                      <a:pt x="36997" y="-1568"/>
                    </a:cubicBezTo>
                    <a:cubicBezTo>
                      <a:pt x="25128" y="-1568"/>
                      <a:pt x="15730" y="1779"/>
                      <a:pt x="8804" y="8472"/>
                    </a:cubicBezTo>
                    <a:cubicBezTo>
                      <a:pt x="1878" y="15179"/>
                      <a:pt x="-1585" y="24250"/>
                      <a:pt x="-1585" y="35685"/>
                    </a:cubicBezTo>
                    <a:cubicBezTo>
                      <a:pt x="-1585" y="47491"/>
                      <a:pt x="1701" y="56857"/>
                      <a:pt x="8273" y="63784"/>
                    </a:cubicBezTo>
                    <a:cubicBezTo>
                      <a:pt x="14845" y="70725"/>
                      <a:pt x="23712" y="74195"/>
                      <a:pt x="34873" y="74195"/>
                    </a:cubicBezTo>
                    <a:cubicBezTo>
                      <a:pt x="44872" y="74195"/>
                      <a:pt x="52783" y="71069"/>
                      <a:pt x="58604" y="64815"/>
                    </a:cubicBezTo>
                    <a:cubicBezTo>
                      <a:pt x="64426" y="58575"/>
                      <a:pt x="67336" y="50089"/>
                      <a:pt x="67336" y="39355"/>
                    </a:cubicBezTo>
                    <a:close/>
                    <a:moveTo>
                      <a:pt x="55120" y="42839"/>
                    </a:moveTo>
                    <a:cubicBezTo>
                      <a:pt x="55035" y="49312"/>
                      <a:pt x="53165" y="54480"/>
                      <a:pt x="49511" y="58342"/>
                    </a:cubicBezTo>
                    <a:cubicBezTo>
                      <a:pt x="45857" y="62218"/>
                      <a:pt x="41020" y="64155"/>
                      <a:pt x="35000" y="64155"/>
                    </a:cubicBezTo>
                    <a:cubicBezTo>
                      <a:pt x="28187" y="64155"/>
                      <a:pt x="22734" y="62286"/>
                      <a:pt x="18641" y="58548"/>
                    </a:cubicBezTo>
                    <a:cubicBezTo>
                      <a:pt x="14548" y="54810"/>
                      <a:pt x="12189" y="49546"/>
                      <a:pt x="11566" y="42756"/>
                    </a:cubicBezTo>
                    <a:lnTo>
                      <a:pt x="55120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832D6AFF-862D-80B0-9DC6-AF60E91C93E9}"/>
                  </a:ext>
                </a:extLst>
              </p:cNvPr>
              <p:cNvSpPr/>
              <p:nvPr/>
            </p:nvSpPr>
            <p:spPr>
              <a:xfrm flipV="1">
                <a:off x="4839585" y="3091805"/>
                <a:ext cx="12216" cy="100254"/>
              </a:xfrm>
              <a:custGeom>
                <a:avLst/>
                <a:gdLst>
                  <a:gd name="connsiteX0" fmla="*/ -494 w 12216"/>
                  <a:gd name="connsiteY0" fmla="*/ 98000 h 100254"/>
                  <a:gd name="connsiteX1" fmla="*/ 11723 w 12216"/>
                  <a:gd name="connsiteY1" fmla="*/ 98000 h 100254"/>
                  <a:gd name="connsiteX2" fmla="*/ 11723 w 12216"/>
                  <a:gd name="connsiteY2" fmla="*/ -2254 h 100254"/>
                  <a:gd name="connsiteX3" fmla="*/ -494 w 12216"/>
                  <a:gd name="connsiteY3" fmla="*/ -2254 h 100254"/>
                  <a:gd name="connsiteX4" fmla="*/ -494 w 12216"/>
                  <a:gd name="connsiteY4" fmla="*/ 98000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" h="100254">
                    <a:moveTo>
                      <a:pt x="-494" y="98000"/>
                    </a:moveTo>
                    <a:lnTo>
                      <a:pt x="11723" y="98000"/>
                    </a:lnTo>
                    <a:lnTo>
                      <a:pt x="11723" y="-2254"/>
                    </a:lnTo>
                    <a:lnTo>
                      <a:pt x="-494" y="-2254"/>
                    </a:lnTo>
                    <a:lnTo>
                      <a:pt x="-494" y="9800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B2341340-230C-02B7-5453-D9BF78A0AD57}"/>
                  </a:ext>
                </a:extLst>
              </p:cNvPr>
              <p:cNvSpPr/>
              <p:nvPr/>
            </p:nvSpPr>
            <p:spPr>
              <a:xfrm flipV="1">
                <a:off x="4872051" y="3118172"/>
                <a:ext cx="68921" cy="75763"/>
              </a:xfrm>
              <a:custGeom>
                <a:avLst/>
                <a:gdLst>
                  <a:gd name="connsiteX0" fmla="*/ 67350 w 68921"/>
                  <a:gd name="connsiteY0" fmla="*/ 39355 h 75763"/>
                  <a:gd name="connsiteX1" fmla="*/ 67350 w 68921"/>
                  <a:gd name="connsiteY1" fmla="*/ 33562 h 75763"/>
                  <a:gd name="connsiteX2" fmla="*/ 11176 w 68921"/>
                  <a:gd name="connsiteY2" fmla="*/ 33562 h 75763"/>
                  <a:gd name="connsiteX3" fmla="*/ 18782 w 68921"/>
                  <a:gd name="connsiteY3" fmla="*/ 14904 h 75763"/>
                  <a:gd name="connsiteX4" fmla="*/ 37733 w 68921"/>
                  <a:gd name="connsiteY4" fmla="*/ 8493 h 75763"/>
                  <a:gd name="connsiteX5" fmla="*/ 51373 w 68921"/>
                  <a:gd name="connsiteY5" fmla="*/ 10163 h 75763"/>
                  <a:gd name="connsiteX6" fmla="*/ 64503 w 68921"/>
                  <a:gd name="connsiteY6" fmla="*/ 15193 h 75763"/>
                  <a:gd name="connsiteX7" fmla="*/ 64503 w 68921"/>
                  <a:gd name="connsiteY7" fmla="*/ 3978 h 75763"/>
                  <a:gd name="connsiteX8" fmla="*/ 51012 w 68921"/>
                  <a:gd name="connsiteY8" fmla="*/ -145 h 75763"/>
                  <a:gd name="connsiteX9" fmla="*/ 37011 w 68921"/>
                  <a:gd name="connsiteY9" fmla="*/ -1568 h 75763"/>
                  <a:gd name="connsiteX10" fmla="*/ 8818 w 68921"/>
                  <a:gd name="connsiteY10" fmla="*/ 8472 h 75763"/>
                  <a:gd name="connsiteX11" fmla="*/ -1572 w 68921"/>
                  <a:gd name="connsiteY11" fmla="*/ 35685 h 75763"/>
                  <a:gd name="connsiteX12" fmla="*/ 8286 w 68921"/>
                  <a:gd name="connsiteY12" fmla="*/ 63784 h 75763"/>
                  <a:gd name="connsiteX13" fmla="*/ 34886 w 68921"/>
                  <a:gd name="connsiteY13" fmla="*/ 74195 h 75763"/>
                  <a:gd name="connsiteX14" fmla="*/ 58618 w 68921"/>
                  <a:gd name="connsiteY14" fmla="*/ 64815 h 75763"/>
                  <a:gd name="connsiteX15" fmla="*/ 67350 w 68921"/>
                  <a:gd name="connsiteY15" fmla="*/ 39355 h 75763"/>
                  <a:gd name="connsiteX16" fmla="*/ 55133 w 68921"/>
                  <a:gd name="connsiteY16" fmla="*/ 42839 h 75763"/>
                  <a:gd name="connsiteX17" fmla="*/ 49524 w 68921"/>
                  <a:gd name="connsiteY17" fmla="*/ 58342 h 75763"/>
                  <a:gd name="connsiteX18" fmla="*/ 35014 w 68921"/>
                  <a:gd name="connsiteY18" fmla="*/ 64155 h 75763"/>
                  <a:gd name="connsiteX19" fmla="*/ 18654 w 68921"/>
                  <a:gd name="connsiteY19" fmla="*/ 58548 h 75763"/>
                  <a:gd name="connsiteX20" fmla="*/ 11580 w 68921"/>
                  <a:gd name="connsiteY20" fmla="*/ 42756 h 75763"/>
                  <a:gd name="connsiteX21" fmla="*/ 55133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50" y="39355"/>
                    </a:moveTo>
                    <a:lnTo>
                      <a:pt x="67350" y="33562"/>
                    </a:lnTo>
                    <a:lnTo>
                      <a:pt x="11176" y="33562"/>
                    </a:lnTo>
                    <a:cubicBezTo>
                      <a:pt x="11714" y="25398"/>
                      <a:pt x="14249" y="19179"/>
                      <a:pt x="18782" y="14904"/>
                    </a:cubicBezTo>
                    <a:cubicBezTo>
                      <a:pt x="23314" y="10630"/>
                      <a:pt x="29631" y="8493"/>
                      <a:pt x="37733" y="8493"/>
                    </a:cubicBezTo>
                    <a:cubicBezTo>
                      <a:pt x="42421" y="8493"/>
                      <a:pt x="46968" y="9049"/>
                      <a:pt x="51373" y="10163"/>
                    </a:cubicBezTo>
                    <a:cubicBezTo>
                      <a:pt x="55778" y="11276"/>
                      <a:pt x="60154" y="12953"/>
                      <a:pt x="64503" y="15193"/>
                    </a:cubicBezTo>
                    <a:lnTo>
                      <a:pt x="64503" y="3978"/>
                    </a:lnTo>
                    <a:cubicBezTo>
                      <a:pt x="60112" y="2177"/>
                      <a:pt x="55615" y="803"/>
                      <a:pt x="51012" y="-145"/>
                    </a:cubicBezTo>
                    <a:cubicBezTo>
                      <a:pt x="46408" y="-1094"/>
                      <a:pt x="41741" y="-1568"/>
                      <a:pt x="37011" y="-1568"/>
                    </a:cubicBezTo>
                    <a:cubicBezTo>
                      <a:pt x="25141" y="-1568"/>
                      <a:pt x="15744" y="1779"/>
                      <a:pt x="8818" y="8472"/>
                    </a:cubicBezTo>
                    <a:cubicBezTo>
                      <a:pt x="1891" y="15179"/>
                      <a:pt x="-1572" y="24250"/>
                      <a:pt x="-1572" y="35685"/>
                    </a:cubicBezTo>
                    <a:cubicBezTo>
                      <a:pt x="-1572" y="47491"/>
                      <a:pt x="1714" y="56857"/>
                      <a:pt x="8286" y="63784"/>
                    </a:cubicBezTo>
                    <a:cubicBezTo>
                      <a:pt x="14858" y="70725"/>
                      <a:pt x="23725" y="74195"/>
                      <a:pt x="34886" y="74195"/>
                    </a:cubicBezTo>
                    <a:cubicBezTo>
                      <a:pt x="44886" y="74195"/>
                      <a:pt x="52796" y="71069"/>
                      <a:pt x="58618" y="64815"/>
                    </a:cubicBezTo>
                    <a:cubicBezTo>
                      <a:pt x="64439" y="58575"/>
                      <a:pt x="67350" y="50089"/>
                      <a:pt x="67350" y="39355"/>
                    </a:cubicBezTo>
                    <a:close/>
                    <a:moveTo>
                      <a:pt x="55133" y="42839"/>
                    </a:moveTo>
                    <a:cubicBezTo>
                      <a:pt x="55048" y="49312"/>
                      <a:pt x="53179" y="54480"/>
                      <a:pt x="49524" y="58342"/>
                    </a:cubicBezTo>
                    <a:cubicBezTo>
                      <a:pt x="45870" y="62218"/>
                      <a:pt x="41033" y="64155"/>
                      <a:pt x="35014" y="64155"/>
                    </a:cubicBezTo>
                    <a:cubicBezTo>
                      <a:pt x="28201" y="64155"/>
                      <a:pt x="22748" y="62286"/>
                      <a:pt x="18654" y="58548"/>
                    </a:cubicBezTo>
                    <a:cubicBezTo>
                      <a:pt x="14561" y="54810"/>
                      <a:pt x="12203" y="49546"/>
                      <a:pt x="11580" y="42756"/>
                    </a:cubicBezTo>
                    <a:lnTo>
                      <a:pt x="55133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F77244DF-3C6F-C3A3-033F-9E3FBC58E718}"/>
                  </a:ext>
                </a:extLst>
              </p:cNvPr>
              <p:cNvSpPr/>
              <p:nvPr/>
            </p:nvSpPr>
            <p:spPr>
              <a:xfrm flipV="1">
                <a:off x="4960551" y="3118172"/>
                <a:ext cx="108565" cy="73887"/>
              </a:xfrm>
              <a:custGeom>
                <a:avLst/>
                <a:gdLst>
                  <a:gd name="connsiteX0" fmla="*/ 55641 w 108565"/>
                  <a:gd name="connsiteY0" fmla="*/ 56688 h 73887"/>
                  <a:gd name="connsiteX1" fmla="*/ 66604 w 108565"/>
                  <a:gd name="connsiteY1" fmla="*/ 68480 h 73887"/>
                  <a:gd name="connsiteX2" fmla="*/ 81604 w 108565"/>
                  <a:gd name="connsiteY2" fmla="*/ 72274 h 73887"/>
                  <a:gd name="connsiteX3" fmla="*/ 99535 w 108565"/>
                  <a:gd name="connsiteY3" fmla="*/ 64378 h 73887"/>
                  <a:gd name="connsiteX4" fmla="*/ 105845 w 108565"/>
                  <a:gd name="connsiteY4" fmla="*/ 41948 h 73887"/>
                  <a:gd name="connsiteX5" fmla="*/ 105845 w 108565"/>
                  <a:gd name="connsiteY5" fmla="*/ -1613 h 73887"/>
                  <a:gd name="connsiteX6" fmla="*/ 93565 w 108565"/>
                  <a:gd name="connsiteY6" fmla="*/ -1613 h 73887"/>
                  <a:gd name="connsiteX7" fmla="*/ 93565 w 108565"/>
                  <a:gd name="connsiteY7" fmla="*/ 41556 h 73887"/>
                  <a:gd name="connsiteX8" fmla="*/ 89762 w 108565"/>
                  <a:gd name="connsiteY8" fmla="*/ 56936 h 73887"/>
                  <a:gd name="connsiteX9" fmla="*/ 78226 w 108565"/>
                  <a:gd name="connsiteY9" fmla="*/ 61966 h 73887"/>
                  <a:gd name="connsiteX10" fmla="*/ 63205 w 108565"/>
                  <a:gd name="connsiteY10" fmla="*/ 55843 h 73887"/>
                  <a:gd name="connsiteX11" fmla="*/ 57702 w 108565"/>
                  <a:gd name="connsiteY11" fmla="*/ 39165 h 73887"/>
                  <a:gd name="connsiteX12" fmla="*/ 57702 w 108565"/>
                  <a:gd name="connsiteY12" fmla="*/ -1613 h 73887"/>
                  <a:gd name="connsiteX13" fmla="*/ 45422 w 108565"/>
                  <a:gd name="connsiteY13" fmla="*/ -1613 h 73887"/>
                  <a:gd name="connsiteX14" fmla="*/ 45422 w 108565"/>
                  <a:gd name="connsiteY14" fmla="*/ 41556 h 73887"/>
                  <a:gd name="connsiteX15" fmla="*/ 41640 w 108565"/>
                  <a:gd name="connsiteY15" fmla="*/ 56977 h 73887"/>
                  <a:gd name="connsiteX16" fmla="*/ 29955 w 108565"/>
                  <a:gd name="connsiteY16" fmla="*/ 61966 h 73887"/>
                  <a:gd name="connsiteX17" fmla="*/ 15062 w 108565"/>
                  <a:gd name="connsiteY17" fmla="*/ 55822 h 73887"/>
                  <a:gd name="connsiteX18" fmla="*/ 9559 w 108565"/>
                  <a:gd name="connsiteY18" fmla="*/ 39165 h 73887"/>
                  <a:gd name="connsiteX19" fmla="*/ 9559 w 108565"/>
                  <a:gd name="connsiteY19" fmla="*/ -1613 h 73887"/>
                  <a:gd name="connsiteX20" fmla="*/ -2721 w 108565"/>
                  <a:gd name="connsiteY20" fmla="*/ -1613 h 73887"/>
                  <a:gd name="connsiteX21" fmla="*/ -2721 w 108565"/>
                  <a:gd name="connsiteY21" fmla="*/ 70542 h 73887"/>
                  <a:gd name="connsiteX22" fmla="*/ 9559 w 108565"/>
                  <a:gd name="connsiteY22" fmla="*/ 70542 h 73887"/>
                  <a:gd name="connsiteX23" fmla="*/ 9559 w 108565"/>
                  <a:gd name="connsiteY23" fmla="*/ 59327 h 73887"/>
                  <a:gd name="connsiteX24" fmla="*/ 19587 w 108565"/>
                  <a:gd name="connsiteY24" fmla="*/ 69120 h 73887"/>
                  <a:gd name="connsiteX25" fmla="*/ 33461 w 108565"/>
                  <a:gd name="connsiteY25" fmla="*/ 72274 h 73887"/>
                  <a:gd name="connsiteX26" fmla="*/ 47249 w 108565"/>
                  <a:gd name="connsiteY26" fmla="*/ 68274 h 73887"/>
                  <a:gd name="connsiteX27" fmla="*/ 55641 w 108565"/>
                  <a:gd name="connsiteY27" fmla="*/ 56688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8565" h="73887">
                    <a:moveTo>
                      <a:pt x="55641" y="56688"/>
                    </a:moveTo>
                    <a:cubicBezTo>
                      <a:pt x="58701" y="62021"/>
                      <a:pt x="62355" y="65951"/>
                      <a:pt x="66604" y="68480"/>
                    </a:cubicBezTo>
                    <a:cubicBezTo>
                      <a:pt x="70853" y="71009"/>
                      <a:pt x="75853" y="72274"/>
                      <a:pt x="81604" y="72274"/>
                    </a:cubicBezTo>
                    <a:cubicBezTo>
                      <a:pt x="89351" y="72274"/>
                      <a:pt x="95329" y="69642"/>
                      <a:pt x="99535" y="64378"/>
                    </a:cubicBezTo>
                    <a:cubicBezTo>
                      <a:pt x="103742" y="59128"/>
                      <a:pt x="105845" y="51651"/>
                      <a:pt x="105845" y="41948"/>
                    </a:cubicBezTo>
                    <a:lnTo>
                      <a:pt x="105845" y="-1613"/>
                    </a:lnTo>
                    <a:lnTo>
                      <a:pt x="93565" y="-1613"/>
                    </a:lnTo>
                    <a:lnTo>
                      <a:pt x="93565" y="41556"/>
                    </a:lnTo>
                    <a:cubicBezTo>
                      <a:pt x="93565" y="48469"/>
                      <a:pt x="92297" y="53596"/>
                      <a:pt x="89762" y="56936"/>
                    </a:cubicBezTo>
                    <a:cubicBezTo>
                      <a:pt x="87241" y="60289"/>
                      <a:pt x="83395" y="61966"/>
                      <a:pt x="78226" y="61966"/>
                    </a:cubicBezTo>
                    <a:cubicBezTo>
                      <a:pt x="71894" y="61966"/>
                      <a:pt x="66887" y="59925"/>
                      <a:pt x="63205" y="55843"/>
                    </a:cubicBezTo>
                    <a:cubicBezTo>
                      <a:pt x="59536" y="51775"/>
                      <a:pt x="57702" y="46215"/>
                      <a:pt x="57702" y="39165"/>
                    </a:cubicBezTo>
                    <a:lnTo>
                      <a:pt x="57702" y="-1613"/>
                    </a:lnTo>
                    <a:lnTo>
                      <a:pt x="45422" y="-1613"/>
                    </a:lnTo>
                    <a:lnTo>
                      <a:pt x="45422" y="41556"/>
                    </a:lnTo>
                    <a:cubicBezTo>
                      <a:pt x="45422" y="48510"/>
                      <a:pt x="44162" y="53651"/>
                      <a:pt x="41640" y="56977"/>
                    </a:cubicBezTo>
                    <a:cubicBezTo>
                      <a:pt x="39119" y="60303"/>
                      <a:pt x="35224" y="61966"/>
                      <a:pt x="29955" y="61966"/>
                    </a:cubicBezTo>
                    <a:cubicBezTo>
                      <a:pt x="23709" y="61966"/>
                      <a:pt x="18745" y="59918"/>
                      <a:pt x="15062" y="55822"/>
                    </a:cubicBezTo>
                    <a:cubicBezTo>
                      <a:pt x="11394" y="51727"/>
                      <a:pt x="9559" y="46174"/>
                      <a:pt x="9559" y="39165"/>
                    </a:cubicBezTo>
                    <a:lnTo>
                      <a:pt x="9559" y="-1613"/>
                    </a:lnTo>
                    <a:lnTo>
                      <a:pt x="-2721" y="-1613"/>
                    </a:lnTo>
                    <a:lnTo>
                      <a:pt x="-2721" y="70542"/>
                    </a:lnTo>
                    <a:lnTo>
                      <a:pt x="9559" y="70542"/>
                    </a:lnTo>
                    <a:lnTo>
                      <a:pt x="9559" y="59327"/>
                    </a:lnTo>
                    <a:cubicBezTo>
                      <a:pt x="12350" y="63753"/>
                      <a:pt x="15692" y="67017"/>
                      <a:pt x="19587" y="69120"/>
                    </a:cubicBezTo>
                    <a:cubicBezTo>
                      <a:pt x="23482" y="71222"/>
                      <a:pt x="28107" y="72274"/>
                      <a:pt x="33461" y="72274"/>
                    </a:cubicBezTo>
                    <a:cubicBezTo>
                      <a:pt x="38872" y="72274"/>
                      <a:pt x="43468" y="70941"/>
                      <a:pt x="47249" y="68274"/>
                    </a:cubicBezTo>
                    <a:cubicBezTo>
                      <a:pt x="51031" y="65622"/>
                      <a:pt x="53829" y="61760"/>
                      <a:pt x="55641" y="566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493D7585-9311-15C0-EABD-21D547DBA2C6}"/>
                  </a:ext>
                </a:extLst>
              </p:cNvPr>
              <p:cNvSpPr/>
              <p:nvPr/>
            </p:nvSpPr>
            <p:spPr>
              <a:xfrm flipV="1">
                <a:off x="5088161" y="3118172"/>
                <a:ext cx="68921" cy="75763"/>
              </a:xfrm>
              <a:custGeom>
                <a:avLst/>
                <a:gdLst>
                  <a:gd name="connsiteX0" fmla="*/ 67373 w 68921"/>
                  <a:gd name="connsiteY0" fmla="*/ 39355 h 75763"/>
                  <a:gd name="connsiteX1" fmla="*/ 67373 w 68921"/>
                  <a:gd name="connsiteY1" fmla="*/ 33562 h 75763"/>
                  <a:gd name="connsiteX2" fmla="*/ 11200 w 68921"/>
                  <a:gd name="connsiteY2" fmla="*/ 33562 h 75763"/>
                  <a:gd name="connsiteX3" fmla="*/ 18806 w 68921"/>
                  <a:gd name="connsiteY3" fmla="*/ 14904 h 75763"/>
                  <a:gd name="connsiteX4" fmla="*/ 37757 w 68921"/>
                  <a:gd name="connsiteY4" fmla="*/ 8493 h 75763"/>
                  <a:gd name="connsiteX5" fmla="*/ 51397 w 68921"/>
                  <a:gd name="connsiteY5" fmla="*/ 10163 h 75763"/>
                  <a:gd name="connsiteX6" fmla="*/ 64527 w 68921"/>
                  <a:gd name="connsiteY6" fmla="*/ 15193 h 75763"/>
                  <a:gd name="connsiteX7" fmla="*/ 64527 w 68921"/>
                  <a:gd name="connsiteY7" fmla="*/ 3978 h 75763"/>
                  <a:gd name="connsiteX8" fmla="*/ 51035 w 68921"/>
                  <a:gd name="connsiteY8" fmla="*/ -145 h 75763"/>
                  <a:gd name="connsiteX9" fmla="*/ 37035 w 68921"/>
                  <a:gd name="connsiteY9" fmla="*/ -1568 h 75763"/>
                  <a:gd name="connsiteX10" fmla="*/ 8841 w 68921"/>
                  <a:gd name="connsiteY10" fmla="*/ 8472 h 75763"/>
                  <a:gd name="connsiteX11" fmla="*/ -1548 w 68921"/>
                  <a:gd name="connsiteY11" fmla="*/ 35685 h 75763"/>
                  <a:gd name="connsiteX12" fmla="*/ 8310 w 68921"/>
                  <a:gd name="connsiteY12" fmla="*/ 63784 h 75763"/>
                  <a:gd name="connsiteX13" fmla="*/ 34910 w 68921"/>
                  <a:gd name="connsiteY13" fmla="*/ 74195 h 75763"/>
                  <a:gd name="connsiteX14" fmla="*/ 58641 w 68921"/>
                  <a:gd name="connsiteY14" fmla="*/ 64815 h 75763"/>
                  <a:gd name="connsiteX15" fmla="*/ 67373 w 68921"/>
                  <a:gd name="connsiteY15" fmla="*/ 39355 h 75763"/>
                  <a:gd name="connsiteX16" fmla="*/ 55157 w 68921"/>
                  <a:gd name="connsiteY16" fmla="*/ 42839 h 75763"/>
                  <a:gd name="connsiteX17" fmla="*/ 49548 w 68921"/>
                  <a:gd name="connsiteY17" fmla="*/ 58342 h 75763"/>
                  <a:gd name="connsiteX18" fmla="*/ 35037 w 68921"/>
                  <a:gd name="connsiteY18" fmla="*/ 64155 h 75763"/>
                  <a:gd name="connsiteX19" fmla="*/ 18678 w 68921"/>
                  <a:gd name="connsiteY19" fmla="*/ 58548 h 75763"/>
                  <a:gd name="connsiteX20" fmla="*/ 11603 w 68921"/>
                  <a:gd name="connsiteY20" fmla="*/ 42756 h 75763"/>
                  <a:gd name="connsiteX21" fmla="*/ 55157 w 68921"/>
                  <a:gd name="connsiteY21" fmla="*/ 42839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7373" y="39355"/>
                    </a:moveTo>
                    <a:lnTo>
                      <a:pt x="67373" y="33562"/>
                    </a:lnTo>
                    <a:lnTo>
                      <a:pt x="11200" y="33562"/>
                    </a:lnTo>
                    <a:cubicBezTo>
                      <a:pt x="11738" y="25398"/>
                      <a:pt x="14273" y="19179"/>
                      <a:pt x="18806" y="14904"/>
                    </a:cubicBezTo>
                    <a:cubicBezTo>
                      <a:pt x="23338" y="10630"/>
                      <a:pt x="29655" y="8493"/>
                      <a:pt x="37757" y="8493"/>
                    </a:cubicBezTo>
                    <a:cubicBezTo>
                      <a:pt x="42445" y="8493"/>
                      <a:pt x="46992" y="9049"/>
                      <a:pt x="51397" y="10163"/>
                    </a:cubicBezTo>
                    <a:cubicBezTo>
                      <a:pt x="55802" y="11276"/>
                      <a:pt x="60178" y="12953"/>
                      <a:pt x="64527" y="15193"/>
                    </a:cubicBezTo>
                    <a:lnTo>
                      <a:pt x="64527" y="3978"/>
                    </a:lnTo>
                    <a:cubicBezTo>
                      <a:pt x="60136" y="2177"/>
                      <a:pt x="55639" y="803"/>
                      <a:pt x="51035" y="-145"/>
                    </a:cubicBezTo>
                    <a:cubicBezTo>
                      <a:pt x="46432" y="-1094"/>
                      <a:pt x="41765" y="-1568"/>
                      <a:pt x="37035" y="-1568"/>
                    </a:cubicBezTo>
                    <a:cubicBezTo>
                      <a:pt x="25165" y="-1568"/>
                      <a:pt x="15768" y="1779"/>
                      <a:pt x="8841" y="8472"/>
                    </a:cubicBezTo>
                    <a:cubicBezTo>
                      <a:pt x="1915" y="15179"/>
                      <a:pt x="-1548" y="24250"/>
                      <a:pt x="-1548" y="35685"/>
                    </a:cubicBezTo>
                    <a:cubicBezTo>
                      <a:pt x="-1548" y="47491"/>
                      <a:pt x="1738" y="56857"/>
                      <a:pt x="8310" y="63784"/>
                    </a:cubicBezTo>
                    <a:cubicBezTo>
                      <a:pt x="14882" y="70725"/>
                      <a:pt x="23749" y="74195"/>
                      <a:pt x="34910" y="74195"/>
                    </a:cubicBezTo>
                    <a:cubicBezTo>
                      <a:pt x="44910" y="74195"/>
                      <a:pt x="52820" y="71069"/>
                      <a:pt x="58641" y="64815"/>
                    </a:cubicBezTo>
                    <a:cubicBezTo>
                      <a:pt x="64463" y="58575"/>
                      <a:pt x="67373" y="50089"/>
                      <a:pt x="67373" y="39355"/>
                    </a:cubicBezTo>
                    <a:close/>
                    <a:moveTo>
                      <a:pt x="55157" y="42839"/>
                    </a:moveTo>
                    <a:cubicBezTo>
                      <a:pt x="55072" y="49312"/>
                      <a:pt x="53203" y="54480"/>
                      <a:pt x="49548" y="58342"/>
                    </a:cubicBezTo>
                    <a:cubicBezTo>
                      <a:pt x="45894" y="62218"/>
                      <a:pt x="41057" y="64155"/>
                      <a:pt x="35037" y="64155"/>
                    </a:cubicBezTo>
                    <a:cubicBezTo>
                      <a:pt x="28225" y="64155"/>
                      <a:pt x="22772" y="62286"/>
                      <a:pt x="18678" y="58548"/>
                    </a:cubicBezTo>
                    <a:cubicBezTo>
                      <a:pt x="14585" y="54810"/>
                      <a:pt x="12227" y="49546"/>
                      <a:pt x="11603" y="42756"/>
                    </a:cubicBezTo>
                    <a:lnTo>
                      <a:pt x="55157" y="4283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2CC7FDFB-4AB9-1A5E-3CBF-3153835A7EAE}"/>
                  </a:ext>
                </a:extLst>
              </p:cNvPr>
              <p:cNvSpPr/>
              <p:nvPr/>
            </p:nvSpPr>
            <p:spPr>
              <a:xfrm flipV="1">
                <a:off x="5176660" y="3118172"/>
                <a:ext cx="62292" cy="73887"/>
              </a:xfrm>
              <a:custGeom>
                <a:avLst/>
                <a:gdLst>
                  <a:gd name="connsiteX0" fmla="*/ 60682 w 62292"/>
                  <a:gd name="connsiteY0" fmla="*/ 41948 h 73887"/>
                  <a:gd name="connsiteX1" fmla="*/ 60682 w 62292"/>
                  <a:gd name="connsiteY1" fmla="*/ -1613 h 73887"/>
                  <a:gd name="connsiteX2" fmla="*/ 48466 w 62292"/>
                  <a:gd name="connsiteY2" fmla="*/ -1613 h 73887"/>
                  <a:gd name="connsiteX3" fmla="*/ 48466 w 62292"/>
                  <a:gd name="connsiteY3" fmla="*/ 41556 h 73887"/>
                  <a:gd name="connsiteX4" fmla="*/ 44344 w 62292"/>
                  <a:gd name="connsiteY4" fmla="*/ 56874 h 73887"/>
                  <a:gd name="connsiteX5" fmla="*/ 32000 w 62292"/>
                  <a:gd name="connsiteY5" fmla="*/ 61966 h 73887"/>
                  <a:gd name="connsiteX6" fmla="*/ 16385 w 62292"/>
                  <a:gd name="connsiteY6" fmla="*/ 55843 h 73887"/>
                  <a:gd name="connsiteX7" fmla="*/ 10670 w 62292"/>
                  <a:gd name="connsiteY7" fmla="*/ 39165 h 73887"/>
                  <a:gd name="connsiteX8" fmla="*/ 10670 w 62292"/>
                  <a:gd name="connsiteY8" fmla="*/ -1613 h 73887"/>
                  <a:gd name="connsiteX9" fmla="*/ -1610 w 62292"/>
                  <a:gd name="connsiteY9" fmla="*/ -1613 h 73887"/>
                  <a:gd name="connsiteX10" fmla="*/ -1610 w 62292"/>
                  <a:gd name="connsiteY10" fmla="*/ 70542 h 73887"/>
                  <a:gd name="connsiteX11" fmla="*/ 10670 w 62292"/>
                  <a:gd name="connsiteY11" fmla="*/ 70542 h 73887"/>
                  <a:gd name="connsiteX12" fmla="*/ 10670 w 62292"/>
                  <a:gd name="connsiteY12" fmla="*/ 59327 h 73887"/>
                  <a:gd name="connsiteX13" fmla="*/ 20995 w 62292"/>
                  <a:gd name="connsiteY13" fmla="*/ 69058 h 73887"/>
                  <a:gd name="connsiteX14" fmla="*/ 34720 w 62292"/>
                  <a:gd name="connsiteY14" fmla="*/ 72274 h 73887"/>
                  <a:gd name="connsiteX15" fmla="*/ 54096 w 62292"/>
                  <a:gd name="connsiteY15" fmla="*/ 64584 h 73887"/>
                  <a:gd name="connsiteX16" fmla="*/ 60682 w 62292"/>
                  <a:gd name="connsiteY16" fmla="*/ 41948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92" h="73887">
                    <a:moveTo>
                      <a:pt x="60682" y="41948"/>
                    </a:moveTo>
                    <a:lnTo>
                      <a:pt x="60682" y="-1613"/>
                    </a:lnTo>
                    <a:lnTo>
                      <a:pt x="48466" y="-1613"/>
                    </a:lnTo>
                    <a:lnTo>
                      <a:pt x="48466" y="41556"/>
                    </a:lnTo>
                    <a:cubicBezTo>
                      <a:pt x="48466" y="48387"/>
                      <a:pt x="47092" y="53493"/>
                      <a:pt x="44344" y="56874"/>
                    </a:cubicBezTo>
                    <a:cubicBezTo>
                      <a:pt x="41597" y="60269"/>
                      <a:pt x="37482" y="61966"/>
                      <a:pt x="32000" y="61966"/>
                    </a:cubicBezTo>
                    <a:cubicBezTo>
                      <a:pt x="25400" y="61966"/>
                      <a:pt x="20195" y="59925"/>
                      <a:pt x="16385" y="55843"/>
                    </a:cubicBezTo>
                    <a:cubicBezTo>
                      <a:pt x="12575" y="51775"/>
                      <a:pt x="10670" y="46215"/>
                      <a:pt x="10670" y="39165"/>
                    </a:cubicBezTo>
                    <a:lnTo>
                      <a:pt x="10670" y="-1613"/>
                    </a:lnTo>
                    <a:lnTo>
                      <a:pt x="-1610" y="-1613"/>
                    </a:lnTo>
                    <a:lnTo>
                      <a:pt x="-1610" y="70542"/>
                    </a:lnTo>
                    <a:lnTo>
                      <a:pt x="10670" y="70542"/>
                    </a:lnTo>
                    <a:lnTo>
                      <a:pt x="10670" y="59327"/>
                    </a:lnTo>
                    <a:cubicBezTo>
                      <a:pt x="13602" y="63670"/>
                      <a:pt x="17043" y="66914"/>
                      <a:pt x="20995" y="69058"/>
                    </a:cubicBezTo>
                    <a:cubicBezTo>
                      <a:pt x="24961" y="71202"/>
                      <a:pt x="29536" y="72274"/>
                      <a:pt x="34720" y="72274"/>
                    </a:cubicBezTo>
                    <a:cubicBezTo>
                      <a:pt x="43261" y="72274"/>
                      <a:pt x="49719" y="69711"/>
                      <a:pt x="54096" y="64584"/>
                    </a:cubicBezTo>
                    <a:cubicBezTo>
                      <a:pt x="58487" y="59457"/>
                      <a:pt x="60682" y="51912"/>
                      <a:pt x="60682" y="41948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EA7011D-D9AC-4617-8D1A-1737032808AD}"/>
                  </a:ext>
                </a:extLst>
              </p:cNvPr>
              <p:cNvSpPr/>
              <p:nvPr/>
            </p:nvSpPr>
            <p:spPr>
              <a:xfrm flipV="1">
                <a:off x="5254148" y="3099412"/>
                <a:ext cx="46400" cy="92647"/>
              </a:xfrm>
              <a:custGeom>
                <a:avLst/>
                <a:gdLst>
                  <a:gd name="connsiteX0" fmla="*/ 20426 w 46400"/>
                  <a:gd name="connsiteY0" fmla="*/ 90578 h 92647"/>
                  <a:gd name="connsiteX1" fmla="*/ 20426 w 46400"/>
                  <a:gd name="connsiteY1" fmla="*/ 70086 h 92647"/>
                  <a:gd name="connsiteX2" fmla="*/ 45581 w 46400"/>
                  <a:gd name="connsiteY2" fmla="*/ 70086 h 92647"/>
                  <a:gd name="connsiteX3" fmla="*/ 45581 w 46400"/>
                  <a:gd name="connsiteY3" fmla="*/ 60871 h 92647"/>
                  <a:gd name="connsiteX4" fmla="*/ 20426 w 46400"/>
                  <a:gd name="connsiteY4" fmla="*/ 60871 h 92647"/>
                  <a:gd name="connsiteX5" fmla="*/ 20426 w 46400"/>
                  <a:gd name="connsiteY5" fmla="*/ 21701 h 92647"/>
                  <a:gd name="connsiteX6" fmla="*/ 22912 w 46400"/>
                  <a:gd name="connsiteY6" fmla="*/ 10362 h 92647"/>
                  <a:gd name="connsiteX7" fmla="*/ 33046 w 46400"/>
                  <a:gd name="connsiteY7" fmla="*/ 7847 h 92647"/>
                  <a:gd name="connsiteX8" fmla="*/ 45581 w 46400"/>
                  <a:gd name="connsiteY8" fmla="*/ 7847 h 92647"/>
                  <a:gd name="connsiteX9" fmla="*/ 45581 w 46400"/>
                  <a:gd name="connsiteY9" fmla="*/ -2070 h 92647"/>
                  <a:gd name="connsiteX10" fmla="*/ 33046 w 46400"/>
                  <a:gd name="connsiteY10" fmla="*/ -2070 h 92647"/>
                  <a:gd name="connsiteX11" fmla="*/ 13521 w 46400"/>
                  <a:gd name="connsiteY11" fmla="*/ 3043 h 92647"/>
                  <a:gd name="connsiteX12" fmla="*/ 8146 w 46400"/>
                  <a:gd name="connsiteY12" fmla="*/ 21701 h 92647"/>
                  <a:gd name="connsiteX13" fmla="*/ 8146 w 46400"/>
                  <a:gd name="connsiteY13" fmla="*/ 60871 h 92647"/>
                  <a:gd name="connsiteX14" fmla="*/ -820 w 46400"/>
                  <a:gd name="connsiteY14" fmla="*/ 60871 h 92647"/>
                  <a:gd name="connsiteX15" fmla="*/ -820 w 46400"/>
                  <a:gd name="connsiteY15" fmla="*/ 70086 h 92647"/>
                  <a:gd name="connsiteX16" fmla="*/ 8146 w 46400"/>
                  <a:gd name="connsiteY16" fmla="*/ 70086 h 92647"/>
                  <a:gd name="connsiteX17" fmla="*/ 8146 w 46400"/>
                  <a:gd name="connsiteY17" fmla="*/ 90578 h 92647"/>
                  <a:gd name="connsiteX18" fmla="*/ 20426 w 46400"/>
                  <a:gd name="connsiteY18" fmla="*/ 90578 h 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400" h="92647">
                    <a:moveTo>
                      <a:pt x="20426" y="90578"/>
                    </a:moveTo>
                    <a:lnTo>
                      <a:pt x="20426" y="70086"/>
                    </a:lnTo>
                    <a:lnTo>
                      <a:pt x="45581" y="70086"/>
                    </a:lnTo>
                    <a:lnTo>
                      <a:pt x="45581" y="60871"/>
                    </a:lnTo>
                    <a:lnTo>
                      <a:pt x="20426" y="60871"/>
                    </a:lnTo>
                    <a:lnTo>
                      <a:pt x="20426" y="21701"/>
                    </a:lnTo>
                    <a:cubicBezTo>
                      <a:pt x="20426" y="15818"/>
                      <a:pt x="21255" y="12039"/>
                      <a:pt x="22912" y="10362"/>
                    </a:cubicBezTo>
                    <a:cubicBezTo>
                      <a:pt x="24569" y="8685"/>
                      <a:pt x="27947" y="7847"/>
                      <a:pt x="33046" y="7847"/>
                    </a:cubicBezTo>
                    <a:lnTo>
                      <a:pt x="45581" y="7847"/>
                    </a:lnTo>
                    <a:lnTo>
                      <a:pt x="45581" y="-2070"/>
                    </a:lnTo>
                    <a:lnTo>
                      <a:pt x="33046" y="-2070"/>
                    </a:lnTo>
                    <a:cubicBezTo>
                      <a:pt x="23613" y="-2070"/>
                      <a:pt x="17105" y="-365"/>
                      <a:pt x="13521" y="3043"/>
                    </a:cubicBezTo>
                    <a:cubicBezTo>
                      <a:pt x="9938" y="6465"/>
                      <a:pt x="8146" y="12685"/>
                      <a:pt x="8146" y="21701"/>
                    </a:cubicBezTo>
                    <a:lnTo>
                      <a:pt x="8146" y="60871"/>
                    </a:lnTo>
                    <a:lnTo>
                      <a:pt x="-820" y="60871"/>
                    </a:lnTo>
                    <a:lnTo>
                      <a:pt x="-820" y="70086"/>
                    </a:lnTo>
                    <a:lnTo>
                      <a:pt x="8146" y="70086"/>
                    </a:lnTo>
                    <a:lnTo>
                      <a:pt x="8146" y="90578"/>
                    </a:lnTo>
                    <a:lnTo>
                      <a:pt x="20426" y="90578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C399A8BD-415A-88A4-6C8F-F1C1E27A82B0}"/>
                  </a:ext>
                </a:extLst>
              </p:cNvPr>
              <p:cNvSpPr/>
              <p:nvPr/>
            </p:nvSpPr>
            <p:spPr>
              <a:xfrm flipV="1">
                <a:off x="5311180" y="3118172"/>
                <a:ext cx="56832" cy="75763"/>
              </a:xfrm>
              <a:custGeom>
                <a:avLst/>
                <a:gdLst>
                  <a:gd name="connsiteX0" fmla="*/ 51605 w 56832"/>
                  <a:gd name="connsiteY0" fmla="*/ 70340 h 75763"/>
                  <a:gd name="connsiteX1" fmla="*/ 51605 w 56832"/>
                  <a:gd name="connsiteY1" fmla="*/ 59125 h 75763"/>
                  <a:gd name="connsiteX2" fmla="*/ 40855 w 56832"/>
                  <a:gd name="connsiteY2" fmla="*/ 62980 h 75763"/>
                  <a:gd name="connsiteX3" fmla="*/ 29297 w 56832"/>
                  <a:gd name="connsiteY3" fmla="*/ 64279 h 75763"/>
                  <a:gd name="connsiteX4" fmla="*/ 15657 w 56832"/>
                  <a:gd name="connsiteY4" fmla="*/ 61578 h 75763"/>
                  <a:gd name="connsiteX5" fmla="*/ 11110 w 56832"/>
                  <a:gd name="connsiteY5" fmla="*/ 53456 h 75763"/>
                  <a:gd name="connsiteX6" fmla="*/ 14361 w 56832"/>
                  <a:gd name="connsiteY6" fmla="*/ 46982 h 75763"/>
                  <a:gd name="connsiteX7" fmla="*/ 27448 w 56832"/>
                  <a:gd name="connsiteY7" fmla="*/ 42509 h 75763"/>
                  <a:gd name="connsiteX8" fmla="*/ 31634 w 56832"/>
                  <a:gd name="connsiteY8" fmla="*/ 41602 h 75763"/>
                  <a:gd name="connsiteX9" fmla="*/ 50118 w 56832"/>
                  <a:gd name="connsiteY9" fmla="*/ 33974 h 75763"/>
                  <a:gd name="connsiteX10" fmla="*/ 55599 w 56832"/>
                  <a:gd name="connsiteY10" fmla="*/ 20223 h 75763"/>
                  <a:gd name="connsiteX11" fmla="*/ 47398 w 56832"/>
                  <a:gd name="connsiteY11" fmla="*/ 4287 h 75763"/>
                  <a:gd name="connsiteX12" fmla="*/ 24856 w 56832"/>
                  <a:gd name="connsiteY12" fmla="*/ -1568 h 75763"/>
                  <a:gd name="connsiteX13" fmla="*/ 12406 w 56832"/>
                  <a:gd name="connsiteY13" fmla="*/ -434 h 75763"/>
                  <a:gd name="connsiteX14" fmla="*/ -1233 w 56832"/>
                  <a:gd name="connsiteY14" fmla="*/ 2947 h 75763"/>
                  <a:gd name="connsiteX15" fmla="*/ -1233 w 56832"/>
                  <a:gd name="connsiteY15" fmla="*/ 15193 h 75763"/>
                  <a:gd name="connsiteX16" fmla="*/ 12109 w 56832"/>
                  <a:gd name="connsiteY16" fmla="*/ 10059 h 75763"/>
                  <a:gd name="connsiteX17" fmla="*/ 25133 w 56832"/>
                  <a:gd name="connsiteY17" fmla="*/ 8369 h 75763"/>
                  <a:gd name="connsiteX18" fmla="*/ 38390 w 56832"/>
                  <a:gd name="connsiteY18" fmla="*/ 11235 h 75763"/>
                  <a:gd name="connsiteX19" fmla="*/ 43043 w 56832"/>
                  <a:gd name="connsiteY19" fmla="*/ 19316 h 75763"/>
                  <a:gd name="connsiteX20" fmla="*/ 39686 w 56832"/>
                  <a:gd name="connsiteY20" fmla="*/ 26717 h 75763"/>
                  <a:gd name="connsiteX21" fmla="*/ 24984 w 56832"/>
                  <a:gd name="connsiteY21" fmla="*/ 31685 h 75763"/>
                  <a:gd name="connsiteX22" fmla="*/ 20735 w 56832"/>
                  <a:gd name="connsiteY22" fmla="*/ 32654 h 75763"/>
                  <a:gd name="connsiteX23" fmla="*/ 4333 w 56832"/>
                  <a:gd name="connsiteY23" fmla="*/ 39767 h 75763"/>
                  <a:gd name="connsiteX24" fmla="*/ -702 w 56832"/>
                  <a:gd name="connsiteY24" fmla="*/ 52940 h 75763"/>
                  <a:gd name="connsiteX25" fmla="*/ 6734 w 56832"/>
                  <a:gd name="connsiteY25" fmla="*/ 68650 h 75763"/>
                  <a:gd name="connsiteX26" fmla="*/ 27852 w 56832"/>
                  <a:gd name="connsiteY26" fmla="*/ 74195 h 75763"/>
                  <a:gd name="connsiteX27" fmla="*/ 40578 w 56832"/>
                  <a:gd name="connsiteY27" fmla="*/ 73226 h 75763"/>
                  <a:gd name="connsiteX28" fmla="*/ 51605 w 56832"/>
                  <a:gd name="connsiteY28" fmla="*/ 70340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832" h="75763">
                    <a:moveTo>
                      <a:pt x="51605" y="70340"/>
                    </a:moveTo>
                    <a:lnTo>
                      <a:pt x="51605" y="59125"/>
                    </a:lnTo>
                    <a:cubicBezTo>
                      <a:pt x="48163" y="60843"/>
                      <a:pt x="44580" y="62128"/>
                      <a:pt x="40855" y="62980"/>
                    </a:cubicBezTo>
                    <a:cubicBezTo>
                      <a:pt x="37144" y="63846"/>
                      <a:pt x="33291" y="64279"/>
                      <a:pt x="29297" y="64279"/>
                    </a:cubicBezTo>
                    <a:cubicBezTo>
                      <a:pt x="23235" y="64279"/>
                      <a:pt x="18688" y="63379"/>
                      <a:pt x="15657" y="61578"/>
                    </a:cubicBezTo>
                    <a:cubicBezTo>
                      <a:pt x="12626" y="59778"/>
                      <a:pt x="11110" y="57070"/>
                      <a:pt x="11110" y="53456"/>
                    </a:cubicBezTo>
                    <a:cubicBezTo>
                      <a:pt x="11110" y="50707"/>
                      <a:pt x="12194" y="48549"/>
                      <a:pt x="14361" y="46982"/>
                    </a:cubicBezTo>
                    <a:cubicBezTo>
                      <a:pt x="16528" y="45416"/>
                      <a:pt x="20891" y="43925"/>
                      <a:pt x="27448" y="42509"/>
                    </a:cubicBezTo>
                    <a:lnTo>
                      <a:pt x="31634" y="41602"/>
                    </a:lnTo>
                    <a:cubicBezTo>
                      <a:pt x="40302" y="39801"/>
                      <a:pt x="46463" y="37259"/>
                      <a:pt x="50118" y="33974"/>
                    </a:cubicBezTo>
                    <a:cubicBezTo>
                      <a:pt x="53772" y="30689"/>
                      <a:pt x="55599" y="26105"/>
                      <a:pt x="55599" y="20223"/>
                    </a:cubicBezTo>
                    <a:cubicBezTo>
                      <a:pt x="55599" y="13516"/>
                      <a:pt x="52865" y="8204"/>
                      <a:pt x="47398" y="4287"/>
                    </a:cubicBezTo>
                    <a:cubicBezTo>
                      <a:pt x="41931" y="384"/>
                      <a:pt x="34417" y="-1568"/>
                      <a:pt x="24856" y="-1568"/>
                    </a:cubicBezTo>
                    <a:cubicBezTo>
                      <a:pt x="20877" y="-1568"/>
                      <a:pt x="16726" y="-1190"/>
                      <a:pt x="12406" y="-434"/>
                    </a:cubicBezTo>
                    <a:cubicBezTo>
                      <a:pt x="8086" y="322"/>
                      <a:pt x="3540" y="1449"/>
                      <a:pt x="-1233" y="2947"/>
                    </a:cubicBezTo>
                    <a:lnTo>
                      <a:pt x="-1233" y="15193"/>
                    </a:lnTo>
                    <a:cubicBezTo>
                      <a:pt x="3285" y="12911"/>
                      <a:pt x="7732" y="11200"/>
                      <a:pt x="12109" y="10059"/>
                    </a:cubicBezTo>
                    <a:cubicBezTo>
                      <a:pt x="16486" y="8932"/>
                      <a:pt x="20827" y="8369"/>
                      <a:pt x="25133" y="8369"/>
                    </a:cubicBezTo>
                    <a:cubicBezTo>
                      <a:pt x="30883" y="8369"/>
                      <a:pt x="35302" y="9324"/>
                      <a:pt x="38390" y="11235"/>
                    </a:cubicBezTo>
                    <a:cubicBezTo>
                      <a:pt x="41492" y="13145"/>
                      <a:pt x="43043" y="15839"/>
                      <a:pt x="43043" y="19316"/>
                    </a:cubicBezTo>
                    <a:cubicBezTo>
                      <a:pt x="43043" y="22532"/>
                      <a:pt x="41924" y="24999"/>
                      <a:pt x="39686" y="26717"/>
                    </a:cubicBezTo>
                    <a:cubicBezTo>
                      <a:pt x="37462" y="28435"/>
                      <a:pt x="32562" y="30091"/>
                      <a:pt x="24984" y="31685"/>
                    </a:cubicBezTo>
                    <a:lnTo>
                      <a:pt x="20735" y="32654"/>
                    </a:lnTo>
                    <a:cubicBezTo>
                      <a:pt x="13171" y="34194"/>
                      <a:pt x="7704" y="36565"/>
                      <a:pt x="4333" y="39767"/>
                    </a:cubicBezTo>
                    <a:cubicBezTo>
                      <a:pt x="976" y="42969"/>
                      <a:pt x="-702" y="47360"/>
                      <a:pt x="-702" y="52940"/>
                    </a:cubicBezTo>
                    <a:cubicBezTo>
                      <a:pt x="-702" y="59730"/>
                      <a:pt x="1777" y="64966"/>
                      <a:pt x="6734" y="68650"/>
                    </a:cubicBezTo>
                    <a:cubicBezTo>
                      <a:pt x="11691" y="72347"/>
                      <a:pt x="18731" y="74195"/>
                      <a:pt x="27852" y="74195"/>
                    </a:cubicBezTo>
                    <a:cubicBezTo>
                      <a:pt x="32356" y="74195"/>
                      <a:pt x="36598" y="73872"/>
                      <a:pt x="40578" y="73226"/>
                    </a:cubicBezTo>
                    <a:cubicBezTo>
                      <a:pt x="44573" y="72594"/>
                      <a:pt x="48248" y="71632"/>
                      <a:pt x="51605" y="7034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76" name="Content Placeholder 3">
            <a:extLst>
              <a:ext uri="{FF2B5EF4-FFF2-40B4-BE49-F238E27FC236}">
                <a16:creationId xmlns:a16="http://schemas.microsoft.com/office/drawing/2014/main" id="{B93F3574-B3B6-DB8D-5F82-EA6809A3BFAF}"/>
              </a:ext>
            </a:extLst>
          </p:cNvPr>
          <p:cNvGrpSpPr/>
          <p:nvPr/>
        </p:nvGrpSpPr>
        <p:grpSpPr>
          <a:xfrm>
            <a:off x="1314997" y="1785028"/>
            <a:ext cx="6517377" cy="943874"/>
            <a:chOff x="1314997" y="1785028"/>
            <a:chExt cx="6517377" cy="943874"/>
          </a:xfrm>
        </p:grpSpPr>
        <p:grpSp>
          <p:nvGrpSpPr>
            <p:cNvPr id="77" name="Content Placeholder 3">
              <a:extLst>
                <a:ext uri="{FF2B5EF4-FFF2-40B4-BE49-F238E27FC236}">
                  <a16:creationId xmlns:a16="http://schemas.microsoft.com/office/drawing/2014/main" id="{4AA620D2-4A1E-D279-032A-FE6E3BF93AA3}"/>
                </a:ext>
              </a:extLst>
            </p:cNvPr>
            <p:cNvGrpSpPr/>
            <p:nvPr/>
          </p:nvGrpSpPr>
          <p:grpSpPr>
            <a:xfrm>
              <a:off x="1492816" y="2555452"/>
              <a:ext cx="6339558" cy="99801"/>
              <a:chOff x="1492816" y="2555452"/>
              <a:chExt cx="6339558" cy="99801"/>
            </a:xfrm>
          </p:grpSpPr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E65F054D-AF0D-6FDD-C8F6-825E933D4A92}"/>
                  </a:ext>
                </a:extLst>
              </p:cNvPr>
              <p:cNvSpPr/>
              <p:nvPr/>
            </p:nvSpPr>
            <p:spPr>
              <a:xfrm>
                <a:off x="1762546" y="2603258"/>
                <a:ext cx="6069828" cy="8796"/>
              </a:xfrm>
              <a:custGeom>
                <a:avLst/>
                <a:gdLst>
                  <a:gd name="connsiteX0" fmla="*/ 0 w 6069828"/>
                  <a:gd name="connsiteY0" fmla="*/ 0 h 8796"/>
                  <a:gd name="connsiteX1" fmla="*/ 6069829 w 6069828"/>
                  <a:gd name="connsiteY1" fmla="*/ 0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69828" h="8796">
                    <a:moveTo>
                      <a:pt x="0" y="0"/>
                    </a:moveTo>
                    <a:lnTo>
                      <a:pt x="6069829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553C3426-EA1E-FEDF-CE0E-2FD7A4D6683F}"/>
                  </a:ext>
                </a:extLst>
              </p:cNvPr>
              <p:cNvSpPr/>
              <p:nvPr/>
            </p:nvSpPr>
            <p:spPr>
              <a:xfrm>
                <a:off x="1730819" y="2603258"/>
                <a:ext cx="31726" cy="8796"/>
              </a:xfrm>
              <a:custGeom>
                <a:avLst/>
                <a:gdLst>
                  <a:gd name="connsiteX0" fmla="*/ 31784 w 31726"/>
                  <a:gd name="connsiteY0" fmla="*/ 116 h 8796"/>
                  <a:gd name="connsiteX1" fmla="*/ 57 w 31726"/>
                  <a:gd name="connsiteY1" fmla="*/ 116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26" h="8796">
                    <a:moveTo>
                      <a:pt x="31784" y="116"/>
                    </a:moveTo>
                    <a:lnTo>
                      <a:pt x="57" y="116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80" name="Content Placeholder 3">
                <a:extLst>
                  <a:ext uri="{FF2B5EF4-FFF2-40B4-BE49-F238E27FC236}">
                    <a16:creationId xmlns:a16="http://schemas.microsoft.com/office/drawing/2014/main" id="{DD094CC2-A56D-75A9-9E07-63D61A605B15}"/>
                  </a:ext>
                </a:extLst>
              </p:cNvPr>
              <p:cNvGrpSpPr/>
              <p:nvPr/>
            </p:nvGrpSpPr>
            <p:grpSpPr>
              <a:xfrm>
                <a:off x="1492816" y="2555452"/>
                <a:ext cx="194404" cy="99801"/>
                <a:chOff x="1492816" y="2555452"/>
                <a:chExt cx="194404" cy="99801"/>
              </a:xfrm>
              <a:solidFill>
                <a:srgbClr val="000000"/>
              </a:solidFill>
            </p:grpSpPr>
            <p:sp>
              <p:nvSpPr>
                <p:cNvPr id="81" name="Freihandform: Form 80">
                  <a:extLst>
                    <a:ext uri="{FF2B5EF4-FFF2-40B4-BE49-F238E27FC236}">
                      <a16:creationId xmlns:a16="http://schemas.microsoft.com/office/drawing/2014/main" id="{6216AB34-3F76-41C8-E866-442739A110F8}"/>
                    </a:ext>
                  </a:extLst>
                </p:cNvPr>
                <p:cNvSpPr/>
                <p:nvPr/>
              </p:nvSpPr>
              <p:spPr>
                <a:xfrm flipV="1">
                  <a:off x="1492816" y="2555452"/>
                  <a:ext cx="62929" cy="97925"/>
                </a:xfrm>
                <a:custGeom>
                  <a:avLst/>
                  <a:gdLst>
                    <a:gd name="connsiteX0" fmla="*/ 14206 w 62929"/>
                    <a:gd name="connsiteY0" fmla="*/ 8688 h 97925"/>
                    <a:gd name="connsiteX1" fmla="*/ 61010 w 62929"/>
                    <a:gd name="connsiteY1" fmla="*/ 8688 h 97925"/>
                    <a:gd name="connsiteX2" fmla="*/ 61010 w 62929"/>
                    <a:gd name="connsiteY2" fmla="*/ -2259 h 97925"/>
                    <a:gd name="connsiteX3" fmla="*/ -1920 w 62929"/>
                    <a:gd name="connsiteY3" fmla="*/ -2259 h 97925"/>
                    <a:gd name="connsiteX4" fmla="*/ -1920 w 62929"/>
                    <a:gd name="connsiteY4" fmla="*/ 8688 h 97925"/>
                    <a:gd name="connsiteX5" fmla="*/ 18880 w 62929"/>
                    <a:gd name="connsiteY5" fmla="*/ 29263 h 97925"/>
                    <a:gd name="connsiteX6" fmla="*/ 35452 w 62929"/>
                    <a:gd name="connsiteY6" fmla="*/ 45941 h 97925"/>
                    <a:gd name="connsiteX7" fmla="*/ 44439 w 62929"/>
                    <a:gd name="connsiteY7" fmla="*/ 57816 h 97925"/>
                    <a:gd name="connsiteX8" fmla="*/ 47009 w 62929"/>
                    <a:gd name="connsiteY8" fmla="*/ 67381 h 97925"/>
                    <a:gd name="connsiteX9" fmla="*/ 41464 w 62929"/>
                    <a:gd name="connsiteY9" fmla="*/ 79874 h 97925"/>
                    <a:gd name="connsiteX10" fmla="*/ 27017 w 62929"/>
                    <a:gd name="connsiteY10" fmla="*/ 84719 h 97925"/>
                    <a:gd name="connsiteX11" fmla="*/ 13696 w 62929"/>
                    <a:gd name="connsiteY11" fmla="*/ 82596 h 97925"/>
                    <a:gd name="connsiteX12" fmla="*/ -1261 w 62929"/>
                    <a:gd name="connsiteY12" fmla="*/ 76143 h 97925"/>
                    <a:gd name="connsiteX13" fmla="*/ -1261 w 62929"/>
                    <a:gd name="connsiteY13" fmla="*/ 89296 h 97925"/>
                    <a:gd name="connsiteX14" fmla="*/ 13866 w 62929"/>
                    <a:gd name="connsiteY14" fmla="*/ 94058 h 97925"/>
                    <a:gd name="connsiteX15" fmla="*/ 26762 w 62929"/>
                    <a:gd name="connsiteY15" fmla="*/ 95666 h 97925"/>
                    <a:gd name="connsiteX16" fmla="*/ 51322 w 62929"/>
                    <a:gd name="connsiteY16" fmla="*/ 88183 h 97925"/>
                    <a:gd name="connsiteX17" fmla="*/ 60479 w 62929"/>
                    <a:gd name="connsiteY17" fmla="*/ 68227 h 97925"/>
                    <a:gd name="connsiteX18" fmla="*/ 58185 w 62929"/>
                    <a:gd name="connsiteY18" fmla="*/ 56970 h 97925"/>
                    <a:gd name="connsiteX19" fmla="*/ 49856 w 62929"/>
                    <a:gd name="connsiteY19" fmla="*/ 44456 h 97925"/>
                    <a:gd name="connsiteX20" fmla="*/ 39297 w 62929"/>
                    <a:gd name="connsiteY20" fmla="*/ 33654 h 97925"/>
                    <a:gd name="connsiteX21" fmla="*/ 14206 w 62929"/>
                    <a:gd name="connsiteY21" fmla="*/ 8688 h 979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62929" h="97925">
                      <a:moveTo>
                        <a:pt x="14206" y="8688"/>
                      </a:moveTo>
                      <a:lnTo>
                        <a:pt x="61010" y="8688"/>
                      </a:lnTo>
                      <a:lnTo>
                        <a:pt x="61010" y="-2259"/>
                      </a:lnTo>
                      <a:lnTo>
                        <a:pt x="-1920" y="-2259"/>
                      </a:lnTo>
                      <a:lnTo>
                        <a:pt x="-1920" y="8688"/>
                      </a:lnTo>
                      <a:cubicBezTo>
                        <a:pt x="3165" y="13801"/>
                        <a:pt x="10098" y="20659"/>
                        <a:pt x="18880" y="29263"/>
                      </a:cubicBezTo>
                      <a:cubicBezTo>
                        <a:pt x="27676" y="37880"/>
                        <a:pt x="33200" y="43439"/>
                        <a:pt x="35452" y="45941"/>
                      </a:cubicBezTo>
                      <a:cubicBezTo>
                        <a:pt x="39743" y="50614"/>
                        <a:pt x="42739" y="54572"/>
                        <a:pt x="44439" y="57816"/>
                      </a:cubicBezTo>
                      <a:cubicBezTo>
                        <a:pt x="46152" y="61059"/>
                        <a:pt x="47009" y="64248"/>
                        <a:pt x="47009" y="67381"/>
                      </a:cubicBezTo>
                      <a:cubicBezTo>
                        <a:pt x="47009" y="72494"/>
                        <a:pt x="45161" y="76658"/>
                        <a:pt x="41464" y="79874"/>
                      </a:cubicBezTo>
                      <a:cubicBezTo>
                        <a:pt x="37767" y="83104"/>
                        <a:pt x="32952" y="84719"/>
                        <a:pt x="27017" y="84719"/>
                      </a:cubicBezTo>
                      <a:cubicBezTo>
                        <a:pt x="22810" y="84719"/>
                        <a:pt x="18370" y="84011"/>
                        <a:pt x="13696" y="82596"/>
                      </a:cubicBezTo>
                      <a:cubicBezTo>
                        <a:pt x="9036" y="81180"/>
                        <a:pt x="4050" y="79029"/>
                        <a:pt x="-1261" y="76143"/>
                      </a:cubicBezTo>
                      <a:lnTo>
                        <a:pt x="-1261" y="89296"/>
                      </a:lnTo>
                      <a:cubicBezTo>
                        <a:pt x="4135" y="91399"/>
                        <a:pt x="9178" y="92986"/>
                        <a:pt x="13866" y="94058"/>
                      </a:cubicBezTo>
                      <a:cubicBezTo>
                        <a:pt x="18568" y="95130"/>
                        <a:pt x="22867" y="95666"/>
                        <a:pt x="26762" y="95666"/>
                      </a:cubicBezTo>
                      <a:cubicBezTo>
                        <a:pt x="37031" y="95666"/>
                        <a:pt x="45218" y="93172"/>
                        <a:pt x="51322" y="88183"/>
                      </a:cubicBezTo>
                      <a:cubicBezTo>
                        <a:pt x="57427" y="83207"/>
                        <a:pt x="60479" y="76555"/>
                        <a:pt x="60479" y="68227"/>
                      </a:cubicBezTo>
                      <a:cubicBezTo>
                        <a:pt x="60479" y="64268"/>
                        <a:pt x="59714" y="60516"/>
                        <a:pt x="58185" y="56970"/>
                      </a:cubicBezTo>
                      <a:cubicBezTo>
                        <a:pt x="56669" y="53438"/>
                        <a:pt x="53893" y="49267"/>
                        <a:pt x="49856" y="44456"/>
                      </a:cubicBezTo>
                      <a:cubicBezTo>
                        <a:pt x="48751" y="43206"/>
                        <a:pt x="45232" y="39605"/>
                        <a:pt x="39297" y="33654"/>
                      </a:cubicBezTo>
                      <a:cubicBezTo>
                        <a:pt x="33377" y="27703"/>
                        <a:pt x="25013" y="19381"/>
                        <a:pt x="14206" y="8688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82" name="Freihandform: Form 81">
                  <a:extLst>
                    <a:ext uri="{FF2B5EF4-FFF2-40B4-BE49-F238E27FC236}">
                      <a16:creationId xmlns:a16="http://schemas.microsoft.com/office/drawing/2014/main" id="{C599AB05-9A4A-6330-33C3-665DA46E1091}"/>
                    </a:ext>
                  </a:extLst>
                </p:cNvPr>
                <p:cNvSpPr/>
                <p:nvPr/>
              </p:nvSpPr>
              <p:spPr>
                <a:xfrm flipV="1">
                  <a:off x="1583894" y="2637009"/>
                  <a:ext cx="14022" cy="16368"/>
                </a:xfrm>
                <a:custGeom>
                  <a:avLst/>
                  <a:gdLst>
                    <a:gd name="connsiteX0" fmla="*/ -976 w 14022"/>
                    <a:gd name="connsiteY0" fmla="*/ 16093 h 16368"/>
                    <a:gd name="connsiteX1" fmla="*/ 13046 w 14022"/>
                    <a:gd name="connsiteY1" fmla="*/ 16093 h 16368"/>
                    <a:gd name="connsiteX2" fmla="*/ 13046 w 14022"/>
                    <a:gd name="connsiteY2" fmla="*/ -276 h 16368"/>
                    <a:gd name="connsiteX3" fmla="*/ -976 w 14022"/>
                    <a:gd name="connsiteY3" fmla="*/ -276 h 16368"/>
                    <a:gd name="connsiteX4" fmla="*/ -976 w 14022"/>
                    <a:gd name="connsiteY4" fmla="*/ 16093 h 1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" h="16368">
                      <a:moveTo>
                        <a:pt x="-976" y="16093"/>
                      </a:moveTo>
                      <a:lnTo>
                        <a:pt x="13046" y="16093"/>
                      </a:lnTo>
                      <a:lnTo>
                        <a:pt x="13046" y="-276"/>
                      </a:lnTo>
                      <a:lnTo>
                        <a:pt x="-976" y="-276"/>
                      </a:lnTo>
                      <a:lnTo>
                        <a:pt x="-976" y="160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83" name="Freihandform: Form 82">
                  <a:extLst>
                    <a:ext uri="{FF2B5EF4-FFF2-40B4-BE49-F238E27FC236}">
                      <a16:creationId xmlns:a16="http://schemas.microsoft.com/office/drawing/2014/main" id="{95AA2B07-758A-1851-BE39-8FC22BEF36DD}"/>
                    </a:ext>
                  </a:extLst>
                </p:cNvPr>
                <p:cNvSpPr/>
                <p:nvPr/>
              </p:nvSpPr>
              <p:spPr>
                <a:xfrm flipV="1">
                  <a:off x="1623080" y="2557184"/>
                  <a:ext cx="64140" cy="98069"/>
                </a:xfrm>
                <a:custGeom>
                  <a:avLst/>
                  <a:gdLst>
                    <a:gd name="connsiteX0" fmla="*/ 2227 w 64140"/>
                    <a:gd name="connsiteY0" fmla="*/ 95898 h 98069"/>
                    <a:gd name="connsiteX1" fmla="*/ 54874 w 64140"/>
                    <a:gd name="connsiteY1" fmla="*/ 95898 h 98069"/>
                    <a:gd name="connsiteX2" fmla="*/ 54874 w 64140"/>
                    <a:gd name="connsiteY2" fmla="*/ 84931 h 98069"/>
                    <a:gd name="connsiteX3" fmla="*/ 14507 w 64140"/>
                    <a:gd name="connsiteY3" fmla="*/ 84931 h 98069"/>
                    <a:gd name="connsiteX4" fmla="*/ 14507 w 64140"/>
                    <a:gd name="connsiteY4" fmla="*/ 61367 h 98069"/>
                    <a:gd name="connsiteX5" fmla="*/ 20328 w 64140"/>
                    <a:gd name="connsiteY5" fmla="*/ 62810 h 98069"/>
                    <a:gd name="connsiteX6" fmla="*/ 26192 w 64140"/>
                    <a:gd name="connsiteY6" fmla="*/ 63284 h 98069"/>
                    <a:gd name="connsiteX7" fmla="*/ 52473 w 64140"/>
                    <a:gd name="connsiteY7" fmla="*/ 54460 h 98069"/>
                    <a:gd name="connsiteX8" fmla="*/ 62182 w 64140"/>
                    <a:gd name="connsiteY8" fmla="*/ 30567 h 98069"/>
                    <a:gd name="connsiteX9" fmla="*/ 52218 w 64140"/>
                    <a:gd name="connsiteY9" fmla="*/ 6425 h 98069"/>
                    <a:gd name="connsiteX10" fmla="*/ 24131 w 64140"/>
                    <a:gd name="connsiteY10" fmla="*/ -2171 h 98069"/>
                    <a:gd name="connsiteX11" fmla="*/ 11405 w 64140"/>
                    <a:gd name="connsiteY11" fmla="*/ -1141 h 98069"/>
                    <a:gd name="connsiteX12" fmla="*/ -1959 w 64140"/>
                    <a:gd name="connsiteY12" fmla="*/ 1952 h 98069"/>
                    <a:gd name="connsiteX13" fmla="*/ -1959 w 64140"/>
                    <a:gd name="connsiteY13" fmla="*/ 15043 h 98069"/>
                    <a:gd name="connsiteX14" fmla="*/ 10385 w 64140"/>
                    <a:gd name="connsiteY14" fmla="*/ 10342 h 98069"/>
                    <a:gd name="connsiteX15" fmla="*/ 23855 w 64140"/>
                    <a:gd name="connsiteY15" fmla="*/ 8796 h 98069"/>
                    <a:gd name="connsiteX16" fmla="*/ 42041 w 64140"/>
                    <a:gd name="connsiteY16" fmla="*/ 14651 h 98069"/>
                    <a:gd name="connsiteX17" fmla="*/ 48755 w 64140"/>
                    <a:gd name="connsiteY17" fmla="*/ 30567 h 98069"/>
                    <a:gd name="connsiteX18" fmla="*/ 42041 w 64140"/>
                    <a:gd name="connsiteY18" fmla="*/ 46461 h 98069"/>
                    <a:gd name="connsiteX19" fmla="*/ 23855 w 64140"/>
                    <a:gd name="connsiteY19" fmla="*/ 52337 h 98069"/>
                    <a:gd name="connsiteX20" fmla="*/ 13126 w 64140"/>
                    <a:gd name="connsiteY20" fmla="*/ 51182 h 98069"/>
                    <a:gd name="connsiteX21" fmla="*/ 2227 w 64140"/>
                    <a:gd name="connsiteY21" fmla="*/ 47575 h 98069"/>
                    <a:gd name="connsiteX22" fmla="*/ 2227 w 64140"/>
                    <a:gd name="connsiteY22" fmla="*/ 95898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27" y="95898"/>
                      </a:moveTo>
                      <a:lnTo>
                        <a:pt x="54874" y="95898"/>
                      </a:lnTo>
                      <a:lnTo>
                        <a:pt x="54874" y="84931"/>
                      </a:lnTo>
                      <a:lnTo>
                        <a:pt x="14507" y="84931"/>
                      </a:lnTo>
                      <a:lnTo>
                        <a:pt x="14507" y="61367"/>
                      </a:lnTo>
                      <a:cubicBezTo>
                        <a:pt x="16447" y="62013"/>
                        <a:pt x="18388" y="62494"/>
                        <a:pt x="20328" y="62810"/>
                      </a:cubicBezTo>
                      <a:cubicBezTo>
                        <a:pt x="22283" y="63126"/>
                        <a:pt x="24237" y="63284"/>
                        <a:pt x="26192" y="63284"/>
                      </a:cubicBezTo>
                      <a:cubicBezTo>
                        <a:pt x="37254" y="63284"/>
                        <a:pt x="46014" y="60343"/>
                        <a:pt x="52473" y="54460"/>
                      </a:cubicBezTo>
                      <a:cubicBezTo>
                        <a:pt x="58946" y="48578"/>
                        <a:pt x="62182" y="40613"/>
                        <a:pt x="62182" y="30567"/>
                      </a:cubicBezTo>
                      <a:cubicBezTo>
                        <a:pt x="62182" y="20217"/>
                        <a:pt x="58861" y="12170"/>
                        <a:pt x="52218" y="6425"/>
                      </a:cubicBezTo>
                      <a:cubicBezTo>
                        <a:pt x="45575" y="694"/>
                        <a:pt x="36213" y="-2171"/>
                        <a:pt x="24131" y="-2171"/>
                      </a:cubicBezTo>
                      <a:cubicBezTo>
                        <a:pt x="19967" y="-2171"/>
                        <a:pt x="15725" y="-1828"/>
                        <a:pt x="11405" y="-1141"/>
                      </a:cubicBezTo>
                      <a:cubicBezTo>
                        <a:pt x="7099" y="-453"/>
                        <a:pt x="2644" y="577"/>
                        <a:pt x="-1959" y="1952"/>
                      </a:cubicBezTo>
                      <a:lnTo>
                        <a:pt x="-1959" y="15043"/>
                      </a:lnTo>
                      <a:cubicBezTo>
                        <a:pt x="2021" y="12940"/>
                        <a:pt x="6136" y="11373"/>
                        <a:pt x="10385" y="10342"/>
                      </a:cubicBezTo>
                      <a:cubicBezTo>
                        <a:pt x="14634" y="9312"/>
                        <a:pt x="19124" y="8796"/>
                        <a:pt x="23855" y="8796"/>
                      </a:cubicBezTo>
                      <a:cubicBezTo>
                        <a:pt x="31518" y="8796"/>
                        <a:pt x="37580" y="10748"/>
                        <a:pt x="42041" y="14651"/>
                      </a:cubicBezTo>
                      <a:cubicBezTo>
                        <a:pt x="46517" y="18554"/>
                        <a:pt x="48755" y="23860"/>
                        <a:pt x="48755" y="30567"/>
                      </a:cubicBezTo>
                      <a:cubicBezTo>
                        <a:pt x="48755" y="37260"/>
                        <a:pt x="46517" y="42558"/>
                        <a:pt x="42041" y="46461"/>
                      </a:cubicBezTo>
                      <a:cubicBezTo>
                        <a:pt x="37580" y="50378"/>
                        <a:pt x="31518" y="52337"/>
                        <a:pt x="23855" y="52337"/>
                      </a:cubicBezTo>
                      <a:cubicBezTo>
                        <a:pt x="20271" y="52337"/>
                        <a:pt x="16695" y="51952"/>
                        <a:pt x="13126" y="51182"/>
                      </a:cubicBezTo>
                      <a:cubicBezTo>
                        <a:pt x="9571" y="50413"/>
                        <a:pt x="5938" y="49210"/>
                        <a:pt x="2227" y="47575"/>
                      </a:cubicBezTo>
                      <a:lnTo>
                        <a:pt x="2227" y="958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84" name="Content Placeholder 3">
              <a:extLst>
                <a:ext uri="{FF2B5EF4-FFF2-40B4-BE49-F238E27FC236}">
                  <a16:creationId xmlns:a16="http://schemas.microsoft.com/office/drawing/2014/main" id="{140AA2C3-60FD-E442-BA12-FE004A29152A}"/>
                </a:ext>
              </a:extLst>
            </p:cNvPr>
            <p:cNvGrpSpPr/>
            <p:nvPr/>
          </p:nvGrpSpPr>
          <p:grpSpPr>
            <a:xfrm>
              <a:off x="1493348" y="2183341"/>
              <a:ext cx="6339026" cy="99801"/>
              <a:chOff x="1493348" y="2183341"/>
              <a:chExt cx="6339026" cy="99801"/>
            </a:xfrm>
          </p:grpSpPr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F9BFB18F-3BD2-41D0-5716-D7634FE40C09}"/>
                  </a:ext>
                </a:extLst>
              </p:cNvPr>
              <p:cNvSpPr/>
              <p:nvPr/>
            </p:nvSpPr>
            <p:spPr>
              <a:xfrm>
                <a:off x="1762546" y="2231139"/>
                <a:ext cx="6069828" cy="8796"/>
              </a:xfrm>
              <a:custGeom>
                <a:avLst/>
                <a:gdLst>
                  <a:gd name="connsiteX0" fmla="*/ 0 w 6069828"/>
                  <a:gd name="connsiteY0" fmla="*/ 0 h 8796"/>
                  <a:gd name="connsiteX1" fmla="*/ 6069829 w 6069828"/>
                  <a:gd name="connsiteY1" fmla="*/ 0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69828" h="8796">
                    <a:moveTo>
                      <a:pt x="0" y="0"/>
                    </a:moveTo>
                    <a:lnTo>
                      <a:pt x="6069829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F962113A-5DB7-6205-27C5-410EF03173FC}"/>
                  </a:ext>
                </a:extLst>
              </p:cNvPr>
              <p:cNvSpPr/>
              <p:nvPr/>
            </p:nvSpPr>
            <p:spPr>
              <a:xfrm>
                <a:off x="1730819" y="2231139"/>
                <a:ext cx="31726" cy="8796"/>
              </a:xfrm>
              <a:custGeom>
                <a:avLst/>
                <a:gdLst>
                  <a:gd name="connsiteX0" fmla="*/ 31784 w 31726"/>
                  <a:gd name="connsiteY0" fmla="*/ 73 h 8796"/>
                  <a:gd name="connsiteX1" fmla="*/ 57 w 31726"/>
                  <a:gd name="connsiteY1" fmla="*/ 73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26" h="8796">
                    <a:moveTo>
                      <a:pt x="31784" y="73"/>
                    </a:moveTo>
                    <a:lnTo>
                      <a:pt x="57" y="73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87" name="Content Placeholder 3">
                <a:extLst>
                  <a:ext uri="{FF2B5EF4-FFF2-40B4-BE49-F238E27FC236}">
                    <a16:creationId xmlns:a16="http://schemas.microsoft.com/office/drawing/2014/main" id="{0BB88B0F-3A13-EE69-B954-98E31B5F2555}"/>
                  </a:ext>
                </a:extLst>
              </p:cNvPr>
              <p:cNvGrpSpPr/>
              <p:nvPr/>
            </p:nvGrpSpPr>
            <p:grpSpPr>
              <a:xfrm>
                <a:off x="1493348" y="2183341"/>
                <a:ext cx="196719" cy="99801"/>
                <a:chOff x="1493348" y="2183341"/>
                <a:chExt cx="196719" cy="99801"/>
              </a:xfrm>
              <a:solidFill>
                <a:srgbClr val="000000"/>
              </a:solidFill>
            </p:grpSpPr>
            <p:sp>
              <p:nvSpPr>
                <p:cNvPr id="88" name="Freihandform: Form 87">
                  <a:extLst>
                    <a:ext uri="{FF2B5EF4-FFF2-40B4-BE49-F238E27FC236}">
                      <a16:creationId xmlns:a16="http://schemas.microsoft.com/office/drawing/2014/main" id="{FF3ADC83-B7EB-6617-4208-0B00F955A7B6}"/>
                    </a:ext>
                  </a:extLst>
                </p:cNvPr>
                <p:cNvSpPr/>
                <p:nvPr/>
              </p:nvSpPr>
              <p:spPr>
                <a:xfrm flipV="1">
                  <a:off x="1493348" y="2185072"/>
                  <a:ext cx="64140" cy="98069"/>
                </a:xfrm>
                <a:custGeom>
                  <a:avLst/>
                  <a:gdLst>
                    <a:gd name="connsiteX0" fmla="*/ 2212 w 64140"/>
                    <a:gd name="connsiteY0" fmla="*/ 95856 h 98069"/>
                    <a:gd name="connsiteX1" fmla="*/ 54859 w 64140"/>
                    <a:gd name="connsiteY1" fmla="*/ 95856 h 98069"/>
                    <a:gd name="connsiteX2" fmla="*/ 54859 w 64140"/>
                    <a:gd name="connsiteY2" fmla="*/ 84888 h 98069"/>
                    <a:gd name="connsiteX3" fmla="*/ 14492 w 64140"/>
                    <a:gd name="connsiteY3" fmla="*/ 84888 h 98069"/>
                    <a:gd name="connsiteX4" fmla="*/ 14492 w 64140"/>
                    <a:gd name="connsiteY4" fmla="*/ 61324 h 98069"/>
                    <a:gd name="connsiteX5" fmla="*/ 20314 w 64140"/>
                    <a:gd name="connsiteY5" fmla="*/ 62767 h 98069"/>
                    <a:gd name="connsiteX6" fmla="*/ 26178 w 64140"/>
                    <a:gd name="connsiteY6" fmla="*/ 63242 h 98069"/>
                    <a:gd name="connsiteX7" fmla="*/ 52459 w 64140"/>
                    <a:gd name="connsiteY7" fmla="*/ 54418 h 98069"/>
                    <a:gd name="connsiteX8" fmla="*/ 62168 w 64140"/>
                    <a:gd name="connsiteY8" fmla="*/ 30524 h 98069"/>
                    <a:gd name="connsiteX9" fmla="*/ 52204 w 64140"/>
                    <a:gd name="connsiteY9" fmla="*/ 6383 h 98069"/>
                    <a:gd name="connsiteX10" fmla="*/ 24117 w 64140"/>
                    <a:gd name="connsiteY10" fmla="*/ -2214 h 98069"/>
                    <a:gd name="connsiteX11" fmla="*/ 11390 w 64140"/>
                    <a:gd name="connsiteY11" fmla="*/ -1183 h 98069"/>
                    <a:gd name="connsiteX12" fmla="*/ -1973 w 64140"/>
                    <a:gd name="connsiteY12" fmla="*/ 1909 h 98069"/>
                    <a:gd name="connsiteX13" fmla="*/ -1973 w 64140"/>
                    <a:gd name="connsiteY13" fmla="*/ 15001 h 98069"/>
                    <a:gd name="connsiteX14" fmla="*/ 10371 w 64140"/>
                    <a:gd name="connsiteY14" fmla="*/ 10300 h 98069"/>
                    <a:gd name="connsiteX15" fmla="*/ 23841 w 64140"/>
                    <a:gd name="connsiteY15" fmla="*/ 8754 h 98069"/>
                    <a:gd name="connsiteX16" fmla="*/ 42027 w 64140"/>
                    <a:gd name="connsiteY16" fmla="*/ 14609 h 98069"/>
                    <a:gd name="connsiteX17" fmla="*/ 48741 w 64140"/>
                    <a:gd name="connsiteY17" fmla="*/ 30524 h 98069"/>
                    <a:gd name="connsiteX18" fmla="*/ 42027 w 64140"/>
                    <a:gd name="connsiteY18" fmla="*/ 46419 h 98069"/>
                    <a:gd name="connsiteX19" fmla="*/ 23841 w 64140"/>
                    <a:gd name="connsiteY19" fmla="*/ 52295 h 98069"/>
                    <a:gd name="connsiteX20" fmla="*/ 13111 w 64140"/>
                    <a:gd name="connsiteY20" fmla="*/ 51140 h 98069"/>
                    <a:gd name="connsiteX21" fmla="*/ 2212 w 64140"/>
                    <a:gd name="connsiteY21" fmla="*/ 47532 h 98069"/>
                    <a:gd name="connsiteX22" fmla="*/ 2212 w 64140"/>
                    <a:gd name="connsiteY22" fmla="*/ 95856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12" y="95856"/>
                      </a:moveTo>
                      <a:lnTo>
                        <a:pt x="54859" y="95856"/>
                      </a:lnTo>
                      <a:lnTo>
                        <a:pt x="54859" y="84888"/>
                      </a:lnTo>
                      <a:lnTo>
                        <a:pt x="14492" y="84888"/>
                      </a:lnTo>
                      <a:lnTo>
                        <a:pt x="14492" y="61324"/>
                      </a:lnTo>
                      <a:cubicBezTo>
                        <a:pt x="16433" y="61970"/>
                        <a:pt x="18373" y="62451"/>
                        <a:pt x="20314" y="62767"/>
                      </a:cubicBezTo>
                      <a:cubicBezTo>
                        <a:pt x="22268" y="63084"/>
                        <a:pt x="24223" y="63242"/>
                        <a:pt x="26178" y="63242"/>
                      </a:cubicBezTo>
                      <a:cubicBezTo>
                        <a:pt x="37240" y="63242"/>
                        <a:pt x="46000" y="60300"/>
                        <a:pt x="52459" y="54418"/>
                      </a:cubicBezTo>
                      <a:cubicBezTo>
                        <a:pt x="58931" y="48536"/>
                        <a:pt x="62168" y="40571"/>
                        <a:pt x="62168" y="30524"/>
                      </a:cubicBezTo>
                      <a:cubicBezTo>
                        <a:pt x="62168" y="20175"/>
                        <a:pt x="58847" y="12128"/>
                        <a:pt x="52204" y="6383"/>
                      </a:cubicBezTo>
                      <a:cubicBezTo>
                        <a:pt x="45561" y="652"/>
                        <a:pt x="36199" y="-2214"/>
                        <a:pt x="24117" y="-2214"/>
                      </a:cubicBezTo>
                      <a:cubicBezTo>
                        <a:pt x="19953" y="-2214"/>
                        <a:pt x="15710" y="-1870"/>
                        <a:pt x="11390" y="-1183"/>
                      </a:cubicBezTo>
                      <a:cubicBezTo>
                        <a:pt x="7085" y="-496"/>
                        <a:pt x="2630" y="535"/>
                        <a:pt x="-1973" y="1909"/>
                      </a:cubicBezTo>
                      <a:lnTo>
                        <a:pt x="-1973" y="15001"/>
                      </a:lnTo>
                      <a:cubicBezTo>
                        <a:pt x="2007" y="12898"/>
                        <a:pt x="6122" y="11331"/>
                        <a:pt x="10371" y="10300"/>
                      </a:cubicBezTo>
                      <a:cubicBezTo>
                        <a:pt x="14620" y="9269"/>
                        <a:pt x="19110" y="8754"/>
                        <a:pt x="23841" y="8754"/>
                      </a:cubicBezTo>
                      <a:cubicBezTo>
                        <a:pt x="31503" y="8754"/>
                        <a:pt x="37565" y="10706"/>
                        <a:pt x="42027" y="14609"/>
                      </a:cubicBezTo>
                      <a:cubicBezTo>
                        <a:pt x="46503" y="18512"/>
                        <a:pt x="48741" y="23817"/>
                        <a:pt x="48741" y="30524"/>
                      </a:cubicBezTo>
                      <a:cubicBezTo>
                        <a:pt x="48741" y="37218"/>
                        <a:pt x="46503" y="42516"/>
                        <a:pt x="42027" y="46419"/>
                      </a:cubicBezTo>
                      <a:cubicBezTo>
                        <a:pt x="37565" y="50336"/>
                        <a:pt x="31503" y="52295"/>
                        <a:pt x="23841" y="52295"/>
                      </a:cubicBezTo>
                      <a:cubicBezTo>
                        <a:pt x="20257" y="52295"/>
                        <a:pt x="16681" y="51910"/>
                        <a:pt x="13111" y="51140"/>
                      </a:cubicBezTo>
                      <a:cubicBezTo>
                        <a:pt x="9556" y="50371"/>
                        <a:pt x="5923" y="49168"/>
                        <a:pt x="2212" y="47532"/>
                      </a:cubicBezTo>
                      <a:lnTo>
                        <a:pt x="2212" y="958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89" name="Freihandform: Form 88">
                  <a:extLst>
                    <a:ext uri="{FF2B5EF4-FFF2-40B4-BE49-F238E27FC236}">
                      <a16:creationId xmlns:a16="http://schemas.microsoft.com/office/drawing/2014/main" id="{F3ECE527-5BD8-E928-96D8-8CD5A2743624}"/>
                    </a:ext>
                  </a:extLst>
                </p:cNvPr>
                <p:cNvSpPr/>
                <p:nvPr/>
              </p:nvSpPr>
              <p:spPr>
                <a:xfrm flipV="1">
                  <a:off x="1583894" y="2264897"/>
                  <a:ext cx="14022" cy="16368"/>
                </a:xfrm>
                <a:custGeom>
                  <a:avLst/>
                  <a:gdLst>
                    <a:gd name="connsiteX0" fmla="*/ -976 w 14022"/>
                    <a:gd name="connsiteY0" fmla="*/ 16050 h 16368"/>
                    <a:gd name="connsiteX1" fmla="*/ 13046 w 14022"/>
                    <a:gd name="connsiteY1" fmla="*/ 16050 h 16368"/>
                    <a:gd name="connsiteX2" fmla="*/ 13046 w 14022"/>
                    <a:gd name="connsiteY2" fmla="*/ -319 h 16368"/>
                    <a:gd name="connsiteX3" fmla="*/ -976 w 14022"/>
                    <a:gd name="connsiteY3" fmla="*/ -319 h 16368"/>
                    <a:gd name="connsiteX4" fmla="*/ -976 w 14022"/>
                    <a:gd name="connsiteY4" fmla="*/ 16050 h 1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" h="16368">
                      <a:moveTo>
                        <a:pt x="-976" y="16050"/>
                      </a:moveTo>
                      <a:lnTo>
                        <a:pt x="13046" y="16050"/>
                      </a:lnTo>
                      <a:lnTo>
                        <a:pt x="13046" y="-319"/>
                      </a:lnTo>
                      <a:lnTo>
                        <a:pt x="-976" y="-319"/>
                      </a:lnTo>
                      <a:lnTo>
                        <a:pt x="-976" y="160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90" name="Freihandform: Form 89">
                  <a:extLst>
                    <a:ext uri="{FF2B5EF4-FFF2-40B4-BE49-F238E27FC236}">
                      <a16:creationId xmlns:a16="http://schemas.microsoft.com/office/drawing/2014/main" id="{8503A8A5-0FDC-D59B-8AA1-E20304549A03}"/>
                    </a:ext>
                  </a:extLst>
                </p:cNvPr>
                <p:cNvSpPr/>
                <p:nvPr/>
              </p:nvSpPr>
              <p:spPr>
                <a:xfrm flipV="1">
                  <a:off x="1621550" y="2183341"/>
                  <a:ext cx="68517" cy="99801"/>
                </a:xfrm>
                <a:custGeom>
                  <a:avLst/>
                  <a:gdLst>
                    <a:gd name="connsiteX0" fmla="*/ 32258 w 68517"/>
                    <a:gd name="connsiteY0" fmla="*/ 87238 h 99801"/>
                    <a:gd name="connsiteX1" fmla="*/ 16685 w 68517"/>
                    <a:gd name="connsiteY1" fmla="*/ 77342 h 99801"/>
                    <a:gd name="connsiteX2" fmla="*/ 11480 w 68517"/>
                    <a:gd name="connsiteY2" fmla="*/ 47614 h 99801"/>
                    <a:gd name="connsiteX3" fmla="*/ 16685 w 68517"/>
                    <a:gd name="connsiteY3" fmla="*/ 17948 h 99801"/>
                    <a:gd name="connsiteX4" fmla="*/ 32258 w 68517"/>
                    <a:gd name="connsiteY4" fmla="*/ 8052 h 99801"/>
                    <a:gd name="connsiteX5" fmla="*/ 47895 w 68517"/>
                    <a:gd name="connsiteY5" fmla="*/ 17948 h 99801"/>
                    <a:gd name="connsiteX6" fmla="*/ 53122 w 68517"/>
                    <a:gd name="connsiteY6" fmla="*/ 47614 h 99801"/>
                    <a:gd name="connsiteX7" fmla="*/ 47895 w 68517"/>
                    <a:gd name="connsiteY7" fmla="*/ 77342 h 99801"/>
                    <a:gd name="connsiteX8" fmla="*/ 32258 w 68517"/>
                    <a:gd name="connsiteY8" fmla="*/ 87238 h 99801"/>
                    <a:gd name="connsiteX9" fmla="*/ 32258 w 68517"/>
                    <a:gd name="connsiteY9" fmla="*/ 97546 h 99801"/>
                    <a:gd name="connsiteX10" fmla="*/ 57732 w 68517"/>
                    <a:gd name="connsiteY10" fmla="*/ 84743 h 99801"/>
                    <a:gd name="connsiteX11" fmla="*/ 66528 w 68517"/>
                    <a:gd name="connsiteY11" fmla="*/ 47614 h 99801"/>
                    <a:gd name="connsiteX12" fmla="*/ 57732 w 68517"/>
                    <a:gd name="connsiteY12" fmla="*/ 10526 h 99801"/>
                    <a:gd name="connsiteX13" fmla="*/ 32258 w 68517"/>
                    <a:gd name="connsiteY13" fmla="*/ -2256 h 99801"/>
                    <a:gd name="connsiteX14" fmla="*/ 6806 w 68517"/>
                    <a:gd name="connsiteY14" fmla="*/ 10526 h 99801"/>
                    <a:gd name="connsiteX15" fmla="*/ -1990 w 68517"/>
                    <a:gd name="connsiteY15" fmla="*/ 47614 h 99801"/>
                    <a:gd name="connsiteX16" fmla="*/ 6806 w 68517"/>
                    <a:gd name="connsiteY16" fmla="*/ 84743 h 99801"/>
                    <a:gd name="connsiteX17" fmla="*/ 32258 w 68517"/>
                    <a:gd name="connsiteY17" fmla="*/ 97546 h 99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8517" h="99801">
                      <a:moveTo>
                        <a:pt x="32258" y="87238"/>
                      </a:moveTo>
                      <a:cubicBezTo>
                        <a:pt x="25361" y="87238"/>
                        <a:pt x="20170" y="83939"/>
                        <a:pt x="16685" y="77342"/>
                      </a:cubicBezTo>
                      <a:cubicBezTo>
                        <a:pt x="13215" y="70759"/>
                        <a:pt x="11480" y="60849"/>
                        <a:pt x="11480" y="47614"/>
                      </a:cubicBezTo>
                      <a:cubicBezTo>
                        <a:pt x="11480" y="34434"/>
                        <a:pt x="13215" y="24545"/>
                        <a:pt x="16685" y="17948"/>
                      </a:cubicBezTo>
                      <a:cubicBezTo>
                        <a:pt x="20170" y="11351"/>
                        <a:pt x="25361" y="8052"/>
                        <a:pt x="32258" y="8052"/>
                      </a:cubicBezTo>
                      <a:cubicBezTo>
                        <a:pt x="39213" y="8052"/>
                        <a:pt x="44425" y="11351"/>
                        <a:pt x="47895" y="17948"/>
                      </a:cubicBezTo>
                      <a:cubicBezTo>
                        <a:pt x="51380" y="24545"/>
                        <a:pt x="53122" y="34434"/>
                        <a:pt x="53122" y="47614"/>
                      </a:cubicBezTo>
                      <a:cubicBezTo>
                        <a:pt x="53122" y="60849"/>
                        <a:pt x="51380" y="70759"/>
                        <a:pt x="47895" y="77342"/>
                      </a:cubicBezTo>
                      <a:cubicBezTo>
                        <a:pt x="44425" y="83939"/>
                        <a:pt x="39213" y="87238"/>
                        <a:pt x="32258" y="87238"/>
                      </a:cubicBezTo>
                      <a:close/>
                      <a:moveTo>
                        <a:pt x="32258" y="97546"/>
                      </a:moveTo>
                      <a:cubicBezTo>
                        <a:pt x="43377" y="97546"/>
                        <a:pt x="51868" y="93278"/>
                        <a:pt x="57732" y="84743"/>
                      </a:cubicBezTo>
                      <a:cubicBezTo>
                        <a:pt x="63596" y="76222"/>
                        <a:pt x="66528" y="63845"/>
                        <a:pt x="66528" y="47614"/>
                      </a:cubicBezTo>
                      <a:cubicBezTo>
                        <a:pt x="66528" y="31424"/>
                        <a:pt x="63596" y="19061"/>
                        <a:pt x="57732" y="10526"/>
                      </a:cubicBezTo>
                      <a:cubicBezTo>
                        <a:pt x="51868" y="2005"/>
                        <a:pt x="43377" y="-2256"/>
                        <a:pt x="32258" y="-2256"/>
                      </a:cubicBezTo>
                      <a:cubicBezTo>
                        <a:pt x="21154" y="-2256"/>
                        <a:pt x="12670" y="2005"/>
                        <a:pt x="6806" y="10526"/>
                      </a:cubicBezTo>
                      <a:cubicBezTo>
                        <a:pt x="942" y="19061"/>
                        <a:pt x="-1990" y="31424"/>
                        <a:pt x="-1990" y="47614"/>
                      </a:cubicBezTo>
                      <a:cubicBezTo>
                        <a:pt x="-1990" y="63845"/>
                        <a:pt x="942" y="76222"/>
                        <a:pt x="6806" y="84743"/>
                      </a:cubicBezTo>
                      <a:cubicBezTo>
                        <a:pt x="12670" y="93278"/>
                        <a:pt x="21154" y="97546"/>
                        <a:pt x="32258" y="9754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91" name="Content Placeholder 3">
              <a:extLst>
                <a:ext uri="{FF2B5EF4-FFF2-40B4-BE49-F238E27FC236}">
                  <a16:creationId xmlns:a16="http://schemas.microsoft.com/office/drawing/2014/main" id="{D13064DD-6984-2466-CFF7-A5334056F3FF}"/>
                </a:ext>
              </a:extLst>
            </p:cNvPr>
            <p:cNvGrpSpPr/>
            <p:nvPr/>
          </p:nvGrpSpPr>
          <p:grpSpPr>
            <a:xfrm>
              <a:off x="1494006" y="1812957"/>
              <a:ext cx="6338368" cy="98069"/>
              <a:chOff x="1494006" y="1812957"/>
              <a:chExt cx="6338368" cy="9806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14F8F2E4-996D-3C41-1734-68C401106D5F}"/>
                  </a:ext>
                </a:extLst>
              </p:cNvPr>
              <p:cNvSpPr/>
              <p:nvPr/>
            </p:nvSpPr>
            <p:spPr>
              <a:xfrm>
                <a:off x="1762546" y="1859023"/>
                <a:ext cx="6069828" cy="8796"/>
              </a:xfrm>
              <a:custGeom>
                <a:avLst/>
                <a:gdLst>
                  <a:gd name="connsiteX0" fmla="*/ 0 w 6069828"/>
                  <a:gd name="connsiteY0" fmla="*/ 0 h 8796"/>
                  <a:gd name="connsiteX1" fmla="*/ 6069829 w 6069828"/>
                  <a:gd name="connsiteY1" fmla="*/ 0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069828" h="8796">
                    <a:moveTo>
                      <a:pt x="0" y="0"/>
                    </a:moveTo>
                    <a:lnTo>
                      <a:pt x="6069829" y="0"/>
                    </a:lnTo>
                  </a:path>
                </a:pathLst>
              </a:custGeom>
              <a:noFill/>
              <a:ln w="7246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CBD7F74D-A6F5-1A28-5509-048CA3D5C788}"/>
                  </a:ext>
                </a:extLst>
              </p:cNvPr>
              <p:cNvSpPr/>
              <p:nvPr/>
            </p:nvSpPr>
            <p:spPr>
              <a:xfrm>
                <a:off x="1730819" y="1859023"/>
                <a:ext cx="31726" cy="8796"/>
              </a:xfrm>
              <a:custGeom>
                <a:avLst/>
                <a:gdLst>
                  <a:gd name="connsiteX0" fmla="*/ 31784 w 31726"/>
                  <a:gd name="connsiteY0" fmla="*/ 31 h 8796"/>
                  <a:gd name="connsiteX1" fmla="*/ 57 w 31726"/>
                  <a:gd name="connsiteY1" fmla="*/ 31 h 8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1726" h="8796">
                    <a:moveTo>
                      <a:pt x="31784" y="31"/>
                    </a:moveTo>
                    <a:lnTo>
                      <a:pt x="57" y="31"/>
                    </a:lnTo>
                  </a:path>
                </a:pathLst>
              </a:custGeom>
              <a:solidFill>
                <a:srgbClr val="000000"/>
              </a:solidFill>
              <a:ln w="7246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grpSp>
            <p:nvGrpSpPr>
              <p:cNvPr id="94" name="Content Placeholder 3">
                <a:extLst>
                  <a:ext uri="{FF2B5EF4-FFF2-40B4-BE49-F238E27FC236}">
                    <a16:creationId xmlns:a16="http://schemas.microsoft.com/office/drawing/2014/main" id="{51648A0B-806A-1B2B-66F5-7915D5539C77}"/>
                  </a:ext>
                </a:extLst>
              </p:cNvPr>
              <p:cNvGrpSpPr/>
              <p:nvPr/>
            </p:nvGrpSpPr>
            <p:grpSpPr>
              <a:xfrm>
                <a:off x="1494006" y="1812957"/>
                <a:ext cx="193214" cy="98069"/>
                <a:chOff x="1494006" y="1812957"/>
                <a:chExt cx="193214" cy="98069"/>
              </a:xfrm>
              <a:solidFill>
                <a:srgbClr val="000000"/>
              </a:solidFill>
            </p:grpSpPr>
            <p:sp>
              <p:nvSpPr>
                <p:cNvPr id="95" name="Freihandform: Form 94">
                  <a:extLst>
                    <a:ext uri="{FF2B5EF4-FFF2-40B4-BE49-F238E27FC236}">
                      <a16:creationId xmlns:a16="http://schemas.microsoft.com/office/drawing/2014/main" id="{407BD9E9-9618-3283-12C2-003C00F5D244}"/>
                    </a:ext>
                  </a:extLst>
                </p:cNvPr>
                <p:cNvSpPr/>
                <p:nvPr/>
              </p:nvSpPr>
              <p:spPr>
                <a:xfrm flipV="1">
                  <a:off x="1494006" y="1812957"/>
                  <a:ext cx="63737" cy="96193"/>
                </a:xfrm>
                <a:custGeom>
                  <a:avLst/>
                  <a:gdLst>
                    <a:gd name="connsiteX0" fmla="*/ -1995 w 63737"/>
                    <a:gd name="connsiteY0" fmla="*/ 93892 h 96193"/>
                    <a:gd name="connsiteX1" fmla="*/ 61743 w 63737"/>
                    <a:gd name="connsiteY1" fmla="*/ 93892 h 96193"/>
                    <a:gd name="connsiteX2" fmla="*/ 61743 w 63737"/>
                    <a:gd name="connsiteY2" fmla="*/ 88346 h 96193"/>
                    <a:gd name="connsiteX3" fmla="*/ 25752 w 63737"/>
                    <a:gd name="connsiteY3" fmla="*/ -2302 h 96193"/>
                    <a:gd name="connsiteX4" fmla="*/ 11751 w 63737"/>
                    <a:gd name="connsiteY4" fmla="*/ -2302 h 96193"/>
                    <a:gd name="connsiteX5" fmla="*/ 45617 w 63737"/>
                    <a:gd name="connsiteY5" fmla="*/ 82924 h 96193"/>
                    <a:gd name="connsiteX6" fmla="*/ -1995 w 63737"/>
                    <a:gd name="connsiteY6" fmla="*/ 82924 h 96193"/>
                    <a:gd name="connsiteX7" fmla="*/ -1995 w 63737"/>
                    <a:gd name="connsiteY7" fmla="*/ 93892 h 961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3737" h="96193">
                      <a:moveTo>
                        <a:pt x="-1995" y="93892"/>
                      </a:moveTo>
                      <a:lnTo>
                        <a:pt x="61743" y="93892"/>
                      </a:lnTo>
                      <a:lnTo>
                        <a:pt x="61743" y="88346"/>
                      </a:lnTo>
                      <a:lnTo>
                        <a:pt x="25752" y="-2302"/>
                      </a:lnTo>
                      <a:lnTo>
                        <a:pt x="11751" y="-2302"/>
                      </a:lnTo>
                      <a:lnTo>
                        <a:pt x="45617" y="82924"/>
                      </a:lnTo>
                      <a:lnTo>
                        <a:pt x="-1995" y="82924"/>
                      </a:lnTo>
                      <a:lnTo>
                        <a:pt x="-1995" y="9389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96" name="Freihandform: Form 95">
                  <a:extLst>
                    <a:ext uri="{FF2B5EF4-FFF2-40B4-BE49-F238E27FC236}">
                      <a16:creationId xmlns:a16="http://schemas.microsoft.com/office/drawing/2014/main" id="{0975C22A-D4CC-D850-D921-72657399D915}"/>
                    </a:ext>
                  </a:extLst>
                </p:cNvPr>
                <p:cNvSpPr/>
                <p:nvPr/>
              </p:nvSpPr>
              <p:spPr>
                <a:xfrm flipV="1">
                  <a:off x="1583894" y="1892781"/>
                  <a:ext cx="14022" cy="16368"/>
                </a:xfrm>
                <a:custGeom>
                  <a:avLst/>
                  <a:gdLst>
                    <a:gd name="connsiteX0" fmla="*/ -976 w 14022"/>
                    <a:gd name="connsiteY0" fmla="*/ 16008 h 16368"/>
                    <a:gd name="connsiteX1" fmla="*/ 13046 w 14022"/>
                    <a:gd name="connsiteY1" fmla="*/ 16008 h 16368"/>
                    <a:gd name="connsiteX2" fmla="*/ 13046 w 14022"/>
                    <a:gd name="connsiteY2" fmla="*/ -361 h 16368"/>
                    <a:gd name="connsiteX3" fmla="*/ -976 w 14022"/>
                    <a:gd name="connsiteY3" fmla="*/ -361 h 16368"/>
                    <a:gd name="connsiteX4" fmla="*/ -976 w 14022"/>
                    <a:gd name="connsiteY4" fmla="*/ 16008 h 16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022" h="16368">
                      <a:moveTo>
                        <a:pt x="-976" y="16008"/>
                      </a:moveTo>
                      <a:lnTo>
                        <a:pt x="13046" y="16008"/>
                      </a:lnTo>
                      <a:lnTo>
                        <a:pt x="13046" y="-361"/>
                      </a:lnTo>
                      <a:lnTo>
                        <a:pt x="-976" y="-361"/>
                      </a:lnTo>
                      <a:lnTo>
                        <a:pt x="-976" y="1600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  <p:sp>
              <p:nvSpPr>
                <p:cNvPr id="97" name="Freihandform: Form 96">
                  <a:extLst>
                    <a:ext uri="{FF2B5EF4-FFF2-40B4-BE49-F238E27FC236}">
                      <a16:creationId xmlns:a16="http://schemas.microsoft.com/office/drawing/2014/main" id="{CDB88C03-4A02-A492-0B2E-1BF123EC6802}"/>
                    </a:ext>
                  </a:extLst>
                </p:cNvPr>
                <p:cNvSpPr/>
                <p:nvPr/>
              </p:nvSpPr>
              <p:spPr>
                <a:xfrm flipV="1">
                  <a:off x="1623080" y="1812957"/>
                  <a:ext cx="64140" cy="98069"/>
                </a:xfrm>
                <a:custGeom>
                  <a:avLst/>
                  <a:gdLst>
                    <a:gd name="connsiteX0" fmla="*/ 2227 w 64140"/>
                    <a:gd name="connsiteY0" fmla="*/ 95814 h 98069"/>
                    <a:gd name="connsiteX1" fmla="*/ 54874 w 64140"/>
                    <a:gd name="connsiteY1" fmla="*/ 95814 h 98069"/>
                    <a:gd name="connsiteX2" fmla="*/ 54874 w 64140"/>
                    <a:gd name="connsiteY2" fmla="*/ 84846 h 98069"/>
                    <a:gd name="connsiteX3" fmla="*/ 14507 w 64140"/>
                    <a:gd name="connsiteY3" fmla="*/ 84846 h 98069"/>
                    <a:gd name="connsiteX4" fmla="*/ 14507 w 64140"/>
                    <a:gd name="connsiteY4" fmla="*/ 61282 h 98069"/>
                    <a:gd name="connsiteX5" fmla="*/ 20328 w 64140"/>
                    <a:gd name="connsiteY5" fmla="*/ 62725 h 98069"/>
                    <a:gd name="connsiteX6" fmla="*/ 26192 w 64140"/>
                    <a:gd name="connsiteY6" fmla="*/ 63199 h 98069"/>
                    <a:gd name="connsiteX7" fmla="*/ 52473 w 64140"/>
                    <a:gd name="connsiteY7" fmla="*/ 54376 h 98069"/>
                    <a:gd name="connsiteX8" fmla="*/ 62182 w 64140"/>
                    <a:gd name="connsiteY8" fmla="*/ 30482 h 98069"/>
                    <a:gd name="connsiteX9" fmla="*/ 52218 w 64140"/>
                    <a:gd name="connsiteY9" fmla="*/ 6341 h 98069"/>
                    <a:gd name="connsiteX10" fmla="*/ 24131 w 64140"/>
                    <a:gd name="connsiteY10" fmla="*/ -2256 h 98069"/>
                    <a:gd name="connsiteX11" fmla="*/ 11405 w 64140"/>
                    <a:gd name="connsiteY11" fmla="*/ -1225 h 98069"/>
                    <a:gd name="connsiteX12" fmla="*/ -1959 w 64140"/>
                    <a:gd name="connsiteY12" fmla="*/ 1867 h 98069"/>
                    <a:gd name="connsiteX13" fmla="*/ -1959 w 64140"/>
                    <a:gd name="connsiteY13" fmla="*/ 14958 h 98069"/>
                    <a:gd name="connsiteX14" fmla="*/ 10385 w 64140"/>
                    <a:gd name="connsiteY14" fmla="*/ 10258 h 98069"/>
                    <a:gd name="connsiteX15" fmla="*/ 23855 w 64140"/>
                    <a:gd name="connsiteY15" fmla="*/ 8712 h 98069"/>
                    <a:gd name="connsiteX16" fmla="*/ 42041 w 64140"/>
                    <a:gd name="connsiteY16" fmla="*/ 14567 h 98069"/>
                    <a:gd name="connsiteX17" fmla="*/ 48755 w 64140"/>
                    <a:gd name="connsiteY17" fmla="*/ 30482 h 98069"/>
                    <a:gd name="connsiteX18" fmla="*/ 42041 w 64140"/>
                    <a:gd name="connsiteY18" fmla="*/ 46377 h 98069"/>
                    <a:gd name="connsiteX19" fmla="*/ 23855 w 64140"/>
                    <a:gd name="connsiteY19" fmla="*/ 52252 h 98069"/>
                    <a:gd name="connsiteX20" fmla="*/ 13126 w 64140"/>
                    <a:gd name="connsiteY20" fmla="*/ 51098 h 98069"/>
                    <a:gd name="connsiteX21" fmla="*/ 2227 w 64140"/>
                    <a:gd name="connsiteY21" fmla="*/ 47490 h 98069"/>
                    <a:gd name="connsiteX22" fmla="*/ 2227 w 64140"/>
                    <a:gd name="connsiteY22" fmla="*/ 95814 h 98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64140" h="98069">
                      <a:moveTo>
                        <a:pt x="2227" y="95814"/>
                      </a:moveTo>
                      <a:lnTo>
                        <a:pt x="54874" y="95814"/>
                      </a:lnTo>
                      <a:lnTo>
                        <a:pt x="54874" y="84846"/>
                      </a:lnTo>
                      <a:lnTo>
                        <a:pt x="14507" y="84846"/>
                      </a:lnTo>
                      <a:lnTo>
                        <a:pt x="14507" y="61282"/>
                      </a:lnTo>
                      <a:cubicBezTo>
                        <a:pt x="16447" y="61928"/>
                        <a:pt x="18388" y="62409"/>
                        <a:pt x="20328" y="62725"/>
                      </a:cubicBezTo>
                      <a:cubicBezTo>
                        <a:pt x="22283" y="63041"/>
                        <a:pt x="24237" y="63199"/>
                        <a:pt x="26192" y="63199"/>
                      </a:cubicBezTo>
                      <a:cubicBezTo>
                        <a:pt x="37254" y="63199"/>
                        <a:pt x="46014" y="60258"/>
                        <a:pt x="52473" y="54376"/>
                      </a:cubicBezTo>
                      <a:cubicBezTo>
                        <a:pt x="58946" y="48493"/>
                        <a:pt x="62182" y="40529"/>
                        <a:pt x="62182" y="30482"/>
                      </a:cubicBezTo>
                      <a:cubicBezTo>
                        <a:pt x="62182" y="20133"/>
                        <a:pt x="58861" y="12086"/>
                        <a:pt x="52218" y="6341"/>
                      </a:cubicBezTo>
                      <a:cubicBezTo>
                        <a:pt x="45575" y="610"/>
                        <a:pt x="36213" y="-2256"/>
                        <a:pt x="24131" y="-2256"/>
                      </a:cubicBezTo>
                      <a:cubicBezTo>
                        <a:pt x="19967" y="-2256"/>
                        <a:pt x="15725" y="-1912"/>
                        <a:pt x="11405" y="-1225"/>
                      </a:cubicBezTo>
                      <a:cubicBezTo>
                        <a:pt x="7099" y="-538"/>
                        <a:pt x="2644" y="493"/>
                        <a:pt x="-1959" y="1867"/>
                      </a:cubicBezTo>
                      <a:lnTo>
                        <a:pt x="-1959" y="14958"/>
                      </a:lnTo>
                      <a:cubicBezTo>
                        <a:pt x="2021" y="12855"/>
                        <a:pt x="6136" y="11289"/>
                        <a:pt x="10385" y="10258"/>
                      </a:cubicBezTo>
                      <a:cubicBezTo>
                        <a:pt x="14634" y="9227"/>
                        <a:pt x="19124" y="8712"/>
                        <a:pt x="23855" y="8712"/>
                      </a:cubicBezTo>
                      <a:cubicBezTo>
                        <a:pt x="31518" y="8712"/>
                        <a:pt x="37580" y="10663"/>
                        <a:pt x="42041" y="14567"/>
                      </a:cubicBezTo>
                      <a:cubicBezTo>
                        <a:pt x="46517" y="18470"/>
                        <a:pt x="48755" y="23775"/>
                        <a:pt x="48755" y="30482"/>
                      </a:cubicBezTo>
                      <a:cubicBezTo>
                        <a:pt x="48755" y="37175"/>
                        <a:pt x="46517" y="42474"/>
                        <a:pt x="42041" y="46377"/>
                      </a:cubicBezTo>
                      <a:cubicBezTo>
                        <a:pt x="37580" y="50294"/>
                        <a:pt x="31518" y="52252"/>
                        <a:pt x="23855" y="52252"/>
                      </a:cubicBezTo>
                      <a:cubicBezTo>
                        <a:pt x="20271" y="52252"/>
                        <a:pt x="16695" y="51867"/>
                        <a:pt x="13126" y="51098"/>
                      </a:cubicBezTo>
                      <a:cubicBezTo>
                        <a:pt x="9571" y="50328"/>
                        <a:pt x="5938" y="49126"/>
                        <a:pt x="2227" y="47490"/>
                      </a:cubicBezTo>
                      <a:lnTo>
                        <a:pt x="2227" y="958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1" cap="flat">
                  <a:noFill/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fr-CH"/>
                </a:p>
              </p:txBody>
            </p:sp>
          </p:grpSp>
        </p:grpSp>
        <p:grpSp>
          <p:nvGrpSpPr>
            <p:cNvPr id="98" name="Content Placeholder 3">
              <a:extLst>
                <a:ext uri="{FF2B5EF4-FFF2-40B4-BE49-F238E27FC236}">
                  <a16:creationId xmlns:a16="http://schemas.microsoft.com/office/drawing/2014/main" id="{2DBC2CB4-33F7-C717-91C2-0ACF5B12C891}"/>
                </a:ext>
              </a:extLst>
            </p:cNvPr>
            <p:cNvGrpSpPr/>
            <p:nvPr/>
          </p:nvGrpSpPr>
          <p:grpSpPr>
            <a:xfrm>
              <a:off x="1314997" y="1785028"/>
              <a:ext cx="121249" cy="943874"/>
              <a:chOff x="1314997" y="1785028"/>
              <a:chExt cx="121249" cy="943874"/>
            </a:xfrm>
            <a:solidFill>
              <a:srgbClr val="000000"/>
            </a:solidFill>
          </p:grpSpPr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955E843D-5FD6-8005-D606-8FDE45929C4D}"/>
                  </a:ext>
                </a:extLst>
              </p:cNvPr>
              <p:cNvSpPr/>
              <p:nvPr/>
            </p:nvSpPr>
            <p:spPr>
              <a:xfrm rot="-5400000" flipV="1">
                <a:off x="1329412" y="2642635"/>
                <a:ext cx="78673" cy="96193"/>
              </a:xfrm>
              <a:custGeom>
                <a:avLst/>
                <a:gdLst>
                  <a:gd name="connsiteX0" fmla="*/ -2466 w 78673"/>
                  <a:gd name="connsiteY0" fmla="*/ 93986 h 96193"/>
                  <a:gd name="connsiteX1" fmla="*/ 10940 w 78673"/>
                  <a:gd name="connsiteY1" fmla="*/ 93986 h 96193"/>
                  <a:gd name="connsiteX2" fmla="*/ 10940 w 78673"/>
                  <a:gd name="connsiteY2" fmla="*/ 53332 h 96193"/>
                  <a:gd name="connsiteX3" fmla="*/ 55428 w 78673"/>
                  <a:gd name="connsiteY3" fmla="*/ 93986 h 96193"/>
                  <a:gd name="connsiteX4" fmla="*/ 72701 w 78673"/>
                  <a:gd name="connsiteY4" fmla="*/ 93986 h 96193"/>
                  <a:gd name="connsiteX5" fmla="*/ 23496 w 78673"/>
                  <a:gd name="connsiteY5" fmla="*/ 49147 h 96193"/>
                  <a:gd name="connsiteX6" fmla="*/ 76207 w 78673"/>
                  <a:gd name="connsiteY6" fmla="*/ -2207 h 96193"/>
                  <a:gd name="connsiteX7" fmla="*/ 58551 w 78673"/>
                  <a:gd name="connsiteY7" fmla="*/ -2207 h 96193"/>
                  <a:gd name="connsiteX8" fmla="*/ 10940 w 78673"/>
                  <a:gd name="connsiteY8" fmla="*/ 44117 h 96193"/>
                  <a:gd name="connsiteX9" fmla="*/ 10940 w 78673"/>
                  <a:gd name="connsiteY9" fmla="*/ -2207 h 96193"/>
                  <a:gd name="connsiteX10" fmla="*/ -2466 w 78673"/>
                  <a:gd name="connsiteY10" fmla="*/ -2207 h 96193"/>
                  <a:gd name="connsiteX11" fmla="*/ -2466 w 78673"/>
                  <a:gd name="connsiteY11" fmla="*/ 93986 h 9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673" h="96193">
                    <a:moveTo>
                      <a:pt x="-2466" y="93986"/>
                    </a:moveTo>
                    <a:lnTo>
                      <a:pt x="10940" y="93986"/>
                    </a:lnTo>
                    <a:lnTo>
                      <a:pt x="10940" y="53332"/>
                    </a:lnTo>
                    <a:lnTo>
                      <a:pt x="55428" y="93986"/>
                    </a:lnTo>
                    <a:lnTo>
                      <a:pt x="72701" y="93986"/>
                    </a:lnTo>
                    <a:lnTo>
                      <a:pt x="23496" y="49147"/>
                    </a:lnTo>
                    <a:lnTo>
                      <a:pt x="76207" y="-2207"/>
                    </a:lnTo>
                    <a:lnTo>
                      <a:pt x="58551" y="-2207"/>
                    </a:lnTo>
                    <a:lnTo>
                      <a:pt x="10940" y="44117"/>
                    </a:lnTo>
                    <a:lnTo>
                      <a:pt x="10940" y="-2207"/>
                    </a:lnTo>
                    <a:lnTo>
                      <a:pt x="-2466" y="-2207"/>
                    </a:lnTo>
                    <a:lnTo>
                      <a:pt x="-2466" y="93986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8F77724E-FCF6-DD98-4875-97F245FC3DE4}"/>
                  </a:ext>
                </a:extLst>
              </p:cNvPr>
              <p:cNvSpPr/>
              <p:nvPr/>
            </p:nvSpPr>
            <p:spPr>
              <a:xfrm rot="-5400000" flipV="1">
                <a:off x="1346749" y="2583326"/>
                <a:ext cx="68921" cy="75763"/>
              </a:xfrm>
              <a:custGeom>
                <a:avLst/>
                <a:gdLst>
                  <a:gd name="connsiteX0" fmla="*/ 66961 w 68921"/>
                  <a:gd name="connsiteY0" fmla="*/ 39294 h 75763"/>
                  <a:gd name="connsiteX1" fmla="*/ 66961 w 68921"/>
                  <a:gd name="connsiteY1" fmla="*/ 33501 h 75763"/>
                  <a:gd name="connsiteX2" fmla="*/ 10787 w 68921"/>
                  <a:gd name="connsiteY2" fmla="*/ 33501 h 75763"/>
                  <a:gd name="connsiteX3" fmla="*/ 18393 w 68921"/>
                  <a:gd name="connsiteY3" fmla="*/ 14843 h 75763"/>
                  <a:gd name="connsiteX4" fmla="*/ 37344 w 68921"/>
                  <a:gd name="connsiteY4" fmla="*/ 8432 h 75763"/>
                  <a:gd name="connsiteX5" fmla="*/ 50984 w 68921"/>
                  <a:gd name="connsiteY5" fmla="*/ 10102 h 75763"/>
                  <a:gd name="connsiteX6" fmla="*/ 64114 w 68921"/>
                  <a:gd name="connsiteY6" fmla="*/ 15132 h 75763"/>
                  <a:gd name="connsiteX7" fmla="*/ 64114 w 68921"/>
                  <a:gd name="connsiteY7" fmla="*/ 3917 h 75763"/>
                  <a:gd name="connsiteX8" fmla="*/ 50623 w 68921"/>
                  <a:gd name="connsiteY8" fmla="*/ -206 h 75763"/>
                  <a:gd name="connsiteX9" fmla="*/ 36622 w 68921"/>
                  <a:gd name="connsiteY9" fmla="*/ -1629 h 75763"/>
                  <a:gd name="connsiteX10" fmla="*/ 8429 w 68921"/>
                  <a:gd name="connsiteY10" fmla="*/ 8411 h 75763"/>
                  <a:gd name="connsiteX11" fmla="*/ -1960 w 68921"/>
                  <a:gd name="connsiteY11" fmla="*/ 35624 h 75763"/>
                  <a:gd name="connsiteX12" fmla="*/ 7898 w 68921"/>
                  <a:gd name="connsiteY12" fmla="*/ 63724 h 75763"/>
                  <a:gd name="connsiteX13" fmla="*/ 34497 w 68921"/>
                  <a:gd name="connsiteY13" fmla="*/ 74135 h 75763"/>
                  <a:gd name="connsiteX14" fmla="*/ 58229 w 68921"/>
                  <a:gd name="connsiteY14" fmla="*/ 64754 h 75763"/>
                  <a:gd name="connsiteX15" fmla="*/ 66961 w 68921"/>
                  <a:gd name="connsiteY15" fmla="*/ 39294 h 75763"/>
                  <a:gd name="connsiteX16" fmla="*/ 54744 w 68921"/>
                  <a:gd name="connsiteY16" fmla="*/ 42778 h 75763"/>
                  <a:gd name="connsiteX17" fmla="*/ 49136 w 68921"/>
                  <a:gd name="connsiteY17" fmla="*/ 58281 h 75763"/>
                  <a:gd name="connsiteX18" fmla="*/ 34625 w 68921"/>
                  <a:gd name="connsiteY18" fmla="*/ 64095 h 75763"/>
                  <a:gd name="connsiteX19" fmla="*/ 18265 w 68921"/>
                  <a:gd name="connsiteY19" fmla="*/ 58487 h 75763"/>
                  <a:gd name="connsiteX20" fmla="*/ 11191 w 68921"/>
                  <a:gd name="connsiteY20" fmla="*/ 42695 h 75763"/>
                  <a:gd name="connsiteX21" fmla="*/ 54744 w 68921"/>
                  <a:gd name="connsiteY21" fmla="*/ 42778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6961" y="39294"/>
                    </a:moveTo>
                    <a:lnTo>
                      <a:pt x="66961" y="33501"/>
                    </a:lnTo>
                    <a:lnTo>
                      <a:pt x="10787" y="33501"/>
                    </a:lnTo>
                    <a:cubicBezTo>
                      <a:pt x="11325" y="25337"/>
                      <a:pt x="13861" y="19118"/>
                      <a:pt x="18393" y="14843"/>
                    </a:cubicBezTo>
                    <a:cubicBezTo>
                      <a:pt x="22925" y="10569"/>
                      <a:pt x="29243" y="8432"/>
                      <a:pt x="37344" y="8432"/>
                    </a:cubicBezTo>
                    <a:cubicBezTo>
                      <a:pt x="42032" y="8432"/>
                      <a:pt x="46579" y="8988"/>
                      <a:pt x="50984" y="10102"/>
                    </a:cubicBezTo>
                    <a:cubicBezTo>
                      <a:pt x="55389" y="11215"/>
                      <a:pt x="59765" y="12892"/>
                      <a:pt x="64114" y="15132"/>
                    </a:cubicBezTo>
                    <a:lnTo>
                      <a:pt x="64114" y="3917"/>
                    </a:lnTo>
                    <a:cubicBezTo>
                      <a:pt x="59723" y="2117"/>
                      <a:pt x="55226" y="742"/>
                      <a:pt x="50623" y="-206"/>
                    </a:cubicBezTo>
                    <a:cubicBezTo>
                      <a:pt x="46019" y="-1155"/>
                      <a:pt x="41353" y="-1629"/>
                      <a:pt x="36622" y="-1629"/>
                    </a:cubicBezTo>
                    <a:cubicBezTo>
                      <a:pt x="24752" y="-1629"/>
                      <a:pt x="15355" y="1718"/>
                      <a:pt x="8429" y="8411"/>
                    </a:cubicBezTo>
                    <a:cubicBezTo>
                      <a:pt x="1503" y="15118"/>
                      <a:pt x="-1960" y="24189"/>
                      <a:pt x="-1960" y="35624"/>
                    </a:cubicBezTo>
                    <a:cubicBezTo>
                      <a:pt x="-1960" y="47430"/>
                      <a:pt x="1326" y="56797"/>
                      <a:pt x="7898" y="63724"/>
                    </a:cubicBezTo>
                    <a:cubicBezTo>
                      <a:pt x="14469" y="70664"/>
                      <a:pt x="23336" y="74135"/>
                      <a:pt x="34497" y="74135"/>
                    </a:cubicBezTo>
                    <a:cubicBezTo>
                      <a:pt x="44497" y="74135"/>
                      <a:pt x="52407" y="71008"/>
                      <a:pt x="58229" y="64754"/>
                    </a:cubicBezTo>
                    <a:cubicBezTo>
                      <a:pt x="64050" y="58515"/>
                      <a:pt x="66961" y="50028"/>
                      <a:pt x="66961" y="39294"/>
                    </a:cubicBezTo>
                    <a:close/>
                    <a:moveTo>
                      <a:pt x="54744" y="42778"/>
                    </a:moveTo>
                    <a:cubicBezTo>
                      <a:pt x="54659" y="49251"/>
                      <a:pt x="52790" y="54419"/>
                      <a:pt x="49136" y="58281"/>
                    </a:cubicBezTo>
                    <a:cubicBezTo>
                      <a:pt x="45481" y="62157"/>
                      <a:pt x="40644" y="64095"/>
                      <a:pt x="34625" y="64095"/>
                    </a:cubicBezTo>
                    <a:cubicBezTo>
                      <a:pt x="27812" y="64095"/>
                      <a:pt x="22359" y="62225"/>
                      <a:pt x="18265" y="58487"/>
                    </a:cubicBezTo>
                    <a:cubicBezTo>
                      <a:pt x="14172" y="54749"/>
                      <a:pt x="11814" y="49485"/>
                      <a:pt x="11191" y="42695"/>
                    </a:cubicBezTo>
                    <a:lnTo>
                      <a:pt x="54744" y="42778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55C78B3-F504-90F2-AD9C-FB62906E906E}"/>
                  </a:ext>
                </a:extLst>
              </p:cNvPr>
              <p:cNvSpPr/>
              <p:nvPr/>
            </p:nvSpPr>
            <p:spPr>
              <a:xfrm rot="-5400000" flipV="1">
                <a:off x="1358466" y="2510696"/>
                <a:ext cx="43553" cy="73887"/>
              </a:xfrm>
              <a:custGeom>
                <a:avLst/>
                <a:gdLst>
                  <a:gd name="connsiteX0" fmla="*/ 41962 w 43553"/>
                  <a:gd name="connsiteY0" fmla="*/ 59402 h 73887"/>
                  <a:gd name="connsiteX1" fmla="*/ 37479 w 43553"/>
                  <a:gd name="connsiteY1" fmla="*/ 61093 h 73887"/>
                  <a:gd name="connsiteX2" fmla="*/ 32147 w 43553"/>
                  <a:gd name="connsiteY2" fmla="*/ 61649 h 73887"/>
                  <a:gd name="connsiteX3" fmla="*/ 16234 w 43553"/>
                  <a:gd name="connsiteY3" fmla="*/ 55114 h 73887"/>
                  <a:gd name="connsiteX4" fmla="*/ 10688 w 43553"/>
                  <a:gd name="connsiteY4" fmla="*/ 36333 h 73887"/>
                  <a:gd name="connsiteX5" fmla="*/ 10688 w 43553"/>
                  <a:gd name="connsiteY5" fmla="*/ -1683 h 73887"/>
                  <a:gd name="connsiteX6" fmla="*/ -1592 w 43553"/>
                  <a:gd name="connsiteY6" fmla="*/ -1683 h 73887"/>
                  <a:gd name="connsiteX7" fmla="*/ -1592 w 43553"/>
                  <a:gd name="connsiteY7" fmla="*/ 70473 h 73887"/>
                  <a:gd name="connsiteX8" fmla="*/ 10688 w 43553"/>
                  <a:gd name="connsiteY8" fmla="*/ 70473 h 73887"/>
                  <a:gd name="connsiteX9" fmla="*/ 10688 w 43553"/>
                  <a:gd name="connsiteY9" fmla="*/ 59258 h 73887"/>
                  <a:gd name="connsiteX10" fmla="*/ 20716 w 43553"/>
                  <a:gd name="connsiteY10" fmla="*/ 69009 h 73887"/>
                  <a:gd name="connsiteX11" fmla="*/ 35737 w 43553"/>
                  <a:gd name="connsiteY11" fmla="*/ 72205 h 73887"/>
                  <a:gd name="connsiteX12" fmla="*/ 38520 w 43553"/>
                  <a:gd name="connsiteY12" fmla="*/ 72040 h 73887"/>
                  <a:gd name="connsiteX13" fmla="*/ 41898 w 43553"/>
                  <a:gd name="connsiteY13" fmla="*/ 71566 h 73887"/>
                  <a:gd name="connsiteX14" fmla="*/ 41962 w 43553"/>
                  <a:gd name="connsiteY14" fmla="*/ 59402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3553" h="73887">
                    <a:moveTo>
                      <a:pt x="41962" y="59402"/>
                    </a:moveTo>
                    <a:cubicBezTo>
                      <a:pt x="40588" y="60172"/>
                      <a:pt x="39094" y="60735"/>
                      <a:pt x="37479" y="61093"/>
                    </a:cubicBezTo>
                    <a:cubicBezTo>
                      <a:pt x="35865" y="61464"/>
                      <a:pt x="34087" y="61649"/>
                      <a:pt x="32147" y="61649"/>
                    </a:cubicBezTo>
                    <a:cubicBezTo>
                      <a:pt x="25235" y="61649"/>
                      <a:pt x="19930" y="59471"/>
                      <a:pt x="16234" y="55114"/>
                    </a:cubicBezTo>
                    <a:cubicBezTo>
                      <a:pt x="12537" y="50757"/>
                      <a:pt x="10688" y="44497"/>
                      <a:pt x="10688" y="36333"/>
                    </a:cubicBezTo>
                    <a:lnTo>
                      <a:pt x="10688" y="-1683"/>
                    </a:lnTo>
                    <a:lnTo>
                      <a:pt x="-1592" y="-1683"/>
                    </a:lnTo>
                    <a:lnTo>
                      <a:pt x="-1592" y="70473"/>
                    </a:lnTo>
                    <a:lnTo>
                      <a:pt x="10688" y="70473"/>
                    </a:lnTo>
                    <a:lnTo>
                      <a:pt x="10688" y="59258"/>
                    </a:lnTo>
                    <a:cubicBezTo>
                      <a:pt x="13266" y="63642"/>
                      <a:pt x="16609" y="66893"/>
                      <a:pt x="20716" y="69009"/>
                    </a:cubicBezTo>
                    <a:cubicBezTo>
                      <a:pt x="24838" y="71139"/>
                      <a:pt x="29845" y="72205"/>
                      <a:pt x="35737" y="72205"/>
                    </a:cubicBezTo>
                    <a:cubicBezTo>
                      <a:pt x="36573" y="72205"/>
                      <a:pt x="37501" y="72150"/>
                      <a:pt x="38520" y="72040"/>
                    </a:cubicBezTo>
                    <a:cubicBezTo>
                      <a:pt x="39540" y="71943"/>
                      <a:pt x="40666" y="71786"/>
                      <a:pt x="41898" y="71566"/>
                    </a:cubicBezTo>
                    <a:lnTo>
                      <a:pt x="41962" y="59402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DBB2BEBB-311D-5C89-7A60-38D0754E3F33}"/>
                  </a:ext>
                </a:extLst>
              </p:cNvPr>
              <p:cNvSpPr/>
              <p:nvPr/>
            </p:nvSpPr>
            <p:spPr>
              <a:xfrm rot="-5400000" flipV="1">
                <a:off x="1349096" y="2449668"/>
                <a:ext cx="62292" cy="73887"/>
              </a:xfrm>
              <a:custGeom>
                <a:avLst/>
                <a:gdLst>
                  <a:gd name="connsiteX0" fmla="*/ 60260 w 62292"/>
                  <a:gd name="connsiteY0" fmla="*/ 41872 h 73887"/>
                  <a:gd name="connsiteX1" fmla="*/ 60260 w 62292"/>
                  <a:gd name="connsiteY1" fmla="*/ -1689 h 73887"/>
                  <a:gd name="connsiteX2" fmla="*/ 48044 w 62292"/>
                  <a:gd name="connsiteY2" fmla="*/ -1689 h 73887"/>
                  <a:gd name="connsiteX3" fmla="*/ 48044 w 62292"/>
                  <a:gd name="connsiteY3" fmla="*/ 41480 h 73887"/>
                  <a:gd name="connsiteX4" fmla="*/ 43922 w 62292"/>
                  <a:gd name="connsiteY4" fmla="*/ 56798 h 73887"/>
                  <a:gd name="connsiteX5" fmla="*/ 31578 w 62292"/>
                  <a:gd name="connsiteY5" fmla="*/ 61890 h 73887"/>
                  <a:gd name="connsiteX6" fmla="*/ 15963 w 62292"/>
                  <a:gd name="connsiteY6" fmla="*/ 55767 h 73887"/>
                  <a:gd name="connsiteX7" fmla="*/ 10247 w 62292"/>
                  <a:gd name="connsiteY7" fmla="*/ 39089 h 73887"/>
                  <a:gd name="connsiteX8" fmla="*/ 10247 w 62292"/>
                  <a:gd name="connsiteY8" fmla="*/ -1689 h 73887"/>
                  <a:gd name="connsiteX9" fmla="*/ -2033 w 62292"/>
                  <a:gd name="connsiteY9" fmla="*/ -1689 h 73887"/>
                  <a:gd name="connsiteX10" fmla="*/ -2033 w 62292"/>
                  <a:gd name="connsiteY10" fmla="*/ 70466 h 73887"/>
                  <a:gd name="connsiteX11" fmla="*/ 10247 w 62292"/>
                  <a:gd name="connsiteY11" fmla="*/ 70466 h 73887"/>
                  <a:gd name="connsiteX12" fmla="*/ 10247 w 62292"/>
                  <a:gd name="connsiteY12" fmla="*/ 59251 h 73887"/>
                  <a:gd name="connsiteX13" fmla="*/ 20573 w 62292"/>
                  <a:gd name="connsiteY13" fmla="*/ 68982 h 73887"/>
                  <a:gd name="connsiteX14" fmla="*/ 34298 w 62292"/>
                  <a:gd name="connsiteY14" fmla="*/ 72198 h 73887"/>
                  <a:gd name="connsiteX15" fmla="*/ 53674 w 62292"/>
                  <a:gd name="connsiteY15" fmla="*/ 64508 h 73887"/>
                  <a:gd name="connsiteX16" fmla="*/ 60260 w 62292"/>
                  <a:gd name="connsiteY16" fmla="*/ 41872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2292" h="73887">
                    <a:moveTo>
                      <a:pt x="60260" y="41872"/>
                    </a:moveTo>
                    <a:lnTo>
                      <a:pt x="60260" y="-1689"/>
                    </a:lnTo>
                    <a:lnTo>
                      <a:pt x="48044" y="-1689"/>
                    </a:lnTo>
                    <a:lnTo>
                      <a:pt x="48044" y="41480"/>
                    </a:lnTo>
                    <a:cubicBezTo>
                      <a:pt x="48044" y="48311"/>
                      <a:pt x="46670" y="53417"/>
                      <a:pt x="43922" y="56798"/>
                    </a:cubicBezTo>
                    <a:cubicBezTo>
                      <a:pt x="41174" y="60193"/>
                      <a:pt x="37060" y="61890"/>
                      <a:pt x="31578" y="61890"/>
                    </a:cubicBezTo>
                    <a:cubicBezTo>
                      <a:pt x="24978" y="61890"/>
                      <a:pt x="19773" y="59849"/>
                      <a:pt x="15963" y="55767"/>
                    </a:cubicBezTo>
                    <a:cubicBezTo>
                      <a:pt x="12153" y="51699"/>
                      <a:pt x="10247" y="46139"/>
                      <a:pt x="10247" y="39089"/>
                    </a:cubicBezTo>
                    <a:lnTo>
                      <a:pt x="10247" y="-1689"/>
                    </a:lnTo>
                    <a:lnTo>
                      <a:pt x="-2033" y="-1689"/>
                    </a:lnTo>
                    <a:lnTo>
                      <a:pt x="-2033" y="70466"/>
                    </a:lnTo>
                    <a:lnTo>
                      <a:pt x="10247" y="70466"/>
                    </a:lnTo>
                    <a:lnTo>
                      <a:pt x="10247" y="59251"/>
                    </a:lnTo>
                    <a:cubicBezTo>
                      <a:pt x="13179" y="63594"/>
                      <a:pt x="16621" y="66838"/>
                      <a:pt x="20573" y="68982"/>
                    </a:cubicBezTo>
                    <a:cubicBezTo>
                      <a:pt x="24539" y="71126"/>
                      <a:pt x="29114" y="72198"/>
                      <a:pt x="34298" y="72198"/>
                    </a:cubicBezTo>
                    <a:cubicBezTo>
                      <a:pt x="42838" y="72198"/>
                      <a:pt x="49297" y="69635"/>
                      <a:pt x="53674" y="64508"/>
                    </a:cubicBezTo>
                    <a:cubicBezTo>
                      <a:pt x="58065" y="59381"/>
                      <a:pt x="60260" y="51836"/>
                      <a:pt x="60260" y="418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9476E038-22D4-7ED0-89C5-0207AE298148}"/>
                  </a:ext>
                </a:extLst>
              </p:cNvPr>
              <p:cNvSpPr/>
              <p:nvPr/>
            </p:nvSpPr>
            <p:spPr>
              <a:xfrm rot="-5400000" flipV="1">
                <a:off x="1346749" y="2366591"/>
                <a:ext cx="68921" cy="75763"/>
              </a:xfrm>
              <a:custGeom>
                <a:avLst/>
                <a:gdLst>
                  <a:gd name="connsiteX0" fmla="*/ 66961 w 68921"/>
                  <a:gd name="connsiteY0" fmla="*/ 39269 h 75763"/>
                  <a:gd name="connsiteX1" fmla="*/ 66961 w 68921"/>
                  <a:gd name="connsiteY1" fmla="*/ 33476 h 75763"/>
                  <a:gd name="connsiteX2" fmla="*/ 10787 w 68921"/>
                  <a:gd name="connsiteY2" fmla="*/ 33476 h 75763"/>
                  <a:gd name="connsiteX3" fmla="*/ 18393 w 68921"/>
                  <a:gd name="connsiteY3" fmla="*/ 14819 h 75763"/>
                  <a:gd name="connsiteX4" fmla="*/ 37344 w 68921"/>
                  <a:gd name="connsiteY4" fmla="*/ 8407 h 75763"/>
                  <a:gd name="connsiteX5" fmla="*/ 50984 w 68921"/>
                  <a:gd name="connsiteY5" fmla="*/ 10077 h 75763"/>
                  <a:gd name="connsiteX6" fmla="*/ 64114 w 68921"/>
                  <a:gd name="connsiteY6" fmla="*/ 15107 h 75763"/>
                  <a:gd name="connsiteX7" fmla="*/ 64114 w 68921"/>
                  <a:gd name="connsiteY7" fmla="*/ 3892 h 75763"/>
                  <a:gd name="connsiteX8" fmla="*/ 50623 w 68921"/>
                  <a:gd name="connsiteY8" fmla="*/ -231 h 75763"/>
                  <a:gd name="connsiteX9" fmla="*/ 36622 w 68921"/>
                  <a:gd name="connsiteY9" fmla="*/ -1653 h 75763"/>
                  <a:gd name="connsiteX10" fmla="*/ 8429 w 68921"/>
                  <a:gd name="connsiteY10" fmla="*/ 8387 h 75763"/>
                  <a:gd name="connsiteX11" fmla="*/ -1960 w 68921"/>
                  <a:gd name="connsiteY11" fmla="*/ 35600 h 75763"/>
                  <a:gd name="connsiteX12" fmla="*/ 7898 w 68921"/>
                  <a:gd name="connsiteY12" fmla="*/ 63699 h 75763"/>
                  <a:gd name="connsiteX13" fmla="*/ 34497 w 68921"/>
                  <a:gd name="connsiteY13" fmla="*/ 74110 h 75763"/>
                  <a:gd name="connsiteX14" fmla="*/ 58229 w 68921"/>
                  <a:gd name="connsiteY14" fmla="*/ 64730 h 75763"/>
                  <a:gd name="connsiteX15" fmla="*/ 66961 w 68921"/>
                  <a:gd name="connsiteY15" fmla="*/ 39269 h 75763"/>
                  <a:gd name="connsiteX16" fmla="*/ 54744 w 68921"/>
                  <a:gd name="connsiteY16" fmla="*/ 42753 h 75763"/>
                  <a:gd name="connsiteX17" fmla="*/ 49136 w 68921"/>
                  <a:gd name="connsiteY17" fmla="*/ 58256 h 75763"/>
                  <a:gd name="connsiteX18" fmla="*/ 34625 w 68921"/>
                  <a:gd name="connsiteY18" fmla="*/ 64070 h 75763"/>
                  <a:gd name="connsiteX19" fmla="*/ 18265 w 68921"/>
                  <a:gd name="connsiteY19" fmla="*/ 58463 h 75763"/>
                  <a:gd name="connsiteX20" fmla="*/ 11191 w 68921"/>
                  <a:gd name="connsiteY20" fmla="*/ 42671 h 75763"/>
                  <a:gd name="connsiteX21" fmla="*/ 54744 w 68921"/>
                  <a:gd name="connsiteY21" fmla="*/ 42753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6961" y="39269"/>
                    </a:moveTo>
                    <a:lnTo>
                      <a:pt x="66961" y="33476"/>
                    </a:lnTo>
                    <a:lnTo>
                      <a:pt x="10787" y="33476"/>
                    </a:lnTo>
                    <a:cubicBezTo>
                      <a:pt x="11325" y="25312"/>
                      <a:pt x="13861" y="19093"/>
                      <a:pt x="18393" y="14819"/>
                    </a:cubicBezTo>
                    <a:cubicBezTo>
                      <a:pt x="22925" y="10544"/>
                      <a:pt x="29243" y="8407"/>
                      <a:pt x="37344" y="8407"/>
                    </a:cubicBezTo>
                    <a:cubicBezTo>
                      <a:pt x="42032" y="8407"/>
                      <a:pt x="46579" y="8964"/>
                      <a:pt x="50984" y="10077"/>
                    </a:cubicBezTo>
                    <a:cubicBezTo>
                      <a:pt x="55389" y="11190"/>
                      <a:pt x="59765" y="12867"/>
                      <a:pt x="64114" y="15107"/>
                    </a:cubicBezTo>
                    <a:lnTo>
                      <a:pt x="64114" y="3892"/>
                    </a:lnTo>
                    <a:cubicBezTo>
                      <a:pt x="59723" y="2092"/>
                      <a:pt x="55226" y="718"/>
                      <a:pt x="50623" y="-231"/>
                    </a:cubicBezTo>
                    <a:cubicBezTo>
                      <a:pt x="46019" y="-1179"/>
                      <a:pt x="41353" y="-1653"/>
                      <a:pt x="36622" y="-1653"/>
                    </a:cubicBezTo>
                    <a:cubicBezTo>
                      <a:pt x="24752" y="-1653"/>
                      <a:pt x="15355" y="1693"/>
                      <a:pt x="8429" y="8387"/>
                    </a:cubicBezTo>
                    <a:cubicBezTo>
                      <a:pt x="1503" y="15094"/>
                      <a:pt x="-1960" y="24165"/>
                      <a:pt x="-1960" y="35600"/>
                    </a:cubicBezTo>
                    <a:cubicBezTo>
                      <a:pt x="-1960" y="47406"/>
                      <a:pt x="1326" y="56772"/>
                      <a:pt x="7898" y="63699"/>
                    </a:cubicBezTo>
                    <a:cubicBezTo>
                      <a:pt x="14469" y="70640"/>
                      <a:pt x="23336" y="74110"/>
                      <a:pt x="34497" y="74110"/>
                    </a:cubicBezTo>
                    <a:cubicBezTo>
                      <a:pt x="44497" y="74110"/>
                      <a:pt x="52407" y="70983"/>
                      <a:pt x="58229" y="64730"/>
                    </a:cubicBezTo>
                    <a:cubicBezTo>
                      <a:pt x="64050" y="58490"/>
                      <a:pt x="66961" y="50003"/>
                      <a:pt x="66961" y="39269"/>
                    </a:cubicBezTo>
                    <a:close/>
                    <a:moveTo>
                      <a:pt x="54744" y="42753"/>
                    </a:moveTo>
                    <a:cubicBezTo>
                      <a:pt x="54659" y="49227"/>
                      <a:pt x="52790" y="54394"/>
                      <a:pt x="49136" y="58256"/>
                    </a:cubicBezTo>
                    <a:cubicBezTo>
                      <a:pt x="45481" y="62132"/>
                      <a:pt x="40644" y="64070"/>
                      <a:pt x="34625" y="64070"/>
                    </a:cubicBezTo>
                    <a:cubicBezTo>
                      <a:pt x="27812" y="64070"/>
                      <a:pt x="22359" y="62201"/>
                      <a:pt x="18265" y="58463"/>
                    </a:cubicBezTo>
                    <a:cubicBezTo>
                      <a:pt x="14172" y="54724"/>
                      <a:pt x="11814" y="49460"/>
                      <a:pt x="11191" y="42671"/>
                    </a:cubicBezTo>
                    <a:lnTo>
                      <a:pt x="54744" y="42753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4F952D3C-55F2-1C03-4946-1BE633AF1CD8}"/>
                  </a:ext>
                </a:extLst>
              </p:cNvPr>
              <p:cNvSpPr/>
              <p:nvPr/>
            </p:nvSpPr>
            <p:spPr>
              <a:xfrm rot="-5400000" flipV="1">
                <a:off x="1360548" y="2295529"/>
                <a:ext cx="12216" cy="100254"/>
              </a:xfrm>
              <a:custGeom>
                <a:avLst/>
                <a:gdLst>
                  <a:gd name="connsiteX0" fmla="*/ -878 w 12216"/>
                  <a:gd name="connsiteY0" fmla="*/ 97910 h 100254"/>
                  <a:gd name="connsiteX1" fmla="*/ 11339 w 12216"/>
                  <a:gd name="connsiteY1" fmla="*/ 97910 h 100254"/>
                  <a:gd name="connsiteX2" fmla="*/ 11339 w 12216"/>
                  <a:gd name="connsiteY2" fmla="*/ -2345 h 100254"/>
                  <a:gd name="connsiteX3" fmla="*/ -878 w 12216"/>
                  <a:gd name="connsiteY3" fmla="*/ -2345 h 100254"/>
                  <a:gd name="connsiteX4" fmla="*/ -878 w 12216"/>
                  <a:gd name="connsiteY4" fmla="*/ 97910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16" h="100254">
                    <a:moveTo>
                      <a:pt x="-878" y="97910"/>
                    </a:moveTo>
                    <a:lnTo>
                      <a:pt x="11339" y="97910"/>
                    </a:lnTo>
                    <a:lnTo>
                      <a:pt x="11339" y="-2345"/>
                    </a:lnTo>
                    <a:lnTo>
                      <a:pt x="-878" y="-2345"/>
                    </a:lnTo>
                    <a:lnTo>
                      <a:pt x="-878" y="9791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6E937EE6-292B-37F8-1D92-D993A7B3985B}"/>
                  </a:ext>
                </a:extLst>
              </p:cNvPr>
              <p:cNvSpPr/>
              <p:nvPr/>
            </p:nvSpPr>
            <p:spPr>
              <a:xfrm rot="-5400000" flipV="1">
                <a:off x="1418315" y="2327357"/>
                <a:ext cx="9064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796"/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55BC51E3-7178-183F-ABB9-F969A624E420}"/>
                  </a:ext>
                </a:extLst>
              </p:cNvPr>
              <p:cNvSpPr/>
              <p:nvPr/>
            </p:nvSpPr>
            <p:spPr>
              <a:xfrm rot="-5400000" flipV="1">
                <a:off x="1347375" y="2213034"/>
                <a:ext cx="46400" cy="92647"/>
              </a:xfrm>
              <a:custGeom>
                <a:avLst/>
                <a:gdLst>
                  <a:gd name="connsiteX0" fmla="*/ 19995 w 46400"/>
                  <a:gd name="connsiteY0" fmla="*/ 90477 h 92647"/>
                  <a:gd name="connsiteX1" fmla="*/ 19995 w 46400"/>
                  <a:gd name="connsiteY1" fmla="*/ 69985 h 92647"/>
                  <a:gd name="connsiteX2" fmla="*/ 45150 w 46400"/>
                  <a:gd name="connsiteY2" fmla="*/ 69985 h 92647"/>
                  <a:gd name="connsiteX3" fmla="*/ 45150 w 46400"/>
                  <a:gd name="connsiteY3" fmla="*/ 60770 h 92647"/>
                  <a:gd name="connsiteX4" fmla="*/ 19995 w 46400"/>
                  <a:gd name="connsiteY4" fmla="*/ 60770 h 92647"/>
                  <a:gd name="connsiteX5" fmla="*/ 19995 w 46400"/>
                  <a:gd name="connsiteY5" fmla="*/ 21600 h 92647"/>
                  <a:gd name="connsiteX6" fmla="*/ 22481 w 46400"/>
                  <a:gd name="connsiteY6" fmla="*/ 10261 h 92647"/>
                  <a:gd name="connsiteX7" fmla="*/ 32615 w 46400"/>
                  <a:gd name="connsiteY7" fmla="*/ 7746 h 92647"/>
                  <a:gd name="connsiteX8" fmla="*/ 45150 w 46400"/>
                  <a:gd name="connsiteY8" fmla="*/ 7746 h 92647"/>
                  <a:gd name="connsiteX9" fmla="*/ 45150 w 46400"/>
                  <a:gd name="connsiteY9" fmla="*/ -2170 h 92647"/>
                  <a:gd name="connsiteX10" fmla="*/ 32615 w 46400"/>
                  <a:gd name="connsiteY10" fmla="*/ -2170 h 92647"/>
                  <a:gd name="connsiteX11" fmla="*/ 13090 w 46400"/>
                  <a:gd name="connsiteY11" fmla="*/ 2942 h 92647"/>
                  <a:gd name="connsiteX12" fmla="*/ 7715 w 46400"/>
                  <a:gd name="connsiteY12" fmla="*/ 21600 h 92647"/>
                  <a:gd name="connsiteX13" fmla="*/ 7715 w 46400"/>
                  <a:gd name="connsiteY13" fmla="*/ 60770 h 92647"/>
                  <a:gd name="connsiteX14" fmla="*/ -1251 w 46400"/>
                  <a:gd name="connsiteY14" fmla="*/ 60770 h 92647"/>
                  <a:gd name="connsiteX15" fmla="*/ -1251 w 46400"/>
                  <a:gd name="connsiteY15" fmla="*/ 69985 h 92647"/>
                  <a:gd name="connsiteX16" fmla="*/ 7715 w 46400"/>
                  <a:gd name="connsiteY16" fmla="*/ 69985 h 92647"/>
                  <a:gd name="connsiteX17" fmla="*/ 7715 w 46400"/>
                  <a:gd name="connsiteY17" fmla="*/ 90477 h 92647"/>
                  <a:gd name="connsiteX18" fmla="*/ 19995 w 46400"/>
                  <a:gd name="connsiteY18" fmla="*/ 90477 h 9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6400" h="92647">
                    <a:moveTo>
                      <a:pt x="19995" y="90477"/>
                    </a:moveTo>
                    <a:lnTo>
                      <a:pt x="19995" y="69985"/>
                    </a:lnTo>
                    <a:lnTo>
                      <a:pt x="45150" y="69985"/>
                    </a:lnTo>
                    <a:lnTo>
                      <a:pt x="45150" y="60770"/>
                    </a:lnTo>
                    <a:lnTo>
                      <a:pt x="19995" y="60770"/>
                    </a:lnTo>
                    <a:lnTo>
                      <a:pt x="19995" y="21600"/>
                    </a:lnTo>
                    <a:cubicBezTo>
                      <a:pt x="19995" y="15717"/>
                      <a:pt x="20824" y="11938"/>
                      <a:pt x="22481" y="10261"/>
                    </a:cubicBezTo>
                    <a:cubicBezTo>
                      <a:pt x="24138" y="8584"/>
                      <a:pt x="27516" y="7746"/>
                      <a:pt x="32615" y="7746"/>
                    </a:cubicBezTo>
                    <a:lnTo>
                      <a:pt x="45150" y="7746"/>
                    </a:lnTo>
                    <a:lnTo>
                      <a:pt x="45150" y="-2170"/>
                    </a:lnTo>
                    <a:lnTo>
                      <a:pt x="32615" y="-2170"/>
                    </a:lnTo>
                    <a:cubicBezTo>
                      <a:pt x="23182" y="-2170"/>
                      <a:pt x="16674" y="-466"/>
                      <a:pt x="13090" y="2942"/>
                    </a:cubicBezTo>
                    <a:cubicBezTo>
                      <a:pt x="9507" y="6365"/>
                      <a:pt x="7715" y="12584"/>
                      <a:pt x="7715" y="21600"/>
                    </a:cubicBezTo>
                    <a:lnTo>
                      <a:pt x="7715" y="60770"/>
                    </a:lnTo>
                    <a:lnTo>
                      <a:pt x="-1251" y="60770"/>
                    </a:lnTo>
                    <a:lnTo>
                      <a:pt x="-1251" y="69985"/>
                    </a:lnTo>
                    <a:lnTo>
                      <a:pt x="7715" y="69985"/>
                    </a:lnTo>
                    <a:lnTo>
                      <a:pt x="7715" y="90477"/>
                    </a:lnTo>
                    <a:lnTo>
                      <a:pt x="19995" y="90477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BF686DEB-73F6-572F-AAFF-C21D2F96D7EE}"/>
                  </a:ext>
                </a:extLst>
              </p:cNvPr>
              <p:cNvSpPr/>
              <p:nvPr/>
            </p:nvSpPr>
            <p:spPr>
              <a:xfrm rot="-5400000" flipV="1">
                <a:off x="1360548" y="2165197"/>
                <a:ext cx="12216" cy="100254"/>
              </a:xfrm>
              <a:custGeom>
                <a:avLst/>
                <a:gdLst>
                  <a:gd name="connsiteX0" fmla="*/ -878 w 12216"/>
                  <a:gd name="connsiteY0" fmla="*/ 69796 h 100254"/>
                  <a:gd name="connsiteX1" fmla="*/ 11339 w 12216"/>
                  <a:gd name="connsiteY1" fmla="*/ 69796 h 100254"/>
                  <a:gd name="connsiteX2" fmla="*/ 11339 w 12216"/>
                  <a:gd name="connsiteY2" fmla="*/ -2360 h 100254"/>
                  <a:gd name="connsiteX3" fmla="*/ -878 w 12216"/>
                  <a:gd name="connsiteY3" fmla="*/ -2360 h 100254"/>
                  <a:gd name="connsiteX4" fmla="*/ -878 w 12216"/>
                  <a:gd name="connsiteY4" fmla="*/ 69796 h 100254"/>
                  <a:gd name="connsiteX5" fmla="*/ -878 w 12216"/>
                  <a:gd name="connsiteY5" fmla="*/ 97895 h 100254"/>
                  <a:gd name="connsiteX6" fmla="*/ 11339 w 12216"/>
                  <a:gd name="connsiteY6" fmla="*/ 97895 h 100254"/>
                  <a:gd name="connsiteX7" fmla="*/ 11339 w 12216"/>
                  <a:gd name="connsiteY7" fmla="*/ 82866 h 100254"/>
                  <a:gd name="connsiteX8" fmla="*/ -878 w 12216"/>
                  <a:gd name="connsiteY8" fmla="*/ 82866 h 100254"/>
                  <a:gd name="connsiteX9" fmla="*/ -878 w 12216"/>
                  <a:gd name="connsiteY9" fmla="*/ 97895 h 100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216" h="100254">
                    <a:moveTo>
                      <a:pt x="-878" y="69796"/>
                    </a:moveTo>
                    <a:lnTo>
                      <a:pt x="11339" y="69796"/>
                    </a:lnTo>
                    <a:lnTo>
                      <a:pt x="11339" y="-2360"/>
                    </a:lnTo>
                    <a:lnTo>
                      <a:pt x="-878" y="-2360"/>
                    </a:lnTo>
                    <a:lnTo>
                      <a:pt x="-878" y="69796"/>
                    </a:lnTo>
                    <a:close/>
                    <a:moveTo>
                      <a:pt x="-878" y="97895"/>
                    </a:moveTo>
                    <a:lnTo>
                      <a:pt x="11339" y="97895"/>
                    </a:lnTo>
                    <a:lnTo>
                      <a:pt x="11339" y="82866"/>
                    </a:lnTo>
                    <a:lnTo>
                      <a:pt x="-878" y="82866"/>
                    </a:lnTo>
                    <a:lnTo>
                      <a:pt x="-878" y="97895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C8EB3407-44D5-76EA-AD43-B01B017A2E0F}"/>
                  </a:ext>
                </a:extLst>
              </p:cNvPr>
              <p:cNvSpPr/>
              <p:nvPr/>
            </p:nvSpPr>
            <p:spPr>
              <a:xfrm rot="-5400000" flipV="1">
                <a:off x="1325960" y="2095431"/>
                <a:ext cx="108565" cy="73887"/>
              </a:xfrm>
              <a:custGeom>
                <a:avLst/>
                <a:gdLst>
                  <a:gd name="connsiteX0" fmla="*/ 55240 w 108565"/>
                  <a:gd name="connsiteY0" fmla="*/ 56572 h 73887"/>
                  <a:gd name="connsiteX1" fmla="*/ 66203 w 108565"/>
                  <a:gd name="connsiteY1" fmla="*/ 68364 h 73887"/>
                  <a:gd name="connsiteX2" fmla="*/ 81203 w 108565"/>
                  <a:gd name="connsiteY2" fmla="*/ 72157 h 73887"/>
                  <a:gd name="connsiteX3" fmla="*/ 99134 w 108565"/>
                  <a:gd name="connsiteY3" fmla="*/ 64262 h 73887"/>
                  <a:gd name="connsiteX4" fmla="*/ 105444 w 108565"/>
                  <a:gd name="connsiteY4" fmla="*/ 41832 h 73887"/>
                  <a:gd name="connsiteX5" fmla="*/ 105444 w 108565"/>
                  <a:gd name="connsiteY5" fmla="*/ -1730 h 73887"/>
                  <a:gd name="connsiteX6" fmla="*/ 93164 w 108565"/>
                  <a:gd name="connsiteY6" fmla="*/ -1730 h 73887"/>
                  <a:gd name="connsiteX7" fmla="*/ 93164 w 108565"/>
                  <a:gd name="connsiteY7" fmla="*/ 41440 h 73887"/>
                  <a:gd name="connsiteX8" fmla="*/ 89361 w 108565"/>
                  <a:gd name="connsiteY8" fmla="*/ 56819 h 73887"/>
                  <a:gd name="connsiteX9" fmla="*/ 77825 w 108565"/>
                  <a:gd name="connsiteY9" fmla="*/ 61850 h 73887"/>
                  <a:gd name="connsiteX10" fmla="*/ 62804 w 108565"/>
                  <a:gd name="connsiteY10" fmla="*/ 55727 h 73887"/>
                  <a:gd name="connsiteX11" fmla="*/ 57301 w 108565"/>
                  <a:gd name="connsiteY11" fmla="*/ 39048 h 73887"/>
                  <a:gd name="connsiteX12" fmla="*/ 57301 w 108565"/>
                  <a:gd name="connsiteY12" fmla="*/ -1730 h 73887"/>
                  <a:gd name="connsiteX13" fmla="*/ 45021 w 108565"/>
                  <a:gd name="connsiteY13" fmla="*/ -1730 h 73887"/>
                  <a:gd name="connsiteX14" fmla="*/ 45021 w 108565"/>
                  <a:gd name="connsiteY14" fmla="*/ 41440 h 73887"/>
                  <a:gd name="connsiteX15" fmla="*/ 41240 w 108565"/>
                  <a:gd name="connsiteY15" fmla="*/ 56861 h 73887"/>
                  <a:gd name="connsiteX16" fmla="*/ 29554 w 108565"/>
                  <a:gd name="connsiteY16" fmla="*/ 61850 h 73887"/>
                  <a:gd name="connsiteX17" fmla="*/ 14661 w 108565"/>
                  <a:gd name="connsiteY17" fmla="*/ 55706 h 73887"/>
                  <a:gd name="connsiteX18" fmla="*/ 9158 w 108565"/>
                  <a:gd name="connsiteY18" fmla="*/ 39048 h 73887"/>
                  <a:gd name="connsiteX19" fmla="*/ 9158 w 108565"/>
                  <a:gd name="connsiteY19" fmla="*/ -1730 h 73887"/>
                  <a:gd name="connsiteX20" fmla="*/ -3122 w 108565"/>
                  <a:gd name="connsiteY20" fmla="*/ -1730 h 73887"/>
                  <a:gd name="connsiteX21" fmla="*/ -3122 w 108565"/>
                  <a:gd name="connsiteY21" fmla="*/ 70426 h 73887"/>
                  <a:gd name="connsiteX22" fmla="*/ 9158 w 108565"/>
                  <a:gd name="connsiteY22" fmla="*/ 70426 h 73887"/>
                  <a:gd name="connsiteX23" fmla="*/ 9158 w 108565"/>
                  <a:gd name="connsiteY23" fmla="*/ 59211 h 73887"/>
                  <a:gd name="connsiteX24" fmla="*/ 19186 w 108565"/>
                  <a:gd name="connsiteY24" fmla="*/ 69003 h 73887"/>
                  <a:gd name="connsiteX25" fmla="*/ 33060 w 108565"/>
                  <a:gd name="connsiteY25" fmla="*/ 72157 h 73887"/>
                  <a:gd name="connsiteX26" fmla="*/ 46848 w 108565"/>
                  <a:gd name="connsiteY26" fmla="*/ 68158 h 73887"/>
                  <a:gd name="connsiteX27" fmla="*/ 55240 w 108565"/>
                  <a:gd name="connsiteY27" fmla="*/ 56572 h 7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8565" h="73887">
                    <a:moveTo>
                      <a:pt x="55240" y="56572"/>
                    </a:moveTo>
                    <a:cubicBezTo>
                      <a:pt x="58300" y="61905"/>
                      <a:pt x="61954" y="65835"/>
                      <a:pt x="66203" y="68364"/>
                    </a:cubicBezTo>
                    <a:cubicBezTo>
                      <a:pt x="70452" y="70893"/>
                      <a:pt x="75452" y="72157"/>
                      <a:pt x="81203" y="72157"/>
                    </a:cubicBezTo>
                    <a:cubicBezTo>
                      <a:pt x="88951" y="72157"/>
                      <a:pt x="94928" y="69525"/>
                      <a:pt x="99134" y="64262"/>
                    </a:cubicBezTo>
                    <a:cubicBezTo>
                      <a:pt x="103341" y="59011"/>
                      <a:pt x="105444" y="51535"/>
                      <a:pt x="105444" y="41832"/>
                    </a:cubicBezTo>
                    <a:lnTo>
                      <a:pt x="105444" y="-1730"/>
                    </a:lnTo>
                    <a:lnTo>
                      <a:pt x="93164" y="-1730"/>
                    </a:lnTo>
                    <a:lnTo>
                      <a:pt x="93164" y="41440"/>
                    </a:lnTo>
                    <a:cubicBezTo>
                      <a:pt x="93164" y="48353"/>
                      <a:pt x="91896" y="53480"/>
                      <a:pt x="89361" y="56819"/>
                    </a:cubicBezTo>
                    <a:cubicBezTo>
                      <a:pt x="86840" y="60173"/>
                      <a:pt x="82994" y="61850"/>
                      <a:pt x="77825" y="61850"/>
                    </a:cubicBezTo>
                    <a:cubicBezTo>
                      <a:pt x="71494" y="61850"/>
                      <a:pt x="66487" y="59809"/>
                      <a:pt x="62804" y="55727"/>
                    </a:cubicBezTo>
                    <a:cubicBezTo>
                      <a:pt x="59135" y="51659"/>
                      <a:pt x="57301" y="46099"/>
                      <a:pt x="57301" y="39048"/>
                    </a:cubicBezTo>
                    <a:lnTo>
                      <a:pt x="57301" y="-1730"/>
                    </a:lnTo>
                    <a:lnTo>
                      <a:pt x="45021" y="-1730"/>
                    </a:lnTo>
                    <a:lnTo>
                      <a:pt x="45021" y="41440"/>
                    </a:lnTo>
                    <a:cubicBezTo>
                      <a:pt x="45021" y="48394"/>
                      <a:pt x="43761" y="53535"/>
                      <a:pt x="41240" y="56861"/>
                    </a:cubicBezTo>
                    <a:cubicBezTo>
                      <a:pt x="38718" y="60186"/>
                      <a:pt x="34823" y="61850"/>
                      <a:pt x="29554" y="61850"/>
                    </a:cubicBezTo>
                    <a:cubicBezTo>
                      <a:pt x="23308" y="61850"/>
                      <a:pt x="18344" y="59802"/>
                      <a:pt x="14661" y="55706"/>
                    </a:cubicBezTo>
                    <a:cubicBezTo>
                      <a:pt x="10993" y="51610"/>
                      <a:pt x="9158" y="46058"/>
                      <a:pt x="9158" y="39048"/>
                    </a:cubicBezTo>
                    <a:lnTo>
                      <a:pt x="9158" y="-1730"/>
                    </a:lnTo>
                    <a:lnTo>
                      <a:pt x="-3122" y="-1730"/>
                    </a:lnTo>
                    <a:lnTo>
                      <a:pt x="-3122" y="70426"/>
                    </a:lnTo>
                    <a:lnTo>
                      <a:pt x="9158" y="70426"/>
                    </a:lnTo>
                    <a:lnTo>
                      <a:pt x="9158" y="59211"/>
                    </a:lnTo>
                    <a:cubicBezTo>
                      <a:pt x="11949" y="63636"/>
                      <a:pt x="15291" y="66900"/>
                      <a:pt x="19186" y="69003"/>
                    </a:cubicBezTo>
                    <a:cubicBezTo>
                      <a:pt x="23081" y="71106"/>
                      <a:pt x="27706" y="72157"/>
                      <a:pt x="33060" y="72157"/>
                    </a:cubicBezTo>
                    <a:cubicBezTo>
                      <a:pt x="38471" y="72157"/>
                      <a:pt x="43067" y="70824"/>
                      <a:pt x="46848" y="68158"/>
                    </a:cubicBezTo>
                    <a:cubicBezTo>
                      <a:pt x="50630" y="65505"/>
                      <a:pt x="53428" y="61643"/>
                      <a:pt x="55240" y="56572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D52EF122-F88E-6F02-D501-A63553DE8CC3}"/>
                  </a:ext>
                </a:extLst>
              </p:cNvPr>
              <p:cNvSpPr/>
              <p:nvPr/>
            </p:nvSpPr>
            <p:spPr>
              <a:xfrm rot="-5400000" flipV="1">
                <a:off x="1346749" y="1989901"/>
                <a:ext cx="68921" cy="75763"/>
              </a:xfrm>
              <a:custGeom>
                <a:avLst/>
                <a:gdLst>
                  <a:gd name="connsiteX0" fmla="*/ 66961 w 68921"/>
                  <a:gd name="connsiteY0" fmla="*/ 39226 h 75763"/>
                  <a:gd name="connsiteX1" fmla="*/ 66961 w 68921"/>
                  <a:gd name="connsiteY1" fmla="*/ 33433 h 75763"/>
                  <a:gd name="connsiteX2" fmla="*/ 10787 w 68921"/>
                  <a:gd name="connsiteY2" fmla="*/ 33433 h 75763"/>
                  <a:gd name="connsiteX3" fmla="*/ 18393 w 68921"/>
                  <a:gd name="connsiteY3" fmla="*/ 14776 h 75763"/>
                  <a:gd name="connsiteX4" fmla="*/ 37344 w 68921"/>
                  <a:gd name="connsiteY4" fmla="*/ 8364 h 75763"/>
                  <a:gd name="connsiteX5" fmla="*/ 50984 w 68921"/>
                  <a:gd name="connsiteY5" fmla="*/ 10034 h 75763"/>
                  <a:gd name="connsiteX6" fmla="*/ 64114 w 68921"/>
                  <a:gd name="connsiteY6" fmla="*/ 15065 h 75763"/>
                  <a:gd name="connsiteX7" fmla="*/ 64114 w 68921"/>
                  <a:gd name="connsiteY7" fmla="*/ 3850 h 75763"/>
                  <a:gd name="connsiteX8" fmla="*/ 50623 w 68921"/>
                  <a:gd name="connsiteY8" fmla="*/ -274 h 75763"/>
                  <a:gd name="connsiteX9" fmla="*/ 36622 w 68921"/>
                  <a:gd name="connsiteY9" fmla="*/ -1696 h 75763"/>
                  <a:gd name="connsiteX10" fmla="*/ 8429 w 68921"/>
                  <a:gd name="connsiteY10" fmla="*/ 8344 h 75763"/>
                  <a:gd name="connsiteX11" fmla="*/ -1960 w 68921"/>
                  <a:gd name="connsiteY11" fmla="*/ 35557 h 75763"/>
                  <a:gd name="connsiteX12" fmla="*/ 7898 w 68921"/>
                  <a:gd name="connsiteY12" fmla="*/ 63656 h 75763"/>
                  <a:gd name="connsiteX13" fmla="*/ 34497 w 68921"/>
                  <a:gd name="connsiteY13" fmla="*/ 74067 h 75763"/>
                  <a:gd name="connsiteX14" fmla="*/ 58229 w 68921"/>
                  <a:gd name="connsiteY14" fmla="*/ 64687 h 75763"/>
                  <a:gd name="connsiteX15" fmla="*/ 66961 w 68921"/>
                  <a:gd name="connsiteY15" fmla="*/ 39226 h 75763"/>
                  <a:gd name="connsiteX16" fmla="*/ 54744 w 68921"/>
                  <a:gd name="connsiteY16" fmla="*/ 42710 h 75763"/>
                  <a:gd name="connsiteX17" fmla="*/ 49136 w 68921"/>
                  <a:gd name="connsiteY17" fmla="*/ 58214 h 75763"/>
                  <a:gd name="connsiteX18" fmla="*/ 34625 w 68921"/>
                  <a:gd name="connsiteY18" fmla="*/ 64027 h 75763"/>
                  <a:gd name="connsiteX19" fmla="*/ 18265 w 68921"/>
                  <a:gd name="connsiteY19" fmla="*/ 58420 h 75763"/>
                  <a:gd name="connsiteX20" fmla="*/ 11191 w 68921"/>
                  <a:gd name="connsiteY20" fmla="*/ 42628 h 75763"/>
                  <a:gd name="connsiteX21" fmla="*/ 54744 w 68921"/>
                  <a:gd name="connsiteY21" fmla="*/ 42710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8921" h="75763">
                    <a:moveTo>
                      <a:pt x="66961" y="39226"/>
                    </a:moveTo>
                    <a:lnTo>
                      <a:pt x="66961" y="33433"/>
                    </a:lnTo>
                    <a:lnTo>
                      <a:pt x="10787" y="33433"/>
                    </a:lnTo>
                    <a:cubicBezTo>
                      <a:pt x="11325" y="25269"/>
                      <a:pt x="13861" y="19050"/>
                      <a:pt x="18393" y="14776"/>
                    </a:cubicBezTo>
                    <a:cubicBezTo>
                      <a:pt x="22925" y="10502"/>
                      <a:pt x="29243" y="8364"/>
                      <a:pt x="37344" y="8364"/>
                    </a:cubicBezTo>
                    <a:cubicBezTo>
                      <a:pt x="42032" y="8364"/>
                      <a:pt x="46579" y="8921"/>
                      <a:pt x="50984" y="10034"/>
                    </a:cubicBezTo>
                    <a:cubicBezTo>
                      <a:pt x="55389" y="11148"/>
                      <a:pt x="59765" y="12824"/>
                      <a:pt x="64114" y="15065"/>
                    </a:cubicBezTo>
                    <a:lnTo>
                      <a:pt x="64114" y="3850"/>
                    </a:lnTo>
                    <a:cubicBezTo>
                      <a:pt x="59723" y="2049"/>
                      <a:pt x="55226" y="675"/>
                      <a:pt x="50623" y="-274"/>
                    </a:cubicBezTo>
                    <a:cubicBezTo>
                      <a:pt x="46019" y="-1222"/>
                      <a:pt x="41353" y="-1696"/>
                      <a:pt x="36622" y="-1696"/>
                    </a:cubicBezTo>
                    <a:cubicBezTo>
                      <a:pt x="24752" y="-1696"/>
                      <a:pt x="15355" y="1650"/>
                      <a:pt x="8429" y="8344"/>
                    </a:cubicBezTo>
                    <a:cubicBezTo>
                      <a:pt x="1503" y="15051"/>
                      <a:pt x="-1960" y="24122"/>
                      <a:pt x="-1960" y="35557"/>
                    </a:cubicBezTo>
                    <a:cubicBezTo>
                      <a:pt x="-1960" y="47363"/>
                      <a:pt x="1326" y="56729"/>
                      <a:pt x="7898" y="63656"/>
                    </a:cubicBezTo>
                    <a:cubicBezTo>
                      <a:pt x="14469" y="70597"/>
                      <a:pt x="23336" y="74067"/>
                      <a:pt x="34497" y="74067"/>
                    </a:cubicBezTo>
                    <a:cubicBezTo>
                      <a:pt x="44497" y="74067"/>
                      <a:pt x="52407" y="70940"/>
                      <a:pt x="58229" y="64687"/>
                    </a:cubicBezTo>
                    <a:cubicBezTo>
                      <a:pt x="64050" y="58447"/>
                      <a:pt x="66961" y="49960"/>
                      <a:pt x="66961" y="39226"/>
                    </a:cubicBezTo>
                    <a:close/>
                    <a:moveTo>
                      <a:pt x="54744" y="42710"/>
                    </a:moveTo>
                    <a:cubicBezTo>
                      <a:pt x="54659" y="49184"/>
                      <a:pt x="52790" y="54352"/>
                      <a:pt x="49136" y="58214"/>
                    </a:cubicBezTo>
                    <a:cubicBezTo>
                      <a:pt x="45481" y="62089"/>
                      <a:pt x="40644" y="64027"/>
                      <a:pt x="34625" y="64027"/>
                    </a:cubicBezTo>
                    <a:cubicBezTo>
                      <a:pt x="27812" y="64027"/>
                      <a:pt x="22359" y="62158"/>
                      <a:pt x="18265" y="58420"/>
                    </a:cubicBezTo>
                    <a:cubicBezTo>
                      <a:pt x="14172" y="54681"/>
                      <a:pt x="11814" y="49417"/>
                      <a:pt x="11191" y="42628"/>
                    </a:cubicBezTo>
                    <a:lnTo>
                      <a:pt x="54744" y="42710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03C59169-D5D6-610D-041B-4DA5D8336648}"/>
                  </a:ext>
                </a:extLst>
              </p:cNvPr>
              <p:cNvSpPr/>
              <p:nvPr/>
            </p:nvSpPr>
            <p:spPr>
              <a:xfrm rot="-5400000" flipV="1">
                <a:off x="1418315" y="1987324"/>
                <a:ext cx="9064" cy="8796"/>
              </a:xfrm>
              <a:custGeom>
                <a:avLst/>
                <a:gdLst/>
                <a:ahLst/>
                <a:cxnLst/>
                <a:rect l="l" t="t" r="r" b="b"/>
                <a:pathLst>
                  <a:path w="9064" h="8796"/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9DE4BEBC-5582-372D-E2A0-7CFF11AD4539}"/>
                  </a:ext>
                </a:extLst>
              </p:cNvPr>
              <p:cNvSpPr/>
              <p:nvPr/>
            </p:nvSpPr>
            <p:spPr>
              <a:xfrm rot="-5400000" flipV="1">
                <a:off x="1361546" y="1861560"/>
                <a:ext cx="28150" cy="117654"/>
              </a:xfrm>
              <a:custGeom>
                <a:avLst/>
                <a:gdLst>
                  <a:gd name="connsiteX0" fmla="*/ -1199 w 28150"/>
                  <a:gd name="connsiteY0" fmla="*/ 115683 h 117654"/>
                  <a:gd name="connsiteX1" fmla="*/ 26952 w 28150"/>
                  <a:gd name="connsiteY1" fmla="*/ 115683 h 117654"/>
                  <a:gd name="connsiteX2" fmla="*/ 26952 w 28150"/>
                  <a:gd name="connsiteY2" fmla="*/ 106468 h 117654"/>
                  <a:gd name="connsiteX3" fmla="*/ 11018 w 28150"/>
                  <a:gd name="connsiteY3" fmla="*/ 106468 h 117654"/>
                  <a:gd name="connsiteX4" fmla="*/ 11018 w 28150"/>
                  <a:gd name="connsiteY4" fmla="*/ 7244 h 117654"/>
                  <a:gd name="connsiteX5" fmla="*/ 26952 w 28150"/>
                  <a:gd name="connsiteY5" fmla="*/ 7244 h 117654"/>
                  <a:gd name="connsiteX6" fmla="*/ 26952 w 28150"/>
                  <a:gd name="connsiteY6" fmla="*/ -1971 h 117654"/>
                  <a:gd name="connsiteX7" fmla="*/ -1199 w 28150"/>
                  <a:gd name="connsiteY7" fmla="*/ -1971 h 117654"/>
                  <a:gd name="connsiteX8" fmla="*/ -1199 w 28150"/>
                  <a:gd name="connsiteY8" fmla="*/ 115683 h 11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50" h="117654">
                    <a:moveTo>
                      <a:pt x="-1199" y="115683"/>
                    </a:moveTo>
                    <a:lnTo>
                      <a:pt x="26952" y="115683"/>
                    </a:lnTo>
                    <a:lnTo>
                      <a:pt x="26952" y="106468"/>
                    </a:lnTo>
                    <a:lnTo>
                      <a:pt x="11018" y="106468"/>
                    </a:lnTo>
                    <a:lnTo>
                      <a:pt x="11018" y="7244"/>
                    </a:lnTo>
                    <a:lnTo>
                      <a:pt x="26952" y="7244"/>
                    </a:lnTo>
                    <a:lnTo>
                      <a:pt x="26952" y="-1971"/>
                    </a:lnTo>
                    <a:lnTo>
                      <a:pt x="-1199" y="-1971"/>
                    </a:lnTo>
                    <a:lnTo>
                      <a:pt x="-1199" y="115683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71401D97-6611-1072-050B-019CF493142A}"/>
                  </a:ext>
                </a:extLst>
              </p:cNvPr>
              <p:cNvSpPr/>
              <p:nvPr/>
            </p:nvSpPr>
            <p:spPr>
              <a:xfrm rot="-5400000" flipV="1">
                <a:off x="1352793" y="1821300"/>
                <a:ext cx="56832" cy="75763"/>
              </a:xfrm>
              <a:custGeom>
                <a:avLst/>
                <a:gdLst>
                  <a:gd name="connsiteX0" fmla="*/ 51168 w 56832"/>
                  <a:gd name="connsiteY0" fmla="*/ 70193 h 75763"/>
                  <a:gd name="connsiteX1" fmla="*/ 51168 w 56832"/>
                  <a:gd name="connsiteY1" fmla="*/ 58978 h 75763"/>
                  <a:gd name="connsiteX2" fmla="*/ 40418 w 56832"/>
                  <a:gd name="connsiteY2" fmla="*/ 62833 h 75763"/>
                  <a:gd name="connsiteX3" fmla="*/ 28860 w 56832"/>
                  <a:gd name="connsiteY3" fmla="*/ 64132 h 75763"/>
                  <a:gd name="connsiteX4" fmla="*/ 15220 w 56832"/>
                  <a:gd name="connsiteY4" fmla="*/ 61431 h 75763"/>
                  <a:gd name="connsiteX5" fmla="*/ 10674 w 56832"/>
                  <a:gd name="connsiteY5" fmla="*/ 53308 h 75763"/>
                  <a:gd name="connsiteX6" fmla="*/ 13924 w 56832"/>
                  <a:gd name="connsiteY6" fmla="*/ 46835 h 75763"/>
                  <a:gd name="connsiteX7" fmla="*/ 27012 w 56832"/>
                  <a:gd name="connsiteY7" fmla="*/ 42361 h 75763"/>
                  <a:gd name="connsiteX8" fmla="*/ 31197 w 56832"/>
                  <a:gd name="connsiteY8" fmla="*/ 41454 h 75763"/>
                  <a:gd name="connsiteX9" fmla="*/ 49681 w 56832"/>
                  <a:gd name="connsiteY9" fmla="*/ 33826 h 75763"/>
                  <a:gd name="connsiteX10" fmla="*/ 55162 w 56832"/>
                  <a:gd name="connsiteY10" fmla="*/ 20076 h 75763"/>
                  <a:gd name="connsiteX11" fmla="*/ 46962 w 56832"/>
                  <a:gd name="connsiteY11" fmla="*/ 4140 h 75763"/>
                  <a:gd name="connsiteX12" fmla="*/ 24420 w 56832"/>
                  <a:gd name="connsiteY12" fmla="*/ -1715 h 75763"/>
                  <a:gd name="connsiteX13" fmla="*/ 11970 w 56832"/>
                  <a:gd name="connsiteY13" fmla="*/ -581 h 75763"/>
                  <a:gd name="connsiteX14" fmla="*/ -1670 w 56832"/>
                  <a:gd name="connsiteY14" fmla="*/ 2800 h 75763"/>
                  <a:gd name="connsiteX15" fmla="*/ -1670 w 56832"/>
                  <a:gd name="connsiteY15" fmla="*/ 15045 h 75763"/>
                  <a:gd name="connsiteX16" fmla="*/ 11672 w 56832"/>
                  <a:gd name="connsiteY16" fmla="*/ 9912 h 75763"/>
                  <a:gd name="connsiteX17" fmla="*/ 24696 w 56832"/>
                  <a:gd name="connsiteY17" fmla="*/ 8222 h 75763"/>
                  <a:gd name="connsiteX18" fmla="*/ 37953 w 56832"/>
                  <a:gd name="connsiteY18" fmla="*/ 11087 h 75763"/>
                  <a:gd name="connsiteX19" fmla="*/ 42606 w 56832"/>
                  <a:gd name="connsiteY19" fmla="*/ 19169 h 75763"/>
                  <a:gd name="connsiteX20" fmla="*/ 39249 w 56832"/>
                  <a:gd name="connsiteY20" fmla="*/ 26570 h 75763"/>
                  <a:gd name="connsiteX21" fmla="*/ 24547 w 56832"/>
                  <a:gd name="connsiteY21" fmla="*/ 31538 h 75763"/>
                  <a:gd name="connsiteX22" fmla="*/ 20298 w 56832"/>
                  <a:gd name="connsiteY22" fmla="*/ 32507 h 75763"/>
                  <a:gd name="connsiteX23" fmla="*/ 3896 w 56832"/>
                  <a:gd name="connsiteY23" fmla="*/ 39619 h 75763"/>
                  <a:gd name="connsiteX24" fmla="*/ -1139 w 56832"/>
                  <a:gd name="connsiteY24" fmla="*/ 52793 h 75763"/>
                  <a:gd name="connsiteX25" fmla="*/ 6297 w 56832"/>
                  <a:gd name="connsiteY25" fmla="*/ 68502 h 75763"/>
                  <a:gd name="connsiteX26" fmla="*/ 27415 w 56832"/>
                  <a:gd name="connsiteY26" fmla="*/ 74048 h 75763"/>
                  <a:gd name="connsiteX27" fmla="*/ 40142 w 56832"/>
                  <a:gd name="connsiteY27" fmla="*/ 73079 h 75763"/>
                  <a:gd name="connsiteX28" fmla="*/ 51168 w 56832"/>
                  <a:gd name="connsiteY28" fmla="*/ 70193 h 7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832" h="75763">
                    <a:moveTo>
                      <a:pt x="51168" y="70193"/>
                    </a:moveTo>
                    <a:lnTo>
                      <a:pt x="51168" y="58978"/>
                    </a:lnTo>
                    <a:cubicBezTo>
                      <a:pt x="47726" y="60696"/>
                      <a:pt x="44143" y="61981"/>
                      <a:pt x="40418" y="62833"/>
                    </a:cubicBezTo>
                    <a:cubicBezTo>
                      <a:pt x="36707" y="63699"/>
                      <a:pt x="32854" y="64132"/>
                      <a:pt x="28860" y="64132"/>
                    </a:cubicBezTo>
                    <a:cubicBezTo>
                      <a:pt x="22798" y="64132"/>
                      <a:pt x="18252" y="63231"/>
                      <a:pt x="15220" y="61431"/>
                    </a:cubicBezTo>
                    <a:cubicBezTo>
                      <a:pt x="12189" y="59631"/>
                      <a:pt x="10674" y="56923"/>
                      <a:pt x="10674" y="53308"/>
                    </a:cubicBezTo>
                    <a:cubicBezTo>
                      <a:pt x="10674" y="50560"/>
                      <a:pt x="11757" y="48402"/>
                      <a:pt x="13924" y="46835"/>
                    </a:cubicBezTo>
                    <a:cubicBezTo>
                      <a:pt x="16091" y="45268"/>
                      <a:pt x="20454" y="43777"/>
                      <a:pt x="27012" y="42361"/>
                    </a:cubicBezTo>
                    <a:lnTo>
                      <a:pt x="31197" y="41454"/>
                    </a:lnTo>
                    <a:cubicBezTo>
                      <a:pt x="39865" y="39654"/>
                      <a:pt x="46027" y="37111"/>
                      <a:pt x="49681" y="33826"/>
                    </a:cubicBezTo>
                    <a:cubicBezTo>
                      <a:pt x="53335" y="30542"/>
                      <a:pt x="55162" y="25958"/>
                      <a:pt x="55162" y="20076"/>
                    </a:cubicBezTo>
                    <a:cubicBezTo>
                      <a:pt x="55162" y="13369"/>
                      <a:pt x="52429" y="8057"/>
                      <a:pt x="46962" y="4140"/>
                    </a:cubicBezTo>
                    <a:cubicBezTo>
                      <a:pt x="41494" y="236"/>
                      <a:pt x="33980" y="-1715"/>
                      <a:pt x="24420" y="-1715"/>
                    </a:cubicBezTo>
                    <a:cubicBezTo>
                      <a:pt x="20440" y="-1715"/>
                      <a:pt x="16290" y="-1337"/>
                      <a:pt x="11970" y="-581"/>
                    </a:cubicBezTo>
                    <a:cubicBezTo>
                      <a:pt x="7650" y="174"/>
                      <a:pt x="3103" y="1301"/>
                      <a:pt x="-1670" y="2800"/>
                    </a:cubicBezTo>
                    <a:lnTo>
                      <a:pt x="-1670" y="15045"/>
                    </a:lnTo>
                    <a:cubicBezTo>
                      <a:pt x="2848" y="12764"/>
                      <a:pt x="7296" y="11053"/>
                      <a:pt x="11672" y="9912"/>
                    </a:cubicBezTo>
                    <a:cubicBezTo>
                      <a:pt x="16049" y="8785"/>
                      <a:pt x="20390" y="8222"/>
                      <a:pt x="24696" y="8222"/>
                    </a:cubicBezTo>
                    <a:cubicBezTo>
                      <a:pt x="30447" y="8222"/>
                      <a:pt x="34866" y="9177"/>
                      <a:pt x="37953" y="11087"/>
                    </a:cubicBezTo>
                    <a:cubicBezTo>
                      <a:pt x="41055" y="12998"/>
                      <a:pt x="42606" y="15691"/>
                      <a:pt x="42606" y="19169"/>
                    </a:cubicBezTo>
                    <a:cubicBezTo>
                      <a:pt x="42606" y="22385"/>
                      <a:pt x="41487" y="24852"/>
                      <a:pt x="39249" y="26570"/>
                    </a:cubicBezTo>
                    <a:cubicBezTo>
                      <a:pt x="37026" y="28288"/>
                      <a:pt x="32125" y="29944"/>
                      <a:pt x="24547" y="31538"/>
                    </a:cubicBezTo>
                    <a:lnTo>
                      <a:pt x="20298" y="32507"/>
                    </a:lnTo>
                    <a:cubicBezTo>
                      <a:pt x="12735" y="34046"/>
                      <a:pt x="7267" y="36417"/>
                      <a:pt x="3896" y="39619"/>
                    </a:cubicBezTo>
                    <a:cubicBezTo>
                      <a:pt x="540" y="42822"/>
                      <a:pt x="-1139" y="47213"/>
                      <a:pt x="-1139" y="52793"/>
                    </a:cubicBezTo>
                    <a:cubicBezTo>
                      <a:pt x="-1139" y="59582"/>
                      <a:pt x="1340" y="64819"/>
                      <a:pt x="6297" y="68502"/>
                    </a:cubicBezTo>
                    <a:cubicBezTo>
                      <a:pt x="11255" y="72199"/>
                      <a:pt x="18294" y="74048"/>
                      <a:pt x="27415" y="74048"/>
                    </a:cubicBezTo>
                    <a:cubicBezTo>
                      <a:pt x="31920" y="74048"/>
                      <a:pt x="36162" y="73725"/>
                      <a:pt x="40142" y="73079"/>
                    </a:cubicBezTo>
                    <a:cubicBezTo>
                      <a:pt x="44136" y="72447"/>
                      <a:pt x="47811" y="71485"/>
                      <a:pt x="51168" y="701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0DEF98C6-2CD9-1B95-50D2-88CA15767F03}"/>
                  </a:ext>
                </a:extLst>
              </p:cNvPr>
              <p:cNvSpPr/>
              <p:nvPr/>
            </p:nvSpPr>
            <p:spPr>
              <a:xfrm rot="-5400000" flipV="1">
                <a:off x="1361546" y="1739859"/>
                <a:ext cx="28150" cy="117654"/>
              </a:xfrm>
              <a:custGeom>
                <a:avLst/>
                <a:gdLst>
                  <a:gd name="connsiteX0" fmla="*/ 26880 w 28150"/>
                  <a:gd name="connsiteY0" fmla="*/ 115669 h 117654"/>
                  <a:gd name="connsiteX1" fmla="*/ 26880 w 28150"/>
                  <a:gd name="connsiteY1" fmla="*/ -1985 h 117654"/>
                  <a:gd name="connsiteX2" fmla="*/ -1271 w 28150"/>
                  <a:gd name="connsiteY2" fmla="*/ -1985 h 117654"/>
                  <a:gd name="connsiteX3" fmla="*/ -1271 w 28150"/>
                  <a:gd name="connsiteY3" fmla="*/ 7230 h 117654"/>
                  <a:gd name="connsiteX4" fmla="*/ 14600 w 28150"/>
                  <a:gd name="connsiteY4" fmla="*/ 7230 h 117654"/>
                  <a:gd name="connsiteX5" fmla="*/ 14600 w 28150"/>
                  <a:gd name="connsiteY5" fmla="*/ 106454 h 117654"/>
                  <a:gd name="connsiteX6" fmla="*/ -1271 w 28150"/>
                  <a:gd name="connsiteY6" fmla="*/ 106454 h 117654"/>
                  <a:gd name="connsiteX7" fmla="*/ -1271 w 28150"/>
                  <a:gd name="connsiteY7" fmla="*/ 115669 h 117654"/>
                  <a:gd name="connsiteX8" fmla="*/ 26880 w 28150"/>
                  <a:gd name="connsiteY8" fmla="*/ 115669 h 117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150" h="117654">
                    <a:moveTo>
                      <a:pt x="26880" y="115669"/>
                    </a:moveTo>
                    <a:lnTo>
                      <a:pt x="26880" y="-1985"/>
                    </a:lnTo>
                    <a:lnTo>
                      <a:pt x="-1271" y="-1985"/>
                    </a:lnTo>
                    <a:lnTo>
                      <a:pt x="-1271" y="7230"/>
                    </a:lnTo>
                    <a:lnTo>
                      <a:pt x="14600" y="7230"/>
                    </a:lnTo>
                    <a:lnTo>
                      <a:pt x="14600" y="106454"/>
                    </a:lnTo>
                    <a:lnTo>
                      <a:pt x="-1271" y="106454"/>
                    </a:lnTo>
                    <a:lnTo>
                      <a:pt x="-1271" y="115669"/>
                    </a:lnTo>
                    <a:lnTo>
                      <a:pt x="26880" y="115669"/>
                    </a:lnTo>
                    <a:close/>
                  </a:path>
                </a:pathLst>
              </a:custGeom>
              <a:solidFill>
                <a:srgbClr val="000000"/>
              </a:solidFill>
              <a:ln w="21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114" name="Content Placeholder 3">
            <a:extLst>
              <a:ext uri="{FF2B5EF4-FFF2-40B4-BE49-F238E27FC236}">
                <a16:creationId xmlns:a16="http://schemas.microsoft.com/office/drawing/2014/main" id="{90693FFB-82D1-D2ED-506E-04E98E97C134}"/>
              </a:ext>
            </a:extLst>
          </p:cNvPr>
          <p:cNvGrpSpPr/>
          <p:nvPr/>
        </p:nvGrpSpPr>
        <p:grpSpPr>
          <a:xfrm>
            <a:off x="2011252" y="1925366"/>
            <a:ext cx="5572419" cy="394527"/>
            <a:chOff x="2011252" y="1925366"/>
            <a:chExt cx="5572419" cy="394527"/>
          </a:xfrm>
        </p:grpSpPr>
        <p:sp>
          <p:nvSpPr>
            <p:cNvPr id="115" name="Freihandform: Form 114">
              <a:extLst>
                <a:ext uri="{FF2B5EF4-FFF2-40B4-BE49-F238E27FC236}">
                  <a16:creationId xmlns:a16="http://schemas.microsoft.com/office/drawing/2014/main" id="{282E1754-C25F-3979-4597-79DBE27B0733}"/>
                </a:ext>
              </a:extLst>
            </p:cNvPr>
            <p:cNvSpPr/>
            <p:nvPr/>
          </p:nvSpPr>
          <p:spPr>
            <a:xfrm>
              <a:off x="2038446" y="1951754"/>
              <a:ext cx="5518030" cy="341750"/>
            </a:xfrm>
            <a:custGeom>
              <a:avLst/>
              <a:gdLst>
                <a:gd name="connsiteX0" fmla="*/ 0 w 5518030"/>
                <a:gd name="connsiteY0" fmla="*/ 0 h 341750"/>
                <a:gd name="connsiteX1" fmla="*/ 10799 w 5518030"/>
                <a:gd name="connsiteY1" fmla="*/ 161349 h 341750"/>
                <a:gd name="connsiteX2" fmla="*/ 32396 w 5518030"/>
                <a:gd name="connsiteY2" fmla="*/ 287422 h 341750"/>
                <a:gd name="connsiteX3" fmla="*/ 75590 w 5518030"/>
                <a:gd name="connsiteY3" fmla="*/ 297246 h 341750"/>
                <a:gd name="connsiteX4" fmla="*/ 161978 w 5518030"/>
                <a:gd name="connsiteY4" fmla="*/ 341750 h 341750"/>
                <a:gd name="connsiteX5" fmla="*/ 334754 w 5518030"/>
                <a:gd name="connsiteY5" fmla="*/ 332076 h 341750"/>
                <a:gd name="connsiteX6" fmla="*/ 680307 w 5518030"/>
                <a:gd name="connsiteY6" fmla="*/ 332820 h 341750"/>
                <a:gd name="connsiteX7" fmla="*/ 1371411 w 5518030"/>
                <a:gd name="connsiteY7" fmla="*/ 330290 h 341750"/>
                <a:gd name="connsiteX8" fmla="*/ 2753612 w 5518030"/>
                <a:gd name="connsiteY8" fmla="*/ 334308 h 341750"/>
                <a:gd name="connsiteX9" fmla="*/ 5518031 w 5518030"/>
                <a:gd name="connsiteY9" fmla="*/ 333415 h 34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8030" h="341750">
                  <a:moveTo>
                    <a:pt x="0" y="0"/>
                  </a:moveTo>
                  <a:lnTo>
                    <a:pt x="10799" y="161349"/>
                  </a:lnTo>
                  <a:lnTo>
                    <a:pt x="32396" y="287422"/>
                  </a:lnTo>
                  <a:lnTo>
                    <a:pt x="75590" y="297246"/>
                  </a:lnTo>
                  <a:lnTo>
                    <a:pt x="161978" y="341750"/>
                  </a:lnTo>
                  <a:lnTo>
                    <a:pt x="334754" y="332076"/>
                  </a:lnTo>
                  <a:lnTo>
                    <a:pt x="680307" y="332820"/>
                  </a:lnTo>
                  <a:lnTo>
                    <a:pt x="1371411" y="330290"/>
                  </a:lnTo>
                  <a:lnTo>
                    <a:pt x="2753612" y="334308"/>
                  </a:lnTo>
                  <a:lnTo>
                    <a:pt x="5518031" y="333415"/>
                  </a:lnTo>
                </a:path>
              </a:pathLst>
            </a:custGeom>
            <a:noFill/>
            <a:ln w="13586" cap="sq">
              <a:solidFill>
                <a:srgbClr val="5302A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116" name="Content Placeholder 3">
              <a:extLst>
                <a:ext uri="{FF2B5EF4-FFF2-40B4-BE49-F238E27FC236}">
                  <a16:creationId xmlns:a16="http://schemas.microsoft.com/office/drawing/2014/main" id="{7823E130-8817-CA2F-09CA-6D4096A0C26B}"/>
                </a:ext>
              </a:extLst>
            </p:cNvPr>
            <p:cNvGrpSpPr/>
            <p:nvPr/>
          </p:nvGrpSpPr>
          <p:grpSpPr>
            <a:xfrm>
              <a:off x="2011252" y="1925366"/>
              <a:ext cx="5572419" cy="394527"/>
              <a:chOff x="2011252" y="1925366"/>
              <a:chExt cx="5572419" cy="394527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413FC31E-DBC3-0BC4-319C-7DCD6D0F0796}"/>
                  </a:ext>
                </a:extLst>
              </p:cNvPr>
              <p:cNvSpPr/>
              <p:nvPr/>
            </p:nvSpPr>
            <p:spPr>
              <a:xfrm>
                <a:off x="2011252" y="1925366"/>
                <a:ext cx="54389" cy="52776"/>
              </a:xfrm>
              <a:custGeom>
                <a:avLst/>
                <a:gdLst>
                  <a:gd name="connsiteX0" fmla="*/ 87 w 54389"/>
                  <a:gd name="connsiteY0" fmla="*/ 52818 h 52776"/>
                  <a:gd name="connsiteX1" fmla="*/ 54476 w 54389"/>
                  <a:gd name="connsiteY1" fmla="*/ 52818 h 52776"/>
                  <a:gd name="connsiteX2" fmla="*/ 54476 w 54389"/>
                  <a:gd name="connsiteY2" fmla="*/ 42 h 52776"/>
                  <a:gd name="connsiteX3" fmla="*/ 87 w 54389"/>
                  <a:gd name="connsiteY3" fmla="*/ 42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87" y="52818"/>
                    </a:moveTo>
                    <a:lnTo>
                      <a:pt x="54476" y="52818"/>
                    </a:lnTo>
                    <a:lnTo>
                      <a:pt x="54476" y="42"/>
                    </a:lnTo>
                    <a:lnTo>
                      <a:pt x="87" y="42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0F6629A8-96B7-AB2E-46E7-22D2F048FE99}"/>
                  </a:ext>
                </a:extLst>
              </p:cNvPr>
              <p:cNvSpPr/>
              <p:nvPr/>
            </p:nvSpPr>
            <p:spPr>
              <a:xfrm>
                <a:off x="2022051" y="2086716"/>
                <a:ext cx="54389" cy="52776"/>
              </a:xfrm>
              <a:custGeom>
                <a:avLst/>
                <a:gdLst>
                  <a:gd name="connsiteX0" fmla="*/ 88 w 54389"/>
                  <a:gd name="connsiteY0" fmla="*/ 52837 h 52776"/>
                  <a:gd name="connsiteX1" fmla="*/ 54477 w 54389"/>
                  <a:gd name="connsiteY1" fmla="*/ 52837 h 52776"/>
                  <a:gd name="connsiteX2" fmla="*/ 54477 w 54389"/>
                  <a:gd name="connsiteY2" fmla="*/ 60 h 52776"/>
                  <a:gd name="connsiteX3" fmla="*/ 88 w 54389"/>
                  <a:gd name="connsiteY3" fmla="*/ 6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88" y="52837"/>
                    </a:moveTo>
                    <a:lnTo>
                      <a:pt x="54477" y="52837"/>
                    </a:lnTo>
                    <a:lnTo>
                      <a:pt x="54477" y="60"/>
                    </a:lnTo>
                    <a:lnTo>
                      <a:pt x="88" y="6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150C96F-71F0-CCF0-CE04-5675E3474B90}"/>
                  </a:ext>
                </a:extLst>
              </p:cNvPr>
              <p:cNvSpPr/>
              <p:nvPr/>
            </p:nvSpPr>
            <p:spPr>
              <a:xfrm>
                <a:off x="2043648" y="2212788"/>
                <a:ext cx="54389" cy="52776"/>
              </a:xfrm>
              <a:custGeom>
                <a:avLst/>
                <a:gdLst>
                  <a:gd name="connsiteX0" fmla="*/ 91 w 54389"/>
                  <a:gd name="connsiteY0" fmla="*/ 52851 h 52776"/>
                  <a:gd name="connsiteX1" fmla="*/ 54480 w 54389"/>
                  <a:gd name="connsiteY1" fmla="*/ 52851 h 52776"/>
                  <a:gd name="connsiteX2" fmla="*/ 54480 w 54389"/>
                  <a:gd name="connsiteY2" fmla="*/ 74 h 52776"/>
                  <a:gd name="connsiteX3" fmla="*/ 91 w 54389"/>
                  <a:gd name="connsiteY3" fmla="*/ 74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91" y="52851"/>
                    </a:moveTo>
                    <a:lnTo>
                      <a:pt x="54480" y="52851"/>
                    </a:lnTo>
                    <a:lnTo>
                      <a:pt x="54480" y="74"/>
                    </a:lnTo>
                    <a:lnTo>
                      <a:pt x="91" y="74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78674E6C-7549-A9F4-2DB8-821982052FDB}"/>
                  </a:ext>
                </a:extLst>
              </p:cNvPr>
              <p:cNvSpPr/>
              <p:nvPr/>
            </p:nvSpPr>
            <p:spPr>
              <a:xfrm>
                <a:off x="2086842" y="2222612"/>
                <a:ext cx="54389" cy="52776"/>
              </a:xfrm>
              <a:custGeom>
                <a:avLst/>
                <a:gdLst>
                  <a:gd name="connsiteX0" fmla="*/ 95 w 54389"/>
                  <a:gd name="connsiteY0" fmla="*/ 52852 h 52776"/>
                  <a:gd name="connsiteX1" fmla="*/ 54484 w 54389"/>
                  <a:gd name="connsiteY1" fmla="*/ 52852 h 52776"/>
                  <a:gd name="connsiteX2" fmla="*/ 54484 w 54389"/>
                  <a:gd name="connsiteY2" fmla="*/ 76 h 52776"/>
                  <a:gd name="connsiteX3" fmla="*/ 95 w 54389"/>
                  <a:gd name="connsiteY3" fmla="*/ 7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95" y="52852"/>
                    </a:moveTo>
                    <a:lnTo>
                      <a:pt x="54484" y="52852"/>
                    </a:lnTo>
                    <a:lnTo>
                      <a:pt x="54484" y="76"/>
                    </a:lnTo>
                    <a:lnTo>
                      <a:pt x="95" y="76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1E302F05-13E9-B319-25F7-F906C4C8E61F}"/>
                  </a:ext>
                </a:extLst>
              </p:cNvPr>
              <p:cNvSpPr/>
              <p:nvPr/>
            </p:nvSpPr>
            <p:spPr>
              <a:xfrm>
                <a:off x="2173230" y="2267116"/>
                <a:ext cx="54389" cy="52776"/>
              </a:xfrm>
              <a:custGeom>
                <a:avLst/>
                <a:gdLst>
                  <a:gd name="connsiteX0" fmla="*/ 105 w 54389"/>
                  <a:gd name="connsiteY0" fmla="*/ 52857 h 52776"/>
                  <a:gd name="connsiteX1" fmla="*/ 54494 w 54389"/>
                  <a:gd name="connsiteY1" fmla="*/ 52857 h 52776"/>
                  <a:gd name="connsiteX2" fmla="*/ 54494 w 54389"/>
                  <a:gd name="connsiteY2" fmla="*/ 81 h 52776"/>
                  <a:gd name="connsiteX3" fmla="*/ 105 w 54389"/>
                  <a:gd name="connsiteY3" fmla="*/ 81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105" y="52857"/>
                    </a:moveTo>
                    <a:lnTo>
                      <a:pt x="54494" y="52857"/>
                    </a:lnTo>
                    <a:lnTo>
                      <a:pt x="54494" y="81"/>
                    </a:lnTo>
                    <a:lnTo>
                      <a:pt x="105" y="81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A5E7377D-3145-C1AA-BEBB-F6141247E36D}"/>
                  </a:ext>
                </a:extLst>
              </p:cNvPr>
              <p:cNvSpPr/>
              <p:nvPr/>
            </p:nvSpPr>
            <p:spPr>
              <a:xfrm>
                <a:off x="2346006" y="2257442"/>
                <a:ext cx="54389" cy="52776"/>
              </a:xfrm>
              <a:custGeom>
                <a:avLst/>
                <a:gdLst>
                  <a:gd name="connsiteX0" fmla="*/ 124 w 54389"/>
                  <a:gd name="connsiteY0" fmla="*/ 52856 h 52776"/>
                  <a:gd name="connsiteX1" fmla="*/ 54513 w 54389"/>
                  <a:gd name="connsiteY1" fmla="*/ 52856 h 52776"/>
                  <a:gd name="connsiteX2" fmla="*/ 54513 w 54389"/>
                  <a:gd name="connsiteY2" fmla="*/ 79 h 52776"/>
                  <a:gd name="connsiteX3" fmla="*/ 124 w 54389"/>
                  <a:gd name="connsiteY3" fmla="*/ 79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124" y="52856"/>
                    </a:moveTo>
                    <a:lnTo>
                      <a:pt x="54513" y="52856"/>
                    </a:lnTo>
                    <a:lnTo>
                      <a:pt x="54513" y="79"/>
                    </a:lnTo>
                    <a:lnTo>
                      <a:pt x="124" y="79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EB101822-9FEE-B3D1-5798-B84FBF66BE57}"/>
                  </a:ext>
                </a:extLst>
              </p:cNvPr>
              <p:cNvSpPr/>
              <p:nvPr/>
            </p:nvSpPr>
            <p:spPr>
              <a:xfrm>
                <a:off x="2691558" y="2258186"/>
                <a:ext cx="54389" cy="52776"/>
              </a:xfrm>
              <a:custGeom>
                <a:avLst/>
                <a:gdLst>
                  <a:gd name="connsiteX0" fmla="*/ 162 w 54389"/>
                  <a:gd name="connsiteY0" fmla="*/ 52856 h 52776"/>
                  <a:gd name="connsiteX1" fmla="*/ 54551 w 54389"/>
                  <a:gd name="connsiteY1" fmla="*/ 52856 h 52776"/>
                  <a:gd name="connsiteX2" fmla="*/ 54551 w 54389"/>
                  <a:gd name="connsiteY2" fmla="*/ 80 h 52776"/>
                  <a:gd name="connsiteX3" fmla="*/ 162 w 54389"/>
                  <a:gd name="connsiteY3" fmla="*/ 8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162" y="52856"/>
                    </a:moveTo>
                    <a:lnTo>
                      <a:pt x="54551" y="52856"/>
                    </a:lnTo>
                    <a:lnTo>
                      <a:pt x="54551" y="80"/>
                    </a:lnTo>
                    <a:lnTo>
                      <a:pt x="162" y="8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B303AFDF-C312-D4A0-2794-C10A3820E763}"/>
                  </a:ext>
                </a:extLst>
              </p:cNvPr>
              <p:cNvSpPr/>
              <p:nvPr/>
            </p:nvSpPr>
            <p:spPr>
              <a:xfrm>
                <a:off x="3382663" y="2255656"/>
                <a:ext cx="54389" cy="52776"/>
              </a:xfrm>
              <a:custGeom>
                <a:avLst/>
                <a:gdLst>
                  <a:gd name="connsiteX0" fmla="*/ 238 w 54389"/>
                  <a:gd name="connsiteY0" fmla="*/ 52856 h 52776"/>
                  <a:gd name="connsiteX1" fmla="*/ 54627 w 54389"/>
                  <a:gd name="connsiteY1" fmla="*/ 52856 h 52776"/>
                  <a:gd name="connsiteX2" fmla="*/ 54627 w 54389"/>
                  <a:gd name="connsiteY2" fmla="*/ 79 h 52776"/>
                  <a:gd name="connsiteX3" fmla="*/ 238 w 54389"/>
                  <a:gd name="connsiteY3" fmla="*/ 79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238" y="52856"/>
                    </a:moveTo>
                    <a:lnTo>
                      <a:pt x="54627" y="52856"/>
                    </a:lnTo>
                    <a:lnTo>
                      <a:pt x="54627" y="79"/>
                    </a:lnTo>
                    <a:lnTo>
                      <a:pt x="238" y="79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0398B24F-FC98-CBB0-31B0-CFCAF3B8AA3D}"/>
                  </a:ext>
                </a:extLst>
              </p:cNvPr>
              <p:cNvSpPr/>
              <p:nvPr/>
            </p:nvSpPr>
            <p:spPr>
              <a:xfrm>
                <a:off x="4764863" y="2259674"/>
                <a:ext cx="54389" cy="52776"/>
              </a:xfrm>
              <a:custGeom>
                <a:avLst/>
                <a:gdLst>
                  <a:gd name="connsiteX0" fmla="*/ 391 w 54389"/>
                  <a:gd name="connsiteY0" fmla="*/ 52856 h 52776"/>
                  <a:gd name="connsiteX1" fmla="*/ 54780 w 54389"/>
                  <a:gd name="connsiteY1" fmla="*/ 52856 h 52776"/>
                  <a:gd name="connsiteX2" fmla="*/ 54780 w 54389"/>
                  <a:gd name="connsiteY2" fmla="*/ 80 h 52776"/>
                  <a:gd name="connsiteX3" fmla="*/ 391 w 54389"/>
                  <a:gd name="connsiteY3" fmla="*/ 8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391" y="52856"/>
                    </a:moveTo>
                    <a:lnTo>
                      <a:pt x="54780" y="52856"/>
                    </a:lnTo>
                    <a:lnTo>
                      <a:pt x="54780" y="80"/>
                    </a:lnTo>
                    <a:lnTo>
                      <a:pt x="391" y="8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822AD5AB-7C07-BC0D-1609-0A58453CC251}"/>
                  </a:ext>
                </a:extLst>
              </p:cNvPr>
              <p:cNvSpPr/>
              <p:nvPr/>
            </p:nvSpPr>
            <p:spPr>
              <a:xfrm>
                <a:off x="7529282" y="2258781"/>
                <a:ext cx="54389" cy="52776"/>
              </a:xfrm>
              <a:custGeom>
                <a:avLst/>
                <a:gdLst>
                  <a:gd name="connsiteX0" fmla="*/ 696 w 54389"/>
                  <a:gd name="connsiteY0" fmla="*/ 52856 h 52776"/>
                  <a:gd name="connsiteX1" fmla="*/ 55085 w 54389"/>
                  <a:gd name="connsiteY1" fmla="*/ 52856 h 52776"/>
                  <a:gd name="connsiteX2" fmla="*/ 55085 w 54389"/>
                  <a:gd name="connsiteY2" fmla="*/ 80 h 52776"/>
                  <a:gd name="connsiteX3" fmla="*/ 696 w 54389"/>
                  <a:gd name="connsiteY3" fmla="*/ 8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389" h="52776">
                    <a:moveTo>
                      <a:pt x="696" y="52856"/>
                    </a:moveTo>
                    <a:lnTo>
                      <a:pt x="55085" y="52856"/>
                    </a:lnTo>
                    <a:lnTo>
                      <a:pt x="55085" y="80"/>
                    </a:lnTo>
                    <a:lnTo>
                      <a:pt x="696" y="80"/>
                    </a:lnTo>
                    <a:close/>
                  </a:path>
                </a:pathLst>
              </a:custGeom>
              <a:solidFill>
                <a:srgbClr val="5302A3"/>
              </a:solidFill>
              <a:ln w="9057" cap="flat">
                <a:solidFill>
                  <a:srgbClr val="5302A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127" name="Content Placeholder 3">
            <a:extLst>
              <a:ext uri="{FF2B5EF4-FFF2-40B4-BE49-F238E27FC236}">
                <a16:creationId xmlns:a16="http://schemas.microsoft.com/office/drawing/2014/main" id="{1934C730-63D0-DD64-71A3-3214D60325F3}"/>
              </a:ext>
            </a:extLst>
          </p:cNvPr>
          <p:cNvGrpSpPr/>
          <p:nvPr/>
        </p:nvGrpSpPr>
        <p:grpSpPr>
          <a:xfrm>
            <a:off x="2011252" y="1677240"/>
            <a:ext cx="5572419" cy="1161084"/>
            <a:chOff x="2011252" y="1677240"/>
            <a:chExt cx="5572419" cy="1161084"/>
          </a:xfrm>
        </p:grpSpPr>
        <p:sp>
          <p:nvSpPr>
            <p:cNvPr id="128" name="Freihandform: Form 127">
              <a:extLst>
                <a:ext uri="{FF2B5EF4-FFF2-40B4-BE49-F238E27FC236}">
                  <a16:creationId xmlns:a16="http://schemas.microsoft.com/office/drawing/2014/main" id="{C9C851C5-E108-42F8-F78F-4EB2518AA38B}"/>
                </a:ext>
              </a:extLst>
            </p:cNvPr>
            <p:cNvSpPr/>
            <p:nvPr/>
          </p:nvSpPr>
          <p:spPr>
            <a:xfrm>
              <a:off x="2038446" y="1703628"/>
              <a:ext cx="5518030" cy="1108308"/>
            </a:xfrm>
            <a:custGeom>
              <a:avLst/>
              <a:gdLst>
                <a:gd name="connsiteX0" fmla="*/ 0 w 5518030"/>
                <a:gd name="connsiteY0" fmla="*/ 1108009 h 1108308"/>
                <a:gd name="connsiteX1" fmla="*/ 10799 w 5518030"/>
                <a:gd name="connsiteY1" fmla="*/ 1108159 h 1108308"/>
                <a:gd name="connsiteX2" fmla="*/ 32396 w 5518030"/>
                <a:gd name="connsiteY2" fmla="*/ 1108159 h 1108308"/>
                <a:gd name="connsiteX3" fmla="*/ 75590 w 5518030"/>
                <a:gd name="connsiteY3" fmla="*/ 1108308 h 1108308"/>
                <a:gd name="connsiteX4" fmla="*/ 161978 w 5518030"/>
                <a:gd name="connsiteY4" fmla="*/ 1108308 h 1108308"/>
                <a:gd name="connsiteX5" fmla="*/ 334754 w 5518030"/>
                <a:gd name="connsiteY5" fmla="*/ 1085685 h 1108308"/>
                <a:gd name="connsiteX6" fmla="*/ 680307 w 5518030"/>
                <a:gd name="connsiteY6" fmla="*/ 1016917 h 1108308"/>
                <a:gd name="connsiteX7" fmla="*/ 1371411 w 5518030"/>
                <a:gd name="connsiteY7" fmla="*/ 871051 h 1108308"/>
                <a:gd name="connsiteX8" fmla="*/ 2753612 w 5518030"/>
                <a:gd name="connsiteY8" fmla="*/ 579756 h 1108308"/>
                <a:gd name="connsiteX9" fmla="*/ 5518031 w 5518030"/>
                <a:gd name="connsiteY9" fmla="*/ 0 h 110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18030" h="1108308">
                  <a:moveTo>
                    <a:pt x="0" y="1108009"/>
                  </a:moveTo>
                  <a:lnTo>
                    <a:pt x="10799" y="1108159"/>
                  </a:lnTo>
                  <a:lnTo>
                    <a:pt x="32396" y="1108159"/>
                  </a:lnTo>
                  <a:lnTo>
                    <a:pt x="75590" y="1108308"/>
                  </a:lnTo>
                  <a:lnTo>
                    <a:pt x="161978" y="1108308"/>
                  </a:lnTo>
                  <a:lnTo>
                    <a:pt x="334754" y="1085685"/>
                  </a:lnTo>
                  <a:lnTo>
                    <a:pt x="680307" y="1016917"/>
                  </a:lnTo>
                  <a:lnTo>
                    <a:pt x="1371411" y="871051"/>
                  </a:lnTo>
                  <a:lnTo>
                    <a:pt x="2753612" y="579756"/>
                  </a:lnTo>
                  <a:lnTo>
                    <a:pt x="5518031" y="0"/>
                  </a:lnTo>
                </a:path>
              </a:pathLst>
            </a:custGeom>
            <a:noFill/>
            <a:ln w="13586" cap="sq">
              <a:solidFill>
                <a:srgbClr val="B8328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129" name="Content Placeholder 3">
              <a:extLst>
                <a:ext uri="{FF2B5EF4-FFF2-40B4-BE49-F238E27FC236}">
                  <a16:creationId xmlns:a16="http://schemas.microsoft.com/office/drawing/2014/main" id="{D7B4A0BC-7743-69F8-69B9-750E7430B2B6}"/>
                </a:ext>
              </a:extLst>
            </p:cNvPr>
            <p:cNvGrpSpPr/>
            <p:nvPr/>
          </p:nvGrpSpPr>
          <p:grpSpPr>
            <a:xfrm>
              <a:off x="2011252" y="1677240"/>
              <a:ext cx="5572419" cy="1161084"/>
              <a:chOff x="2011252" y="1677240"/>
              <a:chExt cx="5572419" cy="1161084"/>
            </a:xfrm>
          </p:grpSpPr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918FD752-3BEF-7C1A-A99C-F454810AD6C8}"/>
                  </a:ext>
                </a:extLst>
              </p:cNvPr>
              <p:cNvSpPr/>
              <p:nvPr/>
            </p:nvSpPr>
            <p:spPr>
              <a:xfrm>
                <a:off x="2011252" y="2785249"/>
                <a:ext cx="54389" cy="52776"/>
              </a:xfrm>
              <a:custGeom>
                <a:avLst/>
                <a:gdLst>
                  <a:gd name="connsiteX0" fmla="*/ 27282 w 54389"/>
                  <a:gd name="connsiteY0" fmla="*/ 52916 h 52776"/>
                  <a:gd name="connsiteX1" fmla="*/ 46511 w 54389"/>
                  <a:gd name="connsiteY1" fmla="*/ 45187 h 52776"/>
                  <a:gd name="connsiteX2" fmla="*/ 54476 w 54389"/>
                  <a:gd name="connsiteY2" fmla="*/ 26528 h 52776"/>
                  <a:gd name="connsiteX3" fmla="*/ 46511 w 54389"/>
                  <a:gd name="connsiteY3" fmla="*/ 7868 h 52776"/>
                  <a:gd name="connsiteX4" fmla="*/ 27282 w 54389"/>
                  <a:gd name="connsiteY4" fmla="*/ 139 h 52776"/>
                  <a:gd name="connsiteX5" fmla="*/ 8052 w 54389"/>
                  <a:gd name="connsiteY5" fmla="*/ 7868 h 52776"/>
                  <a:gd name="connsiteX6" fmla="*/ 87 w 54389"/>
                  <a:gd name="connsiteY6" fmla="*/ 26528 h 52776"/>
                  <a:gd name="connsiteX7" fmla="*/ 8052 w 54389"/>
                  <a:gd name="connsiteY7" fmla="*/ 45187 h 52776"/>
                  <a:gd name="connsiteX8" fmla="*/ 27282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82" y="52916"/>
                    </a:moveTo>
                    <a:cubicBezTo>
                      <a:pt x="34494" y="52916"/>
                      <a:pt x="41411" y="50136"/>
                      <a:pt x="46511" y="45187"/>
                    </a:cubicBezTo>
                    <a:cubicBezTo>
                      <a:pt x="51611" y="40239"/>
                      <a:pt x="54476" y="33526"/>
                      <a:pt x="54476" y="26528"/>
                    </a:cubicBezTo>
                    <a:cubicBezTo>
                      <a:pt x="54476" y="19530"/>
                      <a:pt x="51611" y="12817"/>
                      <a:pt x="46511" y="7868"/>
                    </a:cubicBezTo>
                    <a:cubicBezTo>
                      <a:pt x="41411" y="2920"/>
                      <a:pt x="34494" y="139"/>
                      <a:pt x="27282" y="139"/>
                    </a:cubicBezTo>
                    <a:cubicBezTo>
                      <a:pt x="20069" y="139"/>
                      <a:pt x="13152" y="2920"/>
                      <a:pt x="8052" y="7868"/>
                    </a:cubicBezTo>
                    <a:cubicBezTo>
                      <a:pt x="2952" y="12817"/>
                      <a:pt x="87" y="19530"/>
                      <a:pt x="87" y="26528"/>
                    </a:cubicBezTo>
                    <a:cubicBezTo>
                      <a:pt x="87" y="33526"/>
                      <a:pt x="2952" y="40239"/>
                      <a:pt x="8052" y="45187"/>
                    </a:cubicBezTo>
                    <a:cubicBezTo>
                      <a:pt x="13152" y="50136"/>
                      <a:pt x="20069" y="52916"/>
                      <a:pt x="27282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86B87C53-57B4-697A-7C0C-0A5030EE0205}"/>
                  </a:ext>
                </a:extLst>
              </p:cNvPr>
              <p:cNvSpPr/>
              <p:nvPr/>
            </p:nvSpPr>
            <p:spPr>
              <a:xfrm>
                <a:off x="2022051" y="2785398"/>
                <a:ext cx="54389" cy="52776"/>
              </a:xfrm>
              <a:custGeom>
                <a:avLst/>
                <a:gdLst>
                  <a:gd name="connsiteX0" fmla="*/ 27283 w 54389"/>
                  <a:gd name="connsiteY0" fmla="*/ 52916 h 52776"/>
                  <a:gd name="connsiteX1" fmla="*/ 46512 w 54389"/>
                  <a:gd name="connsiteY1" fmla="*/ 45187 h 52776"/>
                  <a:gd name="connsiteX2" fmla="*/ 54477 w 54389"/>
                  <a:gd name="connsiteY2" fmla="*/ 26528 h 52776"/>
                  <a:gd name="connsiteX3" fmla="*/ 46512 w 54389"/>
                  <a:gd name="connsiteY3" fmla="*/ 7868 h 52776"/>
                  <a:gd name="connsiteX4" fmla="*/ 27283 w 54389"/>
                  <a:gd name="connsiteY4" fmla="*/ 139 h 52776"/>
                  <a:gd name="connsiteX5" fmla="*/ 8053 w 54389"/>
                  <a:gd name="connsiteY5" fmla="*/ 7868 h 52776"/>
                  <a:gd name="connsiteX6" fmla="*/ 88 w 54389"/>
                  <a:gd name="connsiteY6" fmla="*/ 26528 h 52776"/>
                  <a:gd name="connsiteX7" fmla="*/ 8053 w 54389"/>
                  <a:gd name="connsiteY7" fmla="*/ 45187 h 52776"/>
                  <a:gd name="connsiteX8" fmla="*/ 27283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83" y="52916"/>
                    </a:moveTo>
                    <a:cubicBezTo>
                      <a:pt x="34495" y="52916"/>
                      <a:pt x="41413" y="50136"/>
                      <a:pt x="46512" y="45187"/>
                    </a:cubicBezTo>
                    <a:cubicBezTo>
                      <a:pt x="51612" y="40239"/>
                      <a:pt x="54477" y="33526"/>
                      <a:pt x="54477" y="26528"/>
                    </a:cubicBezTo>
                    <a:cubicBezTo>
                      <a:pt x="54477" y="19530"/>
                      <a:pt x="51612" y="12817"/>
                      <a:pt x="46512" y="7868"/>
                    </a:cubicBezTo>
                    <a:cubicBezTo>
                      <a:pt x="41413" y="2920"/>
                      <a:pt x="34495" y="139"/>
                      <a:pt x="27283" y="139"/>
                    </a:cubicBezTo>
                    <a:cubicBezTo>
                      <a:pt x="20071" y="139"/>
                      <a:pt x="13153" y="2920"/>
                      <a:pt x="8053" y="7868"/>
                    </a:cubicBezTo>
                    <a:cubicBezTo>
                      <a:pt x="2954" y="12817"/>
                      <a:pt x="88" y="19530"/>
                      <a:pt x="88" y="26528"/>
                    </a:cubicBezTo>
                    <a:cubicBezTo>
                      <a:pt x="88" y="33526"/>
                      <a:pt x="2954" y="40239"/>
                      <a:pt x="8053" y="45187"/>
                    </a:cubicBezTo>
                    <a:cubicBezTo>
                      <a:pt x="13153" y="50136"/>
                      <a:pt x="20071" y="52916"/>
                      <a:pt x="27283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5B97A5CF-BA82-F9B0-CDD2-2616F23BCF6B}"/>
                  </a:ext>
                </a:extLst>
              </p:cNvPr>
              <p:cNvSpPr/>
              <p:nvPr/>
            </p:nvSpPr>
            <p:spPr>
              <a:xfrm>
                <a:off x="2043648" y="2785398"/>
                <a:ext cx="54389" cy="52776"/>
              </a:xfrm>
              <a:custGeom>
                <a:avLst/>
                <a:gdLst>
                  <a:gd name="connsiteX0" fmla="*/ 27285 w 54389"/>
                  <a:gd name="connsiteY0" fmla="*/ 52916 h 52776"/>
                  <a:gd name="connsiteX1" fmla="*/ 46515 w 54389"/>
                  <a:gd name="connsiteY1" fmla="*/ 45187 h 52776"/>
                  <a:gd name="connsiteX2" fmla="*/ 54480 w 54389"/>
                  <a:gd name="connsiteY2" fmla="*/ 26528 h 52776"/>
                  <a:gd name="connsiteX3" fmla="*/ 46515 w 54389"/>
                  <a:gd name="connsiteY3" fmla="*/ 7868 h 52776"/>
                  <a:gd name="connsiteX4" fmla="*/ 27285 w 54389"/>
                  <a:gd name="connsiteY4" fmla="*/ 139 h 52776"/>
                  <a:gd name="connsiteX5" fmla="*/ 8056 w 54389"/>
                  <a:gd name="connsiteY5" fmla="*/ 7868 h 52776"/>
                  <a:gd name="connsiteX6" fmla="*/ 91 w 54389"/>
                  <a:gd name="connsiteY6" fmla="*/ 26528 h 52776"/>
                  <a:gd name="connsiteX7" fmla="*/ 8056 w 54389"/>
                  <a:gd name="connsiteY7" fmla="*/ 45187 h 52776"/>
                  <a:gd name="connsiteX8" fmla="*/ 27285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85" y="52916"/>
                    </a:moveTo>
                    <a:cubicBezTo>
                      <a:pt x="34497" y="52916"/>
                      <a:pt x="41415" y="50136"/>
                      <a:pt x="46515" y="45187"/>
                    </a:cubicBezTo>
                    <a:cubicBezTo>
                      <a:pt x="51614" y="40239"/>
                      <a:pt x="54480" y="33526"/>
                      <a:pt x="54480" y="26528"/>
                    </a:cubicBezTo>
                    <a:cubicBezTo>
                      <a:pt x="54480" y="19530"/>
                      <a:pt x="51614" y="12817"/>
                      <a:pt x="46515" y="7868"/>
                    </a:cubicBezTo>
                    <a:cubicBezTo>
                      <a:pt x="41415" y="2920"/>
                      <a:pt x="34497" y="139"/>
                      <a:pt x="27285" y="139"/>
                    </a:cubicBezTo>
                    <a:cubicBezTo>
                      <a:pt x="20073" y="139"/>
                      <a:pt x="13155" y="2920"/>
                      <a:pt x="8056" y="7868"/>
                    </a:cubicBezTo>
                    <a:cubicBezTo>
                      <a:pt x="2956" y="12817"/>
                      <a:pt x="91" y="19530"/>
                      <a:pt x="91" y="26528"/>
                    </a:cubicBezTo>
                    <a:cubicBezTo>
                      <a:pt x="91" y="33526"/>
                      <a:pt x="2956" y="40239"/>
                      <a:pt x="8056" y="45187"/>
                    </a:cubicBezTo>
                    <a:cubicBezTo>
                      <a:pt x="13155" y="50136"/>
                      <a:pt x="20073" y="52916"/>
                      <a:pt x="27285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FD911C5F-4DB6-BF60-20A5-9173CB91D047}"/>
                  </a:ext>
                </a:extLst>
              </p:cNvPr>
              <p:cNvSpPr/>
              <p:nvPr/>
            </p:nvSpPr>
            <p:spPr>
              <a:xfrm>
                <a:off x="2086842" y="2785548"/>
                <a:ext cx="54389" cy="52776"/>
              </a:xfrm>
              <a:custGeom>
                <a:avLst/>
                <a:gdLst>
                  <a:gd name="connsiteX0" fmla="*/ 27290 w 54389"/>
                  <a:gd name="connsiteY0" fmla="*/ 52916 h 52776"/>
                  <a:gd name="connsiteX1" fmla="*/ 46519 w 54389"/>
                  <a:gd name="connsiteY1" fmla="*/ 45187 h 52776"/>
                  <a:gd name="connsiteX2" fmla="*/ 54484 w 54389"/>
                  <a:gd name="connsiteY2" fmla="*/ 26528 h 52776"/>
                  <a:gd name="connsiteX3" fmla="*/ 46519 w 54389"/>
                  <a:gd name="connsiteY3" fmla="*/ 7868 h 52776"/>
                  <a:gd name="connsiteX4" fmla="*/ 27290 w 54389"/>
                  <a:gd name="connsiteY4" fmla="*/ 140 h 52776"/>
                  <a:gd name="connsiteX5" fmla="*/ 8060 w 54389"/>
                  <a:gd name="connsiteY5" fmla="*/ 7868 h 52776"/>
                  <a:gd name="connsiteX6" fmla="*/ 95 w 54389"/>
                  <a:gd name="connsiteY6" fmla="*/ 26528 h 52776"/>
                  <a:gd name="connsiteX7" fmla="*/ 8060 w 54389"/>
                  <a:gd name="connsiteY7" fmla="*/ 45187 h 52776"/>
                  <a:gd name="connsiteX8" fmla="*/ 27290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90" y="52916"/>
                    </a:moveTo>
                    <a:cubicBezTo>
                      <a:pt x="34502" y="52916"/>
                      <a:pt x="41420" y="50136"/>
                      <a:pt x="46519" y="45187"/>
                    </a:cubicBezTo>
                    <a:cubicBezTo>
                      <a:pt x="51619" y="40239"/>
                      <a:pt x="54484" y="33526"/>
                      <a:pt x="54484" y="26528"/>
                    </a:cubicBezTo>
                    <a:cubicBezTo>
                      <a:pt x="54484" y="19530"/>
                      <a:pt x="51619" y="12817"/>
                      <a:pt x="46519" y="7868"/>
                    </a:cubicBezTo>
                    <a:cubicBezTo>
                      <a:pt x="41420" y="2920"/>
                      <a:pt x="34502" y="140"/>
                      <a:pt x="27290" y="140"/>
                    </a:cubicBezTo>
                    <a:cubicBezTo>
                      <a:pt x="20078" y="140"/>
                      <a:pt x="13160" y="2920"/>
                      <a:pt x="8060" y="7868"/>
                    </a:cubicBezTo>
                    <a:cubicBezTo>
                      <a:pt x="2961" y="12817"/>
                      <a:pt x="95" y="19530"/>
                      <a:pt x="95" y="26528"/>
                    </a:cubicBezTo>
                    <a:cubicBezTo>
                      <a:pt x="95" y="33526"/>
                      <a:pt x="2961" y="40239"/>
                      <a:pt x="8060" y="45187"/>
                    </a:cubicBezTo>
                    <a:cubicBezTo>
                      <a:pt x="13160" y="50136"/>
                      <a:pt x="20078" y="52916"/>
                      <a:pt x="27290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7EE8144C-241F-5107-A506-99B5663D4C48}"/>
                  </a:ext>
                </a:extLst>
              </p:cNvPr>
              <p:cNvSpPr/>
              <p:nvPr/>
            </p:nvSpPr>
            <p:spPr>
              <a:xfrm>
                <a:off x="2173230" y="2785548"/>
                <a:ext cx="54389" cy="52776"/>
              </a:xfrm>
              <a:custGeom>
                <a:avLst/>
                <a:gdLst>
                  <a:gd name="connsiteX0" fmla="*/ 27299 w 54389"/>
                  <a:gd name="connsiteY0" fmla="*/ 52916 h 52776"/>
                  <a:gd name="connsiteX1" fmla="*/ 46529 w 54389"/>
                  <a:gd name="connsiteY1" fmla="*/ 45187 h 52776"/>
                  <a:gd name="connsiteX2" fmla="*/ 54494 w 54389"/>
                  <a:gd name="connsiteY2" fmla="*/ 26528 h 52776"/>
                  <a:gd name="connsiteX3" fmla="*/ 46529 w 54389"/>
                  <a:gd name="connsiteY3" fmla="*/ 7868 h 52776"/>
                  <a:gd name="connsiteX4" fmla="*/ 27299 w 54389"/>
                  <a:gd name="connsiteY4" fmla="*/ 140 h 52776"/>
                  <a:gd name="connsiteX5" fmla="*/ 8070 w 54389"/>
                  <a:gd name="connsiteY5" fmla="*/ 7868 h 52776"/>
                  <a:gd name="connsiteX6" fmla="*/ 105 w 54389"/>
                  <a:gd name="connsiteY6" fmla="*/ 26528 h 52776"/>
                  <a:gd name="connsiteX7" fmla="*/ 8070 w 54389"/>
                  <a:gd name="connsiteY7" fmla="*/ 45187 h 52776"/>
                  <a:gd name="connsiteX8" fmla="*/ 27299 w 54389"/>
                  <a:gd name="connsiteY8" fmla="*/ 5291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299" y="52916"/>
                    </a:moveTo>
                    <a:cubicBezTo>
                      <a:pt x="34512" y="52916"/>
                      <a:pt x="41429" y="50136"/>
                      <a:pt x="46529" y="45187"/>
                    </a:cubicBezTo>
                    <a:cubicBezTo>
                      <a:pt x="51629" y="40239"/>
                      <a:pt x="54494" y="33526"/>
                      <a:pt x="54494" y="26528"/>
                    </a:cubicBezTo>
                    <a:cubicBezTo>
                      <a:pt x="54494" y="19530"/>
                      <a:pt x="51629" y="12817"/>
                      <a:pt x="46529" y="7868"/>
                    </a:cubicBezTo>
                    <a:cubicBezTo>
                      <a:pt x="41429" y="2920"/>
                      <a:pt x="34512" y="140"/>
                      <a:pt x="27299" y="140"/>
                    </a:cubicBezTo>
                    <a:cubicBezTo>
                      <a:pt x="20087" y="140"/>
                      <a:pt x="13170" y="2920"/>
                      <a:pt x="8070" y="7868"/>
                    </a:cubicBezTo>
                    <a:cubicBezTo>
                      <a:pt x="2970" y="12817"/>
                      <a:pt x="105" y="19530"/>
                      <a:pt x="105" y="26528"/>
                    </a:cubicBezTo>
                    <a:cubicBezTo>
                      <a:pt x="105" y="33526"/>
                      <a:pt x="2970" y="40239"/>
                      <a:pt x="8070" y="45187"/>
                    </a:cubicBezTo>
                    <a:cubicBezTo>
                      <a:pt x="13170" y="50136"/>
                      <a:pt x="20087" y="52916"/>
                      <a:pt x="27299" y="5291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4E593E11-D66E-F7AB-5A89-650E8381793F}"/>
                  </a:ext>
                </a:extLst>
              </p:cNvPr>
              <p:cNvSpPr/>
              <p:nvPr/>
            </p:nvSpPr>
            <p:spPr>
              <a:xfrm>
                <a:off x="2346006" y="2762924"/>
                <a:ext cx="54389" cy="52776"/>
              </a:xfrm>
              <a:custGeom>
                <a:avLst/>
                <a:gdLst>
                  <a:gd name="connsiteX0" fmla="*/ 27319 w 54389"/>
                  <a:gd name="connsiteY0" fmla="*/ 52914 h 52776"/>
                  <a:gd name="connsiteX1" fmla="*/ 46548 w 54389"/>
                  <a:gd name="connsiteY1" fmla="*/ 45185 h 52776"/>
                  <a:gd name="connsiteX2" fmla="*/ 54513 w 54389"/>
                  <a:gd name="connsiteY2" fmla="*/ 26525 h 52776"/>
                  <a:gd name="connsiteX3" fmla="*/ 46548 w 54389"/>
                  <a:gd name="connsiteY3" fmla="*/ 7866 h 52776"/>
                  <a:gd name="connsiteX4" fmla="*/ 27319 w 54389"/>
                  <a:gd name="connsiteY4" fmla="*/ 137 h 52776"/>
                  <a:gd name="connsiteX5" fmla="*/ 8089 w 54389"/>
                  <a:gd name="connsiteY5" fmla="*/ 7866 h 52776"/>
                  <a:gd name="connsiteX6" fmla="*/ 124 w 54389"/>
                  <a:gd name="connsiteY6" fmla="*/ 26525 h 52776"/>
                  <a:gd name="connsiteX7" fmla="*/ 8089 w 54389"/>
                  <a:gd name="connsiteY7" fmla="*/ 45185 h 52776"/>
                  <a:gd name="connsiteX8" fmla="*/ 27319 w 54389"/>
                  <a:gd name="connsiteY8" fmla="*/ 52914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319" y="52914"/>
                    </a:moveTo>
                    <a:cubicBezTo>
                      <a:pt x="34531" y="52914"/>
                      <a:pt x="41448" y="50133"/>
                      <a:pt x="46548" y="45185"/>
                    </a:cubicBezTo>
                    <a:cubicBezTo>
                      <a:pt x="51648" y="40236"/>
                      <a:pt x="54513" y="33523"/>
                      <a:pt x="54513" y="26525"/>
                    </a:cubicBezTo>
                    <a:cubicBezTo>
                      <a:pt x="54513" y="19527"/>
                      <a:pt x="51648" y="12814"/>
                      <a:pt x="46548" y="7866"/>
                    </a:cubicBezTo>
                    <a:cubicBezTo>
                      <a:pt x="41448" y="2917"/>
                      <a:pt x="34531" y="137"/>
                      <a:pt x="27319" y="137"/>
                    </a:cubicBezTo>
                    <a:cubicBezTo>
                      <a:pt x="20106" y="137"/>
                      <a:pt x="13189" y="2917"/>
                      <a:pt x="8089" y="7866"/>
                    </a:cubicBezTo>
                    <a:cubicBezTo>
                      <a:pt x="2989" y="12814"/>
                      <a:pt x="124" y="19527"/>
                      <a:pt x="124" y="26525"/>
                    </a:cubicBezTo>
                    <a:cubicBezTo>
                      <a:pt x="124" y="33523"/>
                      <a:pt x="2989" y="40236"/>
                      <a:pt x="8089" y="45185"/>
                    </a:cubicBezTo>
                    <a:cubicBezTo>
                      <a:pt x="13189" y="50133"/>
                      <a:pt x="20106" y="52914"/>
                      <a:pt x="27319" y="52914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DDED94E9-4A70-8B70-8904-27F46E6D7B91}"/>
                  </a:ext>
                </a:extLst>
              </p:cNvPr>
              <p:cNvSpPr/>
              <p:nvPr/>
            </p:nvSpPr>
            <p:spPr>
              <a:xfrm>
                <a:off x="2691558" y="2694156"/>
                <a:ext cx="54389" cy="52776"/>
              </a:xfrm>
              <a:custGeom>
                <a:avLst/>
                <a:gdLst>
                  <a:gd name="connsiteX0" fmla="*/ 27357 w 54389"/>
                  <a:gd name="connsiteY0" fmla="*/ 52906 h 52776"/>
                  <a:gd name="connsiteX1" fmla="*/ 46586 w 54389"/>
                  <a:gd name="connsiteY1" fmla="*/ 45177 h 52776"/>
                  <a:gd name="connsiteX2" fmla="*/ 54551 w 54389"/>
                  <a:gd name="connsiteY2" fmla="*/ 26517 h 52776"/>
                  <a:gd name="connsiteX3" fmla="*/ 46586 w 54389"/>
                  <a:gd name="connsiteY3" fmla="*/ 7858 h 52776"/>
                  <a:gd name="connsiteX4" fmla="*/ 27357 w 54389"/>
                  <a:gd name="connsiteY4" fmla="*/ 129 h 52776"/>
                  <a:gd name="connsiteX5" fmla="*/ 8127 w 54389"/>
                  <a:gd name="connsiteY5" fmla="*/ 7858 h 52776"/>
                  <a:gd name="connsiteX6" fmla="*/ 162 w 54389"/>
                  <a:gd name="connsiteY6" fmla="*/ 26517 h 52776"/>
                  <a:gd name="connsiteX7" fmla="*/ 8127 w 54389"/>
                  <a:gd name="connsiteY7" fmla="*/ 45177 h 52776"/>
                  <a:gd name="connsiteX8" fmla="*/ 27357 w 54389"/>
                  <a:gd name="connsiteY8" fmla="*/ 5290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357" y="52906"/>
                    </a:moveTo>
                    <a:cubicBezTo>
                      <a:pt x="34569" y="52906"/>
                      <a:pt x="41486" y="50125"/>
                      <a:pt x="46586" y="45177"/>
                    </a:cubicBezTo>
                    <a:cubicBezTo>
                      <a:pt x="51686" y="40228"/>
                      <a:pt x="54551" y="33516"/>
                      <a:pt x="54551" y="26517"/>
                    </a:cubicBezTo>
                    <a:cubicBezTo>
                      <a:pt x="54551" y="19519"/>
                      <a:pt x="51686" y="12807"/>
                      <a:pt x="46586" y="7858"/>
                    </a:cubicBezTo>
                    <a:cubicBezTo>
                      <a:pt x="41486" y="2910"/>
                      <a:pt x="34569" y="129"/>
                      <a:pt x="27357" y="129"/>
                    </a:cubicBezTo>
                    <a:cubicBezTo>
                      <a:pt x="20145" y="129"/>
                      <a:pt x="13227" y="2910"/>
                      <a:pt x="8127" y="7858"/>
                    </a:cubicBezTo>
                    <a:cubicBezTo>
                      <a:pt x="3027" y="12807"/>
                      <a:pt x="162" y="19519"/>
                      <a:pt x="162" y="26517"/>
                    </a:cubicBezTo>
                    <a:cubicBezTo>
                      <a:pt x="162" y="33516"/>
                      <a:pt x="3027" y="40228"/>
                      <a:pt x="8127" y="45177"/>
                    </a:cubicBezTo>
                    <a:cubicBezTo>
                      <a:pt x="13227" y="50125"/>
                      <a:pt x="20145" y="52906"/>
                      <a:pt x="27357" y="5290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AF4E576-B0FE-16C3-A8EB-973449F5240D}"/>
                  </a:ext>
                </a:extLst>
              </p:cNvPr>
              <p:cNvSpPr/>
              <p:nvPr/>
            </p:nvSpPr>
            <p:spPr>
              <a:xfrm>
                <a:off x="3382663" y="2548291"/>
                <a:ext cx="54389" cy="52776"/>
              </a:xfrm>
              <a:custGeom>
                <a:avLst/>
                <a:gdLst>
                  <a:gd name="connsiteX0" fmla="*/ 27433 w 54389"/>
                  <a:gd name="connsiteY0" fmla="*/ 52889 h 52776"/>
                  <a:gd name="connsiteX1" fmla="*/ 46662 w 54389"/>
                  <a:gd name="connsiteY1" fmla="*/ 45160 h 52776"/>
                  <a:gd name="connsiteX2" fmla="*/ 54627 w 54389"/>
                  <a:gd name="connsiteY2" fmla="*/ 26501 h 52776"/>
                  <a:gd name="connsiteX3" fmla="*/ 46662 w 54389"/>
                  <a:gd name="connsiteY3" fmla="*/ 7841 h 52776"/>
                  <a:gd name="connsiteX4" fmla="*/ 27433 w 54389"/>
                  <a:gd name="connsiteY4" fmla="*/ 113 h 52776"/>
                  <a:gd name="connsiteX5" fmla="*/ 8203 w 54389"/>
                  <a:gd name="connsiteY5" fmla="*/ 7841 h 52776"/>
                  <a:gd name="connsiteX6" fmla="*/ 238 w 54389"/>
                  <a:gd name="connsiteY6" fmla="*/ 26501 h 52776"/>
                  <a:gd name="connsiteX7" fmla="*/ 8203 w 54389"/>
                  <a:gd name="connsiteY7" fmla="*/ 45160 h 52776"/>
                  <a:gd name="connsiteX8" fmla="*/ 27433 w 54389"/>
                  <a:gd name="connsiteY8" fmla="*/ 52889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433" y="52889"/>
                    </a:moveTo>
                    <a:cubicBezTo>
                      <a:pt x="34645" y="52889"/>
                      <a:pt x="41563" y="50109"/>
                      <a:pt x="46662" y="45160"/>
                    </a:cubicBezTo>
                    <a:cubicBezTo>
                      <a:pt x="51762" y="40212"/>
                      <a:pt x="54627" y="33499"/>
                      <a:pt x="54627" y="26501"/>
                    </a:cubicBezTo>
                    <a:cubicBezTo>
                      <a:pt x="54627" y="19503"/>
                      <a:pt x="51762" y="12790"/>
                      <a:pt x="46662" y="7841"/>
                    </a:cubicBezTo>
                    <a:cubicBezTo>
                      <a:pt x="41563" y="2893"/>
                      <a:pt x="34645" y="113"/>
                      <a:pt x="27433" y="113"/>
                    </a:cubicBezTo>
                    <a:cubicBezTo>
                      <a:pt x="20221" y="113"/>
                      <a:pt x="13303" y="2893"/>
                      <a:pt x="8203" y="7841"/>
                    </a:cubicBezTo>
                    <a:cubicBezTo>
                      <a:pt x="3104" y="12790"/>
                      <a:pt x="238" y="19503"/>
                      <a:pt x="238" y="26501"/>
                    </a:cubicBezTo>
                    <a:cubicBezTo>
                      <a:pt x="238" y="33499"/>
                      <a:pt x="3104" y="40212"/>
                      <a:pt x="8203" y="45160"/>
                    </a:cubicBezTo>
                    <a:cubicBezTo>
                      <a:pt x="13303" y="50109"/>
                      <a:pt x="20221" y="52889"/>
                      <a:pt x="27433" y="52889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1E69814D-816E-D750-DC01-599E25B61715}"/>
                  </a:ext>
                </a:extLst>
              </p:cNvPr>
              <p:cNvSpPr/>
              <p:nvPr/>
            </p:nvSpPr>
            <p:spPr>
              <a:xfrm>
                <a:off x="4764863" y="2256996"/>
                <a:ext cx="54389" cy="52776"/>
              </a:xfrm>
              <a:custGeom>
                <a:avLst/>
                <a:gdLst>
                  <a:gd name="connsiteX0" fmla="*/ 27585 w 54389"/>
                  <a:gd name="connsiteY0" fmla="*/ 52856 h 52776"/>
                  <a:gd name="connsiteX1" fmla="*/ 46815 w 54389"/>
                  <a:gd name="connsiteY1" fmla="*/ 45127 h 52776"/>
                  <a:gd name="connsiteX2" fmla="*/ 54780 w 54389"/>
                  <a:gd name="connsiteY2" fmla="*/ 26468 h 52776"/>
                  <a:gd name="connsiteX3" fmla="*/ 46815 w 54389"/>
                  <a:gd name="connsiteY3" fmla="*/ 7808 h 52776"/>
                  <a:gd name="connsiteX4" fmla="*/ 27585 w 54389"/>
                  <a:gd name="connsiteY4" fmla="*/ 79 h 52776"/>
                  <a:gd name="connsiteX5" fmla="*/ 8356 w 54389"/>
                  <a:gd name="connsiteY5" fmla="*/ 7808 h 52776"/>
                  <a:gd name="connsiteX6" fmla="*/ 391 w 54389"/>
                  <a:gd name="connsiteY6" fmla="*/ 26468 h 52776"/>
                  <a:gd name="connsiteX7" fmla="*/ 8356 w 54389"/>
                  <a:gd name="connsiteY7" fmla="*/ 45127 h 52776"/>
                  <a:gd name="connsiteX8" fmla="*/ 27585 w 54389"/>
                  <a:gd name="connsiteY8" fmla="*/ 52856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585" y="52856"/>
                    </a:moveTo>
                    <a:cubicBezTo>
                      <a:pt x="34797" y="52856"/>
                      <a:pt x="41715" y="50076"/>
                      <a:pt x="46815" y="45127"/>
                    </a:cubicBezTo>
                    <a:cubicBezTo>
                      <a:pt x="51915" y="40179"/>
                      <a:pt x="54780" y="33466"/>
                      <a:pt x="54780" y="26468"/>
                    </a:cubicBezTo>
                    <a:cubicBezTo>
                      <a:pt x="54780" y="19469"/>
                      <a:pt x="51915" y="12757"/>
                      <a:pt x="46815" y="7808"/>
                    </a:cubicBezTo>
                    <a:cubicBezTo>
                      <a:pt x="41715" y="2860"/>
                      <a:pt x="34797" y="79"/>
                      <a:pt x="27585" y="79"/>
                    </a:cubicBezTo>
                    <a:cubicBezTo>
                      <a:pt x="20373" y="79"/>
                      <a:pt x="13456" y="2860"/>
                      <a:pt x="8356" y="7808"/>
                    </a:cubicBezTo>
                    <a:cubicBezTo>
                      <a:pt x="3256" y="12757"/>
                      <a:pt x="391" y="19469"/>
                      <a:pt x="391" y="26468"/>
                    </a:cubicBezTo>
                    <a:cubicBezTo>
                      <a:pt x="391" y="33466"/>
                      <a:pt x="3256" y="40179"/>
                      <a:pt x="8356" y="45127"/>
                    </a:cubicBezTo>
                    <a:cubicBezTo>
                      <a:pt x="13456" y="50076"/>
                      <a:pt x="20373" y="52856"/>
                      <a:pt x="27585" y="52856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9AB6C21E-DFAC-4E54-A3AD-F682927EA566}"/>
                  </a:ext>
                </a:extLst>
              </p:cNvPr>
              <p:cNvSpPr/>
              <p:nvPr/>
            </p:nvSpPr>
            <p:spPr>
              <a:xfrm>
                <a:off x="7529282" y="1677240"/>
                <a:ext cx="54389" cy="52776"/>
              </a:xfrm>
              <a:custGeom>
                <a:avLst/>
                <a:gdLst>
                  <a:gd name="connsiteX0" fmla="*/ 27890 w 54389"/>
                  <a:gd name="connsiteY0" fmla="*/ 52790 h 52776"/>
                  <a:gd name="connsiteX1" fmla="*/ 47120 w 54389"/>
                  <a:gd name="connsiteY1" fmla="*/ 45061 h 52776"/>
                  <a:gd name="connsiteX2" fmla="*/ 55085 w 54389"/>
                  <a:gd name="connsiteY2" fmla="*/ 26402 h 52776"/>
                  <a:gd name="connsiteX3" fmla="*/ 47120 w 54389"/>
                  <a:gd name="connsiteY3" fmla="*/ 7742 h 52776"/>
                  <a:gd name="connsiteX4" fmla="*/ 27890 w 54389"/>
                  <a:gd name="connsiteY4" fmla="*/ 14 h 52776"/>
                  <a:gd name="connsiteX5" fmla="*/ 8661 w 54389"/>
                  <a:gd name="connsiteY5" fmla="*/ 7742 h 52776"/>
                  <a:gd name="connsiteX6" fmla="*/ 696 w 54389"/>
                  <a:gd name="connsiteY6" fmla="*/ 26402 h 52776"/>
                  <a:gd name="connsiteX7" fmla="*/ 8661 w 54389"/>
                  <a:gd name="connsiteY7" fmla="*/ 45061 h 52776"/>
                  <a:gd name="connsiteX8" fmla="*/ 27890 w 54389"/>
                  <a:gd name="connsiteY8" fmla="*/ 52790 h 52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389" h="52776">
                    <a:moveTo>
                      <a:pt x="27890" y="52790"/>
                    </a:moveTo>
                    <a:cubicBezTo>
                      <a:pt x="35102" y="52790"/>
                      <a:pt x="42020" y="50010"/>
                      <a:pt x="47120" y="45061"/>
                    </a:cubicBezTo>
                    <a:cubicBezTo>
                      <a:pt x="52219" y="40113"/>
                      <a:pt x="55085" y="33400"/>
                      <a:pt x="55085" y="26402"/>
                    </a:cubicBezTo>
                    <a:cubicBezTo>
                      <a:pt x="55085" y="19404"/>
                      <a:pt x="52219" y="12691"/>
                      <a:pt x="47120" y="7742"/>
                    </a:cubicBezTo>
                    <a:cubicBezTo>
                      <a:pt x="42020" y="2794"/>
                      <a:pt x="35102" y="14"/>
                      <a:pt x="27890" y="14"/>
                    </a:cubicBezTo>
                    <a:cubicBezTo>
                      <a:pt x="20678" y="14"/>
                      <a:pt x="13761" y="2794"/>
                      <a:pt x="8661" y="7742"/>
                    </a:cubicBezTo>
                    <a:cubicBezTo>
                      <a:pt x="3561" y="12691"/>
                      <a:pt x="696" y="19404"/>
                      <a:pt x="696" y="26402"/>
                    </a:cubicBezTo>
                    <a:cubicBezTo>
                      <a:pt x="696" y="33400"/>
                      <a:pt x="3561" y="40113"/>
                      <a:pt x="8661" y="45061"/>
                    </a:cubicBezTo>
                    <a:cubicBezTo>
                      <a:pt x="13761" y="50010"/>
                      <a:pt x="20678" y="52790"/>
                      <a:pt x="27890" y="52790"/>
                    </a:cubicBezTo>
                    <a:close/>
                  </a:path>
                </a:pathLst>
              </a:custGeom>
              <a:solidFill>
                <a:srgbClr val="B83289"/>
              </a:solidFill>
              <a:ln w="9057" cap="flat">
                <a:solidFill>
                  <a:srgbClr val="B83289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sp>
        <p:nvSpPr>
          <p:cNvPr id="140" name="Freihandform: Form 139">
            <a:extLst>
              <a:ext uri="{FF2B5EF4-FFF2-40B4-BE49-F238E27FC236}">
                <a16:creationId xmlns:a16="http://schemas.microsoft.com/office/drawing/2014/main" id="{427BD11C-2896-B06B-D7D9-5667A0260292}"/>
              </a:ext>
            </a:extLst>
          </p:cNvPr>
          <p:cNvSpPr/>
          <p:nvPr/>
        </p:nvSpPr>
        <p:spPr>
          <a:xfrm>
            <a:off x="2381495" y="1648212"/>
            <a:ext cx="9064" cy="1219139"/>
          </a:xfrm>
          <a:custGeom>
            <a:avLst/>
            <a:gdLst>
              <a:gd name="connsiteX0" fmla="*/ 0 w 9064"/>
              <a:gd name="connsiteY0" fmla="*/ 1219139 h 1219139"/>
              <a:gd name="connsiteX1" fmla="*/ 0 w 9064"/>
              <a:gd name="connsiteY1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4" h="1219139">
                <a:moveTo>
                  <a:pt x="0" y="1219139"/>
                </a:moveTo>
                <a:lnTo>
                  <a:pt x="0" y="0"/>
                </a:lnTo>
              </a:path>
            </a:pathLst>
          </a:custGeom>
          <a:noFill/>
          <a:ln w="13586" cap="flat">
            <a:solidFill>
              <a:srgbClr val="FF0000"/>
            </a:solidFill>
            <a:custDash>
              <a:ds d="416250" sp="180000"/>
            </a:custDash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1" name="Freihandform: Form 140">
            <a:extLst>
              <a:ext uri="{FF2B5EF4-FFF2-40B4-BE49-F238E27FC236}">
                <a16:creationId xmlns:a16="http://schemas.microsoft.com/office/drawing/2014/main" id="{A377CAFC-1761-04C3-C1B8-954AF1D137C6}"/>
              </a:ext>
            </a:extLst>
          </p:cNvPr>
          <p:cNvSpPr/>
          <p:nvPr/>
        </p:nvSpPr>
        <p:spPr>
          <a:xfrm>
            <a:off x="1762546" y="1648212"/>
            <a:ext cx="9064" cy="1219139"/>
          </a:xfrm>
          <a:custGeom>
            <a:avLst/>
            <a:gdLst>
              <a:gd name="connsiteX0" fmla="*/ 0 w 9064"/>
              <a:gd name="connsiteY0" fmla="*/ 1219139 h 1219139"/>
              <a:gd name="connsiteX1" fmla="*/ 0 w 9064"/>
              <a:gd name="connsiteY1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4" h="1219139">
                <a:moveTo>
                  <a:pt x="0" y="1219139"/>
                </a:moveTo>
                <a:lnTo>
                  <a:pt x="0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2" name="Freihandform: Form 141">
            <a:extLst>
              <a:ext uri="{FF2B5EF4-FFF2-40B4-BE49-F238E27FC236}">
                <a16:creationId xmlns:a16="http://schemas.microsoft.com/office/drawing/2014/main" id="{EF0FC8EC-28E3-E91E-95A2-31EBB2F9EFD2}"/>
              </a:ext>
            </a:extLst>
          </p:cNvPr>
          <p:cNvSpPr/>
          <p:nvPr/>
        </p:nvSpPr>
        <p:spPr>
          <a:xfrm>
            <a:off x="7832375" y="1648212"/>
            <a:ext cx="9064" cy="1219139"/>
          </a:xfrm>
          <a:custGeom>
            <a:avLst/>
            <a:gdLst>
              <a:gd name="connsiteX0" fmla="*/ 0 w 9064"/>
              <a:gd name="connsiteY0" fmla="*/ 1219139 h 1219139"/>
              <a:gd name="connsiteX1" fmla="*/ 0 w 9064"/>
              <a:gd name="connsiteY1" fmla="*/ 0 h 1219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64" h="1219139">
                <a:moveTo>
                  <a:pt x="0" y="1219139"/>
                </a:moveTo>
                <a:lnTo>
                  <a:pt x="0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3" name="Freihandform: Form 142">
            <a:extLst>
              <a:ext uri="{FF2B5EF4-FFF2-40B4-BE49-F238E27FC236}">
                <a16:creationId xmlns:a16="http://schemas.microsoft.com/office/drawing/2014/main" id="{4AE44AD3-953B-F175-1A29-AFDC1488CE34}"/>
              </a:ext>
            </a:extLst>
          </p:cNvPr>
          <p:cNvSpPr/>
          <p:nvPr/>
        </p:nvSpPr>
        <p:spPr>
          <a:xfrm>
            <a:off x="1762546" y="2867352"/>
            <a:ext cx="6069828" cy="8796"/>
          </a:xfrm>
          <a:custGeom>
            <a:avLst/>
            <a:gdLst>
              <a:gd name="connsiteX0" fmla="*/ 0 w 6069828"/>
              <a:gd name="connsiteY0" fmla="*/ 0 h 8796"/>
              <a:gd name="connsiteX1" fmla="*/ 6069829 w 6069828"/>
              <a:gd name="connsiteY1" fmla="*/ 0 h 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9828" h="8796">
                <a:moveTo>
                  <a:pt x="0" y="0"/>
                </a:moveTo>
                <a:lnTo>
                  <a:pt x="6069829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4" name="Freihandform: Form 143">
            <a:extLst>
              <a:ext uri="{FF2B5EF4-FFF2-40B4-BE49-F238E27FC236}">
                <a16:creationId xmlns:a16="http://schemas.microsoft.com/office/drawing/2014/main" id="{ED101452-D74C-7FBA-5EE1-40FFE774ADD0}"/>
              </a:ext>
            </a:extLst>
          </p:cNvPr>
          <p:cNvSpPr/>
          <p:nvPr/>
        </p:nvSpPr>
        <p:spPr>
          <a:xfrm>
            <a:off x="1762546" y="1648212"/>
            <a:ext cx="6069828" cy="8796"/>
          </a:xfrm>
          <a:custGeom>
            <a:avLst/>
            <a:gdLst>
              <a:gd name="connsiteX0" fmla="*/ 0 w 6069828"/>
              <a:gd name="connsiteY0" fmla="*/ 0 h 8796"/>
              <a:gd name="connsiteX1" fmla="*/ 6069829 w 6069828"/>
              <a:gd name="connsiteY1" fmla="*/ 0 h 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69828" h="8796">
                <a:moveTo>
                  <a:pt x="0" y="0"/>
                </a:moveTo>
                <a:lnTo>
                  <a:pt x="6069829" y="0"/>
                </a:lnTo>
              </a:path>
            </a:pathLst>
          </a:custGeom>
          <a:noFill/>
          <a:ln w="7246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146" name="Freihandform: Form 145">
            <a:extLst>
              <a:ext uri="{FF2B5EF4-FFF2-40B4-BE49-F238E27FC236}">
                <a16:creationId xmlns:a16="http://schemas.microsoft.com/office/drawing/2014/main" id="{E2CE8879-24A3-F539-7CC1-C503A2A14D64}"/>
              </a:ext>
            </a:extLst>
          </p:cNvPr>
          <p:cNvSpPr/>
          <p:nvPr/>
        </p:nvSpPr>
        <p:spPr>
          <a:xfrm>
            <a:off x="6646963" y="2180802"/>
            <a:ext cx="1117425" cy="620578"/>
          </a:xfrm>
          <a:custGeom>
            <a:avLst/>
            <a:gdLst>
              <a:gd name="connsiteX0" fmla="*/ 27195 w 1117425"/>
              <a:gd name="connsiteY0" fmla="*/ 620579 h 620578"/>
              <a:gd name="connsiteX1" fmla="*/ 1090231 w 1117425"/>
              <a:gd name="connsiteY1" fmla="*/ 620579 h 620578"/>
              <a:gd name="connsiteX2" fmla="*/ 1117425 w 1117425"/>
              <a:gd name="connsiteY2" fmla="*/ 594191 h 620578"/>
              <a:gd name="connsiteX3" fmla="*/ 1117425 w 1117425"/>
              <a:gd name="connsiteY3" fmla="*/ 26388 h 620578"/>
              <a:gd name="connsiteX4" fmla="*/ 1090231 w 1117425"/>
              <a:gd name="connsiteY4" fmla="*/ 0 h 620578"/>
              <a:gd name="connsiteX5" fmla="*/ 27195 w 1117425"/>
              <a:gd name="connsiteY5" fmla="*/ 0 h 620578"/>
              <a:gd name="connsiteX6" fmla="*/ 0 w 1117425"/>
              <a:gd name="connsiteY6" fmla="*/ 26388 h 620578"/>
              <a:gd name="connsiteX7" fmla="*/ 0 w 1117425"/>
              <a:gd name="connsiteY7" fmla="*/ 594191 h 620578"/>
              <a:gd name="connsiteX8" fmla="*/ 27195 w 1117425"/>
              <a:gd name="connsiteY8" fmla="*/ 620579 h 62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425" h="620578">
                <a:moveTo>
                  <a:pt x="27195" y="620579"/>
                </a:moveTo>
                <a:lnTo>
                  <a:pt x="1090231" y="620579"/>
                </a:lnTo>
                <a:cubicBezTo>
                  <a:pt x="1108360" y="620579"/>
                  <a:pt x="1117425" y="611783"/>
                  <a:pt x="1117425" y="594191"/>
                </a:cubicBezTo>
                <a:lnTo>
                  <a:pt x="1117425" y="26388"/>
                </a:lnTo>
                <a:cubicBezTo>
                  <a:pt x="1117425" y="8796"/>
                  <a:pt x="1108360" y="0"/>
                  <a:pt x="1090231" y="0"/>
                </a:cubicBezTo>
                <a:lnTo>
                  <a:pt x="27195" y="0"/>
                </a:lnTo>
                <a:cubicBezTo>
                  <a:pt x="9065" y="0"/>
                  <a:pt x="0" y="8796"/>
                  <a:pt x="0" y="26388"/>
                </a:cubicBezTo>
                <a:lnTo>
                  <a:pt x="0" y="594191"/>
                </a:lnTo>
                <a:cubicBezTo>
                  <a:pt x="0" y="611783"/>
                  <a:pt x="9065" y="620579"/>
                  <a:pt x="27195" y="620579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9057" cap="flat">
            <a:solidFill>
              <a:srgbClr val="CCCCCC">
                <a:alpha val="8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grpSp>
        <p:nvGrpSpPr>
          <p:cNvPr id="147" name="Content Placeholder 3">
            <a:extLst>
              <a:ext uri="{FF2B5EF4-FFF2-40B4-BE49-F238E27FC236}">
                <a16:creationId xmlns:a16="http://schemas.microsoft.com/office/drawing/2014/main" id="{98213163-D4F0-657D-700B-4EB1F7A93939}"/>
              </a:ext>
            </a:extLst>
          </p:cNvPr>
          <p:cNvGrpSpPr/>
          <p:nvPr/>
        </p:nvGrpSpPr>
        <p:grpSpPr>
          <a:xfrm>
            <a:off x="6701352" y="2261266"/>
            <a:ext cx="271945" cy="52776"/>
            <a:chOff x="6701352" y="2261266"/>
            <a:chExt cx="271945" cy="52776"/>
          </a:xfrm>
        </p:grpSpPr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2CF1D6B9-2605-DF99-7C1E-AA30FC818832}"/>
                </a:ext>
              </a:extLst>
            </p:cNvPr>
            <p:cNvSpPr/>
            <p:nvPr/>
          </p:nvSpPr>
          <p:spPr>
            <a:xfrm>
              <a:off x="6701352" y="2287654"/>
              <a:ext cx="271945" cy="8796"/>
            </a:xfrm>
            <a:custGeom>
              <a:avLst/>
              <a:gdLst>
                <a:gd name="connsiteX0" fmla="*/ 0 w 271945"/>
                <a:gd name="connsiteY0" fmla="*/ 0 h 8796"/>
                <a:gd name="connsiteX1" fmla="*/ 135973 w 271945"/>
                <a:gd name="connsiteY1" fmla="*/ 0 h 8796"/>
                <a:gd name="connsiteX2" fmla="*/ 271946 w 271945"/>
                <a:gd name="connsiteY2" fmla="*/ 0 h 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945" h="8796">
                  <a:moveTo>
                    <a:pt x="0" y="0"/>
                  </a:moveTo>
                  <a:lnTo>
                    <a:pt x="135973" y="0"/>
                  </a:lnTo>
                  <a:lnTo>
                    <a:pt x="271946" y="0"/>
                  </a:lnTo>
                </a:path>
              </a:pathLst>
            </a:custGeom>
            <a:noFill/>
            <a:ln w="13586" cap="sq">
              <a:solidFill>
                <a:srgbClr val="5302A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5554D774-4011-1E8C-7511-914783F63DDA}"/>
                </a:ext>
              </a:extLst>
            </p:cNvPr>
            <p:cNvSpPr/>
            <p:nvPr/>
          </p:nvSpPr>
          <p:spPr>
            <a:xfrm>
              <a:off x="6810131" y="2261266"/>
              <a:ext cx="54389" cy="52776"/>
            </a:xfrm>
            <a:custGeom>
              <a:avLst/>
              <a:gdLst>
                <a:gd name="connsiteX0" fmla="*/ 616 w 54389"/>
                <a:gd name="connsiteY0" fmla="*/ 52856 h 52776"/>
                <a:gd name="connsiteX1" fmla="*/ 55006 w 54389"/>
                <a:gd name="connsiteY1" fmla="*/ 52856 h 52776"/>
                <a:gd name="connsiteX2" fmla="*/ 55006 w 54389"/>
                <a:gd name="connsiteY2" fmla="*/ 80 h 52776"/>
                <a:gd name="connsiteX3" fmla="*/ 616 w 54389"/>
                <a:gd name="connsiteY3" fmla="*/ 80 h 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389" h="52776">
                  <a:moveTo>
                    <a:pt x="616" y="52856"/>
                  </a:moveTo>
                  <a:lnTo>
                    <a:pt x="55006" y="52856"/>
                  </a:lnTo>
                  <a:lnTo>
                    <a:pt x="55006" y="80"/>
                  </a:lnTo>
                  <a:lnTo>
                    <a:pt x="616" y="80"/>
                  </a:lnTo>
                  <a:close/>
                </a:path>
              </a:pathLst>
            </a:custGeom>
            <a:solidFill>
              <a:srgbClr val="5302A3"/>
            </a:solidFill>
            <a:ln w="9057" cap="flat">
              <a:solidFill>
                <a:srgbClr val="5302A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50" name="Content Placeholder 3">
            <a:extLst>
              <a:ext uri="{FF2B5EF4-FFF2-40B4-BE49-F238E27FC236}">
                <a16:creationId xmlns:a16="http://schemas.microsoft.com/office/drawing/2014/main" id="{B2015D52-4521-74DE-C9C5-081F645718D1}"/>
              </a:ext>
            </a:extLst>
          </p:cNvPr>
          <p:cNvGrpSpPr/>
          <p:nvPr/>
        </p:nvGrpSpPr>
        <p:grpSpPr>
          <a:xfrm>
            <a:off x="7089449" y="2241186"/>
            <a:ext cx="252618" cy="94523"/>
            <a:chOff x="7089449" y="2241186"/>
            <a:chExt cx="252618" cy="94523"/>
          </a:xfrm>
          <a:solidFill>
            <a:srgbClr val="000000"/>
          </a:solidFill>
        </p:grpSpPr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C146B3D9-C3F0-9309-B585-5C4B100A45AD}"/>
                </a:ext>
              </a:extLst>
            </p:cNvPr>
            <p:cNvSpPr/>
            <p:nvPr/>
          </p:nvSpPr>
          <p:spPr>
            <a:xfrm flipV="1">
              <a:off x="7089449" y="2259947"/>
              <a:ext cx="56832" cy="75763"/>
            </a:xfrm>
            <a:custGeom>
              <a:avLst/>
              <a:gdLst>
                <a:gd name="connsiteX0" fmla="*/ 51801 w 56832"/>
                <a:gd name="connsiteY0" fmla="*/ 70243 h 75763"/>
                <a:gd name="connsiteX1" fmla="*/ 51801 w 56832"/>
                <a:gd name="connsiteY1" fmla="*/ 59028 h 75763"/>
                <a:gd name="connsiteX2" fmla="*/ 41051 w 56832"/>
                <a:gd name="connsiteY2" fmla="*/ 62883 h 75763"/>
                <a:gd name="connsiteX3" fmla="*/ 29493 w 56832"/>
                <a:gd name="connsiteY3" fmla="*/ 64182 h 75763"/>
                <a:gd name="connsiteX4" fmla="*/ 15853 w 56832"/>
                <a:gd name="connsiteY4" fmla="*/ 61481 h 75763"/>
                <a:gd name="connsiteX5" fmla="*/ 11307 w 56832"/>
                <a:gd name="connsiteY5" fmla="*/ 53358 h 75763"/>
                <a:gd name="connsiteX6" fmla="*/ 14557 w 56832"/>
                <a:gd name="connsiteY6" fmla="*/ 46885 h 75763"/>
                <a:gd name="connsiteX7" fmla="*/ 27645 w 56832"/>
                <a:gd name="connsiteY7" fmla="*/ 42411 h 75763"/>
                <a:gd name="connsiteX8" fmla="*/ 31830 w 56832"/>
                <a:gd name="connsiteY8" fmla="*/ 41504 h 75763"/>
                <a:gd name="connsiteX9" fmla="*/ 50314 w 56832"/>
                <a:gd name="connsiteY9" fmla="*/ 33876 h 75763"/>
                <a:gd name="connsiteX10" fmla="*/ 55795 w 56832"/>
                <a:gd name="connsiteY10" fmla="*/ 20126 h 75763"/>
                <a:gd name="connsiteX11" fmla="*/ 47594 w 56832"/>
                <a:gd name="connsiteY11" fmla="*/ 4189 h 75763"/>
                <a:gd name="connsiteX12" fmla="*/ 25053 w 56832"/>
                <a:gd name="connsiteY12" fmla="*/ -1665 h 75763"/>
                <a:gd name="connsiteX13" fmla="*/ 12603 w 56832"/>
                <a:gd name="connsiteY13" fmla="*/ -532 h 75763"/>
                <a:gd name="connsiteX14" fmla="*/ -1037 w 56832"/>
                <a:gd name="connsiteY14" fmla="*/ 2849 h 75763"/>
                <a:gd name="connsiteX15" fmla="*/ -1037 w 56832"/>
                <a:gd name="connsiteY15" fmla="*/ 15095 h 75763"/>
                <a:gd name="connsiteX16" fmla="*/ 12305 w 56832"/>
                <a:gd name="connsiteY16" fmla="*/ 9962 h 75763"/>
                <a:gd name="connsiteX17" fmla="*/ 25329 w 56832"/>
                <a:gd name="connsiteY17" fmla="*/ 8271 h 75763"/>
                <a:gd name="connsiteX18" fmla="*/ 38586 w 56832"/>
                <a:gd name="connsiteY18" fmla="*/ 11137 h 75763"/>
                <a:gd name="connsiteX19" fmla="*/ 43239 w 56832"/>
                <a:gd name="connsiteY19" fmla="*/ 19218 h 75763"/>
                <a:gd name="connsiteX20" fmla="*/ 39882 w 56832"/>
                <a:gd name="connsiteY20" fmla="*/ 26620 h 75763"/>
                <a:gd name="connsiteX21" fmla="*/ 25180 w 56832"/>
                <a:gd name="connsiteY21" fmla="*/ 31588 h 75763"/>
                <a:gd name="connsiteX22" fmla="*/ 20931 w 56832"/>
                <a:gd name="connsiteY22" fmla="*/ 32557 h 75763"/>
                <a:gd name="connsiteX23" fmla="*/ 4529 w 56832"/>
                <a:gd name="connsiteY23" fmla="*/ 39669 h 75763"/>
                <a:gd name="connsiteX24" fmla="*/ -506 w 56832"/>
                <a:gd name="connsiteY24" fmla="*/ 52843 h 75763"/>
                <a:gd name="connsiteX25" fmla="*/ 6930 w 56832"/>
                <a:gd name="connsiteY25" fmla="*/ 68552 h 75763"/>
                <a:gd name="connsiteX26" fmla="*/ 28048 w 56832"/>
                <a:gd name="connsiteY26" fmla="*/ 74098 h 75763"/>
                <a:gd name="connsiteX27" fmla="*/ 40775 w 56832"/>
                <a:gd name="connsiteY27" fmla="*/ 73129 h 75763"/>
                <a:gd name="connsiteX28" fmla="*/ 51801 w 56832"/>
                <a:gd name="connsiteY28" fmla="*/ 70243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832" h="75763">
                  <a:moveTo>
                    <a:pt x="51801" y="70243"/>
                  </a:moveTo>
                  <a:lnTo>
                    <a:pt x="51801" y="59028"/>
                  </a:lnTo>
                  <a:cubicBezTo>
                    <a:pt x="48359" y="60746"/>
                    <a:pt x="44776" y="62031"/>
                    <a:pt x="41051" y="62883"/>
                  </a:cubicBezTo>
                  <a:cubicBezTo>
                    <a:pt x="37340" y="63749"/>
                    <a:pt x="33487" y="64182"/>
                    <a:pt x="29493" y="64182"/>
                  </a:cubicBezTo>
                  <a:cubicBezTo>
                    <a:pt x="23431" y="64182"/>
                    <a:pt x="18884" y="63281"/>
                    <a:pt x="15853" y="61481"/>
                  </a:cubicBezTo>
                  <a:cubicBezTo>
                    <a:pt x="12822" y="59681"/>
                    <a:pt x="11307" y="56973"/>
                    <a:pt x="11307" y="53358"/>
                  </a:cubicBezTo>
                  <a:cubicBezTo>
                    <a:pt x="11307" y="50610"/>
                    <a:pt x="12390" y="48452"/>
                    <a:pt x="14557" y="46885"/>
                  </a:cubicBezTo>
                  <a:cubicBezTo>
                    <a:pt x="16724" y="45318"/>
                    <a:pt x="21087" y="43827"/>
                    <a:pt x="27645" y="42411"/>
                  </a:cubicBezTo>
                  <a:lnTo>
                    <a:pt x="31830" y="41504"/>
                  </a:lnTo>
                  <a:cubicBezTo>
                    <a:pt x="40498" y="39704"/>
                    <a:pt x="46660" y="37161"/>
                    <a:pt x="50314" y="33876"/>
                  </a:cubicBezTo>
                  <a:cubicBezTo>
                    <a:pt x="53968" y="30592"/>
                    <a:pt x="55795" y="26008"/>
                    <a:pt x="55795" y="20126"/>
                  </a:cubicBezTo>
                  <a:cubicBezTo>
                    <a:pt x="55795" y="13418"/>
                    <a:pt x="53062" y="8106"/>
                    <a:pt x="47594" y="4189"/>
                  </a:cubicBezTo>
                  <a:cubicBezTo>
                    <a:pt x="42127" y="286"/>
                    <a:pt x="34613" y="-1665"/>
                    <a:pt x="25053" y="-1665"/>
                  </a:cubicBezTo>
                  <a:cubicBezTo>
                    <a:pt x="21073" y="-1665"/>
                    <a:pt x="16923" y="-1287"/>
                    <a:pt x="12603" y="-532"/>
                  </a:cubicBezTo>
                  <a:cubicBezTo>
                    <a:pt x="8283" y="224"/>
                    <a:pt x="3736" y="1351"/>
                    <a:pt x="-1037" y="2849"/>
                  </a:cubicBezTo>
                  <a:lnTo>
                    <a:pt x="-1037" y="15095"/>
                  </a:lnTo>
                  <a:cubicBezTo>
                    <a:pt x="3481" y="12814"/>
                    <a:pt x="7929" y="11103"/>
                    <a:pt x="12305" y="9962"/>
                  </a:cubicBezTo>
                  <a:cubicBezTo>
                    <a:pt x="16682" y="8835"/>
                    <a:pt x="21023" y="8271"/>
                    <a:pt x="25329" y="8271"/>
                  </a:cubicBezTo>
                  <a:cubicBezTo>
                    <a:pt x="31079" y="8271"/>
                    <a:pt x="35499" y="9227"/>
                    <a:pt x="38586" y="11137"/>
                  </a:cubicBezTo>
                  <a:cubicBezTo>
                    <a:pt x="41688" y="13047"/>
                    <a:pt x="43239" y="15741"/>
                    <a:pt x="43239" y="19218"/>
                  </a:cubicBezTo>
                  <a:cubicBezTo>
                    <a:pt x="43239" y="22434"/>
                    <a:pt x="42120" y="24902"/>
                    <a:pt x="39882" y="26620"/>
                  </a:cubicBezTo>
                  <a:cubicBezTo>
                    <a:pt x="37658" y="28337"/>
                    <a:pt x="32758" y="29994"/>
                    <a:pt x="25180" y="31588"/>
                  </a:cubicBezTo>
                  <a:lnTo>
                    <a:pt x="20931" y="32557"/>
                  </a:lnTo>
                  <a:cubicBezTo>
                    <a:pt x="13367" y="34096"/>
                    <a:pt x="7900" y="36467"/>
                    <a:pt x="4529" y="39669"/>
                  </a:cubicBezTo>
                  <a:cubicBezTo>
                    <a:pt x="1172" y="42872"/>
                    <a:pt x="-506" y="47263"/>
                    <a:pt x="-506" y="52843"/>
                  </a:cubicBezTo>
                  <a:cubicBezTo>
                    <a:pt x="-506" y="59632"/>
                    <a:pt x="1973" y="64869"/>
                    <a:pt x="6930" y="68552"/>
                  </a:cubicBezTo>
                  <a:cubicBezTo>
                    <a:pt x="11887" y="72249"/>
                    <a:pt x="18927" y="74098"/>
                    <a:pt x="28048" y="74098"/>
                  </a:cubicBezTo>
                  <a:cubicBezTo>
                    <a:pt x="32552" y="74098"/>
                    <a:pt x="36795" y="73775"/>
                    <a:pt x="40775" y="73129"/>
                  </a:cubicBezTo>
                  <a:cubicBezTo>
                    <a:pt x="44769" y="72497"/>
                    <a:pt x="48444" y="71535"/>
                    <a:pt x="51801" y="70243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1B82C784-6EC8-0B7E-AD03-5AE02E0C35FE}"/>
                </a:ext>
              </a:extLst>
            </p:cNvPr>
            <p:cNvSpPr/>
            <p:nvPr/>
          </p:nvSpPr>
          <p:spPr>
            <a:xfrm flipV="1">
              <a:off x="7160418" y="2259947"/>
              <a:ext cx="68262" cy="75763"/>
            </a:xfrm>
            <a:custGeom>
              <a:avLst/>
              <a:gdLst>
                <a:gd name="connsiteX0" fmla="*/ 32817 w 68262"/>
                <a:gd name="connsiteY0" fmla="*/ 64058 h 75763"/>
                <a:gd name="connsiteX1" fmla="*/ 17286 w 68262"/>
                <a:gd name="connsiteY1" fmla="*/ 56616 h 75763"/>
                <a:gd name="connsiteX2" fmla="*/ 11571 w 68262"/>
                <a:gd name="connsiteY2" fmla="*/ 36226 h 75763"/>
                <a:gd name="connsiteX3" fmla="*/ 17244 w 68262"/>
                <a:gd name="connsiteY3" fmla="*/ 15837 h 75763"/>
                <a:gd name="connsiteX4" fmla="*/ 32817 w 68262"/>
                <a:gd name="connsiteY4" fmla="*/ 8395 h 75763"/>
                <a:gd name="connsiteX5" fmla="*/ 48284 w 68262"/>
                <a:gd name="connsiteY5" fmla="*/ 15858 h 75763"/>
                <a:gd name="connsiteX6" fmla="*/ 53999 w 68262"/>
                <a:gd name="connsiteY6" fmla="*/ 36226 h 75763"/>
                <a:gd name="connsiteX7" fmla="*/ 48284 w 68262"/>
                <a:gd name="connsiteY7" fmla="*/ 56554 h 75763"/>
                <a:gd name="connsiteX8" fmla="*/ 32817 w 68262"/>
                <a:gd name="connsiteY8" fmla="*/ 64058 h 75763"/>
                <a:gd name="connsiteX9" fmla="*/ 32817 w 68262"/>
                <a:gd name="connsiteY9" fmla="*/ 74098 h 75763"/>
                <a:gd name="connsiteX10" fmla="*/ 57845 w 68262"/>
                <a:gd name="connsiteY10" fmla="*/ 64037 h 75763"/>
                <a:gd name="connsiteX11" fmla="*/ 66959 w 68262"/>
                <a:gd name="connsiteY11" fmla="*/ 36226 h 75763"/>
                <a:gd name="connsiteX12" fmla="*/ 57845 w 68262"/>
                <a:gd name="connsiteY12" fmla="*/ 8416 h 75763"/>
                <a:gd name="connsiteX13" fmla="*/ 32817 w 68262"/>
                <a:gd name="connsiteY13" fmla="*/ -1665 h 75763"/>
                <a:gd name="connsiteX14" fmla="*/ 7747 w 68262"/>
                <a:gd name="connsiteY14" fmla="*/ 8416 h 75763"/>
                <a:gd name="connsiteX15" fmla="*/ -1304 w 68262"/>
                <a:gd name="connsiteY15" fmla="*/ 36226 h 75763"/>
                <a:gd name="connsiteX16" fmla="*/ 7747 w 68262"/>
                <a:gd name="connsiteY16" fmla="*/ 64037 h 75763"/>
                <a:gd name="connsiteX17" fmla="*/ 32817 w 68262"/>
                <a:gd name="connsiteY17" fmla="*/ 74098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8262" h="75763">
                  <a:moveTo>
                    <a:pt x="32817" y="64058"/>
                  </a:moveTo>
                  <a:cubicBezTo>
                    <a:pt x="26273" y="64058"/>
                    <a:pt x="21096" y="61577"/>
                    <a:pt x="17286" y="56616"/>
                  </a:cubicBezTo>
                  <a:cubicBezTo>
                    <a:pt x="13476" y="51654"/>
                    <a:pt x="11571" y="44858"/>
                    <a:pt x="11571" y="36226"/>
                  </a:cubicBezTo>
                  <a:cubicBezTo>
                    <a:pt x="11571" y="27595"/>
                    <a:pt x="13462" y="20799"/>
                    <a:pt x="17244" y="15837"/>
                  </a:cubicBezTo>
                  <a:cubicBezTo>
                    <a:pt x="21040" y="10876"/>
                    <a:pt x="26231" y="8395"/>
                    <a:pt x="32817" y="8395"/>
                  </a:cubicBezTo>
                  <a:cubicBezTo>
                    <a:pt x="39332" y="8395"/>
                    <a:pt x="44488" y="10883"/>
                    <a:pt x="48284" y="15858"/>
                  </a:cubicBezTo>
                  <a:cubicBezTo>
                    <a:pt x="52094" y="20847"/>
                    <a:pt x="53999" y="27636"/>
                    <a:pt x="53999" y="36226"/>
                  </a:cubicBezTo>
                  <a:cubicBezTo>
                    <a:pt x="53999" y="44775"/>
                    <a:pt x="52094" y="51551"/>
                    <a:pt x="48284" y="56554"/>
                  </a:cubicBezTo>
                  <a:cubicBezTo>
                    <a:pt x="44488" y="61557"/>
                    <a:pt x="39332" y="64058"/>
                    <a:pt x="32817" y="64058"/>
                  </a:cubicBezTo>
                  <a:close/>
                  <a:moveTo>
                    <a:pt x="32817" y="74098"/>
                  </a:moveTo>
                  <a:cubicBezTo>
                    <a:pt x="43440" y="74098"/>
                    <a:pt x="51782" y="70744"/>
                    <a:pt x="57845" y="64037"/>
                  </a:cubicBezTo>
                  <a:cubicBezTo>
                    <a:pt x="63921" y="57344"/>
                    <a:pt x="66959" y="48074"/>
                    <a:pt x="66959" y="36226"/>
                  </a:cubicBezTo>
                  <a:cubicBezTo>
                    <a:pt x="66959" y="24420"/>
                    <a:pt x="63921" y="15150"/>
                    <a:pt x="57845" y="8416"/>
                  </a:cubicBezTo>
                  <a:cubicBezTo>
                    <a:pt x="51782" y="1695"/>
                    <a:pt x="43440" y="-1665"/>
                    <a:pt x="32817" y="-1665"/>
                  </a:cubicBezTo>
                  <a:cubicBezTo>
                    <a:pt x="22152" y="-1665"/>
                    <a:pt x="13795" y="1695"/>
                    <a:pt x="7747" y="8416"/>
                  </a:cubicBezTo>
                  <a:cubicBezTo>
                    <a:pt x="1713" y="15150"/>
                    <a:pt x="-1304" y="24420"/>
                    <a:pt x="-1304" y="36226"/>
                  </a:cubicBezTo>
                  <a:cubicBezTo>
                    <a:pt x="-1304" y="48074"/>
                    <a:pt x="1713" y="57344"/>
                    <a:pt x="7747" y="64037"/>
                  </a:cubicBezTo>
                  <a:cubicBezTo>
                    <a:pt x="13795" y="70744"/>
                    <a:pt x="22152" y="74098"/>
                    <a:pt x="32817" y="74098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8F7F639A-0B02-B75E-3D1A-85E0F93A1F2E}"/>
                </a:ext>
              </a:extLst>
            </p:cNvPr>
            <p:cNvSpPr/>
            <p:nvPr/>
          </p:nvSpPr>
          <p:spPr>
            <a:xfrm flipV="1">
              <a:off x="7248452" y="2259947"/>
              <a:ext cx="43553" cy="73887"/>
            </a:xfrm>
            <a:custGeom>
              <a:avLst/>
              <a:gdLst>
                <a:gd name="connsiteX0" fmla="*/ 42612 w 43553"/>
                <a:gd name="connsiteY0" fmla="*/ 59374 h 73887"/>
                <a:gd name="connsiteX1" fmla="*/ 38129 w 43553"/>
                <a:gd name="connsiteY1" fmla="*/ 61064 h 73887"/>
                <a:gd name="connsiteX2" fmla="*/ 32796 w 43553"/>
                <a:gd name="connsiteY2" fmla="*/ 61621 h 73887"/>
                <a:gd name="connsiteX3" fmla="*/ 16883 w 43553"/>
                <a:gd name="connsiteY3" fmla="*/ 55086 h 73887"/>
                <a:gd name="connsiteX4" fmla="*/ 11338 w 43553"/>
                <a:gd name="connsiteY4" fmla="*/ 36305 h 73887"/>
                <a:gd name="connsiteX5" fmla="*/ 11338 w 43553"/>
                <a:gd name="connsiteY5" fmla="*/ -1711 h 73887"/>
                <a:gd name="connsiteX6" fmla="*/ -942 w 43553"/>
                <a:gd name="connsiteY6" fmla="*/ -1711 h 73887"/>
                <a:gd name="connsiteX7" fmla="*/ -942 w 43553"/>
                <a:gd name="connsiteY7" fmla="*/ 70444 h 73887"/>
                <a:gd name="connsiteX8" fmla="*/ 11338 w 43553"/>
                <a:gd name="connsiteY8" fmla="*/ 70444 h 73887"/>
                <a:gd name="connsiteX9" fmla="*/ 11338 w 43553"/>
                <a:gd name="connsiteY9" fmla="*/ 59229 h 73887"/>
                <a:gd name="connsiteX10" fmla="*/ 21366 w 43553"/>
                <a:gd name="connsiteY10" fmla="*/ 68981 h 73887"/>
                <a:gd name="connsiteX11" fmla="*/ 36387 w 43553"/>
                <a:gd name="connsiteY11" fmla="*/ 72176 h 73887"/>
                <a:gd name="connsiteX12" fmla="*/ 39170 w 43553"/>
                <a:gd name="connsiteY12" fmla="*/ 72011 h 73887"/>
                <a:gd name="connsiteX13" fmla="*/ 42548 w 43553"/>
                <a:gd name="connsiteY13" fmla="*/ 71537 h 73887"/>
                <a:gd name="connsiteX14" fmla="*/ 42612 w 43553"/>
                <a:gd name="connsiteY14" fmla="*/ 59374 h 7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553" h="73887">
                  <a:moveTo>
                    <a:pt x="42612" y="59374"/>
                  </a:moveTo>
                  <a:cubicBezTo>
                    <a:pt x="41238" y="60143"/>
                    <a:pt x="39744" y="60707"/>
                    <a:pt x="38129" y="61064"/>
                  </a:cubicBezTo>
                  <a:cubicBezTo>
                    <a:pt x="36514" y="61435"/>
                    <a:pt x="34737" y="61621"/>
                    <a:pt x="32796" y="61621"/>
                  </a:cubicBezTo>
                  <a:cubicBezTo>
                    <a:pt x="25885" y="61621"/>
                    <a:pt x="20580" y="59442"/>
                    <a:pt x="16883" y="55086"/>
                  </a:cubicBezTo>
                  <a:cubicBezTo>
                    <a:pt x="13187" y="50729"/>
                    <a:pt x="11338" y="44468"/>
                    <a:pt x="11338" y="36305"/>
                  </a:cubicBezTo>
                  <a:lnTo>
                    <a:pt x="11338" y="-1711"/>
                  </a:lnTo>
                  <a:lnTo>
                    <a:pt x="-942" y="-1711"/>
                  </a:lnTo>
                  <a:lnTo>
                    <a:pt x="-942" y="70444"/>
                  </a:lnTo>
                  <a:lnTo>
                    <a:pt x="11338" y="70444"/>
                  </a:lnTo>
                  <a:lnTo>
                    <a:pt x="11338" y="59229"/>
                  </a:lnTo>
                  <a:cubicBezTo>
                    <a:pt x="13916" y="63614"/>
                    <a:pt x="17259" y="66864"/>
                    <a:pt x="21366" y="68981"/>
                  </a:cubicBezTo>
                  <a:cubicBezTo>
                    <a:pt x="25488" y="71111"/>
                    <a:pt x="30495" y="72176"/>
                    <a:pt x="36387" y="72176"/>
                  </a:cubicBezTo>
                  <a:cubicBezTo>
                    <a:pt x="37223" y="72176"/>
                    <a:pt x="38150" y="72121"/>
                    <a:pt x="39170" y="72011"/>
                  </a:cubicBezTo>
                  <a:cubicBezTo>
                    <a:pt x="40190" y="71915"/>
                    <a:pt x="41316" y="71757"/>
                    <a:pt x="42548" y="71537"/>
                  </a:cubicBezTo>
                  <a:lnTo>
                    <a:pt x="42612" y="59374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0BD0DF0B-C3D1-2292-EB2D-3D62FD04E765}"/>
                </a:ext>
              </a:extLst>
            </p:cNvPr>
            <p:cNvSpPr/>
            <p:nvPr/>
          </p:nvSpPr>
          <p:spPr>
            <a:xfrm flipV="1">
              <a:off x="7295666" y="2241186"/>
              <a:ext cx="46400" cy="92647"/>
            </a:xfrm>
            <a:custGeom>
              <a:avLst/>
              <a:gdLst>
                <a:gd name="connsiteX0" fmla="*/ 20651 w 46400"/>
                <a:gd name="connsiteY0" fmla="*/ 90481 h 92647"/>
                <a:gd name="connsiteX1" fmla="*/ 20651 w 46400"/>
                <a:gd name="connsiteY1" fmla="*/ 69988 h 92647"/>
                <a:gd name="connsiteX2" fmla="*/ 45806 w 46400"/>
                <a:gd name="connsiteY2" fmla="*/ 69988 h 92647"/>
                <a:gd name="connsiteX3" fmla="*/ 45806 w 46400"/>
                <a:gd name="connsiteY3" fmla="*/ 60773 h 92647"/>
                <a:gd name="connsiteX4" fmla="*/ 20651 w 46400"/>
                <a:gd name="connsiteY4" fmla="*/ 60773 h 92647"/>
                <a:gd name="connsiteX5" fmla="*/ 20651 w 46400"/>
                <a:gd name="connsiteY5" fmla="*/ 21603 h 92647"/>
                <a:gd name="connsiteX6" fmla="*/ 23137 w 46400"/>
                <a:gd name="connsiteY6" fmla="*/ 10264 h 92647"/>
                <a:gd name="connsiteX7" fmla="*/ 33271 w 46400"/>
                <a:gd name="connsiteY7" fmla="*/ 7749 h 92647"/>
                <a:gd name="connsiteX8" fmla="*/ 45806 w 46400"/>
                <a:gd name="connsiteY8" fmla="*/ 7749 h 92647"/>
                <a:gd name="connsiteX9" fmla="*/ 45806 w 46400"/>
                <a:gd name="connsiteY9" fmla="*/ -2167 h 92647"/>
                <a:gd name="connsiteX10" fmla="*/ 33271 w 46400"/>
                <a:gd name="connsiteY10" fmla="*/ -2167 h 92647"/>
                <a:gd name="connsiteX11" fmla="*/ 13746 w 46400"/>
                <a:gd name="connsiteY11" fmla="*/ 2946 h 92647"/>
                <a:gd name="connsiteX12" fmla="*/ 8371 w 46400"/>
                <a:gd name="connsiteY12" fmla="*/ 21603 h 92647"/>
                <a:gd name="connsiteX13" fmla="*/ 8371 w 46400"/>
                <a:gd name="connsiteY13" fmla="*/ 60773 h 92647"/>
                <a:gd name="connsiteX14" fmla="*/ -594 w 46400"/>
                <a:gd name="connsiteY14" fmla="*/ 60773 h 92647"/>
                <a:gd name="connsiteX15" fmla="*/ -594 w 46400"/>
                <a:gd name="connsiteY15" fmla="*/ 69988 h 92647"/>
                <a:gd name="connsiteX16" fmla="*/ 8371 w 46400"/>
                <a:gd name="connsiteY16" fmla="*/ 69988 h 92647"/>
                <a:gd name="connsiteX17" fmla="*/ 8371 w 46400"/>
                <a:gd name="connsiteY17" fmla="*/ 90481 h 92647"/>
                <a:gd name="connsiteX18" fmla="*/ 20651 w 46400"/>
                <a:gd name="connsiteY18" fmla="*/ 90481 h 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400" h="92647">
                  <a:moveTo>
                    <a:pt x="20651" y="90481"/>
                  </a:moveTo>
                  <a:lnTo>
                    <a:pt x="20651" y="69988"/>
                  </a:lnTo>
                  <a:lnTo>
                    <a:pt x="45806" y="69988"/>
                  </a:lnTo>
                  <a:lnTo>
                    <a:pt x="45806" y="60773"/>
                  </a:lnTo>
                  <a:lnTo>
                    <a:pt x="20651" y="60773"/>
                  </a:lnTo>
                  <a:lnTo>
                    <a:pt x="20651" y="21603"/>
                  </a:lnTo>
                  <a:cubicBezTo>
                    <a:pt x="20651" y="15721"/>
                    <a:pt x="21480" y="11941"/>
                    <a:pt x="23137" y="10264"/>
                  </a:cubicBezTo>
                  <a:cubicBezTo>
                    <a:pt x="24794" y="8587"/>
                    <a:pt x="28172" y="7749"/>
                    <a:pt x="33271" y="7749"/>
                  </a:cubicBezTo>
                  <a:lnTo>
                    <a:pt x="45806" y="7749"/>
                  </a:lnTo>
                  <a:lnTo>
                    <a:pt x="45806" y="-2167"/>
                  </a:lnTo>
                  <a:lnTo>
                    <a:pt x="33271" y="-2167"/>
                  </a:lnTo>
                  <a:cubicBezTo>
                    <a:pt x="23838" y="-2167"/>
                    <a:pt x="17330" y="-463"/>
                    <a:pt x="13746" y="2946"/>
                  </a:cubicBezTo>
                  <a:cubicBezTo>
                    <a:pt x="10163" y="6368"/>
                    <a:pt x="8371" y="12587"/>
                    <a:pt x="8371" y="21603"/>
                  </a:cubicBezTo>
                  <a:lnTo>
                    <a:pt x="8371" y="60773"/>
                  </a:lnTo>
                  <a:lnTo>
                    <a:pt x="-594" y="60773"/>
                  </a:lnTo>
                  <a:lnTo>
                    <a:pt x="-594" y="69988"/>
                  </a:lnTo>
                  <a:lnTo>
                    <a:pt x="8371" y="69988"/>
                  </a:lnTo>
                  <a:lnTo>
                    <a:pt x="8371" y="90481"/>
                  </a:lnTo>
                  <a:lnTo>
                    <a:pt x="20651" y="90481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55" name="Content Placeholder 3">
            <a:extLst>
              <a:ext uri="{FF2B5EF4-FFF2-40B4-BE49-F238E27FC236}">
                <a16:creationId xmlns:a16="http://schemas.microsoft.com/office/drawing/2014/main" id="{BA14E03B-96A1-8C69-5D99-02B4A3FB6907}"/>
              </a:ext>
            </a:extLst>
          </p:cNvPr>
          <p:cNvGrpSpPr/>
          <p:nvPr/>
        </p:nvGrpSpPr>
        <p:grpSpPr>
          <a:xfrm>
            <a:off x="6701352" y="2454929"/>
            <a:ext cx="271945" cy="52776"/>
            <a:chOff x="6701352" y="2454929"/>
            <a:chExt cx="271945" cy="52776"/>
          </a:xfrm>
        </p:grpSpPr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9BA26521-DAEE-A9D9-2E00-5406C28F740E}"/>
                </a:ext>
              </a:extLst>
            </p:cNvPr>
            <p:cNvSpPr/>
            <p:nvPr/>
          </p:nvSpPr>
          <p:spPr>
            <a:xfrm>
              <a:off x="6701352" y="2481317"/>
              <a:ext cx="271945" cy="8796"/>
            </a:xfrm>
            <a:custGeom>
              <a:avLst/>
              <a:gdLst>
                <a:gd name="connsiteX0" fmla="*/ 0 w 271945"/>
                <a:gd name="connsiteY0" fmla="*/ 0 h 8796"/>
                <a:gd name="connsiteX1" fmla="*/ 135973 w 271945"/>
                <a:gd name="connsiteY1" fmla="*/ 0 h 8796"/>
                <a:gd name="connsiteX2" fmla="*/ 271946 w 271945"/>
                <a:gd name="connsiteY2" fmla="*/ 0 h 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945" h="8796">
                  <a:moveTo>
                    <a:pt x="0" y="0"/>
                  </a:moveTo>
                  <a:lnTo>
                    <a:pt x="135973" y="0"/>
                  </a:lnTo>
                  <a:lnTo>
                    <a:pt x="271946" y="0"/>
                  </a:lnTo>
                </a:path>
              </a:pathLst>
            </a:custGeom>
            <a:noFill/>
            <a:ln w="13586" cap="sq">
              <a:solidFill>
                <a:srgbClr val="B8328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71479C57-D68D-C75A-9747-45AEFC2D817B}"/>
                </a:ext>
              </a:extLst>
            </p:cNvPr>
            <p:cNvSpPr/>
            <p:nvPr/>
          </p:nvSpPr>
          <p:spPr>
            <a:xfrm>
              <a:off x="6810131" y="2454929"/>
              <a:ext cx="54389" cy="52776"/>
            </a:xfrm>
            <a:custGeom>
              <a:avLst/>
              <a:gdLst>
                <a:gd name="connsiteX0" fmla="*/ 27811 w 54389"/>
                <a:gd name="connsiteY0" fmla="*/ 52879 h 52776"/>
                <a:gd name="connsiteX1" fmla="*/ 47040 w 54389"/>
                <a:gd name="connsiteY1" fmla="*/ 45150 h 52776"/>
                <a:gd name="connsiteX2" fmla="*/ 55006 w 54389"/>
                <a:gd name="connsiteY2" fmla="*/ 26490 h 52776"/>
                <a:gd name="connsiteX3" fmla="*/ 47040 w 54389"/>
                <a:gd name="connsiteY3" fmla="*/ 7831 h 52776"/>
                <a:gd name="connsiteX4" fmla="*/ 27811 w 54389"/>
                <a:gd name="connsiteY4" fmla="*/ 102 h 52776"/>
                <a:gd name="connsiteX5" fmla="*/ 8582 w 54389"/>
                <a:gd name="connsiteY5" fmla="*/ 7831 h 52776"/>
                <a:gd name="connsiteX6" fmla="*/ 616 w 54389"/>
                <a:gd name="connsiteY6" fmla="*/ 26490 h 52776"/>
                <a:gd name="connsiteX7" fmla="*/ 8582 w 54389"/>
                <a:gd name="connsiteY7" fmla="*/ 45150 h 52776"/>
                <a:gd name="connsiteX8" fmla="*/ 27811 w 54389"/>
                <a:gd name="connsiteY8" fmla="*/ 52879 h 5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389" h="52776">
                  <a:moveTo>
                    <a:pt x="27811" y="52879"/>
                  </a:moveTo>
                  <a:cubicBezTo>
                    <a:pt x="35023" y="52879"/>
                    <a:pt x="41941" y="50098"/>
                    <a:pt x="47040" y="45150"/>
                  </a:cubicBezTo>
                  <a:cubicBezTo>
                    <a:pt x="52140" y="40201"/>
                    <a:pt x="55006" y="33488"/>
                    <a:pt x="55006" y="26490"/>
                  </a:cubicBezTo>
                  <a:cubicBezTo>
                    <a:pt x="55006" y="19492"/>
                    <a:pt x="52140" y="12779"/>
                    <a:pt x="47040" y="7831"/>
                  </a:cubicBezTo>
                  <a:cubicBezTo>
                    <a:pt x="41941" y="2882"/>
                    <a:pt x="35023" y="102"/>
                    <a:pt x="27811" y="102"/>
                  </a:cubicBezTo>
                  <a:cubicBezTo>
                    <a:pt x="20599" y="102"/>
                    <a:pt x="13681" y="2882"/>
                    <a:pt x="8582" y="7831"/>
                  </a:cubicBezTo>
                  <a:cubicBezTo>
                    <a:pt x="3482" y="12779"/>
                    <a:pt x="616" y="19492"/>
                    <a:pt x="616" y="26490"/>
                  </a:cubicBezTo>
                  <a:cubicBezTo>
                    <a:pt x="616" y="33488"/>
                    <a:pt x="3482" y="40201"/>
                    <a:pt x="8582" y="45150"/>
                  </a:cubicBezTo>
                  <a:cubicBezTo>
                    <a:pt x="13681" y="50098"/>
                    <a:pt x="20599" y="52879"/>
                    <a:pt x="27811" y="52879"/>
                  </a:cubicBezTo>
                  <a:close/>
                </a:path>
              </a:pathLst>
            </a:custGeom>
            <a:solidFill>
              <a:srgbClr val="B83289"/>
            </a:solidFill>
            <a:ln w="9057" cap="flat">
              <a:solidFill>
                <a:srgbClr val="B8328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58" name="Content Placeholder 3">
            <a:extLst>
              <a:ext uri="{FF2B5EF4-FFF2-40B4-BE49-F238E27FC236}">
                <a16:creationId xmlns:a16="http://schemas.microsoft.com/office/drawing/2014/main" id="{54529625-C000-2E2C-FF7F-B98ACC633943}"/>
              </a:ext>
            </a:extLst>
          </p:cNvPr>
          <p:cNvGrpSpPr/>
          <p:nvPr/>
        </p:nvGrpSpPr>
        <p:grpSpPr>
          <a:xfrm>
            <a:off x="7094420" y="2427242"/>
            <a:ext cx="302635" cy="102130"/>
            <a:chOff x="7094420" y="2427242"/>
            <a:chExt cx="302635" cy="102130"/>
          </a:xfrm>
          <a:solidFill>
            <a:srgbClr val="000000"/>
          </a:solidFill>
        </p:grpSpPr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7608952F-E8E9-5164-56BB-F47BE7B2C963}"/>
                </a:ext>
              </a:extLst>
            </p:cNvPr>
            <p:cNvSpPr/>
            <p:nvPr/>
          </p:nvSpPr>
          <p:spPr>
            <a:xfrm flipV="1">
              <a:off x="7094420" y="2427242"/>
              <a:ext cx="62292" cy="100254"/>
            </a:xfrm>
            <a:custGeom>
              <a:avLst/>
              <a:gdLst>
                <a:gd name="connsiteX0" fmla="*/ 60894 w 62292"/>
                <a:gd name="connsiteY0" fmla="*/ 41231 h 100254"/>
                <a:gd name="connsiteX1" fmla="*/ 60894 w 62292"/>
                <a:gd name="connsiteY1" fmla="*/ -2330 h 100254"/>
                <a:gd name="connsiteX2" fmla="*/ 48677 w 62292"/>
                <a:gd name="connsiteY2" fmla="*/ -2330 h 100254"/>
                <a:gd name="connsiteX3" fmla="*/ 48677 w 62292"/>
                <a:gd name="connsiteY3" fmla="*/ 40840 h 100254"/>
                <a:gd name="connsiteX4" fmla="*/ 44556 w 62292"/>
                <a:gd name="connsiteY4" fmla="*/ 56157 h 100254"/>
                <a:gd name="connsiteX5" fmla="*/ 32212 w 62292"/>
                <a:gd name="connsiteY5" fmla="*/ 61249 h 100254"/>
                <a:gd name="connsiteX6" fmla="*/ 16596 w 62292"/>
                <a:gd name="connsiteY6" fmla="*/ 55126 h 100254"/>
                <a:gd name="connsiteX7" fmla="*/ 10881 w 62292"/>
                <a:gd name="connsiteY7" fmla="*/ 38448 h 100254"/>
                <a:gd name="connsiteX8" fmla="*/ 10881 w 62292"/>
                <a:gd name="connsiteY8" fmla="*/ -2330 h 100254"/>
                <a:gd name="connsiteX9" fmla="*/ -1399 w 62292"/>
                <a:gd name="connsiteY9" fmla="*/ -2330 h 100254"/>
                <a:gd name="connsiteX10" fmla="*/ -1399 w 62292"/>
                <a:gd name="connsiteY10" fmla="*/ 97925 h 100254"/>
                <a:gd name="connsiteX11" fmla="*/ 10881 w 62292"/>
                <a:gd name="connsiteY11" fmla="*/ 97925 h 100254"/>
                <a:gd name="connsiteX12" fmla="*/ 10881 w 62292"/>
                <a:gd name="connsiteY12" fmla="*/ 58610 h 100254"/>
                <a:gd name="connsiteX13" fmla="*/ 21207 w 62292"/>
                <a:gd name="connsiteY13" fmla="*/ 68341 h 100254"/>
                <a:gd name="connsiteX14" fmla="*/ 34931 w 62292"/>
                <a:gd name="connsiteY14" fmla="*/ 71557 h 100254"/>
                <a:gd name="connsiteX15" fmla="*/ 54308 w 62292"/>
                <a:gd name="connsiteY15" fmla="*/ 63867 h 100254"/>
                <a:gd name="connsiteX16" fmla="*/ 60894 w 62292"/>
                <a:gd name="connsiteY16" fmla="*/ 41231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292" h="100254">
                  <a:moveTo>
                    <a:pt x="60894" y="41231"/>
                  </a:moveTo>
                  <a:lnTo>
                    <a:pt x="60894" y="-2330"/>
                  </a:lnTo>
                  <a:lnTo>
                    <a:pt x="48677" y="-2330"/>
                  </a:lnTo>
                  <a:lnTo>
                    <a:pt x="48677" y="40840"/>
                  </a:lnTo>
                  <a:cubicBezTo>
                    <a:pt x="48677" y="47670"/>
                    <a:pt x="47303" y="52776"/>
                    <a:pt x="44556" y="56157"/>
                  </a:cubicBezTo>
                  <a:cubicBezTo>
                    <a:pt x="41808" y="59552"/>
                    <a:pt x="37693" y="61249"/>
                    <a:pt x="32212" y="61249"/>
                  </a:cubicBezTo>
                  <a:cubicBezTo>
                    <a:pt x="25612" y="61249"/>
                    <a:pt x="20406" y="59208"/>
                    <a:pt x="16596" y="55126"/>
                  </a:cubicBezTo>
                  <a:cubicBezTo>
                    <a:pt x="12786" y="51058"/>
                    <a:pt x="10881" y="45499"/>
                    <a:pt x="10881" y="38448"/>
                  </a:cubicBezTo>
                  <a:lnTo>
                    <a:pt x="10881" y="-2330"/>
                  </a:lnTo>
                  <a:lnTo>
                    <a:pt x="-1399" y="-2330"/>
                  </a:lnTo>
                  <a:lnTo>
                    <a:pt x="-1399" y="97925"/>
                  </a:lnTo>
                  <a:lnTo>
                    <a:pt x="10881" y="97925"/>
                  </a:lnTo>
                  <a:lnTo>
                    <a:pt x="10881" y="58610"/>
                  </a:lnTo>
                  <a:cubicBezTo>
                    <a:pt x="13813" y="62954"/>
                    <a:pt x="17255" y="66197"/>
                    <a:pt x="21207" y="68341"/>
                  </a:cubicBezTo>
                  <a:cubicBezTo>
                    <a:pt x="25173" y="70485"/>
                    <a:pt x="29747" y="71557"/>
                    <a:pt x="34931" y="71557"/>
                  </a:cubicBezTo>
                  <a:cubicBezTo>
                    <a:pt x="43472" y="71557"/>
                    <a:pt x="49931" y="68994"/>
                    <a:pt x="54308" y="63867"/>
                  </a:cubicBezTo>
                  <a:cubicBezTo>
                    <a:pt x="58698" y="58741"/>
                    <a:pt x="60894" y="51196"/>
                    <a:pt x="60894" y="41231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1CFB347C-31AC-4676-4DD8-FDF225DB2857}"/>
                </a:ext>
              </a:extLst>
            </p:cNvPr>
            <p:cNvSpPr/>
            <p:nvPr/>
          </p:nvSpPr>
          <p:spPr>
            <a:xfrm flipV="1">
              <a:off x="7176413" y="2453610"/>
              <a:ext cx="62823" cy="75763"/>
            </a:xfrm>
            <a:custGeom>
              <a:avLst/>
              <a:gdLst>
                <a:gd name="connsiteX0" fmla="*/ 37250 w 62823"/>
                <a:gd name="connsiteY0" fmla="*/ 36496 h 75763"/>
                <a:gd name="connsiteX1" fmla="*/ 16726 w 62823"/>
                <a:gd name="connsiteY1" fmla="*/ 33218 h 75763"/>
                <a:gd name="connsiteX2" fmla="*/ 11011 w 62823"/>
                <a:gd name="connsiteY2" fmla="*/ 22003 h 75763"/>
                <a:gd name="connsiteX3" fmla="*/ 15303 w 62823"/>
                <a:gd name="connsiteY3" fmla="*/ 11984 h 75763"/>
                <a:gd name="connsiteX4" fmla="*/ 26945 w 62823"/>
                <a:gd name="connsiteY4" fmla="*/ 8293 h 75763"/>
                <a:gd name="connsiteX5" fmla="*/ 43262 w 62823"/>
                <a:gd name="connsiteY5" fmla="*/ 15282 h 75763"/>
                <a:gd name="connsiteX6" fmla="*/ 49402 w 62823"/>
                <a:gd name="connsiteY6" fmla="*/ 33857 h 75763"/>
                <a:gd name="connsiteX7" fmla="*/ 49402 w 62823"/>
                <a:gd name="connsiteY7" fmla="*/ 36496 h 75763"/>
                <a:gd name="connsiteX8" fmla="*/ 37250 w 62823"/>
                <a:gd name="connsiteY8" fmla="*/ 36496 h 75763"/>
                <a:gd name="connsiteX9" fmla="*/ 61618 w 62823"/>
                <a:gd name="connsiteY9" fmla="*/ 41402 h 75763"/>
                <a:gd name="connsiteX10" fmla="*/ 61618 w 62823"/>
                <a:gd name="connsiteY10" fmla="*/ 233 h 75763"/>
                <a:gd name="connsiteX11" fmla="*/ 49402 w 62823"/>
                <a:gd name="connsiteY11" fmla="*/ 233 h 75763"/>
                <a:gd name="connsiteX12" fmla="*/ 49402 w 62823"/>
                <a:gd name="connsiteY12" fmla="*/ 11180 h 75763"/>
                <a:gd name="connsiteX13" fmla="*/ 38971 w 62823"/>
                <a:gd name="connsiteY13" fmla="*/ 1490 h 75763"/>
                <a:gd name="connsiteX14" fmla="*/ 23695 w 62823"/>
                <a:gd name="connsiteY14" fmla="*/ -1643 h 75763"/>
                <a:gd name="connsiteX15" fmla="*/ 5530 w 62823"/>
                <a:gd name="connsiteY15" fmla="*/ 4583 h 75763"/>
                <a:gd name="connsiteX16" fmla="*/ -1205 w 62823"/>
                <a:gd name="connsiteY16" fmla="*/ 21240 h 75763"/>
                <a:gd name="connsiteX17" fmla="*/ 7187 w 62823"/>
                <a:gd name="connsiteY17" fmla="*/ 39588 h 75763"/>
                <a:gd name="connsiteX18" fmla="*/ 32257 w 62823"/>
                <a:gd name="connsiteY18" fmla="*/ 45773 h 75763"/>
                <a:gd name="connsiteX19" fmla="*/ 49402 w 62823"/>
                <a:gd name="connsiteY19" fmla="*/ 45773 h 75763"/>
                <a:gd name="connsiteX20" fmla="*/ 49402 w 62823"/>
                <a:gd name="connsiteY20" fmla="*/ 46948 h 75763"/>
                <a:gd name="connsiteX21" fmla="*/ 43857 w 62823"/>
                <a:gd name="connsiteY21" fmla="*/ 59606 h 75763"/>
                <a:gd name="connsiteX22" fmla="*/ 28284 w 62823"/>
                <a:gd name="connsiteY22" fmla="*/ 64080 h 75763"/>
                <a:gd name="connsiteX23" fmla="*/ 15855 w 62823"/>
                <a:gd name="connsiteY23" fmla="*/ 62596 h 75763"/>
                <a:gd name="connsiteX24" fmla="*/ 4255 w 62823"/>
                <a:gd name="connsiteY24" fmla="*/ 58143 h 75763"/>
                <a:gd name="connsiteX25" fmla="*/ 4255 w 62823"/>
                <a:gd name="connsiteY25" fmla="*/ 69110 h 75763"/>
                <a:gd name="connsiteX26" fmla="*/ 17257 w 62823"/>
                <a:gd name="connsiteY26" fmla="*/ 72862 h 75763"/>
                <a:gd name="connsiteX27" fmla="*/ 29537 w 62823"/>
                <a:gd name="connsiteY27" fmla="*/ 74120 h 75763"/>
                <a:gd name="connsiteX28" fmla="*/ 53651 w 62823"/>
                <a:gd name="connsiteY28" fmla="*/ 65997 h 75763"/>
                <a:gd name="connsiteX29" fmla="*/ 61618 w 62823"/>
                <a:gd name="connsiteY29" fmla="*/ 41402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823" h="75763">
                  <a:moveTo>
                    <a:pt x="37250" y="36496"/>
                  </a:moveTo>
                  <a:cubicBezTo>
                    <a:pt x="27377" y="36496"/>
                    <a:pt x="20536" y="35403"/>
                    <a:pt x="16726" y="33218"/>
                  </a:cubicBezTo>
                  <a:cubicBezTo>
                    <a:pt x="12916" y="31033"/>
                    <a:pt x="11011" y="27294"/>
                    <a:pt x="11011" y="22003"/>
                  </a:cubicBezTo>
                  <a:cubicBezTo>
                    <a:pt x="11011" y="17797"/>
                    <a:pt x="12442" y="14458"/>
                    <a:pt x="15303" y="11984"/>
                  </a:cubicBezTo>
                  <a:cubicBezTo>
                    <a:pt x="18164" y="9523"/>
                    <a:pt x="22045" y="8293"/>
                    <a:pt x="26945" y="8293"/>
                  </a:cubicBezTo>
                  <a:cubicBezTo>
                    <a:pt x="33730" y="8293"/>
                    <a:pt x="39169" y="10623"/>
                    <a:pt x="43262" y="15282"/>
                  </a:cubicBezTo>
                  <a:cubicBezTo>
                    <a:pt x="47356" y="19941"/>
                    <a:pt x="49402" y="26133"/>
                    <a:pt x="49402" y="33857"/>
                  </a:cubicBezTo>
                  <a:lnTo>
                    <a:pt x="49402" y="36496"/>
                  </a:lnTo>
                  <a:lnTo>
                    <a:pt x="37250" y="36496"/>
                  </a:lnTo>
                  <a:close/>
                  <a:moveTo>
                    <a:pt x="61618" y="41402"/>
                  </a:moveTo>
                  <a:lnTo>
                    <a:pt x="61618" y="233"/>
                  </a:lnTo>
                  <a:lnTo>
                    <a:pt x="49402" y="233"/>
                  </a:lnTo>
                  <a:lnTo>
                    <a:pt x="49402" y="11180"/>
                  </a:lnTo>
                  <a:cubicBezTo>
                    <a:pt x="46612" y="6809"/>
                    <a:pt x="43135" y="3579"/>
                    <a:pt x="38971" y="1490"/>
                  </a:cubicBezTo>
                  <a:cubicBezTo>
                    <a:pt x="34806" y="-599"/>
                    <a:pt x="29714" y="-1643"/>
                    <a:pt x="23695" y="-1643"/>
                  </a:cubicBezTo>
                  <a:cubicBezTo>
                    <a:pt x="16089" y="-1643"/>
                    <a:pt x="10034" y="432"/>
                    <a:pt x="5530" y="4583"/>
                  </a:cubicBezTo>
                  <a:cubicBezTo>
                    <a:pt x="1040" y="8733"/>
                    <a:pt x="-1205" y="14286"/>
                    <a:pt x="-1205" y="21240"/>
                  </a:cubicBezTo>
                  <a:cubicBezTo>
                    <a:pt x="-1205" y="29349"/>
                    <a:pt x="1592" y="35465"/>
                    <a:pt x="7187" y="39588"/>
                  </a:cubicBezTo>
                  <a:cubicBezTo>
                    <a:pt x="12796" y="43711"/>
                    <a:pt x="21152" y="45773"/>
                    <a:pt x="32257" y="45773"/>
                  </a:cubicBezTo>
                  <a:lnTo>
                    <a:pt x="49402" y="45773"/>
                  </a:lnTo>
                  <a:lnTo>
                    <a:pt x="49402" y="46948"/>
                  </a:lnTo>
                  <a:cubicBezTo>
                    <a:pt x="49402" y="52405"/>
                    <a:pt x="47554" y="56624"/>
                    <a:pt x="43857" y="59606"/>
                  </a:cubicBezTo>
                  <a:cubicBezTo>
                    <a:pt x="40160" y="62589"/>
                    <a:pt x="34969" y="64080"/>
                    <a:pt x="28284" y="64080"/>
                  </a:cubicBezTo>
                  <a:cubicBezTo>
                    <a:pt x="24035" y="64080"/>
                    <a:pt x="19892" y="63585"/>
                    <a:pt x="15855" y="62596"/>
                  </a:cubicBezTo>
                  <a:cubicBezTo>
                    <a:pt x="11833" y="61606"/>
                    <a:pt x="7966" y="60122"/>
                    <a:pt x="4255" y="58143"/>
                  </a:cubicBezTo>
                  <a:lnTo>
                    <a:pt x="4255" y="69110"/>
                  </a:lnTo>
                  <a:cubicBezTo>
                    <a:pt x="8717" y="70787"/>
                    <a:pt x="13051" y="72038"/>
                    <a:pt x="17257" y="72862"/>
                  </a:cubicBezTo>
                  <a:cubicBezTo>
                    <a:pt x="21464" y="73701"/>
                    <a:pt x="25557" y="74120"/>
                    <a:pt x="29537" y="74120"/>
                  </a:cubicBezTo>
                  <a:cubicBezTo>
                    <a:pt x="40302" y="74120"/>
                    <a:pt x="48340" y="71412"/>
                    <a:pt x="53651" y="65997"/>
                  </a:cubicBezTo>
                  <a:cubicBezTo>
                    <a:pt x="58963" y="60596"/>
                    <a:pt x="61618" y="52398"/>
                    <a:pt x="61618" y="41402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3E8A4726-55E9-3153-78BF-108C68C54251}"/>
                </a:ext>
              </a:extLst>
            </p:cNvPr>
            <p:cNvSpPr/>
            <p:nvPr/>
          </p:nvSpPr>
          <p:spPr>
            <a:xfrm flipV="1">
              <a:off x="7258950" y="2453610"/>
              <a:ext cx="56832" cy="75763"/>
            </a:xfrm>
            <a:custGeom>
              <a:avLst/>
              <a:gdLst>
                <a:gd name="connsiteX0" fmla="*/ 51820 w 56832"/>
                <a:gd name="connsiteY0" fmla="*/ 70265 h 75763"/>
                <a:gd name="connsiteX1" fmla="*/ 51820 w 56832"/>
                <a:gd name="connsiteY1" fmla="*/ 59050 h 75763"/>
                <a:gd name="connsiteX2" fmla="*/ 41069 w 56832"/>
                <a:gd name="connsiteY2" fmla="*/ 62905 h 75763"/>
                <a:gd name="connsiteX3" fmla="*/ 29512 w 56832"/>
                <a:gd name="connsiteY3" fmla="*/ 64204 h 75763"/>
                <a:gd name="connsiteX4" fmla="*/ 15872 w 56832"/>
                <a:gd name="connsiteY4" fmla="*/ 61503 h 75763"/>
                <a:gd name="connsiteX5" fmla="*/ 11325 w 56832"/>
                <a:gd name="connsiteY5" fmla="*/ 53380 h 75763"/>
                <a:gd name="connsiteX6" fmla="*/ 14576 w 56832"/>
                <a:gd name="connsiteY6" fmla="*/ 46907 h 75763"/>
                <a:gd name="connsiteX7" fmla="*/ 27663 w 56832"/>
                <a:gd name="connsiteY7" fmla="*/ 42433 h 75763"/>
                <a:gd name="connsiteX8" fmla="*/ 31849 w 56832"/>
                <a:gd name="connsiteY8" fmla="*/ 41526 h 75763"/>
                <a:gd name="connsiteX9" fmla="*/ 50333 w 56832"/>
                <a:gd name="connsiteY9" fmla="*/ 33898 h 75763"/>
                <a:gd name="connsiteX10" fmla="*/ 55814 w 56832"/>
                <a:gd name="connsiteY10" fmla="*/ 20148 h 75763"/>
                <a:gd name="connsiteX11" fmla="*/ 47613 w 56832"/>
                <a:gd name="connsiteY11" fmla="*/ 4211 h 75763"/>
                <a:gd name="connsiteX12" fmla="*/ 25071 w 56832"/>
                <a:gd name="connsiteY12" fmla="*/ -1643 h 75763"/>
                <a:gd name="connsiteX13" fmla="*/ 12621 w 56832"/>
                <a:gd name="connsiteY13" fmla="*/ -510 h 75763"/>
                <a:gd name="connsiteX14" fmla="*/ -1018 w 56832"/>
                <a:gd name="connsiteY14" fmla="*/ 2871 h 75763"/>
                <a:gd name="connsiteX15" fmla="*/ -1018 w 56832"/>
                <a:gd name="connsiteY15" fmla="*/ 15117 h 75763"/>
                <a:gd name="connsiteX16" fmla="*/ 12324 w 56832"/>
                <a:gd name="connsiteY16" fmla="*/ 9984 h 75763"/>
                <a:gd name="connsiteX17" fmla="*/ 25348 w 56832"/>
                <a:gd name="connsiteY17" fmla="*/ 8293 h 75763"/>
                <a:gd name="connsiteX18" fmla="*/ 38605 w 56832"/>
                <a:gd name="connsiteY18" fmla="*/ 11159 h 75763"/>
                <a:gd name="connsiteX19" fmla="*/ 43258 w 56832"/>
                <a:gd name="connsiteY19" fmla="*/ 19240 h 75763"/>
                <a:gd name="connsiteX20" fmla="*/ 39901 w 56832"/>
                <a:gd name="connsiteY20" fmla="*/ 26642 h 75763"/>
                <a:gd name="connsiteX21" fmla="*/ 25199 w 56832"/>
                <a:gd name="connsiteY21" fmla="*/ 31610 h 75763"/>
                <a:gd name="connsiteX22" fmla="*/ 20950 w 56832"/>
                <a:gd name="connsiteY22" fmla="*/ 32579 h 75763"/>
                <a:gd name="connsiteX23" fmla="*/ 4548 w 56832"/>
                <a:gd name="connsiteY23" fmla="*/ 39691 h 75763"/>
                <a:gd name="connsiteX24" fmla="*/ -487 w 56832"/>
                <a:gd name="connsiteY24" fmla="*/ 52865 h 75763"/>
                <a:gd name="connsiteX25" fmla="*/ 6949 w 56832"/>
                <a:gd name="connsiteY25" fmla="*/ 68574 h 75763"/>
                <a:gd name="connsiteX26" fmla="*/ 28067 w 56832"/>
                <a:gd name="connsiteY26" fmla="*/ 74120 h 75763"/>
                <a:gd name="connsiteX27" fmla="*/ 40793 w 56832"/>
                <a:gd name="connsiteY27" fmla="*/ 73151 h 75763"/>
                <a:gd name="connsiteX28" fmla="*/ 51820 w 56832"/>
                <a:gd name="connsiteY28" fmla="*/ 70265 h 7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6832" h="75763">
                  <a:moveTo>
                    <a:pt x="51820" y="70265"/>
                  </a:moveTo>
                  <a:lnTo>
                    <a:pt x="51820" y="59050"/>
                  </a:lnTo>
                  <a:cubicBezTo>
                    <a:pt x="48378" y="60768"/>
                    <a:pt x="44794" y="62053"/>
                    <a:pt x="41069" y="62905"/>
                  </a:cubicBezTo>
                  <a:cubicBezTo>
                    <a:pt x="37358" y="63771"/>
                    <a:pt x="33506" y="64204"/>
                    <a:pt x="29512" y="64204"/>
                  </a:cubicBezTo>
                  <a:cubicBezTo>
                    <a:pt x="23450" y="64204"/>
                    <a:pt x="18903" y="63303"/>
                    <a:pt x="15872" y="61503"/>
                  </a:cubicBezTo>
                  <a:cubicBezTo>
                    <a:pt x="12841" y="59703"/>
                    <a:pt x="11325" y="56995"/>
                    <a:pt x="11325" y="53380"/>
                  </a:cubicBezTo>
                  <a:cubicBezTo>
                    <a:pt x="11325" y="50632"/>
                    <a:pt x="12409" y="48474"/>
                    <a:pt x="14576" y="46907"/>
                  </a:cubicBezTo>
                  <a:cubicBezTo>
                    <a:pt x="16743" y="45340"/>
                    <a:pt x="21105" y="43849"/>
                    <a:pt x="27663" y="42433"/>
                  </a:cubicBezTo>
                  <a:lnTo>
                    <a:pt x="31849" y="41526"/>
                  </a:lnTo>
                  <a:cubicBezTo>
                    <a:pt x="40517" y="39726"/>
                    <a:pt x="46678" y="37183"/>
                    <a:pt x="50333" y="33898"/>
                  </a:cubicBezTo>
                  <a:cubicBezTo>
                    <a:pt x="53987" y="30614"/>
                    <a:pt x="55814" y="26030"/>
                    <a:pt x="55814" y="20148"/>
                  </a:cubicBezTo>
                  <a:cubicBezTo>
                    <a:pt x="55814" y="13441"/>
                    <a:pt x="53080" y="8128"/>
                    <a:pt x="47613" y="4211"/>
                  </a:cubicBezTo>
                  <a:cubicBezTo>
                    <a:pt x="42146" y="308"/>
                    <a:pt x="34632" y="-1643"/>
                    <a:pt x="25071" y="-1643"/>
                  </a:cubicBezTo>
                  <a:cubicBezTo>
                    <a:pt x="21091" y="-1643"/>
                    <a:pt x="16941" y="-1265"/>
                    <a:pt x="12621" y="-510"/>
                  </a:cubicBezTo>
                  <a:cubicBezTo>
                    <a:pt x="8301" y="246"/>
                    <a:pt x="3755" y="1373"/>
                    <a:pt x="-1018" y="2871"/>
                  </a:cubicBezTo>
                  <a:lnTo>
                    <a:pt x="-1018" y="15117"/>
                  </a:lnTo>
                  <a:cubicBezTo>
                    <a:pt x="3500" y="12836"/>
                    <a:pt x="7947" y="11125"/>
                    <a:pt x="12324" y="9984"/>
                  </a:cubicBezTo>
                  <a:cubicBezTo>
                    <a:pt x="16701" y="8857"/>
                    <a:pt x="21042" y="8293"/>
                    <a:pt x="25348" y="8293"/>
                  </a:cubicBezTo>
                  <a:cubicBezTo>
                    <a:pt x="31098" y="8293"/>
                    <a:pt x="35517" y="9249"/>
                    <a:pt x="38605" y="11159"/>
                  </a:cubicBezTo>
                  <a:cubicBezTo>
                    <a:pt x="41707" y="13069"/>
                    <a:pt x="43258" y="15763"/>
                    <a:pt x="43258" y="19240"/>
                  </a:cubicBezTo>
                  <a:cubicBezTo>
                    <a:pt x="43258" y="22457"/>
                    <a:pt x="42139" y="24924"/>
                    <a:pt x="39901" y="26642"/>
                  </a:cubicBezTo>
                  <a:cubicBezTo>
                    <a:pt x="37677" y="28359"/>
                    <a:pt x="32777" y="30016"/>
                    <a:pt x="25199" y="31610"/>
                  </a:cubicBezTo>
                  <a:lnTo>
                    <a:pt x="20950" y="32579"/>
                  </a:lnTo>
                  <a:cubicBezTo>
                    <a:pt x="13386" y="34118"/>
                    <a:pt x="7919" y="36489"/>
                    <a:pt x="4548" y="39691"/>
                  </a:cubicBezTo>
                  <a:cubicBezTo>
                    <a:pt x="1191" y="42894"/>
                    <a:pt x="-487" y="47285"/>
                    <a:pt x="-487" y="52865"/>
                  </a:cubicBezTo>
                  <a:cubicBezTo>
                    <a:pt x="-487" y="59654"/>
                    <a:pt x="1991" y="64891"/>
                    <a:pt x="6949" y="68574"/>
                  </a:cubicBezTo>
                  <a:cubicBezTo>
                    <a:pt x="11906" y="72271"/>
                    <a:pt x="18946" y="74120"/>
                    <a:pt x="28067" y="74120"/>
                  </a:cubicBezTo>
                  <a:cubicBezTo>
                    <a:pt x="32571" y="74120"/>
                    <a:pt x="36813" y="73797"/>
                    <a:pt x="40793" y="73151"/>
                  </a:cubicBezTo>
                  <a:cubicBezTo>
                    <a:pt x="44787" y="72519"/>
                    <a:pt x="48463" y="71557"/>
                    <a:pt x="51820" y="70265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4AA1B82B-BD02-DAD8-7C56-10975738495D}"/>
                </a:ext>
              </a:extLst>
            </p:cNvPr>
            <p:cNvSpPr/>
            <p:nvPr/>
          </p:nvSpPr>
          <p:spPr>
            <a:xfrm flipV="1">
              <a:off x="7334763" y="2427242"/>
              <a:ext cx="62292" cy="100254"/>
            </a:xfrm>
            <a:custGeom>
              <a:avLst/>
              <a:gdLst>
                <a:gd name="connsiteX0" fmla="*/ 60920 w 62292"/>
                <a:gd name="connsiteY0" fmla="*/ 41231 h 100254"/>
                <a:gd name="connsiteX1" fmla="*/ 60920 w 62292"/>
                <a:gd name="connsiteY1" fmla="*/ -2330 h 100254"/>
                <a:gd name="connsiteX2" fmla="*/ 48704 w 62292"/>
                <a:gd name="connsiteY2" fmla="*/ -2330 h 100254"/>
                <a:gd name="connsiteX3" fmla="*/ 48704 w 62292"/>
                <a:gd name="connsiteY3" fmla="*/ 40840 h 100254"/>
                <a:gd name="connsiteX4" fmla="*/ 44582 w 62292"/>
                <a:gd name="connsiteY4" fmla="*/ 56157 h 100254"/>
                <a:gd name="connsiteX5" fmla="*/ 32239 w 62292"/>
                <a:gd name="connsiteY5" fmla="*/ 61249 h 100254"/>
                <a:gd name="connsiteX6" fmla="*/ 16623 w 62292"/>
                <a:gd name="connsiteY6" fmla="*/ 55126 h 100254"/>
                <a:gd name="connsiteX7" fmla="*/ 10908 w 62292"/>
                <a:gd name="connsiteY7" fmla="*/ 38448 h 100254"/>
                <a:gd name="connsiteX8" fmla="*/ 10908 w 62292"/>
                <a:gd name="connsiteY8" fmla="*/ -2330 h 100254"/>
                <a:gd name="connsiteX9" fmla="*/ -1372 w 62292"/>
                <a:gd name="connsiteY9" fmla="*/ -2330 h 100254"/>
                <a:gd name="connsiteX10" fmla="*/ -1372 w 62292"/>
                <a:gd name="connsiteY10" fmla="*/ 97925 h 100254"/>
                <a:gd name="connsiteX11" fmla="*/ 10908 w 62292"/>
                <a:gd name="connsiteY11" fmla="*/ 97925 h 100254"/>
                <a:gd name="connsiteX12" fmla="*/ 10908 w 62292"/>
                <a:gd name="connsiteY12" fmla="*/ 58610 h 100254"/>
                <a:gd name="connsiteX13" fmla="*/ 21233 w 62292"/>
                <a:gd name="connsiteY13" fmla="*/ 68341 h 100254"/>
                <a:gd name="connsiteX14" fmla="*/ 34958 w 62292"/>
                <a:gd name="connsiteY14" fmla="*/ 71557 h 100254"/>
                <a:gd name="connsiteX15" fmla="*/ 54334 w 62292"/>
                <a:gd name="connsiteY15" fmla="*/ 63867 h 100254"/>
                <a:gd name="connsiteX16" fmla="*/ 60920 w 62292"/>
                <a:gd name="connsiteY16" fmla="*/ 41231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2292" h="100254">
                  <a:moveTo>
                    <a:pt x="60920" y="41231"/>
                  </a:moveTo>
                  <a:lnTo>
                    <a:pt x="60920" y="-2330"/>
                  </a:lnTo>
                  <a:lnTo>
                    <a:pt x="48704" y="-2330"/>
                  </a:lnTo>
                  <a:lnTo>
                    <a:pt x="48704" y="40840"/>
                  </a:lnTo>
                  <a:cubicBezTo>
                    <a:pt x="48704" y="47670"/>
                    <a:pt x="47330" y="52776"/>
                    <a:pt x="44582" y="56157"/>
                  </a:cubicBezTo>
                  <a:cubicBezTo>
                    <a:pt x="41835" y="59552"/>
                    <a:pt x="37720" y="61249"/>
                    <a:pt x="32239" y="61249"/>
                  </a:cubicBezTo>
                  <a:cubicBezTo>
                    <a:pt x="25638" y="61249"/>
                    <a:pt x="20433" y="59208"/>
                    <a:pt x="16623" y="55126"/>
                  </a:cubicBezTo>
                  <a:cubicBezTo>
                    <a:pt x="12813" y="51058"/>
                    <a:pt x="10908" y="45499"/>
                    <a:pt x="10908" y="38448"/>
                  </a:cubicBezTo>
                  <a:lnTo>
                    <a:pt x="10908" y="-2330"/>
                  </a:lnTo>
                  <a:lnTo>
                    <a:pt x="-1372" y="-2330"/>
                  </a:lnTo>
                  <a:lnTo>
                    <a:pt x="-1372" y="97925"/>
                  </a:lnTo>
                  <a:lnTo>
                    <a:pt x="10908" y="97925"/>
                  </a:lnTo>
                  <a:lnTo>
                    <a:pt x="10908" y="58610"/>
                  </a:lnTo>
                  <a:cubicBezTo>
                    <a:pt x="13840" y="62954"/>
                    <a:pt x="17281" y="66197"/>
                    <a:pt x="21233" y="68341"/>
                  </a:cubicBezTo>
                  <a:cubicBezTo>
                    <a:pt x="25199" y="70485"/>
                    <a:pt x="29774" y="71557"/>
                    <a:pt x="34958" y="71557"/>
                  </a:cubicBezTo>
                  <a:cubicBezTo>
                    <a:pt x="43499" y="71557"/>
                    <a:pt x="49957" y="68994"/>
                    <a:pt x="54334" y="63867"/>
                  </a:cubicBezTo>
                  <a:cubicBezTo>
                    <a:pt x="58725" y="58741"/>
                    <a:pt x="60920" y="51196"/>
                    <a:pt x="60920" y="41231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63" name="Freihandform: Form 162">
            <a:extLst>
              <a:ext uri="{FF2B5EF4-FFF2-40B4-BE49-F238E27FC236}">
                <a16:creationId xmlns:a16="http://schemas.microsoft.com/office/drawing/2014/main" id="{97B37F49-F1A3-A746-FFD3-EE398A3D7E8E}"/>
              </a:ext>
            </a:extLst>
          </p:cNvPr>
          <p:cNvSpPr/>
          <p:nvPr/>
        </p:nvSpPr>
        <p:spPr>
          <a:xfrm>
            <a:off x="6701352" y="2674981"/>
            <a:ext cx="271945" cy="8796"/>
          </a:xfrm>
          <a:custGeom>
            <a:avLst/>
            <a:gdLst>
              <a:gd name="connsiteX0" fmla="*/ 0 w 271945"/>
              <a:gd name="connsiteY0" fmla="*/ 0 h 8796"/>
              <a:gd name="connsiteX1" fmla="*/ 135973 w 271945"/>
              <a:gd name="connsiteY1" fmla="*/ 0 h 8796"/>
              <a:gd name="connsiteX2" fmla="*/ 271946 w 271945"/>
              <a:gd name="connsiteY2" fmla="*/ 0 h 8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1945" h="8796">
                <a:moveTo>
                  <a:pt x="0" y="0"/>
                </a:moveTo>
                <a:lnTo>
                  <a:pt x="135973" y="0"/>
                </a:lnTo>
                <a:lnTo>
                  <a:pt x="271946" y="0"/>
                </a:lnTo>
              </a:path>
            </a:pathLst>
          </a:custGeom>
          <a:noFill/>
          <a:ln w="13586" cap="flat">
            <a:solidFill>
              <a:srgbClr val="FF0000"/>
            </a:solidFill>
            <a:custDash>
              <a:ds d="416250" sp="180000"/>
            </a:custDash>
            <a:round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64" name="Content Placeholder 3">
            <a:extLst>
              <a:ext uri="{FF2B5EF4-FFF2-40B4-BE49-F238E27FC236}">
                <a16:creationId xmlns:a16="http://schemas.microsoft.com/office/drawing/2014/main" id="{BD8B3E3A-BDD0-4415-80CA-0C03496CE4A5}"/>
              </a:ext>
            </a:extLst>
          </p:cNvPr>
          <p:cNvGrpSpPr/>
          <p:nvPr/>
        </p:nvGrpSpPr>
        <p:grpSpPr>
          <a:xfrm>
            <a:off x="7091042" y="2620906"/>
            <a:ext cx="615720" cy="102130"/>
            <a:chOff x="7091042" y="2620906"/>
            <a:chExt cx="615720" cy="102130"/>
          </a:xfrm>
          <a:solidFill>
            <a:srgbClr val="000000"/>
          </a:solidFill>
        </p:grpSpPr>
        <p:sp>
          <p:nvSpPr>
            <p:cNvPr id="165" name="Freihandform: Form 164">
              <a:extLst>
                <a:ext uri="{FF2B5EF4-FFF2-40B4-BE49-F238E27FC236}">
                  <a16:creationId xmlns:a16="http://schemas.microsoft.com/office/drawing/2014/main" id="{A330754F-19A3-AFF0-1960-2883D8646474}"/>
                </a:ext>
              </a:extLst>
            </p:cNvPr>
            <p:cNvSpPr/>
            <p:nvPr/>
          </p:nvSpPr>
          <p:spPr>
            <a:xfrm flipV="1">
              <a:off x="7091042" y="2623235"/>
              <a:ext cx="69771" cy="99801"/>
            </a:xfrm>
            <a:custGeom>
              <a:avLst/>
              <a:gdLst>
                <a:gd name="connsiteX0" fmla="*/ 62385 w 69771"/>
                <a:gd name="connsiteY0" fmla="*/ 92710 h 99801"/>
                <a:gd name="connsiteX1" fmla="*/ 62385 w 69771"/>
                <a:gd name="connsiteY1" fmla="*/ 80010 h 99801"/>
                <a:gd name="connsiteX2" fmla="*/ 47981 w 69771"/>
                <a:gd name="connsiteY2" fmla="*/ 85288 h 99801"/>
                <a:gd name="connsiteX3" fmla="*/ 34893 w 69771"/>
                <a:gd name="connsiteY3" fmla="*/ 87040 h 99801"/>
                <a:gd name="connsiteX4" fmla="*/ 18003 w 69771"/>
                <a:gd name="connsiteY4" fmla="*/ 82917 h 99801"/>
                <a:gd name="connsiteX5" fmla="*/ 12054 w 69771"/>
                <a:gd name="connsiteY5" fmla="*/ 71187 h 99801"/>
                <a:gd name="connsiteX6" fmla="*/ 16006 w 69771"/>
                <a:gd name="connsiteY6" fmla="*/ 61538 h 99801"/>
                <a:gd name="connsiteX7" fmla="*/ 30984 w 69771"/>
                <a:gd name="connsiteY7" fmla="*/ 56302 h 99801"/>
                <a:gd name="connsiteX8" fmla="*/ 39079 w 69771"/>
                <a:gd name="connsiteY8" fmla="*/ 54694 h 99801"/>
                <a:gd name="connsiteX9" fmla="*/ 61217 w 69771"/>
                <a:gd name="connsiteY9" fmla="*/ 44922 h 99801"/>
                <a:gd name="connsiteX10" fmla="*/ 68355 w 69771"/>
                <a:gd name="connsiteY10" fmla="*/ 26223 h 99801"/>
                <a:gd name="connsiteX11" fmla="*/ 58688 w 69771"/>
                <a:gd name="connsiteY11" fmla="*/ 5010 h 99801"/>
                <a:gd name="connsiteX12" fmla="*/ 30389 w 69771"/>
                <a:gd name="connsiteY12" fmla="*/ -2206 h 99801"/>
                <a:gd name="connsiteX13" fmla="*/ 15411 w 69771"/>
                <a:gd name="connsiteY13" fmla="*/ -660 h 99801"/>
                <a:gd name="connsiteX14" fmla="*/ -1012 w 69771"/>
                <a:gd name="connsiteY14" fmla="*/ 3917 h 99801"/>
                <a:gd name="connsiteX15" fmla="*/ -1012 w 69771"/>
                <a:gd name="connsiteY15" fmla="*/ 17317 h 99801"/>
                <a:gd name="connsiteX16" fmla="*/ 14986 w 69771"/>
                <a:gd name="connsiteY16" fmla="*/ 10617 h 99801"/>
                <a:gd name="connsiteX17" fmla="*/ 30389 w 69771"/>
                <a:gd name="connsiteY17" fmla="*/ 8370 h 99801"/>
                <a:gd name="connsiteX18" fmla="*/ 48108 w 69771"/>
                <a:gd name="connsiteY18" fmla="*/ 12741 h 99801"/>
                <a:gd name="connsiteX19" fmla="*/ 54354 w 69771"/>
                <a:gd name="connsiteY19" fmla="*/ 25255 h 99801"/>
                <a:gd name="connsiteX20" fmla="*/ 49872 w 69771"/>
                <a:gd name="connsiteY20" fmla="*/ 36325 h 99801"/>
                <a:gd name="connsiteX21" fmla="*/ 35169 w 69771"/>
                <a:gd name="connsiteY21" fmla="*/ 42324 h 99801"/>
                <a:gd name="connsiteX22" fmla="*/ 26990 w 69771"/>
                <a:gd name="connsiteY22" fmla="*/ 43871 h 99801"/>
                <a:gd name="connsiteX23" fmla="*/ 5277 w 69771"/>
                <a:gd name="connsiteY23" fmla="*/ 52942 h 99801"/>
                <a:gd name="connsiteX24" fmla="*/ -1416 w 69771"/>
                <a:gd name="connsiteY24" fmla="*/ 70156 h 99801"/>
                <a:gd name="connsiteX25" fmla="*/ 7847 w 69771"/>
                <a:gd name="connsiteY25" fmla="*/ 90256 h 99801"/>
                <a:gd name="connsiteX26" fmla="*/ 33364 w 69771"/>
                <a:gd name="connsiteY26" fmla="*/ 97596 h 99801"/>
                <a:gd name="connsiteX27" fmla="*/ 47577 w 69771"/>
                <a:gd name="connsiteY27" fmla="*/ 96359 h 99801"/>
                <a:gd name="connsiteX28" fmla="*/ 62385 w 69771"/>
                <a:gd name="connsiteY28" fmla="*/ 92710 h 99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9771" h="99801">
                  <a:moveTo>
                    <a:pt x="62385" y="92710"/>
                  </a:moveTo>
                  <a:lnTo>
                    <a:pt x="62385" y="80010"/>
                  </a:lnTo>
                  <a:cubicBezTo>
                    <a:pt x="57301" y="82374"/>
                    <a:pt x="52499" y="84133"/>
                    <a:pt x="47981" y="85288"/>
                  </a:cubicBezTo>
                  <a:cubicBezTo>
                    <a:pt x="43462" y="86456"/>
                    <a:pt x="39100" y="87040"/>
                    <a:pt x="34893" y="87040"/>
                  </a:cubicBezTo>
                  <a:cubicBezTo>
                    <a:pt x="27599" y="87040"/>
                    <a:pt x="21969" y="85666"/>
                    <a:pt x="18003" y="82917"/>
                  </a:cubicBezTo>
                  <a:cubicBezTo>
                    <a:pt x="14037" y="80168"/>
                    <a:pt x="12054" y="76258"/>
                    <a:pt x="12054" y="71187"/>
                  </a:cubicBezTo>
                  <a:cubicBezTo>
                    <a:pt x="12054" y="66926"/>
                    <a:pt x="13371" y="63710"/>
                    <a:pt x="16006" y="61538"/>
                  </a:cubicBezTo>
                  <a:cubicBezTo>
                    <a:pt x="18640" y="59381"/>
                    <a:pt x="23633" y="57635"/>
                    <a:pt x="30984" y="56302"/>
                  </a:cubicBezTo>
                  <a:lnTo>
                    <a:pt x="39079" y="54694"/>
                  </a:lnTo>
                  <a:cubicBezTo>
                    <a:pt x="49078" y="52839"/>
                    <a:pt x="56458" y="49581"/>
                    <a:pt x="61217" y="44922"/>
                  </a:cubicBezTo>
                  <a:cubicBezTo>
                    <a:pt x="65976" y="40263"/>
                    <a:pt x="68355" y="34030"/>
                    <a:pt x="68355" y="26223"/>
                  </a:cubicBezTo>
                  <a:cubicBezTo>
                    <a:pt x="68355" y="16891"/>
                    <a:pt x="65133" y="9820"/>
                    <a:pt x="58688" y="5010"/>
                  </a:cubicBezTo>
                  <a:cubicBezTo>
                    <a:pt x="52258" y="199"/>
                    <a:pt x="42825" y="-2206"/>
                    <a:pt x="30389" y="-2206"/>
                  </a:cubicBezTo>
                  <a:cubicBezTo>
                    <a:pt x="25701" y="-2206"/>
                    <a:pt x="20708" y="-1690"/>
                    <a:pt x="15411" y="-660"/>
                  </a:cubicBezTo>
                  <a:cubicBezTo>
                    <a:pt x="10128" y="371"/>
                    <a:pt x="4653" y="1897"/>
                    <a:pt x="-1012" y="3917"/>
                  </a:cubicBezTo>
                  <a:lnTo>
                    <a:pt x="-1012" y="17317"/>
                  </a:lnTo>
                  <a:cubicBezTo>
                    <a:pt x="4427" y="14363"/>
                    <a:pt x="9760" y="12129"/>
                    <a:pt x="14986" y="10617"/>
                  </a:cubicBezTo>
                  <a:cubicBezTo>
                    <a:pt x="20212" y="9119"/>
                    <a:pt x="25347" y="8370"/>
                    <a:pt x="30389" y="8370"/>
                  </a:cubicBezTo>
                  <a:cubicBezTo>
                    <a:pt x="38038" y="8370"/>
                    <a:pt x="43944" y="9827"/>
                    <a:pt x="48108" y="12741"/>
                  </a:cubicBezTo>
                  <a:cubicBezTo>
                    <a:pt x="52272" y="15668"/>
                    <a:pt x="54354" y="19839"/>
                    <a:pt x="54354" y="25255"/>
                  </a:cubicBezTo>
                  <a:cubicBezTo>
                    <a:pt x="54354" y="29969"/>
                    <a:pt x="52860" y="33659"/>
                    <a:pt x="49872" y="36325"/>
                  </a:cubicBezTo>
                  <a:cubicBezTo>
                    <a:pt x="46883" y="38992"/>
                    <a:pt x="41982" y="40991"/>
                    <a:pt x="35169" y="42324"/>
                  </a:cubicBezTo>
                  <a:lnTo>
                    <a:pt x="26990" y="43871"/>
                  </a:lnTo>
                  <a:cubicBezTo>
                    <a:pt x="16990" y="45795"/>
                    <a:pt x="9752" y="48818"/>
                    <a:pt x="5277" y="52942"/>
                  </a:cubicBezTo>
                  <a:cubicBezTo>
                    <a:pt x="815" y="57065"/>
                    <a:pt x="-1416" y="62803"/>
                    <a:pt x="-1416" y="70156"/>
                  </a:cubicBezTo>
                  <a:cubicBezTo>
                    <a:pt x="-1416" y="78663"/>
                    <a:pt x="1672" y="85364"/>
                    <a:pt x="7847" y="90256"/>
                  </a:cubicBezTo>
                  <a:cubicBezTo>
                    <a:pt x="14023" y="95149"/>
                    <a:pt x="22528" y="97596"/>
                    <a:pt x="33364" y="97596"/>
                  </a:cubicBezTo>
                  <a:cubicBezTo>
                    <a:pt x="38023" y="97596"/>
                    <a:pt x="42761" y="97183"/>
                    <a:pt x="47577" y="96359"/>
                  </a:cubicBezTo>
                  <a:cubicBezTo>
                    <a:pt x="52407" y="95548"/>
                    <a:pt x="57343" y="94331"/>
                    <a:pt x="62385" y="92710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74BD6A3-977D-B28B-328D-477C023F6C84}"/>
                </a:ext>
              </a:extLst>
            </p:cNvPr>
            <p:cNvSpPr/>
            <p:nvPr/>
          </p:nvSpPr>
          <p:spPr>
            <a:xfrm flipV="1">
              <a:off x="7181730" y="2624967"/>
              <a:ext cx="64013" cy="96193"/>
            </a:xfrm>
            <a:custGeom>
              <a:avLst/>
              <a:gdLst>
                <a:gd name="connsiteX0" fmla="*/ 11930 w 64013"/>
                <a:gd name="connsiteY0" fmla="*/ 83285 h 96193"/>
                <a:gd name="connsiteX1" fmla="*/ 11930 w 64013"/>
                <a:gd name="connsiteY1" fmla="*/ 47145 h 96193"/>
                <a:gd name="connsiteX2" fmla="*/ 28799 w 64013"/>
                <a:gd name="connsiteY2" fmla="*/ 47145 h 96193"/>
                <a:gd name="connsiteX3" fmla="*/ 43267 w 64013"/>
                <a:gd name="connsiteY3" fmla="*/ 51845 h 96193"/>
                <a:gd name="connsiteX4" fmla="*/ 48387 w 64013"/>
                <a:gd name="connsiteY4" fmla="*/ 65246 h 96193"/>
                <a:gd name="connsiteX5" fmla="*/ 43267 w 64013"/>
                <a:gd name="connsiteY5" fmla="*/ 78584 h 96193"/>
                <a:gd name="connsiteX6" fmla="*/ 28799 w 64013"/>
                <a:gd name="connsiteY6" fmla="*/ 83285 h 96193"/>
                <a:gd name="connsiteX7" fmla="*/ 11930 w 64013"/>
                <a:gd name="connsiteY7" fmla="*/ 83285 h 96193"/>
                <a:gd name="connsiteX8" fmla="*/ -1477 w 64013"/>
                <a:gd name="connsiteY8" fmla="*/ 93984 h 96193"/>
                <a:gd name="connsiteX9" fmla="*/ 28799 w 64013"/>
                <a:gd name="connsiteY9" fmla="*/ 93984 h 96193"/>
                <a:gd name="connsiteX10" fmla="*/ 53996 w 64013"/>
                <a:gd name="connsiteY10" fmla="*/ 86666 h 96193"/>
                <a:gd name="connsiteX11" fmla="*/ 62537 w 64013"/>
                <a:gd name="connsiteY11" fmla="*/ 65246 h 96193"/>
                <a:gd name="connsiteX12" fmla="*/ 53996 w 64013"/>
                <a:gd name="connsiteY12" fmla="*/ 43723 h 96193"/>
                <a:gd name="connsiteX13" fmla="*/ 28799 w 64013"/>
                <a:gd name="connsiteY13" fmla="*/ 36445 h 96193"/>
                <a:gd name="connsiteX14" fmla="*/ 11930 w 64013"/>
                <a:gd name="connsiteY14" fmla="*/ 36445 h 96193"/>
                <a:gd name="connsiteX15" fmla="*/ 11930 w 64013"/>
                <a:gd name="connsiteY15" fmla="*/ -2209 h 96193"/>
                <a:gd name="connsiteX16" fmla="*/ -1477 w 64013"/>
                <a:gd name="connsiteY16" fmla="*/ -2209 h 96193"/>
                <a:gd name="connsiteX17" fmla="*/ -1477 w 64013"/>
                <a:gd name="connsiteY17" fmla="*/ 93984 h 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013" h="96193">
                  <a:moveTo>
                    <a:pt x="11930" y="83285"/>
                  </a:moveTo>
                  <a:lnTo>
                    <a:pt x="11930" y="47145"/>
                  </a:lnTo>
                  <a:lnTo>
                    <a:pt x="28799" y="47145"/>
                  </a:lnTo>
                  <a:cubicBezTo>
                    <a:pt x="35045" y="47145"/>
                    <a:pt x="39868" y="48712"/>
                    <a:pt x="43267" y="51845"/>
                  </a:cubicBezTo>
                  <a:cubicBezTo>
                    <a:pt x="46681" y="54979"/>
                    <a:pt x="48387" y="59446"/>
                    <a:pt x="48387" y="65246"/>
                  </a:cubicBezTo>
                  <a:cubicBezTo>
                    <a:pt x="48387" y="71004"/>
                    <a:pt x="46681" y="75451"/>
                    <a:pt x="43267" y="78584"/>
                  </a:cubicBezTo>
                  <a:cubicBezTo>
                    <a:pt x="39868" y="81718"/>
                    <a:pt x="35045" y="83285"/>
                    <a:pt x="28799" y="83285"/>
                  </a:cubicBezTo>
                  <a:lnTo>
                    <a:pt x="11930" y="83285"/>
                  </a:lnTo>
                  <a:close/>
                  <a:moveTo>
                    <a:pt x="-1477" y="93984"/>
                  </a:moveTo>
                  <a:lnTo>
                    <a:pt x="28799" y="93984"/>
                  </a:lnTo>
                  <a:cubicBezTo>
                    <a:pt x="39917" y="93984"/>
                    <a:pt x="48316" y="91545"/>
                    <a:pt x="53996" y="86666"/>
                  </a:cubicBezTo>
                  <a:cubicBezTo>
                    <a:pt x="59690" y="81787"/>
                    <a:pt x="62537" y="74647"/>
                    <a:pt x="62537" y="65246"/>
                  </a:cubicBezTo>
                  <a:cubicBezTo>
                    <a:pt x="62537" y="55749"/>
                    <a:pt x="59690" y="48574"/>
                    <a:pt x="53996" y="43723"/>
                  </a:cubicBezTo>
                  <a:cubicBezTo>
                    <a:pt x="48316" y="38871"/>
                    <a:pt x="39917" y="36445"/>
                    <a:pt x="28799" y="36445"/>
                  </a:cubicBezTo>
                  <a:lnTo>
                    <a:pt x="11930" y="36445"/>
                  </a:lnTo>
                  <a:lnTo>
                    <a:pt x="11930" y="-2209"/>
                  </a:lnTo>
                  <a:lnTo>
                    <a:pt x="-1477" y="-2209"/>
                  </a:lnTo>
                  <a:lnTo>
                    <a:pt x="-1477" y="93984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2F36A582-DC56-5F06-4CA1-8E2BC1BF2F4C}"/>
                </a:ext>
              </a:extLst>
            </p:cNvPr>
            <p:cNvSpPr/>
            <p:nvPr/>
          </p:nvSpPr>
          <p:spPr>
            <a:xfrm flipV="1">
              <a:off x="7263725" y="2624967"/>
              <a:ext cx="90698" cy="96193"/>
            </a:xfrm>
            <a:custGeom>
              <a:avLst/>
              <a:gdLst>
                <a:gd name="connsiteX0" fmla="*/ -2094 w 90698"/>
                <a:gd name="connsiteY0" fmla="*/ 93984 h 96193"/>
                <a:gd name="connsiteX1" fmla="*/ 17898 w 90698"/>
                <a:gd name="connsiteY1" fmla="*/ 93984 h 96193"/>
                <a:gd name="connsiteX2" fmla="*/ 43181 w 90698"/>
                <a:gd name="connsiteY2" fmla="*/ 28529 h 96193"/>
                <a:gd name="connsiteX3" fmla="*/ 68612 w 90698"/>
                <a:gd name="connsiteY3" fmla="*/ 93984 h 96193"/>
                <a:gd name="connsiteX4" fmla="*/ 88604 w 90698"/>
                <a:gd name="connsiteY4" fmla="*/ 93984 h 96193"/>
                <a:gd name="connsiteX5" fmla="*/ 88604 w 90698"/>
                <a:gd name="connsiteY5" fmla="*/ -2209 h 96193"/>
                <a:gd name="connsiteX6" fmla="*/ 75517 w 90698"/>
                <a:gd name="connsiteY6" fmla="*/ -2209 h 96193"/>
                <a:gd name="connsiteX7" fmla="*/ 75517 w 90698"/>
                <a:gd name="connsiteY7" fmla="*/ 82254 h 96193"/>
                <a:gd name="connsiteX8" fmla="*/ 49958 w 90698"/>
                <a:gd name="connsiteY8" fmla="*/ 16283 h 96193"/>
                <a:gd name="connsiteX9" fmla="*/ 36488 w 90698"/>
                <a:gd name="connsiteY9" fmla="*/ 16283 h 96193"/>
                <a:gd name="connsiteX10" fmla="*/ 10930 w 90698"/>
                <a:gd name="connsiteY10" fmla="*/ 82254 h 96193"/>
                <a:gd name="connsiteX11" fmla="*/ 10930 w 90698"/>
                <a:gd name="connsiteY11" fmla="*/ -2209 h 96193"/>
                <a:gd name="connsiteX12" fmla="*/ -2094 w 90698"/>
                <a:gd name="connsiteY12" fmla="*/ -2209 h 96193"/>
                <a:gd name="connsiteX13" fmla="*/ -2094 w 90698"/>
                <a:gd name="connsiteY13" fmla="*/ 93984 h 9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0698" h="96193">
                  <a:moveTo>
                    <a:pt x="-2094" y="93984"/>
                  </a:moveTo>
                  <a:lnTo>
                    <a:pt x="17898" y="93984"/>
                  </a:lnTo>
                  <a:lnTo>
                    <a:pt x="43181" y="28529"/>
                  </a:lnTo>
                  <a:lnTo>
                    <a:pt x="68612" y="93984"/>
                  </a:lnTo>
                  <a:lnTo>
                    <a:pt x="88604" y="93984"/>
                  </a:lnTo>
                  <a:lnTo>
                    <a:pt x="88604" y="-2209"/>
                  </a:lnTo>
                  <a:lnTo>
                    <a:pt x="75517" y="-2209"/>
                  </a:lnTo>
                  <a:lnTo>
                    <a:pt x="75517" y="82254"/>
                  </a:lnTo>
                  <a:lnTo>
                    <a:pt x="49958" y="16283"/>
                  </a:lnTo>
                  <a:lnTo>
                    <a:pt x="36488" y="16283"/>
                  </a:lnTo>
                  <a:lnTo>
                    <a:pt x="10930" y="82254"/>
                  </a:lnTo>
                  <a:lnTo>
                    <a:pt x="10930" y="-2209"/>
                  </a:lnTo>
                  <a:lnTo>
                    <a:pt x="-2094" y="-2209"/>
                  </a:lnTo>
                  <a:lnTo>
                    <a:pt x="-2094" y="93984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8" name="Freihandform: Form 167">
              <a:extLst>
                <a:ext uri="{FF2B5EF4-FFF2-40B4-BE49-F238E27FC236}">
                  <a16:creationId xmlns:a16="http://schemas.microsoft.com/office/drawing/2014/main" id="{F8312FDE-BF37-CA15-ABCF-177EB2667E60}"/>
                </a:ext>
              </a:extLst>
            </p:cNvPr>
            <p:cNvSpPr/>
            <p:nvPr/>
          </p:nvSpPr>
          <p:spPr>
            <a:xfrm flipV="1">
              <a:off x="7367700" y="2721160"/>
              <a:ext cx="9064" cy="8796"/>
            </a:xfrm>
            <a:custGeom>
              <a:avLst/>
              <a:gdLst/>
              <a:ahLst/>
              <a:cxnLst/>
              <a:rect l="l" t="t" r="r" b="b"/>
              <a:pathLst>
                <a:path w="9064" h="8796"/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CADDE36C-FBCC-7D81-9434-994C21797173}"/>
                </a:ext>
              </a:extLst>
            </p:cNvPr>
            <p:cNvSpPr/>
            <p:nvPr/>
          </p:nvSpPr>
          <p:spPr>
            <a:xfrm flipV="1">
              <a:off x="7423733" y="2620906"/>
              <a:ext cx="12216" cy="100254"/>
            </a:xfrm>
            <a:custGeom>
              <a:avLst/>
              <a:gdLst>
                <a:gd name="connsiteX0" fmla="*/ -209 w 12216"/>
                <a:gd name="connsiteY0" fmla="*/ 97947 h 100254"/>
                <a:gd name="connsiteX1" fmla="*/ 12008 w 12216"/>
                <a:gd name="connsiteY1" fmla="*/ 97947 h 100254"/>
                <a:gd name="connsiteX2" fmla="*/ 12008 w 12216"/>
                <a:gd name="connsiteY2" fmla="*/ -2308 h 100254"/>
                <a:gd name="connsiteX3" fmla="*/ -209 w 12216"/>
                <a:gd name="connsiteY3" fmla="*/ -2308 h 100254"/>
                <a:gd name="connsiteX4" fmla="*/ -209 w 12216"/>
                <a:gd name="connsiteY4" fmla="*/ 97947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16" h="100254">
                  <a:moveTo>
                    <a:pt x="-209" y="97947"/>
                  </a:moveTo>
                  <a:lnTo>
                    <a:pt x="12008" y="97947"/>
                  </a:lnTo>
                  <a:lnTo>
                    <a:pt x="12008" y="-2308"/>
                  </a:lnTo>
                  <a:lnTo>
                    <a:pt x="-209" y="-2308"/>
                  </a:lnTo>
                  <a:lnTo>
                    <a:pt x="-209" y="97947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CFAF635F-C382-11F9-832C-B8E194353A0D}"/>
                </a:ext>
              </a:extLst>
            </p:cNvPr>
            <p:cNvSpPr/>
            <p:nvPr/>
          </p:nvSpPr>
          <p:spPr>
            <a:xfrm flipV="1">
              <a:off x="7461510" y="2620906"/>
              <a:ext cx="12216" cy="100254"/>
            </a:xfrm>
            <a:custGeom>
              <a:avLst/>
              <a:gdLst>
                <a:gd name="connsiteX0" fmla="*/ -205 w 12216"/>
                <a:gd name="connsiteY0" fmla="*/ 69847 h 100254"/>
                <a:gd name="connsiteX1" fmla="*/ 12012 w 12216"/>
                <a:gd name="connsiteY1" fmla="*/ 69847 h 100254"/>
                <a:gd name="connsiteX2" fmla="*/ 12012 w 12216"/>
                <a:gd name="connsiteY2" fmla="*/ -2308 h 100254"/>
                <a:gd name="connsiteX3" fmla="*/ -205 w 12216"/>
                <a:gd name="connsiteY3" fmla="*/ -2308 h 100254"/>
                <a:gd name="connsiteX4" fmla="*/ -205 w 12216"/>
                <a:gd name="connsiteY4" fmla="*/ 69847 h 100254"/>
                <a:gd name="connsiteX5" fmla="*/ -205 w 12216"/>
                <a:gd name="connsiteY5" fmla="*/ 97947 h 100254"/>
                <a:gd name="connsiteX6" fmla="*/ 12012 w 12216"/>
                <a:gd name="connsiteY6" fmla="*/ 97947 h 100254"/>
                <a:gd name="connsiteX7" fmla="*/ 12012 w 12216"/>
                <a:gd name="connsiteY7" fmla="*/ 82918 h 100254"/>
                <a:gd name="connsiteX8" fmla="*/ -205 w 12216"/>
                <a:gd name="connsiteY8" fmla="*/ 82918 h 100254"/>
                <a:gd name="connsiteX9" fmla="*/ -205 w 12216"/>
                <a:gd name="connsiteY9" fmla="*/ 97947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16" h="100254">
                  <a:moveTo>
                    <a:pt x="-205" y="69847"/>
                  </a:moveTo>
                  <a:lnTo>
                    <a:pt x="12012" y="69847"/>
                  </a:lnTo>
                  <a:lnTo>
                    <a:pt x="12012" y="-2308"/>
                  </a:lnTo>
                  <a:lnTo>
                    <a:pt x="-205" y="-2308"/>
                  </a:lnTo>
                  <a:lnTo>
                    <a:pt x="-205" y="69847"/>
                  </a:lnTo>
                  <a:close/>
                  <a:moveTo>
                    <a:pt x="-205" y="97947"/>
                  </a:moveTo>
                  <a:lnTo>
                    <a:pt x="12012" y="97947"/>
                  </a:lnTo>
                  <a:lnTo>
                    <a:pt x="12012" y="82918"/>
                  </a:lnTo>
                  <a:lnTo>
                    <a:pt x="-205" y="82918"/>
                  </a:lnTo>
                  <a:lnTo>
                    <a:pt x="-205" y="97947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6A598D02-71F7-C0AF-32E6-94F92E09B1FF}"/>
                </a:ext>
              </a:extLst>
            </p:cNvPr>
            <p:cNvSpPr/>
            <p:nvPr/>
          </p:nvSpPr>
          <p:spPr>
            <a:xfrm flipV="1">
              <a:off x="7498820" y="2647273"/>
              <a:ext cx="108565" cy="73887"/>
            </a:xfrm>
            <a:custGeom>
              <a:avLst/>
              <a:gdLst>
                <a:gd name="connsiteX0" fmla="*/ 55921 w 108565"/>
                <a:gd name="connsiteY0" fmla="*/ 56635 h 73887"/>
                <a:gd name="connsiteX1" fmla="*/ 66884 w 108565"/>
                <a:gd name="connsiteY1" fmla="*/ 68427 h 73887"/>
                <a:gd name="connsiteX2" fmla="*/ 81884 w 108565"/>
                <a:gd name="connsiteY2" fmla="*/ 72220 h 73887"/>
                <a:gd name="connsiteX3" fmla="*/ 99815 w 108565"/>
                <a:gd name="connsiteY3" fmla="*/ 64324 h 73887"/>
                <a:gd name="connsiteX4" fmla="*/ 106125 w 108565"/>
                <a:gd name="connsiteY4" fmla="*/ 41894 h 73887"/>
                <a:gd name="connsiteX5" fmla="*/ 106125 w 108565"/>
                <a:gd name="connsiteY5" fmla="*/ -1667 h 73887"/>
                <a:gd name="connsiteX6" fmla="*/ 93845 w 108565"/>
                <a:gd name="connsiteY6" fmla="*/ -1667 h 73887"/>
                <a:gd name="connsiteX7" fmla="*/ 93845 w 108565"/>
                <a:gd name="connsiteY7" fmla="*/ 41503 h 73887"/>
                <a:gd name="connsiteX8" fmla="*/ 90042 w 108565"/>
                <a:gd name="connsiteY8" fmla="*/ 56882 h 73887"/>
                <a:gd name="connsiteX9" fmla="*/ 78506 w 108565"/>
                <a:gd name="connsiteY9" fmla="*/ 61912 h 73887"/>
                <a:gd name="connsiteX10" fmla="*/ 63485 w 108565"/>
                <a:gd name="connsiteY10" fmla="*/ 55789 h 73887"/>
                <a:gd name="connsiteX11" fmla="*/ 57982 w 108565"/>
                <a:gd name="connsiteY11" fmla="*/ 39111 h 73887"/>
                <a:gd name="connsiteX12" fmla="*/ 57982 w 108565"/>
                <a:gd name="connsiteY12" fmla="*/ -1667 h 73887"/>
                <a:gd name="connsiteX13" fmla="*/ 45702 w 108565"/>
                <a:gd name="connsiteY13" fmla="*/ -1667 h 73887"/>
                <a:gd name="connsiteX14" fmla="*/ 45702 w 108565"/>
                <a:gd name="connsiteY14" fmla="*/ 41503 h 73887"/>
                <a:gd name="connsiteX15" fmla="*/ 41921 w 108565"/>
                <a:gd name="connsiteY15" fmla="*/ 56923 h 73887"/>
                <a:gd name="connsiteX16" fmla="*/ 30235 w 108565"/>
                <a:gd name="connsiteY16" fmla="*/ 61912 h 73887"/>
                <a:gd name="connsiteX17" fmla="*/ 15342 w 108565"/>
                <a:gd name="connsiteY17" fmla="*/ 55769 h 73887"/>
                <a:gd name="connsiteX18" fmla="*/ 9839 w 108565"/>
                <a:gd name="connsiteY18" fmla="*/ 39111 h 73887"/>
                <a:gd name="connsiteX19" fmla="*/ 9839 w 108565"/>
                <a:gd name="connsiteY19" fmla="*/ -1667 h 73887"/>
                <a:gd name="connsiteX20" fmla="*/ -2441 w 108565"/>
                <a:gd name="connsiteY20" fmla="*/ -1667 h 73887"/>
                <a:gd name="connsiteX21" fmla="*/ -2441 w 108565"/>
                <a:gd name="connsiteY21" fmla="*/ 70488 h 73887"/>
                <a:gd name="connsiteX22" fmla="*/ 9839 w 108565"/>
                <a:gd name="connsiteY22" fmla="*/ 70488 h 73887"/>
                <a:gd name="connsiteX23" fmla="*/ 9839 w 108565"/>
                <a:gd name="connsiteY23" fmla="*/ 59273 h 73887"/>
                <a:gd name="connsiteX24" fmla="*/ 19867 w 108565"/>
                <a:gd name="connsiteY24" fmla="*/ 69066 h 73887"/>
                <a:gd name="connsiteX25" fmla="*/ 33741 w 108565"/>
                <a:gd name="connsiteY25" fmla="*/ 72220 h 73887"/>
                <a:gd name="connsiteX26" fmla="*/ 47529 w 108565"/>
                <a:gd name="connsiteY26" fmla="*/ 68221 h 73887"/>
                <a:gd name="connsiteX27" fmla="*/ 55921 w 108565"/>
                <a:gd name="connsiteY27" fmla="*/ 56635 h 7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08565" h="73887">
                  <a:moveTo>
                    <a:pt x="55921" y="56635"/>
                  </a:moveTo>
                  <a:cubicBezTo>
                    <a:pt x="58981" y="61967"/>
                    <a:pt x="62635" y="65898"/>
                    <a:pt x="66884" y="68427"/>
                  </a:cubicBezTo>
                  <a:cubicBezTo>
                    <a:pt x="71133" y="70956"/>
                    <a:pt x="76133" y="72220"/>
                    <a:pt x="81884" y="72220"/>
                  </a:cubicBezTo>
                  <a:cubicBezTo>
                    <a:pt x="89631" y="72220"/>
                    <a:pt x="95609" y="69588"/>
                    <a:pt x="99815" y="64324"/>
                  </a:cubicBezTo>
                  <a:cubicBezTo>
                    <a:pt x="104022" y="59074"/>
                    <a:pt x="106125" y="51598"/>
                    <a:pt x="106125" y="41894"/>
                  </a:cubicBezTo>
                  <a:lnTo>
                    <a:pt x="106125" y="-1667"/>
                  </a:lnTo>
                  <a:lnTo>
                    <a:pt x="93845" y="-1667"/>
                  </a:lnTo>
                  <a:lnTo>
                    <a:pt x="93845" y="41503"/>
                  </a:lnTo>
                  <a:cubicBezTo>
                    <a:pt x="93845" y="48416"/>
                    <a:pt x="92577" y="53542"/>
                    <a:pt x="90042" y="56882"/>
                  </a:cubicBezTo>
                  <a:cubicBezTo>
                    <a:pt x="87521" y="60236"/>
                    <a:pt x="83675" y="61912"/>
                    <a:pt x="78506" y="61912"/>
                  </a:cubicBezTo>
                  <a:cubicBezTo>
                    <a:pt x="72174" y="61912"/>
                    <a:pt x="67167" y="59871"/>
                    <a:pt x="63485" y="55789"/>
                  </a:cubicBezTo>
                  <a:cubicBezTo>
                    <a:pt x="59816" y="51721"/>
                    <a:pt x="57982" y="46162"/>
                    <a:pt x="57982" y="39111"/>
                  </a:cubicBezTo>
                  <a:lnTo>
                    <a:pt x="57982" y="-1667"/>
                  </a:lnTo>
                  <a:lnTo>
                    <a:pt x="45702" y="-1667"/>
                  </a:lnTo>
                  <a:lnTo>
                    <a:pt x="45702" y="41503"/>
                  </a:lnTo>
                  <a:cubicBezTo>
                    <a:pt x="45702" y="48457"/>
                    <a:pt x="44442" y="53597"/>
                    <a:pt x="41921" y="56923"/>
                  </a:cubicBezTo>
                  <a:cubicBezTo>
                    <a:pt x="39399" y="60249"/>
                    <a:pt x="35504" y="61912"/>
                    <a:pt x="30235" y="61912"/>
                  </a:cubicBezTo>
                  <a:cubicBezTo>
                    <a:pt x="23989" y="61912"/>
                    <a:pt x="19025" y="59865"/>
                    <a:pt x="15342" y="55769"/>
                  </a:cubicBezTo>
                  <a:cubicBezTo>
                    <a:pt x="11674" y="51673"/>
                    <a:pt x="9839" y="46121"/>
                    <a:pt x="9839" y="39111"/>
                  </a:cubicBezTo>
                  <a:lnTo>
                    <a:pt x="9839" y="-1667"/>
                  </a:lnTo>
                  <a:lnTo>
                    <a:pt x="-2441" y="-1667"/>
                  </a:lnTo>
                  <a:lnTo>
                    <a:pt x="-2441" y="70488"/>
                  </a:lnTo>
                  <a:lnTo>
                    <a:pt x="9839" y="70488"/>
                  </a:lnTo>
                  <a:lnTo>
                    <a:pt x="9839" y="59273"/>
                  </a:lnTo>
                  <a:cubicBezTo>
                    <a:pt x="12630" y="63699"/>
                    <a:pt x="15972" y="66963"/>
                    <a:pt x="19867" y="69066"/>
                  </a:cubicBezTo>
                  <a:cubicBezTo>
                    <a:pt x="23762" y="71169"/>
                    <a:pt x="28387" y="72220"/>
                    <a:pt x="33741" y="72220"/>
                  </a:cubicBezTo>
                  <a:cubicBezTo>
                    <a:pt x="39152" y="72220"/>
                    <a:pt x="43748" y="70887"/>
                    <a:pt x="47529" y="68221"/>
                  </a:cubicBezTo>
                  <a:cubicBezTo>
                    <a:pt x="51311" y="65568"/>
                    <a:pt x="54109" y="61706"/>
                    <a:pt x="55921" y="56635"/>
                  </a:cubicBez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90756E0D-EDD4-3D42-338F-3BF65120E49C}"/>
                </a:ext>
              </a:extLst>
            </p:cNvPr>
            <p:cNvSpPr/>
            <p:nvPr/>
          </p:nvSpPr>
          <p:spPr>
            <a:xfrm flipV="1">
              <a:off x="7631741" y="2620906"/>
              <a:ext cx="12216" cy="100254"/>
            </a:xfrm>
            <a:custGeom>
              <a:avLst/>
              <a:gdLst>
                <a:gd name="connsiteX0" fmla="*/ -186 w 12216"/>
                <a:gd name="connsiteY0" fmla="*/ 69847 h 100254"/>
                <a:gd name="connsiteX1" fmla="*/ 12031 w 12216"/>
                <a:gd name="connsiteY1" fmla="*/ 69847 h 100254"/>
                <a:gd name="connsiteX2" fmla="*/ 12031 w 12216"/>
                <a:gd name="connsiteY2" fmla="*/ -2308 h 100254"/>
                <a:gd name="connsiteX3" fmla="*/ -186 w 12216"/>
                <a:gd name="connsiteY3" fmla="*/ -2308 h 100254"/>
                <a:gd name="connsiteX4" fmla="*/ -186 w 12216"/>
                <a:gd name="connsiteY4" fmla="*/ 69847 h 100254"/>
                <a:gd name="connsiteX5" fmla="*/ -186 w 12216"/>
                <a:gd name="connsiteY5" fmla="*/ 97947 h 100254"/>
                <a:gd name="connsiteX6" fmla="*/ 12031 w 12216"/>
                <a:gd name="connsiteY6" fmla="*/ 97947 h 100254"/>
                <a:gd name="connsiteX7" fmla="*/ 12031 w 12216"/>
                <a:gd name="connsiteY7" fmla="*/ 82918 h 100254"/>
                <a:gd name="connsiteX8" fmla="*/ -186 w 12216"/>
                <a:gd name="connsiteY8" fmla="*/ 82918 h 100254"/>
                <a:gd name="connsiteX9" fmla="*/ -186 w 12216"/>
                <a:gd name="connsiteY9" fmla="*/ 97947 h 100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16" h="100254">
                  <a:moveTo>
                    <a:pt x="-186" y="69847"/>
                  </a:moveTo>
                  <a:lnTo>
                    <a:pt x="12031" y="69847"/>
                  </a:lnTo>
                  <a:lnTo>
                    <a:pt x="12031" y="-2308"/>
                  </a:lnTo>
                  <a:lnTo>
                    <a:pt x="-186" y="-2308"/>
                  </a:lnTo>
                  <a:lnTo>
                    <a:pt x="-186" y="69847"/>
                  </a:lnTo>
                  <a:close/>
                  <a:moveTo>
                    <a:pt x="-186" y="97947"/>
                  </a:moveTo>
                  <a:lnTo>
                    <a:pt x="12031" y="97947"/>
                  </a:lnTo>
                  <a:lnTo>
                    <a:pt x="12031" y="82918"/>
                  </a:lnTo>
                  <a:lnTo>
                    <a:pt x="-186" y="82918"/>
                  </a:lnTo>
                  <a:lnTo>
                    <a:pt x="-186" y="97947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22CFD24E-06BD-0E46-5A68-A1AA9BC5A72F}"/>
                </a:ext>
              </a:extLst>
            </p:cNvPr>
            <p:cNvSpPr/>
            <p:nvPr/>
          </p:nvSpPr>
          <p:spPr>
            <a:xfrm flipV="1">
              <a:off x="7660362" y="2628513"/>
              <a:ext cx="46400" cy="92647"/>
            </a:xfrm>
            <a:custGeom>
              <a:avLst/>
              <a:gdLst>
                <a:gd name="connsiteX0" fmla="*/ 20692 w 46400"/>
                <a:gd name="connsiteY0" fmla="*/ 90525 h 92647"/>
                <a:gd name="connsiteX1" fmla="*/ 20692 w 46400"/>
                <a:gd name="connsiteY1" fmla="*/ 70032 h 92647"/>
                <a:gd name="connsiteX2" fmla="*/ 45846 w 46400"/>
                <a:gd name="connsiteY2" fmla="*/ 70032 h 92647"/>
                <a:gd name="connsiteX3" fmla="*/ 45846 w 46400"/>
                <a:gd name="connsiteY3" fmla="*/ 60817 h 92647"/>
                <a:gd name="connsiteX4" fmla="*/ 20692 w 46400"/>
                <a:gd name="connsiteY4" fmla="*/ 60817 h 92647"/>
                <a:gd name="connsiteX5" fmla="*/ 20692 w 46400"/>
                <a:gd name="connsiteY5" fmla="*/ 21647 h 92647"/>
                <a:gd name="connsiteX6" fmla="*/ 23177 w 46400"/>
                <a:gd name="connsiteY6" fmla="*/ 10308 h 92647"/>
                <a:gd name="connsiteX7" fmla="*/ 33311 w 46400"/>
                <a:gd name="connsiteY7" fmla="*/ 7793 h 92647"/>
                <a:gd name="connsiteX8" fmla="*/ 45846 w 46400"/>
                <a:gd name="connsiteY8" fmla="*/ 7793 h 92647"/>
                <a:gd name="connsiteX9" fmla="*/ 45846 w 46400"/>
                <a:gd name="connsiteY9" fmla="*/ -2123 h 92647"/>
                <a:gd name="connsiteX10" fmla="*/ 33311 w 46400"/>
                <a:gd name="connsiteY10" fmla="*/ -2123 h 92647"/>
                <a:gd name="connsiteX11" fmla="*/ 13787 w 46400"/>
                <a:gd name="connsiteY11" fmla="*/ 2990 h 92647"/>
                <a:gd name="connsiteX12" fmla="*/ 8411 w 46400"/>
                <a:gd name="connsiteY12" fmla="*/ 21647 h 92647"/>
                <a:gd name="connsiteX13" fmla="*/ 8411 w 46400"/>
                <a:gd name="connsiteY13" fmla="*/ 60817 h 92647"/>
                <a:gd name="connsiteX14" fmla="*/ -554 w 46400"/>
                <a:gd name="connsiteY14" fmla="*/ 60817 h 92647"/>
                <a:gd name="connsiteX15" fmla="*/ -554 w 46400"/>
                <a:gd name="connsiteY15" fmla="*/ 70032 h 92647"/>
                <a:gd name="connsiteX16" fmla="*/ 8411 w 46400"/>
                <a:gd name="connsiteY16" fmla="*/ 70032 h 92647"/>
                <a:gd name="connsiteX17" fmla="*/ 8411 w 46400"/>
                <a:gd name="connsiteY17" fmla="*/ 90525 h 92647"/>
                <a:gd name="connsiteX18" fmla="*/ 20692 w 46400"/>
                <a:gd name="connsiteY18" fmla="*/ 90525 h 9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6400" h="92647">
                  <a:moveTo>
                    <a:pt x="20692" y="90525"/>
                  </a:moveTo>
                  <a:lnTo>
                    <a:pt x="20692" y="70032"/>
                  </a:lnTo>
                  <a:lnTo>
                    <a:pt x="45846" y="70032"/>
                  </a:lnTo>
                  <a:lnTo>
                    <a:pt x="45846" y="60817"/>
                  </a:lnTo>
                  <a:lnTo>
                    <a:pt x="20692" y="60817"/>
                  </a:lnTo>
                  <a:lnTo>
                    <a:pt x="20692" y="21647"/>
                  </a:lnTo>
                  <a:cubicBezTo>
                    <a:pt x="20692" y="15765"/>
                    <a:pt x="21520" y="11985"/>
                    <a:pt x="23177" y="10308"/>
                  </a:cubicBezTo>
                  <a:cubicBezTo>
                    <a:pt x="24834" y="8632"/>
                    <a:pt x="28213" y="7793"/>
                    <a:pt x="33311" y="7793"/>
                  </a:cubicBezTo>
                  <a:lnTo>
                    <a:pt x="45846" y="7793"/>
                  </a:lnTo>
                  <a:lnTo>
                    <a:pt x="45846" y="-2123"/>
                  </a:lnTo>
                  <a:lnTo>
                    <a:pt x="33311" y="-2123"/>
                  </a:lnTo>
                  <a:cubicBezTo>
                    <a:pt x="23878" y="-2123"/>
                    <a:pt x="17370" y="-419"/>
                    <a:pt x="13787" y="2990"/>
                  </a:cubicBezTo>
                  <a:cubicBezTo>
                    <a:pt x="10203" y="6412"/>
                    <a:pt x="8411" y="12631"/>
                    <a:pt x="8411" y="21647"/>
                  </a:cubicBezTo>
                  <a:lnTo>
                    <a:pt x="8411" y="60817"/>
                  </a:lnTo>
                  <a:lnTo>
                    <a:pt x="-554" y="60817"/>
                  </a:lnTo>
                  <a:lnTo>
                    <a:pt x="-554" y="70032"/>
                  </a:lnTo>
                  <a:lnTo>
                    <a:pt x="8411" y="70032"/>
                  </a:lnTo>
                  <a:lnTo>
                    <a:pt x="8411" y="90525"/>
                  </a:lnTo>
                  <a:lnTo>
                    <a:pt x="20692" y="90525"/>
                  </a:lnTo>
                  <a:close/>
                </a:path>
              </a:pathLst>
            </a:custGeom>
            <a:solidFill>
              <a:srgbClr val="000000"/>
            </a:solidFill>
            <a:ln w="2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A62BF8D-C4DF-D40D-E4DC-4520E5B00396}"/>
              </a:ext>
            </a:extLst>
          </p:cNvPr>
          <p:cNvSpPr txBox="1">
            <a:spLocks/>
          </p:cNvSpPr>
          <p:nvPr/>
        </p:nvSpPr>
        <p:spPr>
          <a:xfrm>
            <a:off x="365621" y="3333608"/>
            <a:ext cx="8352000" cy="31855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Comparing hash to sort based aggregation for different number of unique elements/groups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Sorting is inefficient for small number of output elements but performance remains constant for a growing number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Few elements cannot be partitioned efficiently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Hash aggregation faster for smaller number of output elements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Execution time increases for hash aggregation because steps are repeated if output does not fit in SPM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D7F2B01-B306-BC0C-C5AF-CB18F63D3983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14</a:t>
            </a:r>
            <a:endParaRPr lang="fr-CH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E10168A0-3317-48F6-7994-601E65837DAB}"/>
              </a:ext>
            </a:extLst>
          </p:cNvPr>
          <p:cNvSpPr/>
          <p:nvPr/>
        </p:nvSpPr>
        <p:spPr>
          <a:xfrm>
            <a:off x="304800" y="2843320"/>
            <a:ext cx="8534400" cy="15168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Key </a:t>
            </a:r>
            <a:r>
              <a:rPr lang="fr-CH" sz="2800" b="1" dirty="0" err="1"/>
              <a:t>Takeaway</a:t>
            </a:r>
            <a:r>
              <a:rPr lang="fr-CH" sz="2800" b="1" dirty="0"/>
              <a:t> 1: </a:t>
            </a:r>
            <a:r>
              <a:rPr lang="fr-CH" sz="2800" dirty="0"/>
              <a:t>SPM or cache </a:t>
            </a:r>
            <a:r>
              <a:rPr lang="fr-CH" sz="2800" dirty="0" err="1"/>
              <a:t>utilization</a:t>
            </a:r>
            <a:r>
              <a:rPr lang="fr-CH" sz="2800" dirty="0"/>
              <a:t> </a:t>
            </a:r>
            <a:r>
              <a:rPr lang="fr-CH" sz="2800" dirty="0" err="1"/>
              <a:t>still</a:t>
            </a:r>
            <a:r>
              <a:rPr lang="fr-CH" sz="2800" dirty="0"/>
              <a:t> </a:t>
            </a:r>
            <a:r>
              <a:rPr lang="fr-CH" sz="2800" dirty="0" err="1"/>
              <a:t>plays</a:t>
            </a:r>
            <a:r>
              <a:rPr lang="fr-CH" sz="2800" dirty="0"/>
              <a:t> a </a:t>
            </a:r>
            <a:r>
              <a:rPr lang="fr-CH" sz="2800" dirty="0" err="1"/>
              <a:t>role</a:t>
            </a:r>
            <a:r>
              <a:rPr lang="fr-CH" sz="2800" dirty="0"/>
              <a:t> in the performance of PIM architectures, as the </a:t>
            </a:r>
            <a:r>
              <a:rPr lang="fr-CH" sz="2800" dirty="0" err="1"/>
              <a:t>example</a:t>
            </a:r>
            <a:r>
              <a:rPr lang="fr-CH" sz="2800" dirty="0"/>
              <a:t> of hash and sort </a:t>
            </a:r>
            <a:r>
              <a:rPr lang="fr-CH" sz="2800" dirty="0" err="1"/>
              <a:t>based</a:t>
            </a:r>
            <a:r>
              <a:rPr lang="fr-CH" sz="2800" dirty="0"/>
              <a:t> </a:t>
            </a:r>
            <a:r>
              <a:rPr lang="fr-CH" sz="2800" dirty="0" err="1"/>
              <a:t>aggregation</a:t>
            </a:r>
            <a:r>
              <a:rPr lang="fr-CH" sz="2800" dirty="0"/>
              <a:t> shows.</a:t>
            </a:r>
          </a:p>
        </p:txBody>
      </p:sp>
    </p:spTree>
    <p:extLst>
      <p:ext uri="{BB962C8B-B14F-4D97-AF65-F5344CB8AC3E}">
        <p14:creationId xmlns:p14="http://schemas.microsoft.com/office/powerpoint/2010/main" val="1954219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1E153-FB29-9F58-907C-9CF58EB2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E11CB-8499-3718-3387-8283B95DA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8352000" cy="4465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Hash and sort-merge join are two commonly used join algorithms</a:t>
            </a:r>
          </a:p>
          <a:p>
            <a:r>
              <a:rPr lang="en-US" sz="2400" dirty="0"/>
              <a:t>On conventional systems hash join achieves significantly better performance in the general use-case</a:t>
            </a:r>
          </a:p>
          <a:p>
            <a:r>
              <a:rPr lang="en-US" sz="2400" dirty="0"/>
              <a:t>A surprising result is that on PIM systems sort-merge join outperforms hash join</a:t>
            </a:r>
          </a:p>
          <a:p>
            <a:r>
              <a:rPr lang="en-US" sz="2400" dirty="0"/>
              <a:t>What we currently know about algorithm performance does not necessarily translate to PIM systems </a:t>
            </a:r>
          </a:p>
          <a:p>
            <a:r>
              <a:rPr lang="en-US" sz="2400" dirty="0"/>
              <a:t>For more insights we can look into sort compared to hash partitioning performance</a:t>
            </a:r>
          </a:p>
          <a:p>
            <a:endParaRPr lang="en-US" sz="24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144555D-6067-02EC-933E-77F38C4F52B8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959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EE8C-8212-2FDB-6396-649E629D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vs Hash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EC6E-2033-98CC-C71F-F992E87E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032234"/>
            <a:ext cx="8352000" cy="3314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Sort outperforms hash partitioning</a:t>
            </a:r>
          </a:p>
          <a:p>
            <a:r>
              <a:rPr lang="en-US" sz="2400" dirty="0"/>
              <a:t>Sort partitioning has lower arithmetic intensity and simpler memory accesses</a:t>
            </a:r>
          </a:p>
          <a:p>
            <a:r>
              <a:rPr lang="en-US" sz="2400" dirty="0"/>
              <a:t>Hash partitioning has higher arithmetic intensity and more complex memory accesses</a:t>
            </a:r>
          </a:p>
          <a:p>
            <a:r>
              <a:rPr lang="en-US" sz="2400" dirty="0"/>
              <a:t>This is exactly where conventional and PIM systems differ</a:t>
            </a:r>
          </a:p>
          <a:p>
            <a:r>
              <a:rPr lang="en-US" sz="2400" dirty="0"/>
              <a:t>We try to mitigate this using the radix-cluster algorithm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This leads to other issues such as synchronization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D6ED93F-A1D9-AF82-43AF-58FCC896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298" y="1757861"/>
            <a:ext cx="3832747" cy="1123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68481-E349-302E-32BB-119EE6625345}"/>
              </a:ext>
            </a:extLst>
          </p:cNvPr>
          <p:cNvSpPr txBox="1"/>
          <p:nvPr/>
        </p:nvSpPr>
        <p:spPr>
          <a:xfrm>
            <a:off x="466299" y="1415288"/>
            <a:ext cx="3832745" cy="3499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Sort Partitioning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3C95CE7-0A0F-4C74-696D-CF46863CA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8269" y="1757862"/>
            <a:ext cx="4060209" cy="1123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1450D-E7E0-2E9A-DF10-2FCB51E2BDC1}"/>
              </a:ext>
            </a:extLst>
          </p:cNvPr>
          <p:cNvSpPr txBox="1"/>
          <p:nvPr/>
        </p:nvSpPr>
        <p:spPr>
          <a:xfrm>
            <a:off x="4458269" y="1415288"/>
            <a:ext cx="4060207" cy="3499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Hash Partitioning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C085B0-43F4-7815-7A16-54647B6FBFBB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9187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6EE8C-8212-2FDB-6396-649E629D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 vs Hash Partitioning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4EC6E-2033-98CC-C71F-F992E87EE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032234"/>
            <a:ext cx="8352000" cy="33141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Sort outperforms hash partitioning</a:t>
            </a:r>
          </a:p>
          <a:p>
            <a:r>
              <a:rPr lang="en-US" sz="2400" dirty="0"/>
              <a:t>Sort partitioning has lower arithmetic intensity and simpler memory accesses</a:t>
            </a:r>
          </a:p>
          <a:p>
            <a:r>
              <a:rPr lang="en-US" sz="2400" dirty="0"/>
              <a:t>Hash partitioning has higher arithmetic intensity and more complex memory accesses</a:t>
            </a:r>
          </a:p>
          <a:p>
            <a:r>
              <a:rPr lang="en-US" sz="2400" dirty="0"/>
              <a:t>This is exactly where conventional and PIM systems differ</a:t>
            </a:r>
          </a:p>
          <a:p>
            <a:r>
              <a:rPr lang="en-US" sz="2400" dirty="0"/>
              <a:t>We try to mitigate this using the radix-cluster algorithm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This leads to other issues such as synchronization</a:t>
            </a:r>
          </a:p>
          <a:p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D6ED93F-A1D9-AF82-43AF-58FCC8969F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6298" y="1757861"/>
            <a:ext cx="3832747" cy="1123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768481-E349-302E-32BB-119EE6625345}"/>
              </a:ext>
            </a:extLst>
          </p:cNvPr>
          <p:cNvSpPr txBox="1"/>
          <p:nvPr/>
        </p:nvSpPr>
        <p:spPr>
          <a:xfrm>
            <a:off x="466299" y="1415288"/>
            <a:ext cx="3832745" cy="3499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Sort Partitioning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3C95CE7-0A0F-4C74-696D-CF46863CA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8269" y="1757862"/>
            <a:ext cx="4060209" cy="1123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61450D-E7E0-2E9A-DF10-2FCB51E2BDC1}"/>
              </a:ext>
            </a:extLst>
          </p:cNvPr>
          <p:cNvSpPr txBox="1"/>
          <p:nvPr/>
        </p:nvSpPr>
        <p:spPr>
          <a:xfrm>
            <a:off x="4458269" y="1415288"/>
            <a:ext cx="4060207" cy="3499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/>
              <a:t>Hash Partitioning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6C085B0-43F4-7815-7A16-54647B6FBFBB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16</a:t>
            </a:r>
            <a:endParaRPr lang="fr-CH" dirty="0"/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63FC973-CD82-AE1D-E21F-C297030C6D35}"/>
              </a:ext>
            </a:extLst>
          </p:cNvPr>
          <p:cNvSpPr/>
          <p:nvPr/>
        </p:nvSpPr>
        <p:spPr>
          <a:xfrm>
            <a:off x="304800" y="2724985"/>
            <a:ext cx="8534400" cy="199224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Key </a:t>
            </a:r>
            <a:r>
              <a:rPr lang="fr-CH" sz="2800" b="1" dirty="0" err="1"/>
              <a:t>Takeaway</a:t>
            </a:r>
            <a:r>
              <a:rPr lang="fr-CH" sz="2800" b="1" dirty="0"/>
              <a:t> 2: </a:t>
            </a:r>
            <a:r>
              <a:rPr lang="fr-CH" sz="2800" dirty="0"/>
              <a:t>The </a:t>
            </a:r>
            <a:r>
              <a:rPr lang="fr-CH" sz="2800" dirty="0" err="1"/>
              <a:t>most</a:t>
            </a:r>
            <a:r>
              <a:rPr lang="fr-CH" sz="2800" dirty="0"/>
              <a:t> efficient </a:t>
            </a:r>
            <a:r>
              <a:rPr lang="fr-CH" sz="2800" dirty="0" err="1"/>
              <a:t>algorithms</a:t>
            </a:r>
            <a:r>
              <a:rPr lang="fr-CH" sz="2800" dirty="0"/>
              <a:t> for PIM can </a:t>
            </a:r>
            <a:r>
              <a:rPr lang="fr-CH" sz="2800" dirty="0" err="1"/>
              <a:t>differ</a:t>
            </a:r>
            <a:r>
              <a:rPr lang="fr-CH" sz="2800" dirty="0"/>
              <a:t> </a:t>
            </a:r>
            <a:r>
              <a:rPr lang="fr-CH" sz="2800" dirty="0" err="1"/>
              <a:t>from</a:t>
            </a:r>
            <a:r>
              <a:rPr lang="fr-CH" sz="2800" dirty="0"/>
              <a:t> the state-of-the-art on </a:t>
            </a:r>
            <a:r>
              <a:rPr lang="fr-CH" sz="2800" dirty="0" err="1"/>
              <a:t>other</a:t>
            </a:r>
            <a:r>
              <a:rPr lang="fr-CH" sz="2800" dirty="0"/>
              <a:t> architectures. One </a:t>
            </a:r>
            <a:r>
              <a:rPr lang="fr-CH" sz="2800" dirty="0" err="1"/>
              <a:t>such</a:t>
            </a:r>
            <a:r>
              <a:rPr lang="fr-CH" sz="2800" dirty="0"/>
              <a:t> </a:t>
            </a:r>
            <a:r>
              <a:rPr lang="fr-CH" sz="2800" dirty="0" err="1"/>
              <a:t>example</a:t>
            </a:r>
            <a:r>
              <a:rPr lang="fr-CH" sz="2800" dirty="0"/>
              <a:t> </a:t>
            </a:r>
            <a:r>
              <a:rPr lang="fr-CH" sz="2800" dirty="0" err="1"/>
              <a:t>is</a:t>
            </a:r>
            <a:r>
              <a:rPr lang="fr-CH" sz="2800" dirty="0"/>
              <a:t> sort-merge </a:t>
            </a:r>
            <a:r>
              <a:rPr lang="fr-CH" sz="2800" dirty="0" err="1"/>
              <a:t>compared</a:t>
            </a:r>
            <a:r>
              <a:rPr lang="fr-CH" sz="2800" dirty="0"/>
              <a:t> to hash </a:t>
            </a:r>
            <a:r>
              <a:rPr lang="fr-CH" sz="2800" dirty="0" err="1"/>
              <a:t>join</a:t>
            </a:r>
            <a:endParaRPr lang="fr-CH" sz="2800" dirty="0"/>
          </a:p>
        </p:txBody>
      </p:sp>
    </p:spTree>
    <p:extLst>
      <p:ext uri="{BB962C8B-B14F-4D97-AF65-F5344CB8AC3E}">
        <p14:creationId xmlns:p14="http://schemas.microsoft.com/office/powerpoint/2010/main" val="2599831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6585-4E55-B5F0-59AE-CCC9D0402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Scaling Analysis I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30F0D86-50AF-F3C2-418D-E57AE98F0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3161778"/>
            <a:ext cx="8352000" cy="31437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The main bottleneck for hash aggregations is the initial, and for selection also the final data transfers</a:t>
            </a:r>
          </a:p>
          <a:p>
            <a:r>
              <a:rPr lang="en-US" sz="2400" dirty="0"/>
              <a:t>Sort aggregation is less limited by transfers due to longer execution time</a:t>
            </a:r>
          </a:p>
          <a:p>
            <a:r>
              <a:rPr lang="en-US" sz="2400" dirty="0"/>
              <a:t>Asynchronous execution only improves performance when there are significant transfers from and to the host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Transfers can be performed successively, improving bandwidth utilization</a:t>
            </a:r>
          </a:p>
          <a:p>
            <a:endParaRPr lang="en-US" sz="2400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EB2BFF5-98F7-9D56-0025-A02D9B374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179" y="1836000"/>
            <a:ext cx="2627195" cy="101252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C58CE0D-07F4-B3C1-8C0F-644D5D36E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07373" y="1836000"/>
            <a:ext cx="2627195" cy="102206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27EB6BE-CE2D-B9C7-92D2-F77DE688D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64089" y="1836000"/>
            <a:ext cx="2627195" cy="101296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21A6ECB-6642-3FD2-BD95-1E1DB404AB8B}"/>
              </a:ext>
            </a:extLst>
          </p:cNvPr>
          <p:cNvSpPr txBox="1"/>
          <p:nvPr/>
        </p:nvSpPr>
        <p:spPr>
          <a:xfrm>
            <a:off x="432179" y="144000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Selection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D08FCE-5A14-463A-5CD2-522DA1405964}"/>
              </a:ext>
            </a:extLst>
          </p:cNvPr>
          <p:cNvSpPr txBox="1"/>
          <p:nvPr/>
        </p:nvSpPr>
        <p:spPr>
          <a:xfrm>
            <a:off x="3267976" y="144000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Hash Aggregation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595990-4CA6-A6DB-7017-B4D7A81510EB}"/>
              </a:ext>
            </a:extLst>
          </p:cNvPr>
          <p:cNvSpPr txBox="1"/>
          <p:nvPr/>
        </p:nvSpPr>
        <p:spPr>
          <a:xfrm>
            <a:off x="6113419" y="144000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Sort Aggregation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96EA09D-C82B-2D4F-9B62-AB409917DA7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" t="3" r="82821" b="-3"/>
          <a:stretch/>
        </p:blipFill>
        <p:spPr>
          <a:xfrm>
            <a:off x="2061642" y="2884736"/>
            <a:ext cx="1425286" cy="19044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A3B427D-9A0F-CC2A-E926-E77D6645224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58" r="66857"/>
          <a:stretch/>
        </p:blipFill>
        <p:spPr>
          <a:xfrm>
            <a:off x="3581788" y="2890601"/>
            <a:ext cx="1028576" cy="18045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39A7DE4-21C7-FABC-BF9D-EBAA3E9530A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0702" r="13013"/>
          <a:stretch/>
        </p:blipFill>
        <p:spPr>
          <a:xfrm>
            <a:off x="4785710" y="2886800"/>
            <a:ext cx="1321663" cy="18631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46719F1-7602-B4CC-4F59-137F79C068C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9729"/>
          <a:stretch/>
        </p:blipFill>
        <p:spPr>
          <a:xfrm>
            <a:off x="6230217" y="2884735"/>
            <a:ext cx="852141" cy="190449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801765F-9E55-BA1A-9532-191FA1C9D299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17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2053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E5F5E-FB96-4480-963F-CA4628D13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14982-C113-7AE4-F6EC-5578867F7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Weak Scaling Analysis II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C9318B8-B5CD-38C8-71F3-8B93C5FF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927" y="3276603"/>
            <a:ext cx="8352000" cy="2747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400" dirty="0"/>
              <a:t>Performance is similar for all three operators</a:t>
            </a:r>
          </a:p>
          <a:p>
            <a:r>
              <a:rPr lang="en-US" sz="2400" dirty="0"/>
              <a:t>The biggest bottleneck in operator performance is data redistribution between PIM-cores</a:t>
            </a:r>
          </a:p>
          <a:p>
            <a:r>
              <a:rPr lang="en-US" sz="2400" dirty="0"/>
              <a:t>For all DB operators the weak scaling with the number of </a:t>
            </a:r>
            <a:br>
              <a:rPr lang="en-US" sz="2400" dirty="0"/>
            </a:br>
            <a:r>
              <a:rPr lang="en-US" sz="2400" dirty="0"/>
              <a:t>PIM-cores or ranks is far from optimal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PIM execution time remains constant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Data transfer time increases due to contention</a:t>
            </a:r>
          </a:p>
          <a:p>
            <a:endParaRPr lang="en-US" sz="2400" dirty="0"/>
          </a:p>
        </p:txBody>
      </p:sp>
      <p:pic>
        <p:nvPicPr>
          <p:cNvPr id="3" name="Graphic 8">
            <a:extLst>
              <a:ext uri="{FF2B5EF4-FFF2-40B4-BE49-F238E27FC236}">
                <a16:creationId xmlns:a16="http://schemas.microsoft.com/office/drawing/2014/main" id="{829117D2-3EDE-0B29-45D6-2D2FAECF34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7864" y="1845060"/>
            <a:ext cx="2627195" cy="1001635"/>
          </a:xfrm>
          <a:prstGeom prst="rect">
            <a:avLst/>
          </a:prstGeom>
        </p:spPr>
      </p:pic>
      <p:pic>
        <p:nvPicPr>
          <p:cNvPr id="4" name="Graphic 9">
            <a:extLst>
              <a:ext uri="{FF2B5EF4-FFF2-40B4-BE49-F238E27FC236}">
                <a16:creationId xmlns:a16="http://schemas.microsoft.com/office/drawing/2014/main" id="{C8A52230-4D1A-AC6D-7A92-B43414DD37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58402" y="1845060"/>
            <a:ext cx="2627195" cy="1022066"/>
          </a:xfrm>
          <a:prstGeom prst="rect">
            <a:avLst/>
          </a:prstGeom>
        </p:spPr>
      </p:pic>
      <p:pic>
        <p:nvPicPr>
          <p:cNvPr id="5" name="Graphic 10">
            <a:extLst>
              <a:ext uri="{FF2B5EF4-FFF2-40B4-BE49-F238E27FC236}">
                <a16:creationId xmlns:a16="http://schemas.microsoft.com/office/drawing/2014/main" id="{D2EA71F3-DAA0-A55C-83C6-E9D3868B09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3058" y="1845060"/>
            <a:ext cx="2604448" cy="1022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2B831E-BC03-AF84-8D27-FC281DD92010}"/>
              </a:ext>
            </a:extLst>
          </p:cNvPr>
          <p:cNvSpPr txBox="1"/>
          <p:nvPr/>
        </p:nvSpPr>
        <p:spPr>
          <a:xfrm>
            <a:off x="442039" y="144906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Ordering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95EB58-D604-B204-AA5A-9E93FC36FDD1}"/>
              </a:ext>
            </a:extLst>
          </p:cNvPr>
          <p:cNvSpPr txBox="1"/>
          <p:nvPr/>
        </p:nvSpPr>
        <p:spPr>
          <a:xfrm>
            <a:off x="3355001" y="144906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Sort-Merge Join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9922D9-E83B-3DA3-D304-76836D8CBFEC}"/>
              </a:ext>
            </a:extLst>
          </p:cNvPr>
          <p:cNvSpPr txBox="1"/>
          <p:nvPr/>
        </p:nvSpPr>
        <p:spPr>
          <a:xfrm>
            <a:off x="6113634" y="144906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Hash Join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49C8207-74A7-5A53-B878-9A1D5EC786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00" y="2946465"/>
            <a:ext cx="8214600" cy="188581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E1BE9C5-C602-8C5D-10B2-5FF854EA2F81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18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542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A2F1A-F582-C94D-1734-CF40E7019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Scaling Analysis I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A2829F7-1FD4-E786-9E63-2E3BDE44D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6752" y="1890176"/>
            <a:ext cx="2626369" cy="1003381"/>
          </a:xfrm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E9340EC6-32A9-FBA0-D037-E96ACBF9ABCA}"/>
              </a:ext>
            </a:extLst>
          </p:cNvPr>
          <p:cNvPicPr>
            <a:picLocks noGrp="1"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3606" y="1889915"/>
            <a:ext cx="2640355" cy="10033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600D1F6-9B65-E794-D541-56F3BD1648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8759" y="1887604"/>
            <a:ext cx="2633241" cy="10015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AE3B85B-71F1-20BF-0A67-8F8615AD4CAC}"/>
              </a:ext>
            </a:extLst>
          </p:cNvPr>
          <p:cNvSpPr txBox="1"/>
          <p:nvPr/>
        </p:nvSpPr>
        <p:spPr>
          <a:xfrm>
            <a:off x="403605" y="1440000"/>
            <a:ext cx="2640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Selection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18A8E7-BE91-CDE7-724A-822FFCA73F68}"/>
              </a:ext>
            </a:extLst>
          </p:cNvPr>
          <p:cNvSpPr txBox="1"/>
          <p:nvPr/>
        </p:nvSpPr>
        <p:spPr>
          <a:xfrm>
            <a:off x="3235928" y="1440000"/>
            <a:ext cx="2627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Hash Aggregation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671375-41CF-5E6C-941F-A67B8278A3EA}"/>
              </a:ext>
            </a:extLst>
          </p:cNvPr>
          <p:cNvSpPr txBox="1"/>
          <p:nvPr/>
        </p:nvSpPr>
        <p:spPr>
          <a:xfrm>
            <a:off x="6078758" y="1440000"/>
            <a:ext cx="263324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Sort Aggregation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8B6542-0D13-6644-ACED-2F16C74A31BC}"/>
              </a:ext>
            </a:extLst>
          </p:cNvPr>
          <p:cNvSpPr txBox="1">
            <a:spLocks/>
          </p:cNvSpPr>
          <p:nvPr/>
        </p:nvSpPr>
        <p:spPr>
          <a:xfrm>
            <a:off x="360000" y="3429000"/>
            <a:ext cx="8352000" cy="2850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Transfer and execution time improves with more PIM-cores, but not optimally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Bandwidth does not fully scale with PIM-cores, since memory channels are shared by PIM-ranks</a:t>
            </a:r>
          </a:p>
          <a:p>
            <a:endParaRPr lang="en-US" sz="2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25396DF-DB6B-9D6B-883D-C45FD760C1A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-1" t="3" r="82821" b="-3"/>
          <a:stretch/>
        </p:blipFill>
        <p:spPr>
          <a:xfrm>
            <a:off x="2061642" y="2884736"/>
            <a:ext cx="1425286" cy="19044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3BF2B2-569E-50C3-E6A1-F520BEF2A94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0058" r="66857"/>
          <a:stretch/>
        </p:blipFill>
        <p:spPr>
          <a:xfrm>
            <a:off x="3581788" y="2890601"/>
            <a:ext cx="1028576" cy="18045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989E233-FED3-5ABB-848B-76790D29E74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70702" r="13013"/>
          <a:stretch/>
        </p:blipFill>
        <p:spPr>
          <a:xfrm>
            <a:off x="4785710" y="2886800"/>
            <a:ext cx="1321663" cy="1863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3568F87-2874-B935-D024-40169241828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89729"/>
          <a:stretch/>
        </p:blipFill>
        <p:spPr>
          <a:xfrm>
            <a:off x="6230217" y="2884735"/>
            <a:ext cx="852141" cy="19044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04CDA34-3B8D-08E6-BDF8-99EA7DA48273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19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379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3A9A-A806-5B14-CC14-102273B6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E619-D347-6FB7-4D41-D2E413B6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934"/>
            <a:ext cx="8534400" cy="5063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Background and Goal</a:t>
            </a:r>
          </a:p>
          <a:p>
            <a:pPr marL="0" indent="0">
              <a:buNone/>
            </a:pPr>
            <a:r>
              <a:rPr lang="en-US" sz="3200" dirty="0"/>
              <a:t>PIMDAL</a:t>
            </a:r>
          </a:p>
          <a:p>
            <a:pPr marL="0" indent="0">
              <a:buNone/>
            </a:pPr>
            <a:r>
              <a:rPr lang="en-US" sz="3200" dirty="0"/>
              <a:t>Experiments and Methodology</a:t>
            </a:r>
          </a:p>
          <a:p>
            <a:pPr marL="0" indent="0">
              <a:buNone/>
            </a:pPr>
            <a:r>
              <a:rPr lang="en-US" sz="3200" dirty="0"/>
              <a:t>Evaluation and Insights</a:t>
            </a:r>
          </a:p>
          <a:p>
            <a:pPr marL="0" indent="0">
              <a:buNone/>
            </a:pPr>
            <a:r>
              <a:rPr lang="en-US" sz="3200" dirty="0"/>
              <a:t>Conclusion &amp; Outlook</a:t>
            </a:r>
          </a:p>
        </p:txBody>
      </p:sp>
    </p:spTree>
    <p:extLst>
      <p:ext uri="{BB962C8B-B14F-4D97-AF65-F5344CB8AC3E}">
        <p14:creationId xmlns:p14="http://schemas.microsoft.com/office/powerpoint/2010/main" val="2259567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457B-E476-69AD-DD0C-114A7603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DE15-361E-6458-A350-B5C857AD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Scaling Analysis 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C68D0F-E9A3-1E1D-74BA-9F48B49E7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41" y="1872000"/>
            <a:ext cx="2631433" cy="935862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01B483-4ACA-F5ED-F380-F3AA92BD9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0202" y="1872000"/>
            <a:ext cx="2623596" cy="100378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B37E49-5EF5-2A46-3805-AD8612079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5646" y="1872000"/>
            <a:ext cx="2623596" cy="1003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17733-9E2A-1996-5486-470738C2D357}"/>
              </a:ext>
            </a:extLst>
          </p:cNvPr>
          <p:cNvSpPr txBox="1"/>
          <p:nvPr/>
        </p:nvSpPr>
        <p:spPr>
          <a:xfrm>
            <a:off x="408648" y="1440000"/>
            <a:ext cx="26336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Ordering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28FF0-2247-4090-DD51-ED1DC52A0863}"/>
              </a:ext>
            </a:extLst>
          </p:cNvPr>
          <p:cNvSpPr txBox="1"/>
          <p:nvPr/>
        </p:nvSpPr>
        <p:spPr>
          <a:xfrm>
            <a:off x="3258332" y="1440000"/>
            <a:ext cx="2623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Sort-Merge Join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A3AFF-857E-F249-D509-1314A5D32B8A}"/>
              </a:ext>
            </a:extLst>
          </p:cNvPr>
          <p:cNvSpPr txBox="1"/>
          <p:nvPr/>
        </p:nvSpPr>
        <p:spPr>
          <a:xfrm>
            <a:off x="6105647" y="1440000"/>
            <a:ext cx="2623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Hash Join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110F0-AFD4-7631-4A82-011FDA92CCC3}"/>
              </a:ext>
            </a:extLst>
          </p:cNvPr>
          <p:cNvSpPr txBox="1">
            <a:spLocks/>
          </p:cNvSpPr>
          <p:nvPr/>
        </p:nvSpPr>
        <p:spPr>
          <a:xfrm>
            <a:off x="360000" y="3372130"/>
            <a:ext cx="8352000" cy="2850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behavior is similar for the more complex operators</a:t>
            </a:r>
          </a:p>
          <a:p>
            <a:r>
              <a:rPr lang="en-US" sz="2400" dirty="0"/>
              <a:t>Overall, using as many PIM-cores as possible is always beneficial for the performance of DB operators on the UPMEM system</a:t>
            </a:r>
          </a:p>
          <a:p>
            <a:r>
              <a:rPr lang="en-US" sz="2400" dirty="0"/>
              <a:t>The main bottleneck of complex DB operators remains data redistribution between PIM-cores</a:t>
            </a:r>
          </a:p>
          <a:p>
            <a:endParaRPr lang="en-US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D8E399-AF10-CC47-94B7-BC339BAE0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00" y="2946465"/>
            <a:ext cx="8214600" cy="188581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C2628961-BAD4-2BB4-388A-B1F364A73FE4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983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C457B-E476-69AD-DD0C-114A76032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3DE15-361E-6458-A350-B5C857AD1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Scaling Analysis II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C68D0F-E9A3-1E1D-74BA-9F48B49E7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0841" y="1872000"/>
            <a:ext cx="2631433" cy="935862"/>
          </a:xfr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801B483-4ACA-F5ED-F380-F3AA92BD97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60202" y="1872000"/>
            <a:ext cx="2623596" cy="100378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DB37E49-5EF5-2A46-3805-AD8612079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05646" y="1872000"/>
            <a:ext cx="2623596" cy="10037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717733-9E2A-1996-5486-470738C2D357}"/>
              </a:ext>
            </a:extLst>
          </p:cNvPr>
          <p:cNvSpPr txBox="1"/>
          <p:nvPr/>
        </p:nvSpPr>
        <p:spPr>
          <a:xfrm>
            <a:off x="408648" y="1440000"/>
            <a:ext cx="263362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Ordering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28FF0-2247-4090-DD51-ED1DC52A0863}"/>
              </a:ext>
            </a:extLst>
          </p:cNvPr>
          <p:cNvSpPr txBox="1"/>
          <p:nvPr/>
        </p:nvSpPr>
        <p:spPr>
          <a:xfrm>
            <a:off x="3258332" y="1440000"/>
            <a:ext cx="2623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Sort-Merge Join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AA3AFF-857E-F249-D509-1314A5D32B8A}"/>
              </a:ext>
            </a:extLst>
          </p:cNvPr>
          <p:cNvSpPr txBox="1"/>
          <p:nvPr/>
        </p:nvSpPr>
        <p:spPr>
          <a:xfrm>
            <a:off x="6105647" y="1440000"/>
            <a:ext cx="262359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/>
              <a:t>Hash Join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D110F0-AFD4-7631-4A82-011FDA92CCC3}"/>
              </a:ext>
            </a:extLst>
          </p:cNvPr>
          <p:cNvSpPr txBox="1">
            <a:spLocks/>
          </p:cNvSpPr>
          <p:nvPr/>
        </p:nvSpPr>
        <p:spPr>
          <a:xfrm>
            <a:off x="360000" y="3372130"/>
            <a:ext cx="8352000" cy="28500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behavior is similar for the more complex operators</a:t>
            </a:r>
          </a:p>
          <a:p>
            <a:r>
              <a:rPr lang="en-US" sz="2400" dirty="0"/>
              <a:t>Overall, using as many PIM-cores as possible is always beneficial for the performance of DB operators on the UPMEM system</a:t>
            </a:r>
          </a:p>
          <a:p>
            <a:r>
              <a:rPr lang="en-US" sz="2400" dirty="0"/>
              <a:t>The main bottleneck of complex DB operators remains data redistribution between PIM-cores</a:t>
            </a:r>
          </a:p>
          <a:p>
            <a:endParaRPr lang="en-US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2D8E399-AF10-CC47-94B7-BC339BAE02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4700" y="2946465"/>
            <a:ext cx="8214600" cy="188581"/>
          </a:xfrm>
          <a:prstGeom prst="rect">
            <a:avLst/>
          </a:prstGeom>
        </p:spPr>
      </p:pic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3A1E093C-48CD-2E08-3844-533605F05AB8}"/>
              </a:ext>
            </a:extLst>
          </p:cNvPr>
          <p:cNvSpPr/>
          <p:nvPr/>
        </p:nvSpPr>
        <p:spPr>
          <a:xfrm>
            <a:off x="304800" y="2843320"/>
            <a:ext cx="8534400" cy="15168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Key </a:t>
            </a:r>
            <a:r>
              <a:rPr lang="fr-CH" sz="2800" b="1" dirty="0" err="1"/>
              <a:t>Takeaway</a:t>
            </a:r>
            <a:r>
              <a:rPr lang="fr-CH" sz="2800" b="1" dirty="0"/>
              <a:t> 3: </a:t>
            </a:r>
            <a:r>
              <a:rPr lang="fr-CH" sz="2800" dirty="0" err="1"/>
              <a:t>Current</a:t>
            </a:r>
            <a:r>
              <a:rPr lang="fr-CH" sz="2800" dirty="0"/>
              <a:t> PIM </a:t>
            </a:r>
            <a:r>
              <a:rPr lang="fr-CH" sz="2800" dirty="0" err="1"/>
              <a:t>systems</a:t>
            </a:r>
            <a:r>
              <a:rPr lang="fr-CH" sz="2800" dirty="0"/>
              <a:t> are </a:t>
            </a:r>
            <a:r>
              <a:rPr lang="fr-CH" sz="2800" dirty="0" err="1"/>
              <a:t>still</a:t>
            </a:r>
            <a:r>
              <a:rPr lang="fr-CH" sz="2800" dirty="0"/>
              <a:t> </a:t>
            </a:r>
            <a:r>
              <a:rPr lang="fr-CH" sz="2800" dirty="0" err="1"/>
              <a:t>limited</a:t>
            </a:r>
            <a:r>
              <a:rPr lang="fr-CH" sz="2800" dirty="0"/>
              <a:t> by the </a:t>
            </a:r>
            <a:r>
              <a:rPr lang="fr-CH" sz="2800" dirty="0" err="1"/>
              <a:t>weaknesses</a:t>
            </a:r>
            <a:r>
              <a:rPr lang="fr-CH" sz="2800" dirty="0"/>
              <a:t> of processor-</a:t>
            </a:r>
            <a:r>
              <a:rPr lang="fr-CH" sz="2800" dirty="0" err="1"/>
              <a:t>centric</a:t>
            </a:r>
            <a:r>
              <a:rPr lang="fr-CH" sz="2800" dirty="0"/>
              <a:t> architectures. This </a:t>
            </a:r>
            <a:r>
              <a:rPr lang="fr-CH" sz="2800" dirty="0" err="1"/>
              <a:t>is</a:t>
            </a:r>
            <a:r>
              <a:rPr lang="fr-CH" sz="2800" dirty="0"/>
              <a:t> </a:t>
            </a:r>
            <a:r>
              <a:rPr lang="fr-CH" sz="2800" dirty="0" err="1"/>
              <a:t>because</a:t>
            </a:r>
            <a:r>
              <a:rPr lang="fr-CH" sz="2800" dirty="0"/>
              <a:t> processors have to </a:t>
            </a:r>
            <a:r>
              <a:rPr lang="fr-CH" sz="2800" dirty="0" err="1"/>
              <a:t>be</a:t>
            </a:r>
            <a:r>
              <a:rPr lang="fr-CH" sz="2800" dirty="0"/>
              <a:t> </a:t>
            </a:r>
            <a:r>
              <a:rPr lang="fr-CH" sz="2800" dirty="0" err="1"/>
              <a:t>used</a:t>
            </a:r>
            <a:r>
              <a:rPr lang="fr-CH" sz="2800" dirty="0"/>
              <a:t> for data </a:t>
            </a:r>
            <a:r>
              <a:rPr lang="fr-CH" sz="2800" dirty="0" err="1"/>
              <a:t>transfers</a:t>
            </a:r>
            <a:r>
              <a:rPr lang="fr-CH" sz="2800" dirty="0"/>
              <a:t>.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11A05B-3E0C-F836-678D-CD759CEDF2A7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20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681433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C137D-CB2D-E5F8-EA50-A2B3171C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Comparison to CPU and GPU (8 GB)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CF025C-AA15-6945-EF9E-99772382D137}"/>
              </a:ext>
            </a:extLst>
          </p:cNvPr>
          <p:cNvSpPr txBox="1">
            <a:spLocks/>
          </p:cNvSpPr>
          <p:nvPr/>
        </p:nvSpPr>
        <p:spPr>
          <a:xfrm>
            <a:off x="360000" y="3429000"/>
            <a:ext cx="8352000" cy="2863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Simpler operators selection and aggregation show no speedup on PIM and GPU when including transfer times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Ordering with more memory accesses outperforms the CPU on both PIM and GPU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Join is slower on PIM than on GPU due to data redistribution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On CPU it is slower due to small data size as we show next</a:t>
            </a:r>
          </a:p>
          <a:p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680B404-631C-3FF5-A233-03BD5D890F6E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21</a:t>
            </a:r>
            <a:endParaRPr lang="fr-CH" dirty="0"/>
          </a:p>
        </p:txBody>
      </p:sp>
      <p:pic>
        <p:nvPicPr>
          <p:cNvPr id="383" name="Content Placeholder 3">
            <a:extLst>
              <a:ext uri="{FF2B5EF4-FFF2-40B4-BE49-F238E27FC236}">
                <a16:creationId xmlns:a16="http://schemas.microsoft.com/office/drawing/2014/main" id="{34DA07CB-0E03-DDD9-1A1C-B5B9925E3B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980" r="24816"/>
          <a:stretch/>
        </p:blipFill>
        <p:spPr>
          <a:xfrm>
            <a:off x="4703378" y="1695840"/>
            <a:ext cx="1539767" cy="1562908"/>
          </a:xfrm>
          <a:prstGeom prst="rect">
            <a:avLst/>
          </a:prstGeom>
        </p:spPr>
      </p:pic>
      <p:pic>
        <p:nvPicPr>
          <p:cNvPr id="384" name="Content Placeholder 3">
            <a:extLst>
              <a:ext uri="{FF2B5EF4-FFF2-40B4-BE49-F238E27FC236}">
                <a16:creationId xmlns:a16="http://schemas.microsoft.com/office/drawing/2014/main" id="{D74EE625-4E0B-29BC-DE93-8C3BC6E3F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5184"/>
          <a:stretch/>
        </p:blipFill>
        <p:spPr>
          <a:xfrm>
            <a:off x="6243144" y="1695840"/>
            <a:ext cx="1646683" cy="1562908"/>
          </a:xfrm>
          <a:prstGeom prst="rect">
            <a:avLst/>
          </a:prstGeom>
        </p:spPr>
      </p:pic>
      <p:pic>
        <p:nvPicPr>
          <p:cNvPr id="387" name="Content Placeholder 3">
            <a:extLst>
              <a:ext uri="{FF2B5EF4-FFF2-40B4-BE49-F238E27FC236}">
                <a16:creationId xmlns:a16="http://schemas.microsoft.com/office/drawing/2014/main" id="{3EB272FD-9B46-2276-864B-25EC77631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8020"/>
          <a:stretch/>
        </p:blipFill>
        <p:spPr>
          <a:xfrm>
            <a:off x="1254172" y="1695840"/>
            <a:ext cx="3449207" cy="15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9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04CD-DAF4-E9EA-BA74-69174DBC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CPU (32 GB)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701063-680C-5F62-5D77-1F7F2D6D4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4238"/>
          <a:stretch/>
        </p:blipFill>
        <p:spPr>
          <a:xfrm>
            <a:off x="1163188" y="1691440"/>
            <a:ext cx="1753434" cy="184466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2A0905-6EFB-830B-C369-00E45D3FE66E}"/>
              </a:ext>
            </a:extLst>
          </p:cNvPr>
          <p:cNvSpPr txBox="1">
            <a:spLocks/>
          </p:cNvSpPr>
          <p:nvPr/>
        </p:nvSpPr>
        <p:spPr>
          <a:xfrm>
            <a:off x="360000" y="3815922"/>
            <a:ext cx="8352000" cy="2361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Comparison of selection remains the same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For aggregation speedup gets worse, likely because the cache provides a higher performance uplift on the CPU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The two more memory-bound operators perform the best on PIM compared to the CPU</a:t>
            </a:r>
          </a:p>
          <a:p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A6D50C-9F3F-5B1F-0A6C-D3BA3161E5FC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22</a:t>
            </a:r>
            <a:endParaRPr lang="fr-CH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CECC1EE-97D9-407B-A91B-E946794C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762" r="49376"/>
          <a:stretch/>
        </p:blipFill>
        <p:spPr>
          <a:xfrm>
            <a:off x="2916622" y="1691440"/>
            <a:ext cx="1692164" cy="184466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1D9CBEE-B32D-5B69-99B7-70B30388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24"/>
          <a:stretch/>
        </p:blipFill>
        <p:spPr>
          <a:xfrm>
            <a:off x="4608786" y="1691440"/>
            <a:ext cx="3360654" cy="184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404CD-DAF4-E9EA-BA74-69174DBC6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CPU (32 GB)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701063-680C-5F62-5D77-1F7F2D6D46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74238"/>
          <a:stretch/>
        </p:blipFill>
        <p:spPr>
          <a:xfrm>
            <a:off x="1163188" y="1691440"/>
            <a:ext cx="1753434" cy="1844663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C2A0905-6EFB-830B-C369-00E45D3FE66E}"/>
              </a:ext>
            </a:extLst>
          </p:cNvPr>
          <p:cNvSpPr txBox="1">
            <a:spLocks/>
          </p:cNvSpPr>
          <p:nvPr/>
        </p:nvSpPr>
        <p:spPr>
          <a:xfrm>
            <a:off x="360000" y="3815922"/>
            <a:ext cx="8352000" cy="23610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Comparison of selection remains the same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For aggregation speedup gets worse, likely because the cache provides a higher performance uplift on the CPU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The two more memory-bound operators perform the best on PIM compared to the CPU</a:t>
            </a:r>
          </a:p>
          <a:p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A6D50C-9F3F-5B1F-0A6C-D3BA3161E5FC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22</a:t>
            </a:r>
            <a:endParaRPr lang="fr-CH" dirty="0"/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CECC1EE-97D9-407B-A91B-E946794CB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5762" r="49376"/>
          <a:stretch/>
        </p:blipFill>
        <p:spPr>
          <a:xfrm>
            <a:off x="2916622" y="1691440"/>
            <a:ext cx="1692164" cy="184466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11D9CBEE-B32D-5B69-99B7-70B303885D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0624"/>
          <a:stretch/>
        </p:blipFill>
        <p:spPr>
          <a:xfrm>
            <a:off x="4608786" y="1691440"/>
            <a:ext cx="3360654" cy="1844663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3F6C8C4D-0808-6293-F95F-CB40AAE7BD88}"/>
              </a:ext>
            </a:extLst>
          </p:cNvPr>
          <p:cNvSpPr/>
          <p:nvPr/>
        </p:nvSpPr>
        <p:spPr>
          <a:xfrm>
            <a:off x="304800" y="2843320"/>
            <a:ext cx="8534400" cy="15168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Key </a:t>
            </a:r>
            <a:r>
              <a:rPr lang="fr-CH" sz="2800" b="1" dirty="0" err="1"/>
              <a:t>Takeaway</a:t>
            </a:r>
            <a:r>
              <a:rPr lang="fr-CH" sz="2800" b="1" dirty="0"/>
              <a:t> 4: </a:t>
            </a:r>
            <a:r>
              <a:rPr lang="fr-CH" sz="2800" dirty="0" err="1"/>
              <a:t>Queries</a:t>
            </a:r>
            <a:r>
              <a:rPr lang="fr-CH" sz="2800" dirty="0"/>
              <a:t> </a:t>
            </a:r>
            <a:r>
              <a:rPr lang="fr-CH" sz="2800" dirty="0" err="1"/>
              <a:t>using</a:t>
            </a:r>
            <a:r>
              <a:rPr lang="fr-CH" sz="2800" dirty="0"/>
              <a:t> </a:t>
            </a:r>
            <a:r>
              <a:rPr lang="fr-CH" sz="2800" dirty="0" err="1"/>
              <a:t>ordering</a:t>
            </a:r>
            <a:r>
              <a:rPr lang="fr-CH" sz="2800" dirty="0"/>
              <a:t> and </a:t>
            </a:r>
            <a:r>
              <a:rPr lang="fr-CH" sz="2800" dirty="0" err="1"/>
              <a:t>join</a:t>
            </a:r>
            <a:r>
              <a:rPr lang="fr-CH" sz="2800" dirty="0"/>
              <a:t> are </a:t>
            </a:r>
            <a:r>
              <a:rPr lang="fr-CH" sz="2800" dirty="0" err="1"/>
              <a:t>better</a:t>
            </a:r>
            <a:r>
              <a:rPr lang="fr-CH" sz="2800" dirty="0"/>
              <a:t> </a:t>
            </a:r>
            <a:r>
              <a:rPr lang="fr-CH" sz="2800" dirty="0" err="1"/>
              <a:t>suited</a:t>
            </a:r>
            <a:r>
              <a:rPr lang="fr-CH" sz="2800" dirty="0"/>
              <a:t> for </a:t>
            </a:r>
            <a:r>
              <a:rPr lang="fr-CH" sz="2800" dirty="0" err="1"/>
              <a:t>acceleration</a:t>
            </a:r>
            <a:r>
              <a:rPr lang="fr-CH" sz="2800" dirty="0"/>
              <a:t> </a:t>
            </a:r>
            <a:r>
              <a:rPr lang="fr-CH" sz="2800" dirty="0" err="1"/>
              <a:t>using</a:t>
            </a:r>
            <a:r>
              <a:rPr lang="fr-CH" sz="2800" dirty="0"/>
              <a:t> PIM </a:t>
            </a:r>
            <a:r>
              <a:rPr lang="fr-CH" sz="2800" dirty="0" err="1"/>
              <a:t>systems</a:t>
            </a:r>
            <a:r>
              <a:rPr lang="fr-CH" sz="2800" dirty="0"/>
              <a:t> </a:t>
            </a:r>
            <a:r>
              <a:rPr lang="fr-CH" sz="2800" dirty="0" err="1"/>
              <a:t>compared</a:t>
            </a:r>
            <a:r>
              <a:rPr lang="fr-CH" sz="2800" dirty="0"/>
              <a:t> to </a:t>
            </a:r>
            <a:r>
              <a:rPr lang="fr-CH" sz="2800" dirty="0" err="1"/>
              <a:t>selection</a:t>
            </a:r>
            <a:r>
              <a:rPr lang="fr-CH" sz="2800" dirty="0"/>
              <a:t> and </a:t>
            </a:r>
            <a:r>
              <a:rPr lang="fr-CH" sz="2800" dirty="0" err="1"/>
              <a:t>aggregation</a:t>
            </a:r>
            <a:r>
              <a:rPr lang="fr-CH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5972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60AC6-1430-7AD5-8632-32446FCAF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TPC-H Benchmark CPU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07867-D1C5-4692-1803-735991FBE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273" y="1657350"/>
            <a:ext cx="6815454" cy="1682750"/>
          </a:xfr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D32B735-52E8-3C71-40CC-F389C76CD200}"/>
              </a:ext>
            </a:extLst>
          </p:cNvPr>
          <p:cNvSpPr txBox="1">
            <a:spLocks/>
          </p:cNvSpPr>
          <p:nvPr/>
        </p:nvSpPr>
        <p:spPr>
          <a:xfrm>
            <a:off x="360000" y="3638550"/>
            <a:ext cx="8352000" cy="27987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Gill Sans MT" panose="020B0502020104020203" pitchFamily="34" charset="0"/>
              </a:rPr>
              <a:t>Outperform CPU on all queries but 6, by 3.9× on average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Speedup in queries 3 to 5 is mainly due to joins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In query 1 due to high number of columns aggregated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Outperform CPU even with complex arithmetic operations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Can represent decimals as 64-bit integers, multiplication is simple due to magnitudes of numbers used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Gill Sans MT" panose="020B0502020104020203" pitchFamily="34" charset="0"/>
              </a:rPr>
              <a:t>Query 4 without multiplication performs best on PIM</a:t>
            </a:r>
          </a:p>
          <a:p>
            <a:endParaRPr lang="en-US" sz="2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C0C6D368-FAF5-6224-25E5-759EBC14F300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62557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15A4-23A5-9484-2D26-8109F94E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48F2-4B38-036C-17C4-F8E85C2A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TPC-H Benchmark GPU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A98273-D9C8-AF7A-97DF-E76322780105}"/>
              </a:ext>
            </a:extLst>
          </p:cNvPr>
          <p:cNvSpPr txBox="1">
            <a:spLocks/>
          </p:cNvSpPr>
          <p:nvPr/>
        </p:nvSpPr>
        <p:spPr>
          <a:xfrm>
            <a:off x="360000" y="3496552"/>
            <a:ext cx="8352000" cy="2914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Outperform GPU in queries 1 and 6 that do not rely on join </a:t>
            </a:r>
            <a:br>
              <a:rPr lang="en-US" sz="2400" dirty="0"/>
            </a:br>
            <a:r>
              <a:rPr lang="en-US" sz="2400" dirty="0"/>
              <a:t>by 2.2× and 3.3× respectively</a:t>
            </a:r>
          </a:p>
          <a:p>
            <a:r>
              <a:rPr lang="en-US" sz="2400" dirty="0"/>
              <a:t>Join requires data redistribution over the host which is slow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Single GPU has unified memory</a:t>
            </a:r>
          </a:p>
          <a:p>
            <a:r>
              <a:rPr lang="en-US" sz="2400" dirty="0"/>
              <a:t>Overall TPC-H performance is limited by main memory</a:t>
            </a:r>
          </a:p>
          <a:p>
            <a:r>
              <a:rPr lang="en-US" sz="2400" dirty="0"/>
              <a:t>Inter PIM-core communication is currently an issue, but scaling PIM memory should be easier than GPU memory</a:t>
            </a:r>
          </a:p>
          <a:p>
            <a:endParaRPr lang="en-US" sz="2400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2EE2366-2EE6-47C1-22DC-6E3CC1870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273" y="1657350"/>
            <a:ext cx="6815454" cy="1682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D034CC8-2CDA-7586-C914-BC186861EA82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24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343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15A4-23A5-9484-2D26-8109F94E8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D48F2-4B38-036C-17C4-F8E85C2AE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TPC-H Benchmark GPU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A98273-D9C8-AF7A-97DF-E76322780105}"/>
              </a:ext>
            </a:extLst>
          </p:cNvPr>
          <p:cNvSpPr txBox="1">
            <a:spLocks/>
          </p:cNvSpPr>
          <p:nvPr/>
        </p:nvSpPr>
        <p:spPr>
          <a:xfrm>
            <a:off x="360000" y="3496552"/>
            <a:ext cx="8352000" cy="29144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Outperform GPU in queries 1 and 6 that do not rely on join </a:t>
            </a:r>
            <a:br>
              <a:rPr lang="en-US" sz="2400" dirty="0"/>
            </a:br>
            <a:r>
              <a:rPr lang="en-US" sz="2400" dirty="0"/>
              <a:t>by 2.2× and 3.3× respectively</a:t>
            </a:r>
          </a:p>
          <a:p>
            <a:r>
              <a:rPr lang="en-US" sz="2400" dirty="0"/>
              <a:t>Join requires data redistribution over the host which is slow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Single GPU has unified memory</a:t>
            </a:r>
          </a:p>
          <a:p>
            <a:r>
              <a:rPr lang="en-US" sz="2400" dirty="0"/>
              <a:t>Overall TPC-H performance is limited by main memory</a:t>
            </a:r>
          </a:p>
          <a:p>
            <a:r>
              <a:rPr lang="en-US" sz="2400" dirty="0"/>
              <a:t>Inter PIM-core communication is currently an issue, but scaling PIM memory should be easier than GPU memory</a:t>
            </a:r>
          </a:p>
          <a:p>
            <a:endParaRPr lang="en-US" sz="2400" dirty="0"/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32EE2366-2EE6-47C1-22DC-6E3CC18709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64273" y="1657350"/>
            <a:ext cx="6815454" cy="16827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D034CC8-2CDA-7586-C914-BC186861EA82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24</a:t>
            </a:r>
            <a:endParaRPr lang="fr-CH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DFF6AF56-9663-5AA0-C575-A04CE2F20FD7}"/>
              </a:ext>
            </a:extLst>
          </p:cNvPr>
          <p:cNvSpPr/>
          <p:nvPr/>
        </p:nvSpPr>
        <p:spPr>
          <a:xfrm>
            <a:off x="304800" y="2843320"/>
            <a:ext cx="8534400" cy="1516872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2800" b="1" dirty="0"/>
              <a:t>Key </a:t>
            </a:r>
            <a:r>
              <a:rPr lang="fr-CH" sz="2800" b="1" dirty="0" err="1"/>
              <a:t>Takeaway</a:t>
            </a:r>
            <a:r>
              <a:rPr lang="fr-CH" sz="2800" b="1" dirty="0"/>
              <a:t> 5: </a:t>
            </a:r>
            <a:r>
              <a:rPr lang="fr-CH" sz="2800" dirty="0"/>
              <a:t>Data </a:t>
            </a:r>
            <a:r>
              <a:rPr lang="fr-CH" sz="2800" dirty="0" err="1"/>
              <a:t>analytics</a:t>
            </a:r>
            <a:r>
              <a:rPr lang="fr-CH" sz="2800" dirty="0"/>
              <a:t> </a:t>
            </a:r>
            <a:r>
              <a:rPr lang="fr-CH" sz="2800" dirty="0" err="1"/>
              <a:t>is</a:t>
            </a:r>
            <a:r>
              <a:rPr lang="fr-CH" sz="2800" dirty="0"/>
              <a:t> </a:t>
            </a:r>
            <a:r>
              <a:rPr lang="fr-CH" sz="2800" dirty="0" err="1"/>
              <a:t>well</a:t>
            </a:r>
            <a:r>
              <a:rPr lang="fr-CH" sz="2800" dirty="0"/>
              <a:t> </a:t>
            </a:r>
            <a:r>
              <a:rPr lang="fr-CH" sz="2800" dirty="0" err="1"/>
              <a:t>suited</a:t>
            </a:r>
            <a:r>
              <a:rPr lang="fr-CH" sz="2800" dirty="0"/>
              <a:t> for more data-</a:t>
            </a:r>
            <a:r>
              <a:rPr lang="fr-CH" sz="2800" dirty="0" err="1"/>
              <a:t>centric</a:t>
            </a:r>
            <a:r>
              <a:rPr lang="fr-CH" sz="2800" dirty="0"/>
              <a:t> architectures as the </a:t>
            </a:r>
            <a:r>
              <a:rPr lang="fr-CH" sz="2800" dirty="0" err="1"/>
              <a:t>results</a:t>
            </a:r>
            <a:r>
              <a:rPr lang="fr-CH" sz="2800" dirty="0"/>
              <a:t> </a:t>
            </a:r>
            <a:r>
              <a:rPr lang="fr-CH" sz="2800" dirty="0" err="1"/>
              <a:t>from</a:t>
            </a:r>
            <a:r>
              <a:rPr lang="fr-CH" sz="2800" dirty="0"/>
              <a:t> PIM and </a:t>
            </a:r>
            <a:r>
              <a:rPr lang="fr-CH" sz="2800" dirty="0" err="1"/>
              <a:t>also</a:t>
            </a:r>
            <a:r>
              <a:rPr lang="fr-CH" sz="2800" dirty="0"/>
              <a:t> the GPU show.</a:t>
            </a:r>
          </a:p>
        </p:txBody>
      </p:sp>
    </p:spTree>
    <p:extLst>
      <p:ext uri="{BB962C8B-B14F-4D97-AF65-F5344CB8AC3E}">
        <p14:creationId xmlns:p14="http://schemas.microsoft.com/office/powerpoint/2010/main" val="3625611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3A9A-A806-5B14-CC14-102273B6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E619-D347-6FB7-4D41-D2E413B6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934"/>
            <a:ext cx="8534400" cy="5063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dirty="0"/>
              <a:t>Background and Goal</a:t>
            </a:r>
          </a:p>
          <a:p>
            <a:pPr marL="0" indent="0">
              <a:buNone/>
            </a:pPr>
            <a:r>
              <a:rPr lang="en-US" sz="3200" dirty="0"/>
              <a:t>PIMDAL</a:t>
            </a:r>
          </a:p>
          <a:p>
            <a:pPr marL="0" indent="0">
              <a:buNone/>
            </a:pPr>
            <a:r>
              <a:rPr lang="en-US" sz="3200" dirty="0"/>
              <a:t>Experiments and Methodology</a:t>
            </a:r>
          </a:p>
          <a:p>
            <a:pPr marL="0" indent="0">
              <a:buNone/>
            </a:pPr>
            <a:r>
              <a:rPr lang="en-US" sz="3200" dirty="0"/>
              <a:t>Evaluation and Insights</a:t>
            </a:r>
          </a:p>
          <a:p>
            <a:pPr marL="0" indent="0">
              <a:buNone/>
            </a:pPr>
            <a:r>
              <a:rPr lang="en-US" sz="3200" b="1" dirty="0"/>
              <a:t>Conclusion &amp; Outlook</a:t>
            </a:r>
          </a:p>
        </p:txBody>
      </p:sp>
    </p:spTree>
    <p:extLst>
      <p:ext uri="{BB962C8B-B14F-4D97-AF65-F5344CB8AC3E}">
        <p14:creationId xmlns:p14="http://schemas.microsoft.com/office/powerpoint/2010/main" val="3464024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9741D-B64A-2E29-A607-30B35AA0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&amp; 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5256D-BC31-5D49-8C21-45CE97DE4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8352000" cy="4751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Memory-centric architectures can significantly accelerate data analytics as PIMDAL shows on the UPMEM system</a:t>
            </a:r>
          </a:p>
          <a:p>
            <a:r>
              <a:rPr lang="en-US" sz="2400" dirty="0"/>
              <a:t>We find strengths and weaknesses of PIM for implemented DB operators using HW performance metrics</a:t>
            </a:r>
          </a:p>
          <a:p>
            <a:r>
              <a:rPr lang="en-US" sz="2400" dirty="0"/>
              <a:t>Communication between PIM-cores is a key limitation of current PIM systems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Might require a fundamentally new memory architecture</a:t>
            </a:r>
          </a:p>
          <a:p>
            <a:r>
              <a:rPr lang="en-US" sz="2400" dirty="0"/>
              <a:t>Memory-centric systems can play a key role in data analytics in the future, especially if they can support even more complex operations as found in machine learning for example</a:t>
            </a:r>
          </a:p>
          <a:p>
            <a:r>
              <a:rPr lang="en-US" sz="2400" dirty="0"/>
              <a:t>Main memory is only one part of the equation, what happens if data needs to be loaded from storage?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4931DDFB-23DD-6FD5-4828-73D82663AAAD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25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00948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A3A9A-A806-5B14-CC14-102273B65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FE619-D347-6FB7-4D41-D2E413B6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89934"/>
            <a:ext cx="8534400" cy="506326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 dirty="0"/>
              <a:t>Background and Goal</a:t>
            </a:r>
          </a:p>
          <a:p>
            <a:pPr marL="0" indent="0">
              <a:buNone/>
            </a:pPr>
            <a:r>
              <a:rPr lang="en-US" sz="3200" dirty="0"/>
              <a:t>PIMDAL</a:t>
            </a:r>
          </a:p>
          <a:p>
            <a:pPr marL="0" indent="0">
              <a:buNone/>
            </a:pPr>
            <a:r>
              <a:rPr lang="en-US" sz="3200" dirty="0"/>
              <a:t>Experiments and Methodology</a:t>
            </a:r>
          </a:p>
          <a:p>
            <a:pPr marL="0" indent="0">
              <a:buNone/>
            </a:pPr>
            <a:r>
              <a:rPr lang="en-US" sz="3200" dirty="0"/>
              <a:t>Evaluation and Insights</a:t>
            </a:r>
          </a:p>
          <a:p>
            <a:pPr marL="0" indent="0">
              <a:buNone/>
            </a:pPr>
            <a:r>
              <a:rPr lang="en-US" sz="3200" dirty="0"/>
              <a:t>Conclusion &amp; Outlook</a:t>
            </a:r>
          </a:p>
        </p:txBody>
      </p:sp>
    </p:spTree>
    <p:extLst>
      <p:ext uri="{BB962C8B-B14F-4D97-AF65-F5344CB8AC3E}">
        <p14:creationId xmlns:p14="http://schemas.microsoft.com/office/powerpoint/2010/main" val="892329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0E3F2-16FD-90AE-EF01-D79CB475F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Questions?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666CBF-66C0-04E8-AC66-783537A21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45020"/>
            <a:ext cx="8534400" cy="50081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“PIMDAL: Mitigating the Memory Bottleneck in Data Analytics using a Real Processing-in-Memory System” with more insights can be found on </a:t>
            </a:r>
            <a:r>
              <a:rPr lang="en-US" dirty="0" err="1"/>
              <a:t>arXiv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https://arxiv.org/abs/2504.01948</a:t>
            </a:r>
            <a:endParaRPr lang="fr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DA21F0-8106-703C-24A3-3016B67B7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781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CC9D0-C202-C1EE-1CF3-ABAF2920A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Management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CDC0B-F235-4F1B-50B6-87F6BF56D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440000"/>
            <a:ext cx="8352200" cy="46433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Development of DBMSs started in the late 1950s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Even before the invention of the microprocessor</a:t>
            </a:r>
          </a:p>
          <a:p>
            <a:r>
              <a:rPr lang="en-US" sz="2400" dirty="0"/>
              <a:t>DBMSs evolved together with computer architectures</a:t>
            </a:r>
          </a:p>
          <a:p>
            <a:r>
              <a:rPr lang="en-US" sz="2400" dirty="0"/>
              <a:t>Larger DRAM sizes enabled the development of in-memory databases, where data is kept in main memory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Performance and energy improvements compared to moving data from storage</a:t>
            </a:r>
          </a:p>
          <a:p>
            <a:r>
              <a:rPr lang="en-US" sz="2400" dirty="0"/>
              <a:t>In-memory databases still suffer from data movement bottlenecks due to off-chip main memory accesses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1840398-5640-43BC-3F57-13C543C11784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27557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92CC5-C566-1097-A244-E82BCAEF4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Database Operators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48D43D8-CAC6-27A5-1245-18EA0F3B79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783544"/>
              </p:ext>
            </p:extLst>
          </p:nvPr>
        </p:nvGraphicFramePr>
        <p:xfrm>
          <a:off x="515436" y="3599792"/>
          <a:ext cx="8003227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4167">
                  <a:extLst>
                    <a:ext uri="{9D8B030D-6E8A-4147-A177-3AD203B41FA5}">
                      <a16:colId xmlns:a16="http://schemas.microsoft.com/office/drawing/2014/main" val="1680311935"/>
                    </a:ext>
                  </a:extLst>
                </a:gridCol>
                <a:gridCol w="6069060">
                  <a:extLst>
                    <a:ext uri="{9D8B030D-6E8A-4147-A177-3AD203B41FA5}">
                      <a16:colId xmlns:a16="http://schemas.microsoft.com/office/drawing/2014/main" val="29048168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DB Operator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Function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012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Selection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Filter tuples based on a predicate on columns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2192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Aggregation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Grouping with aggregations groups columns with equal keys together and aggregates remaining columns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16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Ordering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Orders tuples based on some columns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372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Gill Sans MT" panose="020B0502020104020203" pitchFamily="34" charset="0"/>
                        </a:rPr>
                        <a:t>Join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Concatenates rows of table to rows of another table based on key columns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69429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781B1E-BE7B-4E2E-3CDB-D2EF0B7FF980}"/>
              </a:ext>
            </a:extLst>
          </p:cNvPr>
          <p:cNvSpPr txBox="1"/>
          <p:nvPr/>
        </p:nvSpPr>
        <p:spPr>
          <a:xfrm>
            <a:off x="359999" y="1440000"/>
            <a:ext cx="8158664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Relational databases consist of tables where each data point is a row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Gill Sans MT" panose="020B0502020104020203" pitchFamily="34" charset="0"/>
              </a:rPr>
              <a:t>Row is a tuple where each entry belongs to a set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Database (DB) operators perform computation on rows and columns of one or multiple tables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514A36E-2E29-F5E1-C388-E756A49CC7F4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406931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4D03-E3A3-3850-E124-DA8BDBE8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Memory-Bound DB Operators</a:t>
            </a:r>
          </a:p>
        </p:txBody>
      </p:sp>
      <p:sp>
        <p:nvSpPr>
          <p:cNvPr id="804" name="Freihandform: Form 803">
            <a:extLst>
              <a:ext uri="{FF2B5EF4-FFF2-40B4-BE49-F238E27FC236}">
                <a16:creationId xmlns:a16="http://schemas.microsoft.com/office/drawing/2014/main" id="{2D82A806-67FF-8B54-8DCC-BC8133670480}"/>
              </a:ext>
            </a:extLst>
          </p:cNvPr>
          <p:cNvSpPr/>
          <p:nvPr/>
        </p:nvSpPr>
        <p:spPr>
          <a:xfrm>
            <a:off x="1290076" y="2702770"/>
            <a:ext cx="6570569" cy="3167391"/>
          </a:xfrm>
          <a:custGeom>
            <a:avLst/>
            <a:gdLst>
              <a:gd name="connsiteX0" fmla="*/ 0 w 6570569"/>
              <a:gd name="connsiteY0" fmla="*/ 3167391 h 3167391"/>
              <a:gd name="connsiteX1" fmla="*/ 6570569 w 6570569"/>
              <a:gd name="connsiteY1" fmla="*/ 3167391 h 3167391"/>
              <a:gd name="connsiteX2" fmla="*/ 6570569 w 6570569"/>
              <a:gd name="connsiteY2" fmla="*/ 0 h 3167391"/>
              <a:gd name="connsiteX3" fmla="*/ 0 w 6570569"/>
              <a:gd name="connsiteY3" fmla="*/ 0 h 316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0569" h="3167391">
                <a:moveTo>
                  <a:pt x="0" y="3167391"/>
                </a:moveTo>
                <a:lnTo>
                  <a:pt x="6570569" y="3167391"/>
                </a:lnTo>
                <a:lnTo>
                  <a:pt x="6570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4551" cap="flat">
            <a:noFill/>
            <a:prstDash val="solid"/>
            <a:round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806" name="Freihandform: Form 805">
            <a:extLst>
              <a:ext uri="{FF2B5EF4-FFF2-40B4-BE49-F238E27FC236}">
                <a16:creationId xmlns:a16="http://schemas.microsoft.com/office/drawing/2014/main" id="{A737818D-EEB2-A5CB-868A-DFA55AE16375}"/>
              </a:ext>
            </a:extLst>
          </p:cNvPr>
          <p:cNvSpPr/>
          <p:nvPr/>
        </p:nvSpPr>
        <p:spPr>
          <a:xfrm>
            <a:off x="2071065" y="2807919"/>
            <a:ext cx="5684790" cy="2428961"/>
          </a:xfrm>
          <a:custGeom>
            <a:avLst/>
            <a:gdLst>
              <a:gd name="connsiteX0" fmla="*/ 0 w 5684790"/>
              <a:gd name="connsiteY0" fmla="*/ 2428962 h 2428961"/>
              <a:gd name="connsiteX1" fmla="*/ 5684791 w 5684790"/>
              <a:gd name="connsiteY1" fmla="*/ 2428962 h 2428961"/>
              <a:gd name="connsiteX2" fmla="*/ 5684791 w 5684790"/>
              <a:gd name="connsiteY2" fmla="*/ 0 h 2428961"/>
              <a:gd name="connsiteX3" fmla="*/ 0 w 5684790"/>
              <a:gd name="connsiteY3" fmla="*/ 0 h 24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790" h="2428961">
                <a:moveTo>
                  <a:pt x="0" y="2428962"/>
                </a:moveTo>
                <a:lnTo>
                  <a:pt x="5684791" y="2428962"/>
                </a:lnTo>
                <a:lnTo>
                  <a:pt x="5684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4551" cap="flat">
            <a:noFill/>
            <a:prstDash val="solid"/>
            <a:round/>
          </a:ln>
        </p:spPr>
        <p:txBody>
          <a:bodyPr rtlCol="0" anchor="ctr"/>
          <a:lstStyle/>
          <a:p>
            <a:endParaRPr lang="fr-CH" dirty="0"/>
          </a:p>
        </p:txBody>
      </p:sp>
      <p:grpSp>
        <p:nvGrpSpPr>
          <p:cNvPr id="807" name="Content Placeholder 3">
            <a:extLst>
              <a:ext uri="{FF2B5EF4-FFF2-40B4-BE49-F238E27FC236}">
                <a16:creationId xmlns:a16="http://schemas.microsoft.com/office/drawing/2014/main" id="{937A3803-D824-220C-FCC3-79040B45AFA1}"/>
              </a:ext>
            </a:extLst>
          </p:cNvPr>
          <p:cNvGrpSpPr/>
          <p:nvPr/>
        </p:nvGrpSpPr>
        <p:grpSpPr>
          <a:xfrm>
            <a:off x="2071065" y="2807919"/>
            <a:ext cx="5699344" cy="2957100"/>
            <a:chOff x="2071065" y="2807919"/>
            <a:chExt cx="5699344" cy="2957100"/>
          </a:xfrm>
        </p:grpSpPr>
        <p:grpSp>
          <p:nvGrpSpPr>
            <p:cNvPr id="808" name="Content Placeholder 3">
              <a:extLst>
                <a:ext uri="{FF2B5EF4-FFF2-40B4-BE49-F238E27FC236}">
                  <a16:creationId xmlns:a16="http://schemas.microsoft.com/office/drawing/2014/main" id="{CD6BDB48-D119-BEC1-295E-6675213BEDEC}"/>
                </a:ext>
              </a:extLst>
            </p:cNvPr>
            <p:cNvGrpSpPr/>
            <p:nvPr/>
          </p:nvGrpSpPr>
          <p:grpSpPr>
            <a:xfrm>
              <a:off x="2071065" y="2807919"/>
              <a:ext cx="14553" cy="2480076"/>
              <a:chOff x="2071065" y="2807919"/>
              <a:chExt cx="14553" cy="2480076"/>
            </a:xfrm>
          </p:grpSpPr>
          <p:sp>
            <p:nvSpPr>
              <p:cNvPr id="809" name="Freihandform: Form 808">
                <a:extLst>
                  <a:ext uri="{FF2B5EF4-FFF2-40B4-BE49-F238E27FC236}">
                    <a16:creationId xmlns:a16="http://schemas.microsoft.com/office/drawing/2014/main" id="{3FC9FBF0-9AB2-D3F7-728E-C43292EC6591}"/>
                  </a:ext>
                </a:extLst>
              </p:cNvPr>
              <p:cNvSpPr/>
              <p:nvPr/>
            </p:nvSpPr>
            <p:spPr>
              <a:xfrm>
                <a:off x="2071065" y="2807919"/>
                <a:ext cx="14553" cy="2428961"/>
              </a:xfrm>
              <a:custGeom>
                <a:avLst/>
                <a:gdLst>
                  <a:gd name="connsiteX0" fmla="*/ 0 w 14553"/>
                  <a:gd name="connsiteY0" fmla="*/ 2428962 h 2428961"/>
                  <a:gd name="connsiteX1" fmla="*/ 0 w 14553"/>
                  <a:gd name="connsiteY1" fmla="*/ 0 h 242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2428961">
                    <a:moveTo>
                      <a:pt x="0" y="2428962"/>
                    </a:moveTo>
                    <a:lnTo>
                      <a:pt x="0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10" name="Freihandform: Form 809">
                <a:extLst>
                  <a:ext uri="{FF2B5EF4-FFF2-40B4-BE49-F238E27FC236}">
                    <a16:creationId xmlns:a16="http://schemas.microsoft.com/office/drawing/2014/main" id="{0F338534-8F7E-F5BA-793F-0E4E90136460}"/>
                  </a:ext>
                </a:extLst>
              </p:cNvPr>
              <p:cNvSpPr/>
              <p:nvPr/>
            </p:nvSpPr>
            <p:spPr>
              <a:xfrm>
                <a:off x="2071065" y="5236881"/>
                <a:ext cx="14553" cy="51114"/>
              </a:xfrm>
              <a:custGeom>
                <a:avLst/>
                <a:gdLst>
                  <a:gd name="connsiteX0" fmla="*/ 54 w 14553"/>
                  <a:gd name="connsiteY0" fmla="*/ 174 h 51114"/>
                  <a:gd name="connsiteX1" fmla="*/ 54 w 14553"/>
                  <a:gd name="connsiteY1" fmla="*/ 51288 h 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51114">
                    <a:moveTo>
                      <a:pt x="54" y="174"/>
                    </a:moveTo>
                    <a:lnTo>
                      <a:pt x="54" y="51288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16" name="Content Placeholder 3">
              <a:extLst>
                <a:ext uri="{FF2B5EF4-FFF2-40B4-BE49-F238E27FC236}">
                  <a16:creationId xmlns:a16="http://schemas.microsoft.com/office/drawing/2014/main" id="{8822371B-A880-0E8A-DF2A-2B17824C1E21}"/>
                </a:ext>
              </a:extLst>
            </p:cNvPr>
            <p:cNvGrpSpPr/>
            <p:nvPr/>
          </p:nvGrpSpPr>
          <p:grpSpPr>
            <a:xfrm>
              <a:off x="4541609" y="2807919"/>
              <a:ext cx="14553" cy="2480076"/>
              <a:chOff x="4541609" y="2807919"/>
              <a:chExt cx="14553" cy="2480076"/>
            </a:xfrm>
          </p:grpSpPr>
          <p:sp>
            <p:nvSpPr>
              <p:cNvPr id="817" name="Freihandform: Form 816">
                <a:extLst>
                  <a:ext uri="{FF2B5EF4-FFF2-40B4-BE49-F238E27FC236}">
                    <a16:creationId xmlns:a16="http://schemas.microsoft.com/office/drawing/2014/main" id="{13F29AF4-942B-C5B8-8897-276ADBA24FE8}"/>
                  </a:ext>
                </a:extLst>
              </p:cNvPr>
              <p:cNvSpPr/>
              <p:nvPr/>
            </p:nvSpPr>
            <p:spPr>
              <a:xfrm>
                <a:off x="4541609" y="2807919"/>
                <a:ext cx="14553" cy="2428961"/>
              </a:xfrm>
              <a:custGeom>
                <a:avLst/>
                <a:gdLst>
                  <a:gd name="connsiteX0" fmla="*/ 0 w 14553"/>
                  <a:gd name="connsiteY0" fmla="*/ 2428962 h 2428961"/>
                  <a:gd name="connsiteX1" fmla="*/ 0 w 14553"/>
                  <a:gd name="connsiteY1" fmla="*/ 0 h 242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2428961">
                    <a:moveTo>
                      <a:pt x="0" y="2428962"/>
                    </a:moveTo>
                    <a:lnTo>
                      <a:pt x="0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18" name="Freihandform: Form 817">
                <a:extLst>
                  <a:ext uri="{FF2B5EF4-FFF2-40B4-BE49-F238E27FC236}">
                    <a16:creationId xmlns:a16="http://schemas.microsoft.com/office/drawing/2014/main" id="{758D85BC-441B-B89A-3FDF-6B9BFF7B6F69}"/>
                  </a:ext>
                </a:extLst>
              </p:cNvPr>
              <p:cNvSpPr/>
              <p:nvPr/>
            </p:nvSpPr>
            <p:spPr>
              <a:xfrm>
                <a:off x="4541609" y="5236881"/>
                <a:ext cx="14553" cy="51114"/>
              </a:xfrm>
              <a:custGeom>
                <a:avLst/>
                <a:gdLst>
                  <a:gd name="connsiteX0" fmla="*/ 223 w 14553"/>
                  <a:gd name="connsiteY0" fmla="*/ 174 h 51114"/>
                  <a:gd name="connsiteX1" fmla="*/ 223 w 14553"/>
                  <a:gd name="connsiteY1" fmla="*/ 51288 h 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51114">
                    <a:moveTo>
                      <a:pt x="223" y="174"/>
                    </a:moveTo>
                    <a:lnTo>
                      <a:pt x="223" y="51288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23" name="Content Placeholder 3">
              <a:extLst>
                <a:ext uri="{FF2B5EF4-FFF2-40B4-BE49-F238E27FC236}">
                  <a16:creationId xmlns:a16="http://schemas.microsoft.com/office/drawing/2014/main" id="{622B34C6-AEB4-EF60-249D-4C933E919322}"/>
                </a:ext>
              </a:extLst>
            </p:cNvPr>
            <p:cNvGrpSpPr/>
            <p:nvPr/>
          </p:nvGrpSpPr>
          <p:grpSpPr>
            <a:xfrm>
              <a:off x="7012147" y="2807919"/>
              <a:ext cx="14553" cy="2480076"/>
              <a:chOff x="7012147" y="2807919"/>
              <a:chExt cx="14553" cy="2480076"/>
            </a:xfrm>
          </p:grpSpPr>
          <p:sp>
            <p:nvSpPr>
              <p:cNvPr id="824" name="Freihandform: Form 823">
                <a:extLst>
                  <a:ext uri="{FF2B5EF4-FFF2-40B4-BE49-F238E27FC236}">
                    <a16:creationId xmlns:a16="http://schemas.microsoft.com/office/drawing/2014/main" id="{2AC14138-EB4F-38AF-8B7E-26AEEDA0AEEB}"/>
                  </a:ext>
                </a:extLst>
              </p:cNvPr>
              <p:cNvSpPr/>
              <p:nvPr/>
            </p:nvSpPr>
            <p:spPr>
              <a:xfrm>
                <a:off x="7012147" y="2807919"/>
                <a:ext cx="14553" cy="2428961"/>
              </a:xfrm>
              <a:custGeom>
                <a:avLst/>
                <a:gdLst>
                  <a:gd name="connsiteX0" fmla="*/ 0 w 14553"/>
                  <a:gd name="connsiteY0" fmla="*/ 2428962 h 2428961"/>
                  <a:gd name="connsiteX1" fmla="*/ 0 w 14553"/>
                  <a:gd name="connsiteY1" fmla="*/ 0 h 242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2428961">
                    <a:moveTo>
                      <a:pt x="0" y="2428962"/>
                    </a:moveTo>
                    <a:lnTo>
                      <a:pt x="0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25" name="Freihandform: Form 824">
                <a:extLst>
                  <a:ext uri="{FF2B5EF4-FFF2-40B4-BE49-F238E27FC236}">
                    <a16:creationId xmlns:a16="http://schemas.microsoft.com/office/drawing/2014/main" id="{E7C3E664-3B37-9632-AA86-647487DDDC52}"/>
                  </a:ext>
                </a:extLst>
              </p:cNvPr>
              <p:cNvSpPr/>
              <p:nvPr/>
            </p:nvSpPr>
            <p:spPr>
              <a:xfrm>
                <a:off x="7012147" y="5236881"/>
                <a:ext cx="14553" cy="51114"/>
              </a:xfrm>
              <a:custGeom>
                <a:avLst/>
                <a:gdLst>
                  <a:gd name="connsiteX0" fmla="*/ 393 w 14553"/>
                  <a:gd name="connsiteY0" fmla="*/ 174 h 51114"/>
                  <a:gd name="connsiteX1" fmla="*/ 393 w 14553"/>
                  <a:gd name="connsiteY1" fmla="*/ 51288 h 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51114">
                    <a:moveTo>
                      <a:pt x="393" y="174"/>
                    </a:moveTo>
                    <a:lnTo>
                      <a:pt x="393" y="51288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sp>
          <p:nvSpPr>
            <p:cNvPr id="830" name="Freihandform: Form 829">
              <a:extLst>
                <a:ext uri="{FF2B5EF4-FFF2-40B4-BE49-F238E27FC236}">
                  <a16:creationId xmlns:a16="http://schemas.microsoft.com/office/drawing/2014/main" id="{FFA09C45-96A7-1546-355E-12B904276743}"/>
                </a:ext>
              </a:extLst>
            </p:cNvPr>
            <p:cNvSpPr/>
            <p:nvPr/>
          </p:nvSpPr>
          <p:spPr>
            <a:xfrm>
              <a:off x="2814765" y="5236881"/>
              <a:ext cx="14553" cy="29208"/>
            </a:xfrm>
            <a:custGeom>
              <a:avLst/>
              <a:gdLst>
                <a:gd name="connsiteX0" fmla="*/ 105 w 14553"/>
                <a:gd name="connsiteY0" fmla="*/ 174 h 29208"/>
                <a:gd name="connsiteX1" fmla="*/ 10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05" y="174"/>
                  </a:moveTo>
                  <a:lnTo>
                    <a:pt x="10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1" name="Freihandform: Form 830">
              <a:extLst>
                <a:ext uri="{FF2B5EF4-FFF2-40B4-BE49-F238E27FC236}">
                  <a16:creationId xmlns:a16="http://schemas.microsoft.com/office/drawing/2014/main" id="{0B6F8D18-7F2D-5FA9-93AB-62654E965452}"/>
                </a:ext>
              </a:extLst>
            </p:cNvPr>
            <p:cNvSpPr/>
            <p:nvPr/>
          </p:nvSpPr>
          <p:spPr>
            <a:xfrm>
              <a:off x="3249813" y="5236881"/>
              <a:ext cx="14553" cy="29208"/>
            </a:xfrm>
            <a:custGeom>
              <a:avLst/>
              <a:gdLst>
                <a:gd name="connsiteX0" fmla="*/ 135 w 14553"/>
                <a:gd name="connsiteY0" fmla="*/ 174 h 29208"/>
                <a:gd name="connsiteX1" fmla="*/ 13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35" y="174"/>
                  </a:moveTo>
                  <a:lnTo>
                    <a:pt x="13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2" name="Freihandform: Form 831">
              <a:extLst>
                <a:ext uri="{FF2B5EF4-FFF2-40B4-BE49-F238E27FC236}">
                  <a16:creationId xmlns:a16="http://schemas.microsoft.com/office/drawing/2014/main" id="{C7C2C2D2-E1E0-628D-559B-47BCD7A6F810}"/>
                </a:ext>
              </a:extLst>
            </p:cNvPr>
            <p:cNvSpPr/>
            <p:nvPr/>
          </p:nvSpPr>
          <p:spPr>
            <a:xfrm>
              <a:off x="3558473" y="5236881"/>
              <a:ext cx="14553" cy="29208"/>
            </a:xfrm>
            <a:custGeom>
              <a:avLst/>
              <a:gdLst>
                <a:gd name="connsiteX0" fmla="*/ 156 w 14553"/>
                <a:gd name="connsiteY0" fmla="*/ 174 h 29208"/>
                <a:gd name="connsiteX1" fmla="*/ 15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56" y="174"/>
                  </a:moveTo>
                  <a:lnTo>
                    <a:pt x="15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3" name="Freihandform: Form 832">
              <a:extLst>
                <a:ext uri="{FF2B5EF4-FFF2-40B4-BE49-F238E27FC236}">
                  <a16:creationId xmlns:a16="http://schemas.microsoft.com/office/drawing/2014/main" id="{3ABD4C34-A4F3-0365-8BE6-0FF64199B626}"/>
                </a:ext>
              </a:extLst>
            </p:cNvPr>
            <p:cNvSpPr/>
            <p:nvPr/>
          </p:nvSpPr>
          <p:spPr>
            <a:xfrm>
              <a:off x="3797901" y="5236881"/>
              <a:ext cx="14553" cy="29208"/>
            </a:xfrm>
            <a:custGeom>
              <a:avLst/>
              <a:gdLst>
                <a:gd name="connsiteX0" fmla="*/ 172 w 14553"/>
                <a:gd name="connsiteY0" fmla="*/ 174 h 29208"/>
                <a:gd name="connsiteX1" fmla="*/ 172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72" y="174"/>
                  </a:moveTo>
                  <a:lnTo>
                    <a:pt x="172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4" name="Freihandform: Form 833">
              <a:extLst>
                <a:ext uri="{FF2B5EF4-FFF2-40B4-BE49-F238E27FC236}">
                  <a16:creationId xmlns:a16="http://schemas.microsoft.com/office/drawing/2014/main" id="{9266788F-A5BE-66A0-7D7F-C18CAECABE8E}"/>
                </a:ext>
              </a:extLst>
            </p:cNvPr>
            <p:cNvSpPr/>
            <p:nvPr/>
          </p:nvSpPr>
          <p:spPr>
            <a:xfrm>
              <a:off x="3993521" y="5236881"/>
              <a:ext cx="14553" cy="29208"/>
            </a:xfrm>
            <a:custGeom>
              <a:avLst/>
              <a:gdLst>
                <a:gd name="connsiteX0" fmla="*/ 186 w 14553"/>
                <a:gd name="connsiteY0" fmla="*/ 174 h 29208"/>
                <a:gd name="connsiteX1" fmla="*/ 18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86" y="174"/>
                  </a:moveTo>
                  <a:lnTo>
                    <a:pt x="18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5" name="Freihandform: Form 834">
              <a:extLst>
                <a:ext uri="{FF2B5EF4-FFF2-40B4-BE49-F238E27FC236}">
                  <a16:creationId xmlns:a16="http://schemas.microsoft.com/office/drawing/2014/main" id="{61F81AC7-E17C-A9A5-0A69-15DE7C9346FF}"/>
                </a:ext>
              </a:extLst>
            </p:cNvPr>
            <p:cNvSpPr/>
            <p:nvPr/>
          </p:nvSpPr>
          <p:spPr>
            <a:xfrm>
              <a:off x="4158912" y="5236881"/>
              <a:ext cx="14553" cy="29208"/>
            </a:xfrm>
            <a:custGeom>
              <a:avLst/>
              <a:gdLst>
                <a:gd name="connsiteX0" fmla="*/ 197 w 14553"/>
                <a:gd name="connsiteY0" fmla="*/ 174 h 29208"/>
                <a:gd name="connsiteX1" fmla="*/ 19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97" y="174"/>
                  </a:moveTo>
                  <a:lnTo>
                    <a:pt x="19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6" name="Freihandform: Form 835">
              <a:extLst>
                <a:ext uri="{FF2B5EF4-FFF2-40B4-BE49-F238E27FC236}">
                  <a16:creationId xmlns:a16="http://schemas.microsoft.com/office/drawing/2014/main" id="{1BE71B25-F71F-5BB6-2209-3FD0F06D79E8}"/>
                </a:ext>
              </a:extLst>
            </p:cNvPr>
            <p:cNvSpPr/>
            <p:nvPr/>
          </p:nvSpPr>
          <p:spPr>
            <a:xfrm>
              <a:off x="4302182" y="5236881"/>
              <a:ext cx="14553" cy="29208"/>
            </a:xfrm>
            <a:custGeom>
              <a:avLst/>
              <a:gdLst>
                <a:gd name="connsiteX0" fmla="*/ 207 w 14553"/>
                <a:gd name="connsiteY0" fmla="*/ 174 h 29208"/>
                <a:gd name="connsiteX1" fmla="*/ 20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207" y="174"/>
                  </a:moveTo>
                  <a:lnTo>
                    <a:pt x="20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7" name="Freihandform: Form 836">
              <a:extLst>
                <a:ext uri="{FF2B5EF4-FFF2-40B4-BE49-F238E27FC236}">
                  <a16:creationId xmlns:a16="http://schemas.microsoft.com/office/drawing/2014/main" id="{16282E12-3049-9974-3FE9-64A712A35CD8}"/>
                </a:ext>
              </a:extLst>
            </p:cNvPr>
            <p:cNvSpPr/>
            <p:nvPr/>
          </p:nvSpPr>
          <p:spPr>
            <a:xfrm>
              <a:off x="4428554" y="5236881"/>
              <a:ext cx="14553" cy="29208"/>
            </a:xfrm>
            <a:custGeom>
              <a:avLst/>
              <a:gdLst>
                <a:gd name="connsiteX0" fmla="*/ 216 w 14553"/>
                <a:gd name="connsiteY0" fmla="*/ 174 h 29208"/>
                <a:gd name="connsiteX1" fmla="*/ 21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216" y="174"/>
                  </a:moveTo>
                  <a:lnTo>
                    <a:pt x="21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8" name="Freihandform: Form 837">
              <a:extLst>
                <a:ext uri="{FF2B5EF4-FFF2-40B4-BE49-F238E27FC236}">
                  <a16:creationId xmlns:a16="http://schemas.microsoft.com/office/drawing/2014/main" id="{340FEB02-E2C0-B2F7-A94D-5EB659FB88A5}"/>
                </a:ext>
              </a:extLst>
            </p:cNvPr>
            <p:cNvSpPr/>
            <p:nvPr/>
          </p:nvSpPr>
          <p:spPr>
            <a:xfrm>
              <a:off x="5285303" y="5236881"/>
              <a:ext cx="14553" cy="29208"/>
            </a:xfrm>
            <a:custGeom>
              <a:avLst/>
              <a:gdLst>
                <a:gd name="connsiteX0" fmla="*/ 275 w 14553"/>
                <a:gd name="connsiteY0" fmla="*/ 174 h 29208"/>
                <a:gd name="connsiteX1" fmla="*/ 27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275" y="174"/>
                  </a:moveTo>
                  <a:lnTo>
                    <a:pt x="27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9" name="Freihandform: Form 838">
              <a:extLst>
                <a:ext uri="{FF2B5EF4-FFF2-40B4-BE49-F238E27FC236}">
                  <a16:creationId xmlns:a16="http://schemas.microsoft.com/office/drawing/2014/main" id="{52E5065E-782A-54C2-0814-0779DC57A2C7}"/>
                </a:ext>
              </a:extLst>
            </p:cNvPr>
            <p:cNvSpPr/>
            <p:nvPr/>
          </p:nvSpPr>
          <p:spPr>
            <a:xfrm>
              <a:off x="5720351" y="5236881"/>
              <a:ext cx="14553" cy="29208"/>
            </a:xfrm>
            <a:custGeom>
              <a:avLst/>
              <a:gdLst>
                <a:gd name="connsiteX0" fmla="*/ 304 w 14553"/>
                <a:gd name="connsiteY0" fmla="*/ 174 h 29208"/>
                <a:gd name="connsiteX1" fmla="*/ 304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04" y="174"/>
                  </a:moveTo>
                  <a:lnTo>
                    <a:pt x="304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0" name="Freihandform: Form 839">
              <a:extLst>
                <a:ext uri="{FF2B5EF4-FFF2-40B4-BE49-F238E27FC236}">
                  <a16:creationId xmlns:a16="http://schemas.microsoft.com/office/drawing/2014/main" id="{E0316C6A-9F60-2313-49BB-95E914956EF0}"/>
                </a:ext>
              </a:extLst>
            </p:cNvPr>
            <p:cNvSpPr/>
            <p:nvPr/>
          </p:nvSpPr>
          <p:spPr>
            <a:xfrm>
              <a:off x="6029011" y="5236881"/>
              <a:ext cx="14553" cy="29208"/>
            </a:xfrm>
            <a:custGeom>
              <a:avLst/>
              <a:gdLst>
                <a:gd name="connsiteX0" fmla="*/ 326 w 14553"/>
                <a:gd name="connsiteY0" fmla="*/ 174 h 29208"/>
                <a:gd name="connsiteX1" fmla="*/ 32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26" y="174"/>
                  </a:moveTo>
                  <a:lnTo>
                    <a:pt x="32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1" name="Freihandform: Form 840">
              <a:extLst>
                <a:ext uri="{FF2B5EF4-FFF2-40B4-BE49-F238E27FC236}">
                  <a16:creationId xmlns:a16="http://schemas.microsoft.com/office/drawing/2014/main" id="{6DE1B983-46AE-2449-E8DF-BE26A58CB5FC}"/>
                </a:ext>
              </a:extLst>
            </p:cNvPr>
            <p:cNvSpPr/>
            <p:nvPr/>
          </p:nvSpPr>
          <p:spPr>
            <a:xfrm>
              <a:off x="6268439" y="5236881"/>
              <a:ext cx="14553" cy="29208"/>
            </a:xfrm>
            <a:custGeom>
              <a:avLst/>
              <a:gdLst>
                <a:gd name="connsiteX0" fmla="*/ 342 w 14553"/>
                <a:gd name="connsiteY0" fmla="*/ 174 h 29208"/>
                <a:gd name="connsiteX1" fmla="*/ 342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42" y="174"/>
                  </a:moveTo>
                  <a:lnTo>
                    <a:pt x="342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2" name="Freihandform: Form 841">
              <a:extLst>
                <a:ext uri="{FF2B5EF4-FFF2-40B4-BE49-F238E27FC236}">
                  <a16:creationId xmlns:a16="http://schemas.microsoft.com/office/drawing/2014/main" id="{666C4543-865A-4CFF-A479-BAD02535669A}"/>
                </a:ext>
              </a:extLst>
            </p:cNvPr>
            <p:cNvSpPr/>
            <p:nvPr/>
          </p:nvSpPr>
          <p:spPr>
            <a:xfrm>
              <a:off x="6464059" y="5236881"/>
              <a:ext cx="14553" cy="29208"/>
            </a:xfrm>
            <a:custGeom>
              <a:avLst/>
              <a:gdLst>
                <a:gd name="connsiteX0" fmla="*/ 356 w 14553"/>
                <a:gd name="connsiteY0" fmla="*/ 174 h 29208"/>
                <a:gd name="connsiteX1" fmla="*/ 35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56" y="174"/>
                  </a:moveTo>
                  <a:lnTo>
                    <a:pt x="35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3" name="Freihandform: Form 842">
              <a:extLst>
                <a:ext uri="{FF2B5EF4-FFF2-40B4-BE49-F238E27FC236}">
                  <a16:creationId xmlns:a16="http://schemas.microsoft.com/office/drawing/2014/main" id="{878B6C6E-3A77-0584-11F9-358776D928A6}"/>
                </a:ext>
              </a:extLst>
            </p:cNvPr>
            <p:cNvSpPr/>
            <p:nvPr/>
          </p:nvSpPr>
          <p:spPr>
            <a:xfrm>
              <a:off x="6629450" y="5236881"/>
              <a:ext cx="14553" cy="29208"/>
            </a:xfrm>
            <a:custGeom>
              <a:avLst/>
              <a:gdLst>
                <a:gd name="connsiteX0" fmla="*/ 367 w 14553"/>
                <a:gd name="connsiteY0" fmla="*/ 174 h 29208"/>
                <a:gd name="connsiteX1" fmla="*/ 36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67" y="174"/>
                  </a:moveTo>
                  <a:lnTo>
                    <a:pt x="36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4" name="Freihandform: Form 843">
              <a:extLst>
                <a:ext uri="{FF2B5EF4-FFF2-40B4-BE49-F238E27FC236}">
                  <a16:creationId xmlns:a16="http://schemas.microsoft.com/office/drawing/2014/main" id="{71F9AFF4-E6AD-FE96-4F23-D9CFE2D6F795}"/>
                </a:ext>
              </a:extLst>
            </p:cNvPr>
            <p:cNvSpPr/>
            <p:nvPr/>
          </p:nvSpPr>
          <p:spPr>
            <a:xfrm>
              <a:off x="6772720" y="5236881"/>
              <a:ext cx="14553" cy="29208"/>
            </a:xfrm>
            <a:custGeom>
              <a:avLst/>
              <a:gdLst>
                <a:gd name="connsiteX0" fmla="*/ 377 w 14553"/>
                <a:gd name="connsiteY0" fmla="*/ 174 h 29208"/>
                <a:gd name="connsiteX1" fmla="*/ 37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77" y="174"/>
                  </a:moveTo>
                  <a:lnTo>
                    <a:pt x="37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5" name="Freihandform: Form 844">
              <a:extLst>
                <a:ext uri="{FF2B5EF4-FFF2-40B4-BE49-F238E27FC236}">
                  <a16:creationId xmlns:a16="http://schemas.microsoft.com/office/drawing/2014/main" id="{BFD6EC7F-E6E1-8E23-8DA8-527C2FA01F2E}"/>
                </a:ext>
              </a:extLst>
            </p:cNvPr>
            <p:cNvSpPr/>
            <p:nvPr/>
          </p:nvSpPr>
          <p:spPr>
            <a:xfrm>
              <a:off x="6899092" y="5236881"/>
              <a:ext cx="14553" cy="29208"/>
            </a:xfrm>
            <a:custGeom>
              <a:avLst/>
              <a:gdLst>
                <a:gd name="connsiteX0" fmla="*/ 385 w 14553"/>
                <a:gd name="connsiteY0" fmla="*/ 174 h 29208"/>
                <a:gd name="connsiteX1" fmla="*/ 38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85" y="174"/>
                  </a:moveTo>
                  <a:lnTo>
                    <a:pt x="38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6" name="Freihandform: Form 845">
              <a:extLst>
                <a:ext uri="{FF2B5EF4-FFF2-40B4-BE49-F238E27FC236}">
                  <a16:creationId xmlns:a16="http://schemas.microsoft.com/office/drawing/2014/main" id="{52C43212-1D89-89E7-64CB-0AB7405962CF}"/>
                </a:ext>
              </a:extLst>
            </p:cNvPr>
            <p:cNvSpPr/>
            <p:nvPr/>
          </p:nvSpPr>
          <p:spPr>
            <a:xfrm>
              <a:off x="7755856" y="5236881"/>
              <a:ext cx="14553" cy="29208"/>
            </a:xfrm>
            <a:custGeom>
              <a:avLst/>
              <a:gdLst>
                <a:gd name="connsiteX0" fmla="*/ 444 w 14553"/>
                <a:gd name="connsiteY0" fmla="*/ 174 h 29208"/>
                <a:gd name="connsiteX1" fmla="*/ 444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444" y="174"/>
                  </a:moveTo>
                  <a:lnTo>
                    <a:pt x="444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847" name="Content Placeholder 3">
              <a:extLst>
                <a:ext uri="{FF2B5EF4-FFF2-40B4-BE49-F238E27FC236}">
                  <a16:creationId xmlns:a16="http://schemas.microsoft.com/office/drawing/2014/main" id="{4E6B3AD8-4971-7BEB-B97D-A3A811A46026}"/>
                </a:ext>
              </a:extLst>
            </p:cNvPr>
            <p:cNvGrpSpPr/>
            <p:nvPr/>
          </p:nvGrpSpPr>
          <p:grpSpPr>
            <a:xfrm>
              <a:off x="3645267" y="5581277"/>
              <a:ext cx="2521606" cy="183742"/>
              <a:chOff x="3645267" y="5581277"/>
              <a:chExt cx="2521606" cy="183742"/>
            </a:xfrm>
            <a:solidFill>
              <a:srgbClr val="000000"/>
            </a:solidFill>
          </p:grpSpPr>
          <p:sp>
            <p:nvSpPr>
              <p:cNvPr id="848" name="Freihandform: Form 847">
                <a:extLst>
                  <a:ext uri="{FF2B5EF4-FFF2-40B4-BE49-F238E27FC236}">
                    <a16:creationId xmlns:a16="http://schemas.microsoft.com/office/drawing/2014/main" id="{4F3C025E-E59D-BB7E-9A52-5E076A85F2D6}"/>
                  </a:ext>
                </a:extLst>
              </p:cNvPr>
              <p:cNvSpPr/>
              <p:nvPr/>
            </p:nvSpPr>
            <p:spPr>
              <a:xfrm flipV="1">
                <a:off x="3645267" y="5587121"/>
                <a:ext cx="126380" cy="138415"/>
              </a:xfrm>
              <a:custGeom>
                <a:avLst/>
                <a:gdLst>
                  <a:gd name="connsiteX0" fmla="*/ 61184 w 126380"/>
                  <a:gd name="connsiteY0" fmla="*/ 117833 h 138415"/>
                  <a:gd name="connsiteX1" fmla="*/ 35849 w 126380"/>
                  <a:gd name="connsiteY1" fmla="*/ 48952 h 138415"/>
                  <a:gd name="connsiteX2" fmla="*/ 86578 w 126380"/>
                  <a:gd name="connsiteY2" fmla="*/ 48952 h 138415"/>
                  <a:gd name="connsiteX3" fmla="*/ 61184 w 126380"/>
                  <a:gd name="connsiteY3" fmla="*/ 117833 h 138415"/>
                  <a:gd name="connsiteX4" fmla="*/ 50630 w 126380"/>
                  <a:gd name="connsiteY4" fmla="*/ 136285 h 138415"/>
                  <a:gd name="connsiteX5" fmla="*/ 71797 w 126380"/>
                  <a:gd name="connsiteY5" fmla="*/ 136285 h 138415"/>
                  <a:gd name="connsiteX6" fmla="*/ 124360 w 126380"/>
                  <a:gd name="connsiteY6" fmla="*/ -2131 h 138415"/>
                  <a:gd name="connsiteX7" fmla="*/ 104966 w 126380"/>
                  <a:gd name="connsiteY7" fmla="*/ -2131 h 138415"/>
                  <a:gd name="connsiteX8" fmla="*/ 92402 w 126380"/>
                  <a:gd name="connsiteY8" fmla="*/ 33378 h 138415"/>
                  <a:gd name="connsiteX9" fmla="*/ 30232 w 126380"/>
                  <a:gd name="connsiteY9" fmla="*/ 33378 h 138415"/>
                  <a:gd name="connsiteX10" fmla="*/ 17667 w 126380"/>
                  <a:gd name="connsiteY10" fmla="*/ -2131 h 138415"/>
                  <a:gd name="connsiteX11" fmla="*/ -2021 w 126380"/>
                  <a:gd name="connsiteY11" fmla="*/ -2131 h 138415"/>
                  <a:gd name="connsiteX12" fmla="*/ 50630 w 126380"/>
                  <a:gd name="connsiteY12" fmla="*/ 13628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380" h="138415">
                    <a:moveTo>
                      <a:pt x="61184" y="117833"/>
                    </a:moveTo>
                    <a:lnTo>
                      <a:pt x="35849" y="48952"/>
                    </a:lnTo>
                    <a:lnTo>
                      <a:pt x="86578" y="48952"/>
                    </a:lnTo>
                    <a:lnTo>
                      <a:pt x="61184" y="117833"/>
                    </a:lnTo>
                    <a:close/>
                    <a:moveTo>
                      <a:pt x="50630" y="136285"/>
                    </a:moveTo>
                    <a:lnTo>
                      <a:pt x="71797" y="136285"/>
                    </a:lnTo>
                    <a:lnTo>
                      <a:pt x="124360" y="-2131"/>
                    </a:lnTo>
                    <a:lnTo>
                      <a:pt x="104966" y="-2131"/>
                    </a:lnTo>
                    <a:lnTo>
                      <a:pt x="92402" y="33378"/>
                    </a:lnTo>
                    <a:lnTo>
                      <a:pt x="30232" y="33378"/>
                    </a:lnTo>
                    <a:lnTo>
                      <a:pt x="17667" y="-2131"/>
                    </a:lnTo>
                    <a:lnTo>
                      <a:pt x="-2021" y="-2131"/>
                    </a:lnTo>
                    <a:lnTo>
                      <a:pt x="50630" y="13628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49" name="Freihandform: Form 848">
                <a:extLst>
                  <a:ext uri="{FF2B5EF4-FFF2-40B4-BE49-F238E27FC236}">
                    <a16:creationId xmlns:a16="http://schemas.microsoft.com/office/drawing/2014/main" id="{EAB26969-CDE9-3046-1529-5E7FAC6DE985}"/>
                  </a:ext>
                </a:extLst>
              </p:cNvPr>
              <p:cNvSpPr/>
              <p:nvPr/>
            </p:nvSpPr>
            <p:spPr>
              <a:xfrm flipV="1">
                <a:off x="3790394" y="5619218"/>
                <a:ext cx="60603" cy="106318"/>
              </a:xfrm>
              <a:custGeom>
                <a:avLst/>
                <a:gdLst>
                  <a:gd name="connsiteX0" fmla="*/ 59172 w 60603"/>
                  <a:gd name="connsiteY0" fmla="*/ 86308 h 106318"/>
                  <a:gd name="connsiteX1" fmla="*/ 52934 w 60603"/>
                  <a:gd name="connsiteY1" fmla="*/ 88740 h 106318"/>
                  <a:gd name="connsiteX2" fmla="*/ 45514 w 60603"/>
                  <a:gd name="connsiteY2" fmla="*/ 89541 h 106318"/>
                  <a:gd name="connsiteX3" fmla="*/ 23371 w 60603"/>
                  <a:gd name="connsiteY3" fmla="*/ 80138 h 106318"/>
                  <a:gd name="connsiteX4" fmla="*/ 15655 w 60603"/>
                  <a:gd name="connsiteY4" fmla="*/ 53113 h 106318"/>
                  <a:gd name="connsiteX5" fmla="*/ 15655 w 60603"/>
                  <a:gd name="connsiteY5" fmla="*/ -1589 h 106318"/>
                  <a:gd name="connsiteX6" fmla="*/ -1432 w 60603"/>
                  <a:gd name="connsiteY6" fmla="*/ -1589 h 106318"/>
                  <a:gd name="connsiteX7" fmla="*/ -1432 w 60603"/>
                  <a:gd name="connsiteY7" fmla="*/ 102238 h 106318"/>
                  <a:gd name="connsiteX8" fmla="*/ 15655 w 60603"/>
                  <a:gd name="connsiteY8" fmla="*/ 102238 h 106318"/>
                  <a:gd name="connsiteX9" fmla="*/ 15655 w 60603"/>
                  <a:gd name="connsiteY9" fmla="*/ 86100 h 106318"/>
                  <a:gd name="connsiteX10" fmla="*/ 29609 w 60603"/>
                  <a:gd name="connsiteY10" fmla="*/ 100132 h 106318"/>
                  <a:gd name="connsiteX11" fmla="*/ 50510 w 60603"/>
                  <a:gd name="connsiteY11" fmla="*/ 104730 h 106318"/>
                  <a:gd name="connsiteX12" fmla="*/ 54382 w 60603"/>
                  <a:gd name="connsiteY12" fmla="*/ 104492 h 106318"/>
                  <a:gd name="connsiteX13" fmla="*/ 59083 w 60603"/>
                  <a:gd name="connsiteY13" fmla="*/ 103810 h 106318"/>
                  <a:gd name="connsiteX14" fmla="*/ 59172 w 60603"/>
                  <a:gd name="connsiteY14" fmla="*/ 86308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603" h="106318">
                    <a:moveTo>
                      <a:pt x="59172" y="86308"/>
                    </a:moveTo>
                    <a:cubicBezTo>
                      <a:pt x="57260" y="87415"/>
                      <a:pt x="55181" y="88226"/>
                      <a:pt x="52934" y="88740"/>
                    </a:cubicBezTo>
                    <a:cubicBezTo>
                      <a:pt x="50687" y="89274"/>
                      <a:pt x="48214" y="89541"/>
                      <a:pt x="45514" y="89541"/>
                    </a:cubicBezTo>
                    <a:cubicBezTo>
                      <a:pt x="35896" y="89541"/>
                      <a:pt x="28515" y="86407"/>
                      <a:pt x="23371" y="80138"/>
                    </a:cubicBezTo>
                    <a:cubicBezTo>
                      <a:pt x="18227" y="73868"/>
                      <a:pt x="15655" y="64860"/>
                      <a:pt x="15655" y="53113"/>
                    </a:cubicBezTo>
                    <a:lnTo>
                      <a:pt x="15655" y="-1589"/>
                    </a:lnTo>
                    <a:lnTo>
                      <a:pt x="-1432" y="-1589"/>
                    </a:lnTo>
                    <a:lnTo>
                      <a:pt x="-1432" y="102238"/>
                    </a:lnTo>
                    <a:lnTo>
                      <a:pt x="15655" y="102238"/>
                    </a:lnTo>
                    <a:lnTo>
                      <a:pt x="15655" y="86100"/>
                    </a:lnTo>
                    <a:cubicBezTo>
                      <a:pt x="19242" y="92409"/>
                      <a:pt x="23893" y="97086"/>
                      <a:pt x="29609" y="100132"/>
                    </a:cubicBezTo>
                    <a:cubicBezTo>
                      <a:pt x="35344" y="103197"/>
                      <a:pt x="42311" y="104730"/>
                      <a:pt x="50510" y="104730"/>
                    </a:cubicBezTo>
                    <a:cubicBezTo>
                      <a:pt x="51672" y="104730"/>
                      <a:pt x="52963" y="104650"/>
                      <a:pt x="54382" y="104492"/>
                    </a:cubicBezTo>
                    <a:cubicBezTo>
                      <a:pt x="55801" y="104354"/>
                      <a:pt x="57368" y="104126"/>
                      <a:pt x="59083" y="103810"/>
                    </a:cubicBezTo>
                    <a:lnTo>
                      <a:pt x="59172" y="8630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0" name="Freihandform: Form 849">
                <a:extLst>
                  <a:ext uri="{FF2B5EF4-FFF2-40B4-BE49-F238E27FC236}">
                    <a16:creationId xmlns:a16="http://schemas.microsoft.com/office/drawing/2014/main" id="{EF90EA4C-6C95-D7C5-EC08-CAE0875B0DF9}"/>
                  </a:ext>
                </a:extLst>
              </p:cNvPr>
              <p:cNvSpPr/>
              <p:nvPr/>
            </p:nvSpPr>
            <p:spPr>
              <a:xfrm flipV="1">
                <a:off x="3868831" y="5581277"/>
                <a:ext cx="16998" cy="144259"/>
              </a:xfrm>
              <a:custGeom>
                <a:avLst/>
                <a:gdLst>
                  <a:gd name="connsiteX0" fmla="*/ -713 w 16998"/>
                  <a:gd name="connsiteY0" fmla="*/ 101597 h 144259"/>
                  <a:gd name="connsiteX1" fmla="*/ 16286 w 16998"/>
                  <a:gd name="connsiteY1" fmla="*/ 101597 h 144259"/>
                  <a:gd name="connsiteX2" fmla="*/ 16286 w 16998"/>
                  <a:gd name="connsiteY2" fmla="*/ -2229 h 144259"/>
                  <a:gd name="connsiteX3" fmla="*/ -713 w 16998"/>
                  <a:gd name="connsiteY3" fmla="*/ -2229 h 144259"/>
                  <a:gd name="connsiteX4" fmla="*/ -713 w 16998"/>
                  <a:gd name="connsiteY4" fmla="*/ 101597 h 144259"/>
                  <a:gd name="connsiteX5" fmla="*/ -713 w 16998"/>
                  <a:gd name="connsiteY5" fmla="*/ 142030 h 144259"/>
                  <a:gd name="connsiteX6" fmla="*/ 16286 w 16998"/>
                  <a:gd name="connsiteY6" fmla="*/ 142030 h 144259"/>
                  <a:gd name="connsiteX7" fmla="*/ 16286 w 16998"/>
                  <a:gd name="connsiteY7" fmla="*/ 120404 h 144259"/>
                  <a:gd name="connsiteX8" fmla="*/ -713 w 16998"/>
                  <a:gd name="connsiteY8" fmla="*/ 120404 h 144259"/>
                  <a:gd name="connsiteX9" fmla="*/ -713 w 16998"/>
                  <a:gd name="connsiteY9" fmla="*/ 14203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713" y="101597"/>
                    </a:moveTo>
                    <a:lnTo>
                      <a:pt x="16286" y="101597"/>
                    </a:lnTo>
                    <a:lnTo>
                      <a:pt x="16286" y="-2229"/>
                    </a:lnTo>
                    <a:lnTo>
                      <a:pt x="-713" y="-2229"/>
                    </a:lnTo>
                    <a:lnTo>
                      <a:pt x="-713" y="101597"/>
                    </a:lnTo>
                    <a:close/>
                    <a:moveTo>
                      <a:pt x="-713" y="142030"/>
                    </a:moveTo>
                    <a:lnTo>
                      <a:pt x="16286" y="142030"/>
                    </a:lnTo>
                    <a:lnTo>
                      <a:pt x="16286" y="120404"/>
                    </a:lnTo>
                    <a:lnTo>
                      <a:pt x="-713" y="120404"/>
                    </a:lnTo>
                    <a:lnTo>
                      <a:pt x="-713" y="14203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1" name="Freihandform: Form 850">
                <a:extLst>
                  <a:ext uri="{FF2B5EF4-FFF2-40B4-BE49-F238E27FC236}">
                    <a16:creationId xmlns:a16="http://schemas.microsoft.com/office/drawing/2014/main" id="{0C521896-1CB6-17DE-2499-9E10582CABEC}"/>
                  </a:ext>
                </a:extLst>
              </p:cNvPr>
              <p:cNvSpPr/>
              <p:nvPr/>
            </p:nvSpPr>
            <p:spPr>
              <a:xfrm flipV="1">
                <a:off x="3908657" y="5592223"/>
                <a:ext cx="64565" cy="133313"/>
              </a:xfrm>
              <a:custGeom>
                <a:avLst/>
                <a:gdLst>
                  <a:gd name="connsiteX0" fmla="*/ 28481 w 64565"/>
                  <a:gd name="connsiteY0" fmla="*/ 131268 h 133313"/>
                  <a:gd name="connsiteX1" fmla="*/ 28481 w 64565"/>
                  <a:gd name="connsiteY1" fmla="*/ 101782 h 133313"/>
                  <a:gd name="connsiteX2" fmla="*/ 63483 w 64565"/>
                  <a:gd name="connsiteY2" fmla="*/ 101782 h 133313"/>
                  <a:gd name="connsiteX3" fmla="*/ 63483 w 64565"/>
                  <a:gd name="connsiteY3" fmla="*/ 88522 h 133313"/>
                  <a:gd name="connsiteX4" fmla="*/ 28481 w 64565"/>
                  <a:gd name="connsiteY4" fmla="*/ 88522 h 133313"/>
                  <a:gd name="connsiteX5" fmla="*/ 28481 w 64565"/>
                  <a:gd name="connsiteY5" fmla="*/ 32159 h 133313"/>
                  <a:gd name="connsiteX6" fmla="*/ 31940 w 64565"/>
                  <a:gd name="connsiteY6" fmla="*/ 15843 h 133313"/>
                  <a:gd name="connsiteX7" fmla="*/ 46041 w 64565"/>
                  <a:gd name="connsiteY7" fmla="*/ 12224 h 133313"/>
                  <a:gd name="connsiteX8" fmla="*/ 63483 w 64565"/>
                  <a:gd name="connsiteY8" fmla="*/ 12224 h 133313"/>
                  <a:gd name="connsiteX9" fmla="*/ 63483 w 64565"/>
                  <a:gd name="connsiteY9" fmla="*/ -2045 h 133313"/>
                  <a:gd name="connsiteX10" fmla="*/ 46041 w 64565"/>
                  <a:gd name="connsiteY10" fmla="*/ -2045 h 133313"/>
                  <a:gd name="connsiteX11" fmla="*/ 18873 w 64565"/>
                  <a:gd name="connsiteY11" fmla="*/ 5312 h 133313"/>
                  <a:gd name="connsiteX12" fmla="*/ 11394 w 64565"/>
                  <a:gd name="connsiteY12" fmla="*/ 32159 h 133313"/>
                  <a:gd name="connsiteX13" fmla="*/ 11394 w 64565"/>
                  <a:gd name="connsiteY13" fmla="*/ 88522 h 133313"/>
                  <a:gd name="connsiteX14" fmla="*/ -1082 w 64565"/>
                  <a:gd name="connsiteY14" fmla="*/ 88522 h 133313"/>
                  <a:gd name="connsiteX15" fmla="*/ -1082 w 64565"/>
                  <a:gd name="connsiteY15" fmla="*/ 101782 h 133313"/>
                  <a:gd name="connsiteX16" fmla="*/ 11394 w 64565"/>
                  <a:gd name="connsiteY16" fmla="*/ 101782 h 133313"/>
                  <a:gd name="connsiteX17" fmla="*/ 11394 w 64565"/>
                  <a:gd name="connsiteY17" fmla="*/ 131268 h 133313"/>
                  <a:gd name="connsiteX18" fmla="*/ 28481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481" y="131268"/>
                    </a:moveTo>
                    <a:lnTo>
                      <a:pt x="28481" y="101782"/>
                    </a:lnTo>
                    <a:lnTo>
                      <a:pt x="63483" y="101782"/>
                    </a:lnTo>
                    <a:lnTo>
                      <a:pt x="63483" y="88522"/>
                    </a:lnTo>
                    <a:lnTo>
                      <a:pt x="28481" y="88522"/>
                    </a:lnTo>
                    <a:lnTo>
                      <a:pt x="28481" y="32159"/>
                    </a:lnTo>
                    <a:cubicBezTo>
                      <a:pt x="28481" y="23694"/>
                      <a:pt x="29634" y="18256"/>
                      <a:pt x="31940" y="15843"/>
                    </a:cubicBezTo>
                    <a:cubicBezTo>
                      <a:pt x="34246" y="13430"/>
                      <a:pt x="38946" y="12224"/>
                      <a:pt x="46041" y="12224"/>
                    </a:cubicBezTo>
                    <a:lnTo>
                      <a:pt x="63483" y="12224"/>
                    </a:lnTo>
                    <a:lnTo>
                      <a:pt x="63483" y="-2045"/>
                    </a:lnTo>
                    <a:lnTo>
                      <a:pt x="46041" y="-2045"/>
                    </a:lnTo>
                    <a:cubicBezTo>
                      <a:pt x="32915" y="-2045"/>
                      <a:pt x="23859" y="408"/>
                      <a:pt x="18873" y="5312"/>
                    </a:cubicBezTo>
                    <a:cubicBezTo>
                      <a:pt x="13887" y="10237"/>
                      <a:pt x="11394" y="19185"/>
                      <a:pt x="11394" y="32159"/>
                    </a:cubicBezTo>
                    <a:lnTo>
                      <a:pt x="11394" y="88522"/>
                    </a:lnTo>
                    <a:lnTo>
                      <a:pt x="-1082" y="88522"/>
                    </a:lnTo>
                    <a:lnTo>
                      <a:pt x="-1082" y="101782"/>
                    </a:lnTo>
                    <a:lnTo>
                      <a:pt x="11394" y="101782"/>
                    </a:lnTo>
                    <a:lnTo>
                      <a:pt x="11394" y="131268"/>
                    </a:lnTo>
                    <a:lnTo>
                      <a:pt x="28481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2" name="Freihandform: Form 851">
                <a:extLst>
                  <a:ext uri="{FF2B5EF4-FFF2-40B4-BE49-F238E27FC236}">
                    <a16:creationId xmlns:a16="http://schemas.microsoft.com/office/drawing/2014/main" id="{6DB06EA5-2525-58D6-9E18-188DDD5381AD}"/>
                  </a:ext>
                </a:extLst>
              </p:cNvPr>
              <p:cNvSpPr/>
              <p:nvPr/>
            </p:nvSpPr>
            <p:spPr>
              <a:xfrm flipV="1">
                <a:off x="3994932" y="5581277"/>
                <a:ext cx="86678" cy="144259"/>
              </a:xfrm>
              <a:custGeom>
                <a:avLst/>
                <a:gdLst>
                  <a:gd name="connsiteX0" fmla="*/ 84820 w 86678"/>
                  <a:gd name="connsiteY0" fmla="*/ 60452 h 144259"/>
                  <a:gd name="connsiteX1" fmla="*/ 84820 w 86678"/>
                  <a:gd name="connsiteY1" fmla="*/ -2229 h 144259"/>
                  <a:gd name="connsiteX2" fmla="*/ 67821 w 86678"/>
                  <a:gd name="connsiteY2" fmla="*/ -2229 h 144259"/>
                  <a:gd name="connsiteX3" fmla="*/ 67821 w 86678"/>
                  <a:gd name="connsiteY3" fmla="*/ 59888 h 144259"/>
                  <a:gd name="connsiteX4" fmla="*/ 62086 w 86678"/>
                  <a:gd name="connsiteY4" fmla="*/ 81929 h 144259"/>
                  <a:gd name="connsiteX5" fmla="*/ 44910 w 86678"/>
                  <a:gd name="connsiteY5" fmla="*/ 89256 h 144259"/>
                  <a:gd name="connsiteX6" fmla="*/ 23181 w 86678"/>
                  <a:gd name="connsiteY6" fmla="*/ 80446 h 144259"/>
                  <a:gd name="connsiteX7" fmla="*/ 15229 w 86678"/>
                  <a:gd name="connsiteY7" fmla="*/ 56447 h 144259"/>
                  <a:gd name="connsiteX8" fmla="*/ 15229 w 86678"/>
                  <a:gd name="connsiteY8" fmla="*/ -2229 h 144259"/>
                  <a:gd name="connsiteX9" fmla="*/ -1858 w 86678"/>
                  <a:gd name="connsiteY9" fmla="*/ -2229 h 144259"/>
                  <a:gd name="connsiteX10" fmla="*/ -1858 w 86678"/>
                  <a:gd name="connsiteY10" fmla="*/ 142030 h 144259"/>
                  <a:gd name="connsiteX11" fmla="*/ 15229 w 86678"/>
                  <a:gd name="connsiteY11" fmla="*/ 142030 h 144259"/>
                  <a:gd name="connsiteX12" fmla="*/ 15229 w 86678"/>
                  <a:gd name="connsiteY12" fmla="*/ 85459 h 144259"/>
                  <a:gd name="connsiteX13" fmla="*/ 29597 w 86678"/>
                  <a:gd name="connsiteY13" fmla="*/ 99461 h 144259"/>
                  <a:gd name="connsiteX14" fmla="*/ 48694 w 86678"/>
                  <a:gd name="connsiteY14" fmla="*/ 104089 h 144259"/>
                  <a:gd name="connsiteX15" fmla="*/ 75655 w 86678"/>
                  <a:gd name="connsiteY15" fmla="*/ 93024 h 144259"/>
                  <a:gd name="connsiteX16" fmla="*/ 84820 w 86678"/>
                  <a:gd name="connsiteY16" fmla="*/ 60452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44259">
                    <a:moveTo>
                      <a:pt x="84820" y="60452"/>
                    </a:moveTo>
                    <a:lnTo>
                      <a:pt x="84820" y="-2229"/>
                    </a:lnTo>
                    <a:lnTo>
                      <a:pt x="67821" y="-2229"/>
                    </a:lnTo>
                    <a:lnTo>
                      <a:pt x="67821" y="59888"/>
                    </a:lnTo>
                    <a:cubicBezTo>
                      <a:pt x="67821" y="69717"/>
                      <a:pt x="65909" y="77064"/>
                      <a:pt x="62086" y="81929"/>
                    </a:cubicBezTo>
                    <a:cubicBezTo>
                      <a:pt x="58263" y="86814"/>
                      <a:pt x="52537" y="89256"/>
                      <a:pt x="44910" y="89256"/>
                    </a:cubicBezTo>
                    <a:cubicBezTo>
                      <a:pt x="35726" y="89256"/>
                      <a:pt x="28483" y="86320"/>
                      <a:pt x="23181" y="80446"/>
                    </a:cubicBezTo>
                    <a:cubicBezTo>
                      <a:pt x="17880" y="74592"/>
                      <a:pt x="15229" y="66593"/>
                      <a:pt x="15229" y="56447"/>
                    </a:cubicBezTo>
                    <a:lnTo>
                      <a:pt x="15229" y="-2229"/>
                    </a:lnTo>
                    <a:lnTo>
                      <a:pt x="-1858" y="-2229"/>
                    </a:lnTo>
                    <a:lnTo>
                      <a:pt x="-1858" y="142030"/>
                    </a:lnTo>
                    <a:lnTo>
                      <a:pt x="15229" y="142030"/>
                    </a:lnTo>
                    <a:lnTo>
                      <a:pt x="15229" y="85459"/>
                    </a:lnTo>
                    <a:cubicBezTo>
                      <a:pt x="19309" y="91709"/>
                      <a:pt x="24098" y="96376"/>
                      <a:pt x="29597" y="99461"/>
                    </a:cubicBezTo>
                    <a:cubicBezTo>
                      <a:pt x="35115" y="102546"/>
                      <a:pt x="41481" y="104089"/>
                      <a:pt x="48694" y="104089"/>
                    </a:cubicBezTo>
                    <a:cubicBezTo>
                      <a:pt x="60578" y="104089"/>
                      <a:pt x="69565" y="100401"/>
                      <a:pt x="75655" y="93024"/>
                    </a:cubicBezTo>
                    <a:cubicBezTo>
                      <a:pt x="81765" y="85647"/>
                      <a:pt x="84820" y="74790"/>
                      <a:pt x="84820" y="604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3" name="Freihandform: Form 852">
                <a:extLst>
                  <a:ext uri="{FF2B5EF4-FFF2-40B4-BE49-F238E27FC236}">
                    <a16:creationId xmlns:a16="http://schemas.microsoft.com/office/drawing/2014/main" id="{523EABC8-EE77-06AF-0B82-F0E094BC0ABF}"/>
                  </a:ext>
                </a:extLst>
              </p:cNvPr>
              <p:cNvSpPr/>
              <p:nvPr/>
            </p:nvSpPr>
            <p:spPr>
              <a:xfrm flipV="1">
                <a:off x="4114847" y="5619218"/>
                <a:ext cx="151065" cy="106318"/>
              </a:xfrm>
              <a:custGeom>
                <a:avLst/>
                <a:gdLst>
                  <a:gd name="connsiteX0" fmla="*/ 78272 w 151065"/>
                  <a:gd name="connsiteY0" fmla="*/ 82303 h 106318"/>
                  <a:gd name="connsiteX1" fmla="*/ 93527 w 151065"/>
                  <a:gd name="connsiteY1" fmla="*/ 99271 h 106318"/>
                  <a:gd name="connsiteX2" fmla="*/ 114398 w 151065"/>
                  <a:gd name="connsiteY2" fmla="*/ 104730 h 106318"/>
                  <a:gd name="connsiteX3" fmla="*/ 139349 w 151065"/>
                  <a:gd name="connsiteY3" fmla="*/ 93368 h 106318"/>
                  <a:gd name="connsiteX4" fmla="*/ 148129 w 151065"/>
                  <a:gd name="connsiteY4" fmla="*/ 61093 h 106318"/>
                  <a:gd name="connsiteX5" fmla="*/ 148129 w 151065"/>
                  <a:gd name="connsiteY5" fmla="*/ -1589 h 106318"/>
                  <a:gd name="connsiteX6" fmla="*/ 131042 w 151065"/>
                  <a:gd name="connsiteY6" fmla="*/ -1589 h 106318"/>
                  <a:gd name="connsiteX7" fmla="*/ 131042 w 151065"/>
                  <a:gd name="connsiteY7" fmla="*/ 60529 h 106318"/>
                  <a:gd name="connsiteX8" fmla="*/ 125750 w 151065"/>
                  <a:gd name="connsiteY8" fmla="*/ 82659 h 106318"/>
                  <a:gd name="connsiteX9" fmla="*/ 109697 w 151065"/>
                  <a:gd name="connsiteY9" fmla="*/ 89897 h 106318"/>
                  <a:gd name="connsiteX10" fmla="*/ 88797 w 151065"/>
                  <a:gd name="connsiteY10" fmla="*/ 81087 h 106318"/>
                  <a:gd name="connsiteX11" fmla="*/ 81140 w 151065"/>
                  <a:gd name="connsiteY11" fmla="*/ 57088 h 106318"/>
                  <a:gd name="connsiteX12" fmla="*/ 81140 w 151065"/>
                  <a:gd name="connsiteY12" fmla="*/ -1589 h 106318"/>
                  <a:gd name="connsiteX13" fmla="*/ 64053 w 151065"/>
                  <a:gd name="connsiteY13" fmla="*/ -1589 h 106318"/>
                  <a:gd name="connsiteX14" fmla="*/ 64053 w 151065"/>
                  <a:gd name="connsiteY14" fmla="*/ 60529 h 106318"/>
                  <a:gd name="connsiteX15" fmla="*/ 58790 w 151065"/>
                  <a:gd name="connsiteY15" fmla="*/ 82718 h 106318"/>
                  <a:gd name="connsiteX16" fmla="*/ 42531 w 151065"/>
                  <a:gd name="connsiteY16" fmla="*/ 89897 h 106318"/>
                  <a:gd name="connsiteX17" fmla="*/ 21807 w 151065"/>
                  <a:gd name="connsiteY17" fmla="*/ 81057 h 106318"/>
                  <a:gd name="connsiteX18" fmla="*/ 14151 w 151065"/>
                  <a:gd name="connsiteY18" fmla="*/ 57088 h 106318"/>
                  <a:gd name="connsiteX19" fmla="*/ 14151 w 151065"/>
                  <a:gd name="connsiteY19" fmla="*/ -1589 h 106318"/>
                  <a:gd name="connsiteX20" fmla="*/ -2937 w 151065"/>
                  <a:gd name="connsiteY20" fmla="*/ -1589 h 106318"/>
                  <a:gd name="connsiteX21" fmla="*/ -2937 w 151065"/>
                  <a:gd name="connsiteY21" fmla="*/ 102238 h 106318"/>
                  <a:gd name="connsiteX22" fmla="*/ 14151 w 151065"/>
                  <a:gd name="connsiteY22" fmla="*/ 102238 h 106318"/>
                  <a:gd name="connsiteX23" fmla="*/ 14151 w 151065"/>
                  <a:gd name="connsiteY23" fmla="*/ 86100 h 106318"/>
                  <a:gd name="connsiteX24" fmla="*/ 28104 w 151065"/>
                  <a:gd name="connsiteY24" fmla="*/ 100191 h 106318"/>
                  <a:gd name="connsiteX25" fmla="*/ 47409 w 151065"/>
                  <a:gd name="connsiteY25" fmla="*/ 104730 h 106318"/>
                  <a:gd name="connsiteX26" fmla="*/ 66595 w 151065"/>
                  <a:gd name="connsiteY26" fmla="*/ 98975 h 106318"/>
                  <a:gd name="connsiteX27" fmla="*/ 78272 w 151065"/>
                  <a:gd name="connsiteY27" fmla="*/ 82303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1065" h="106318">
                    <a:moveTo>
                      <a:pt x="78272" y="82303"/>
                    </a:moveTo>
                    <a:cubicBezTo>
                      <a:pt x="82529" y="89976"/>
                      <a:pt x="87614" y="95632"/>
                      <a:pt x="93527" y="99271"/>
                    </a:cubicBezTo>
                    <a:cubicBezTo>
                      <a:pt x="99439" y="102910"/>
                      <a:pt x="106396" y="104730"/>
                      <a:pt x="114398" y="104730"/>
                    </a:cubicBezTo>
                    <a:cubicBezTo>
                      <a:pt x="125179" y="104730"/>
                      <a:pt x="133495" y="100942"/>
                      <a:pt x="139349" y="93368"/>
                    </a:cubicBezTo>
                    <a:cubicBezTo>
                      <a:pt x="145202" y="85813"/>
                      <a:pt x="148129" y="75055"/>
                      <a:pt x="148129" y="61093"/>
                    </a:cubicBezTo>
                    <a:lnTo>
                      <a:pt x="148129" y="-1589"/>
                    </a:lnTo>
                    <a:lnTo>
                      <a:pt x="131042" y="-1589"/>
                    </a:lnTo>
                    <a:lnTo>
                      <a:pt x="131042" y="60529"/>
                    </a:lnTo>
                    <a:cubicBezTo>
                      <a:pt x="131042" y="70477"/>
                      <a:pt x="129278" y="77853"/>
                      <a:pt x="125750" y="82659"/>
                    </a:cubicBezTo>
                    <a:cubicBezTo>
                      <a:pt x="122242" y="87485"/>
                      <a:pt x="116891" y="89897"/>
                      <a:pt x="109697" y="89897"/>
                    </a:cubicBezTo>
                    <a:cubicBezTo>
                      <a:pt x="100888" y="89897"/>
                      <a:pt x="93921" y="86960"/>
                      <a:pt x="88797" y="81087"/>
                    </a:cubicBezTo>
                    <a:cubicBezTo>
                      <a:pt x="83692" y="75233"/>
                      <a:pt x="81140" y="67233"/>
                      <a:pt x="81140" y="57088"/>
                    </a:cubicBezTo>
                    <a:lnTo>
                      <a:pt x="81140" y="-1589"/>
                    </a:lnTo>
                    <a:lnTo>
                      <a:pt x="64053" y="-1589"/>
                    </a:lnTo>
                    <a:lnTo>
                      <a:pt x="64053" y="60529"/>
                    </a:lnTo>
                    <a:cubicBezTo>
                      <a:pt x="64053" y="70536"/>
                      <a:pt x="62299" y="77933"/>
                      <a:pt x="58790" y="82718"/>
                    </a:cubicBezTo>
                    <a:cubicBezTo>
                      <a:pt x="55282" y="87504"/>
                      <a:pt x="49862" y="89897"/>
                      <a:pt x="42531" y="89897"/>
                    </a:cubicBezTo>
                    <a:cubicBezTo>
                      <a:pt x="33839" y="89897"/>
                      <a:pt x="26931" y="86951"/>
                      <a:pt x="21807" y="81057"/>
                    </a:cubicBezTo>
                    <a:cubicBezTo>
                      <a:pt x="16703" y="75164"/>
                      <a:pt x="14151" y="67174"/>
                      <a:pt x="14151" y="57088"/>
                    </a:cubicBezTo>
                    <a:lnTo>
                      <a:pt x="14151" y="-1589"/>
                    </a:lnTo>
                    <a:lnTo>
                      <a:pt x="-2937" y="-1589"/>
                    </a:lnTo>
                    <a:lnTo>
                      <a:pt x="-2937" y="102238"/>
                    </a:lnTo>
                    <a:lnTo>
                      <a:pt x="14151" y="102238"/>
                    </a:lnTo>
                    <a:lnTo>
                      <a:pt x="14151" y="86100"/>
                    </a:lnTo>
                    <a:cubicBezTo>
                      <a:pt x="18033" y="92468"/>
                      <a:pt x="22684" y="97165"/>
                      <a:pt x="28104" y="100191"/>
                    </a:cubicBezTo>
                    <a:cubicBezTo>
                      <a:pt x="33524" y="103217"/>
                      <a:pt x="39959" y="104730"/>
                      <a:pt x="47409" y="104730"/>
                    </a:cubicBezTo>
                    <a:cubicBezTo>
                      <a:pt x="54937" y="104730"/>
                      <a:pt x="61333" y="102811"/>
                      <a:pt x="66595" y="98975"/>
                    </a:cubicBezTo>
                    <a:cubicBezTo>
                      <a:pt x="71857" y="95158"/>
                      <a:pt x="75750" y="89601"/>
                      <a:pt x="78272" y="823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4" name="Freihandform: Form 853">
                <a:extLst>
                  <a:ext uri="{FF2B5EF4-FFF2-40B4-BE49-F238E27FC236}">
                    <a16:creationId xmlns:a16="http://schemas.microsoft.com/office/drawing/2014/main" id="{46FF38D4-E522-CED6-8A03-75E1B8ED16CF}"/>
                  </a:ext>
                </a:extLst>
              </p:cNvPr>
              <p:cNvSpPr/>
              <p:nvPr/>
            </p:nvSpPr>
            <p:spPr>
              <a:xfrm flipV="1">
                <a:off x="4292411" y="5619218"/>
                <a:ext cx="95901" cy="109017"/>
              </a:xfrm>
              <a:custGeom>
                <a:avLst/>
                <a:gdLst>
                  <a:gd name="connsiteX0" fmla="*/ 94136 w 95901"/>
                  <a:gd name="connsiteY0" fmla="*/ 57341 h 109017"/>
                  <a:gd name="connsiteX1" fmla="*/ 94136 w 95901"/>
                  <a:gd name="connsiteY1" fmla="*/ 49006 h 109017"/>
                  <a:gd name="connsiteX2" fmla="*/ 15972 w 95901"/>
                  <a:gd name="connsiteY2" fmla="*/ 49006 h 109017"/>
                  <a:gd name="connsiteX3" fmla="*/ 26556 w 95901"/>
                  <a:gd name="connsiteY3" fmla="*/ 22159 h 109017"/>
                  <a:gd name="connsiteX4" fmla="*/ 52926 w 95901"/>
                  <a:gd name="connsiteY4" fmla="*/ 12933 h 109017"/>
                  <a:gd name="connsiteX5" fmla="*/ 71905 w 95901"/>
                  <a:gd name="connsiteY5" fmla="*/ 15336 h 109017"/>
                  <a:gd name="connsiteX6" fmla="*/ 90175 w 95901"/>
                  <a:gd name="connsiteY6" fmla="*/ 22574 h 109017"/>
                  <a:gd name="connsiteX7" fmla="*/ 90175 w 95901"/>
                  <a:gd name="connsiteY7" fmla="*/ 6437 h 109017"/>
                  <a:gd name="connsiteX8" fmla="*/ 71402 w 95901"/>
                  <a:gd name="connsiteY8" fmla="*/ 504 h 109017"/>
                  <a:gd name="connsiteX9" fmla="*/ 51921 w 95901"/>
                  <a:gd name="connsiteY9" fmla="*/ -1543 h 109017"/>
                  <a:gd name="connsiteX10" fmla="*/ 12691 w 95901"/>
                  <a:gd name="connsiteY10" fmla="*/ 12904 h 109017"/>
                  <a:gd name="connsiteX11" fmla="*/ -1765 w 95901"/>
                  <a:gd name="connsiteY11" fmla="*/ 52061 h 109017"/>
                  <a:gd name="connsiteX12" fmla="*/ 11952 w 95901"/>
                  <a:gd name="connsiteY12" fmla="*/ 92494 h 109017"/>
                  <a:gd name="connsiteX13" fmla="*/ 48964 w 95901"/>
                  <a:gd name="connsiteY13" fmla="*/ 107475 h 109017"/>
                  <a:gd name="connsiteX14" fmla="*/ 81986 w 95901"/>
                  <a:gd name="connsiteY14" fmla="*/ 93977 h 109017"/>
                  <a:gd name="connsiteX15" fmla="*/ 94136 w 95901"/>
                  <a:gd name="connsiteY15" fmla="*/ 57341 h 109017"/>
                  <a:gd name="connsiteX16" fmla="*/ 77138 w 95901"/>
                  <a:gd name="connsiteY16" fmla="*/ 62355 h 109017"/>
                  <a:gd name="connsiteX17" fmla="*/ 69333 w 95901"/>
                  <a:gd name="connsiteY17" fmla="*/ 84662 h 109017"/>
                  <a:gd name="connsiteX18" fmla="*/ 49142 w 95901"/>
                  <a:gd name="connsiteY18" fmla="*/ 93028 h 109017"/>
                  <a:gd name="connsiteX19" fmla="*/ 26378 w 95901"/>
                  <a:gd name="connsiteY19" fmla="*/ 84959 h 109017"/>
                  <a:gd name="connsiteX20" fmla="*/ 16534 w 95901"/>
                  <a:gd name="connsiteY20" fmla="*/ 62236 h 109017"/>
                  <a:gd name="connsiteX21" fmla="*/ 77138 w 95901"/>
                  <a:gd name="connsiteY21" fmla="*/ 62355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4136" y="57341"/>
                    </a:moveTo>
                    <a:lnTo>
                      <a:pt x="94136" y="49006"/>
                    </a:lnTo>
                    <a:lnTo>
                      <a:pt x="15972" y="49006"/>
                    </a:lnTo>
                    <a:cubicBezTo>
                      <a:pt x="16721" y="37258"/>
                      <a:pt x="20249" y="28309"/>
                      <a:pt x="26556" y="22159"/>
                    </a:cubicBezTo>
                    <a:cubicBezTo>
                      <a:pt x="32862" y="16009"/>
                      <a:pt x="41653" y="12933"/>
                      <a:pt x="52926" y="12933"/>
                    </a:cubicBezTo>
                    <a:cubicBezTo>
                      <a:pt x="59449" y="12933"/>
                      <a:pt x="65776" y="13734"/>
                      <a:pt x="71905" y="15336"/>
                    </a:cubicBezTo>
                    <a:cubicBezTo>
                      <a:pt x="78034" y="16938"/>
                      <a:pt x="84124" y="19351"/>
                      <a:pt x="90175" y="22574"/>
                    </a:cubicBezTo>
                    <a:lnTo>
                      <a:pt x="90175" y="6437"/>
                    </a:lnTo>
                    <a:cubicBezTo>
                      <a:pt x="84065" y="3846"/>
                      <a:pt x="77808" y="1868"/>
                      <a:pt x="71402" y="504"/>
                    </a:cubicBezTo>
                    <a:cubicBezTo>
                      <a:pt x="64997" y="-861"/>
                      <a:pt x="58503" y="-1543"/>
                      <a:pt x="51921" y="-1543"/>
                    </a:cubicBezTo>
                    <a:cubicBezTo>
                      <a:pt x="35405" y="-1543"/>
                      <a:pt x="22328" y="3272"/>
                      <a:pt x="12691" y="12904"/>
                    </a:cubicBezTo>
                    <a:cubicBezTo>
                      <a:pt x="3053" y="22555"/>
                      <a:pt x="-1765" y="35607"/>
                      <a:pt x="-1765" y="52061"/>
                    </a:cubicBezTo>
                    <a:cubicBezTo>
                      <a:pt x="-1765" y="69049"/>
                      <a:pt x="2807" y="82527"/>
                      <a:pt x="11952" y="92494"/>
                    </a:cubicBezTo>
                    <a:cubicBezTo>
                      <a:pt x="21096" y="102481"/>
                      <a:pt x="33434" y="107475"/>
                      <a:pt x="48964" y="107475"/>
                    </a:cubicBezTo>
                    <a:cubicBezTo>
                      <a:pt x="62879" y="107475"/>
                      <a:pt x="73886" y="102975"/>
                      <a:pt x="81986" y="93977"/>
                    </a:cubicBezTo>
                    <a:cubicBezTo>
                      <a:pt x="90086" y="84999"/>
                      <a:pt x="94136" y="72787"/>
                      <a:pt x="94136" y="57341"/>
                    </a:cubicBezTo>
                    <a:close/>
                    <a:moveTo>
                      <a:pt x="77138" y="62355"/>
                    </a:moveTo>
                    <a:cubicBezTo>
                      <a:pt x="77019" y="71669"/>
                      <a:pt x="74418" y="79105"/>
                      <a:pt x="69333" y="84662"/>
                    </a:cubicBezTo>
                    <a:cubicBezTo>
                      <a:pt x="64248" y="90239"/>
                      <a:pt x="57518" y="93028"/>
                      <a:pt x="49142" y="93028"/>
                    </a:cubicBezTo>
                    <a:cubicBezTo>
                      <a:pt x="39662" y="93028"/>
                      <a:pt x="32074" y="90338"/>
                      <a:pt x="26378" y="84959"/>
                    </a:cubicBezTo>
                    <a:cubicBezTo>
                      <a:pt x="20682" y="79580"/>
                      <a:pt x="17401" y="72005"/>
                      <a:pt x="16534" y="62236"/>
                    </a:cubicBezTo>
                    <a:lnTo>
                      <a:pt x="77138" y="6235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5" name="Freihandform: Form 854">
                <a:extLst>
                  <a:ext uri="{FF2B5EF4-FFF2-40B4-BE49-F238E27FC236}">
                    <a16:creationId xmlns:a16="http://schemas.microsoft.com/office/drawing/2014/main" id="{91B0E3C8-A43C-1F72-C723-CC53B15B6D44}"/>
                  </a:ext>
                </a:extLst>
              </p:cNvPr>
              <p:cNvSpPr/>
              <p:nvPr/>
            </p:nvSpPr>
            <p:spPr>
              <a:xfrm flipV="1">
                <a:off x="4403463" y="5592223"/>
                <a:ext cx="64565" cy="133313"/>
              </a:xfrm>
              <a:custGeom>
                <a:avLst/>
                <a:gdLst>
                  <a:gd name="connsiteX0" fmla="*/ 28515 w 64565"/>
                  <a:gd name="connsiteY0" fmla="*/ 131268 h 133313"/>
                  <a:gd name="connsiteX1" fmla="*/ 28515 w 64565"/>
                  <a:gd name="connsiteY1" fmla="*/ 101782 h 133313"/>
                  <a:gd name="connsiteX2" fmla="*/ 63517 w 64565"/>
                  <a:gd name="connsiteY2" fmla="*/ 101782 h 133313"/>
                  <a:gd name="connsiteX3" fmla="*/ 63517 w 64565"/>
                  <a:gd name="connsiteY3" fmla="*/ 88522 h 133313"/>
                  <a:gd name="connsiteX4" fmla="*/ 28515 w 64565"/>
                  <a:gd name="connsiteY4" fmla="*/ 88522 h 133313"/>
                  <a:gd name="connsiteX5" fmla="*/ 28515 w 64565"/>
                  <a:gd name="connsiteY5" fmla="*/ 32159 h 133313"/>
                  <a:gd name="connsiteX6" fmla="*/ 31974 w 64565"/>
                  <a:gd name="connsiteY6" fmla="*/ 15843 h 133313"/>
                  <a:gd name="connsiteX7" fmla="*/ 46075 w 64565"/>
                  <a:gd name="connsiteY7" fmla="*/ 12224 h 133313"/>
                  <a:gd name="connsiteX8" fmla="*/ 63517 w 64565"/>
                  <a:gd name="connsiteY8" fmla="*/ 12224 h 133313"/>
                  <a:gd name="connsiteX9" fmla="*/ 63517 w 64565"/>
                  <a:gd name="connsiteY9" fmla="*/ -2045 h 133313"/>
                  <a:gd name="connsiteX10" fmla="*/ 46075 w 64565"/>
                  <a:gd name="connsiteY10" fmla="*/ -2045 h 133313"/>
                  <a:gd name="connsiteX11" fmla="*/ 18907 w 64565"/>
                  <a:gd name="connsiteY11" fmla="*/ 5312 h 133313"/>
                  <a:gd name="connsiteX12" fmla="*/ 11428 w 64565"/>
                  <a:gd name="connsiteY12" fmla="*/ 32159 h 133313"/>
                  <a:gd name="connsiteX13" fmla="*/ 11428 w 64565"/>
                  <a:gd name="connsiteY13" fmla="*/ 88522 h 133313"/>
                  <a:gd name="connsiteX14" fmla="*/ -1048 w 64565"/>
                  <a:gd name="connsiteY14" fmla="*/ 88522 h 133313"/>
                  <a:gd name="connsiteX15" fmla="*/ -1048 w 64565"/>
                  <a:gd name="connsiteY15" fmla="*/ 101782 h 133313"/>
                  <a:gd name="connsiteX16" fmla="*/ 11428 w 64565"/>
                  <a:gd name="connsiteY16" fmla="*/ 101782 h 133313"/>
                  <a:gd name="connsiteX17" fmla="*/ 11428 w 64565"/>
                  <a:gd name="connsiteY17" fmla="*/ 131268 h 133313"/>
                  <a:gd name="connsiteX18" fmla="*/ 28515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515" y="131268"/>
                    </a:moveTo>
                    <a:lnTo>
                      <a:pt x="28515" y="101782"/>
                    </a:lnTo>
                    <a:lnTo>
                      <a:pt x="63517" y="101782"/>
                    </a:lnTo>
                    <a:lnTo>
                      <a:pt x="63517" y="88522"/>
                    </a:lnTo>
                    <a:lnTo>
                      <a:pt x="28515" y="88522"/>
                    </a:lnTo>
                    <a:lnTo>
                      <a:pt x="28515" y="32159"/>
                    </a:lnTo>
                    <a:cubicBezTo>
                      <a:pt x="28515" y="23694"/>
                      <a:pt x="29668" y="18256"/>
                      <a:pt x="31974" y="15843"/>
                    </a:cubicBezTo>
                    <a:cubicBezTo>
                      <a:pt x="34280" y="13430"/>
                      <a:pt x="38980" y="12224"/>
                      <a:pt x="46075" y="12224"/>
                    </a:cubicBezTo>
                    <a:lnTo>
                      <a:pt x="63517" y="12224"/>
                    </a:lnTo>
                    <a:lnTo>
                      <a:pt x="63517" y="-2045"/>
                    </a:lnTo>
                    <a:lnTo>
                      <a:pt x="46075" y="-2045"/>
                    </a:lnTo>
                    <a:cubicBezTo>
                      <a:pt x="32949" y="-2045"/>
                      <a:pt x="23893" y="408"/>
                      <a:pt x="18907" y="5312"/>
                    </a:cubicBezTo>
                    <a:cubicBezTo>
                      <a:pt x="13921" y="10237"/>
                      <a:pt x="11428" y="19185"/>
                      <a:pt x="11428" y="32159"/>
                    </a:cubicBezTo>
                    <a:lnTo>
                      <a:pt x="11428" y="88522"/>
                    </a:lnTo>
                    <a:lnTo>
                      <a:pt x="-1048" y="88522"/>
                    </a:lnTo>
                    <a:lnTo>
                      <a:pt x="-1048" y="101782"/>
                    </a:lnTo>
                    <a:lnTo>
                      <a:pt x="11428" y="101782"/>
                    </a:lnTo>
                    <a:lnTo>
                      <a:pt x="11428" y="131268"/>
                    </a:lnTo>
                    <a:lnTo>
                      <a:pt x="28515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6" name="Freihandform: Form 855">
                <a:extLst>
                  <a:ext uri="{FF2B5EF4-FFF2-40B4-BE49-F238E27FC236}">
                    <a16:creationId xmlns:a16="http://schemas.microsoft.com/office/drawing/2014/main" id="{440650BD-9200-BFAC-7EC7-3861EDAFD520}"/>
                  </a:ext>
                </a:extLst>
              </p:cNvPr>
              <p:cNvSpPr/>
              <p:nvPr/>
            </p:nvSpPr>
            <p:spPr>
              <a:xfrm flipV="1">
                <a:off x="4490389" y="5581277"/>
                <a:ext cx="16998" cy="144259"/>
              </a:xfrm>
              <a:custGeom>
                <a:avLst/>
                <a:gdLst>
                  <a:gd name="connsiteX0" fmla="*/ -670 w 16998"/>
                  <a:gd name="connsiteY0" fmla="*/ 101597 h 144259"/>
                  <a:gd name="connsiteX1" fmla="*/ 16329 w 16998"/>
                  <a:gd name="connsiteY1" fmla="*/ 101597 h 144259"/>
                  <a:gd name="connsiteX2" fmla="*/ 16329 w 16998"/>
                  <a:gd name="connsiteY2" fmla="*/ -2229 h 144259"/>
                  <a:gd name="connsiteX3" fmla="*/ -670 w 16998"/>
                  <a:gd name="connsiteY3" fmla="*/ -2229 h 144259"/>
                  <a:gd name="connsiteX4" fmla="*/ -670 w 16998"/>
                  <a:gd name="connsiteY4" fmla="*/ 101597 h 144259"/>
                  <a:gd name="connsiteX5" fmla="*/ -670 w 16998"/>
                  <a:gd name="connsiteY5" fmla="*/ 142030 h 144259"/>
                  <a:gd name="connsiteX6" fmla="*/ 16329 w 16998"/>
                  <a:gd name="connsiteY6" fmla="*/ 142030 h 144259"/>
                  <a:gd name="connsiteX7" fmla="*/ 16329 w 16998"/>
                  <a:gd name="connsiteY7" fmla="*/ 120404 h 144259"/>
                  <a:gd name="connsiteX8" fmla="*/ -670 w 16998"/>
                  <a:gd name="connsiteY8" fmla="*/ 120404 h 144259"/>
                  <a:gd name="connsiteX9" fmla="*/ -670 w 16998"/>
                  <a:gd name="connsiteY9" fmla="*/ 14203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670" y="101597"/>
                    </a:moveTo>
                    <a:lnTo>
                      <a:pt x="16329" y="101597"/>
                    </a:lnTo>
                    <a:lnTo>
                      <a:pt x="16329" y="-2229"/>
                    </a:lnTo>
                    <a:lnTo>
                      <a:pt x="-670" y="-2229"/>
                    </a:lnTo>
                    <a:lnTo>
                      <a:pt x="-670" y="101597"/>
                    </a:lnTo>
                    <a:close/>
                    <a:moveTo>
                      <a:pt x="-670" y="142030"/>
                    </a:moveTo>
                    <a:lnTo>
                      <a:pt x="16329" y="142030"/>
                    </a:lnTo>
                    <a:lnTo>
                      <a:pt x="16329" y="120404"/>
                    </a:lnTo>
                    <a:lnTo>
                      <a:pt x="-670" y="120404"/>
                    </a:lnTo>
                    <a:lnTo>
                      <a:pt x="-670" y="14203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7" name="Freihandform: Form 856">
                <a:extLst>
                  <a:ext uri="{FF2B5EF4-FFF2-40B4-BE49-F238E27FC236}">
                    <a16:creationId xmlns:a16="http://schemas.microsoft.com/office/drawing/2014/main" id="{7FAB295F-63C1-2F2E-0A48-C370F34585BA}"/>
                  </a:ext>
                </a:extLst>
              </p:cNvPr>
              <p:cNvSpPr/>
              <p:nvPr/>
            </p:nvSpPr>
            <p:spPr>
              <a:xfrm flipV="1">
                <a:off x="4535564" y="5619218"/>
                <a:ext cx="81859" cy="109017"/>
              </a:xfrm>
              <a:custGeom>
                <a:avLst/>
                <a:gdLst>
                  <a:gd name="connsiteX0" fmla="*/ 80348 w 81859"/>
                  <a:gd name="connsiteY0" fmla="*/ 101008 h 109017"/>
                  <a:gd name="connsiteX1" fmla="*/ 80348 w 81859"/>
                  <a:gd name="connsiteY1" fmla="*/ 85048 h 109017"/>
                  <a:gd name="connsiteX2" fmla="*/ 65891 w 81859"/>
                  <a:gd name="connsiteY2" fmla="*/ 91040 h 109017"/>
                  <a:gd name="connsiteX3" fmla="*/ 51258 w 81859"/>
                  <a:gd name="connsiteY3" fmla="*/ 93028 h 109017"/>
                  <a:gd name="connsiteX4" fmla="*/ 25538 w 81859"/>
                  <a:gd name="connsiteY4" fmla="*/ 82497 h 109017"/>
                  <a:gd name="connsiteX5" fmla="*/ 16403 w 81859"/>
                  <a:gd name="connsiteY5" fmla="*/ 52981 h 109017"/>
                  <a:gd name="connsiteX6" fmla="*/ 25538 w 81859"/>
                  <a:gd name="connsiteY6" fmla="*/ 23435 h 109017"/>
                  <a:gd name="connsiteX7" fmla="*/ 51258 w 81859"/>
                  <a:gd name="connsiteY7" fmla="*/ 12933 h 109017"/>
                  <a:gd name="connsiteX8" fmla="*/ 65891 w 81859"/>
                  <a:gd name="connsiteY8" fmla="*/ 14921 h 109017"/>
                  <a:gd name="connsiteX9" fmla="*/ 80348 w 81859"/>
                  <a:gd name="connsiteY9" fmla="*/ 20913 h 109017"/>
                  <a:gd name="connsiteX10" fmla="*/ 80348 w 81859"/>
                  <a:gd name="connsiteY10" fmla="*/ 5131 h 109017"/>
                  <a:gd name="connsiteX11" fmla="*/ 65596 w 81859"/>
                  <a:gd name="connsiteY11" fmla="*/ 148 h 109017"/>
                  <a:gd name="connsiteX12" fmla="*/ 49395 w 81859"/>
                  <a:gd name="connsiteY12" fmla="*/ -1543 h 109017"/>
                  <a:gd name="connsiteX13" fmla="*/ 12235 w 81859"/>
                  <a:gd name="connsiteY13" fmla="*/ 13200 h 109017"/>
                  <a:gd name="connsiteX14" fmla="*/ -1512 w 81859"/>
                  <a:gd name="connsiteY14" fmla="*/ 52981 h 109017"/>
                  <a:gd name="connsiteX15" fmla="*/ 12383 w 81859"/>
                  <a:gd name="connsiteY15" fmla="*/ 92909 h 109017"/>
                  <a:gd name="connsiteX16" fmla="*/ 50519 w 81859"/>
                  <a:gd name="connsiteY16" fmla="*/ 107475 h 109017"/>
                  <a:gd name="connsiteX17" fmla="*/ 65832 w 81859"/>
                  <a:gd name="connsiteY17" fmla="*/ 105843 h 109017"/>
                  <a:gd name="connsiteX18" fmla="*/ 80348 w 81859"/>
                  <a:gd name="connsiteY18" fmla="*/ 101008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59" h="109017">
                    <a:moveTo>
                      <a:pt x="80348" y="101008"/>
                    </a:moveTo>
                    <a:lnTo>
                      <a:pt x="80348" y="85048"/>
                    </a:lnTo>
                    <a:cubicBezTo>
                      <a:pt x="75539" y="87718"/>
                      <a:pt x="70720" y="89715"/>
                      <a:pt x="65891" y="91040"/>
                    </a:cubicBezTo>
                    <a:cubicBezTo>
                      <a:pt x="61063" y="92366"/>
                      <a:pt x="56185" y="93028"/>
                      <a:pt x="51258" y="93028"/>
                    </a:cubicBezTo>
                    <a:cubicBezTo>
                      <a:pt x="40221" y="93028"/>
                      <a:pt x="31648" y="89518"/>
                      <a:pt x="25538" y="82497"/>
                    </a:cubicBezTo>
                    <a:cubicBezTo>
                      <a:pt x="19448" y="75496"/>
                      <a:pt x="16403" y="65657"/>
                      <a:pt x="16403" y="52981"/>
                    </a:cubicBezTo>
                    <a:cubicBezTo>
                      <a:pt x="16403" y="40304"/>
                      <a:pt x="19448" y="30455"/>
                      <a:pt x="25538" y="23435"/>
                    </a:cubicBezTo>
                    <a:cubicBezTo>
                      <a:pt x="31648" y="16434"/>
                      <a:pt x="40221" y="12933"/>
                      <a:pt x="51258" y="12933"/>
                    </a:cubicBezTo>
                    <a:cubicBezTo>
                      <a:pt x="56185" y="12933"/>
                      <a:pt x="61063" y="13596"/>
                      <a:pt x="65891" y="14921"/>
                    </a:cubicBezTo>
                    <a:cubicBezTo>
                      <a:pt x="70720" y="16246"/>
                      <a:pt x="75539" y="18243"/>
                      <a:pt x="80348" y="20913"/>
                    </a:cubicBezTo>
                    <a:lnTo>
                      <a:pt x="80348" y="5131"/>
                    </a:lnTo>
                    <a:cubicBezTo>
                      <a:pt x="75598" y="2917"/>
                      <a:pt x="70681" y="1255"/>
                      <a:pt x="65596" y="148"/>
                    </a:cubicBezTo>
                    <a:cubicBezTo>
                      <a:pt x="60531" y="-979"/>
                      <a:pt x="55131" y="-1543"/>
                      <a:pt x="49395" y="-1543"/>
                    </a:cubicBezTo>
                    <a:cubicBezTo>
                      <a:pt x="33806" y="-1543"/>
                      <a:pt x="21419" y="3371"/>
                      <a:pt x="12235" y="13200"/>
                    </a:cubicBezTo>
                    <a:cubicBezTo>
                      <a:pt x="3071" y="23029"/>
                      <a:pt x="-1512" y="36289"/>
                      <a:pt x="-1512" y="52981"/>
                    </a:cubicBezTo>
                    <a:cubicBezTo>
                      <a:pt x="-1512" y="69909"/>
                      <a:pt x="3120" y="83219"/>
                      <a:pt x="12383" y="92909"/>
                    </a:cubicBezTo>
                    <a:cubicBezTo>
                      <a:pt x="21666" y="102619"/>
                      <a:pt x="34378" y="107475"/>
                      <a:pt x="50519" y="107475"/>
                    </a:cubicBezTo>
                    <a:cubicBezTo>
                      <a:pt x="55742" y="107475"/>
                      <a:pt x="60846" y="106931"/>
                      <a:pt x="65832" y="105843"/>
                    </a:cubicBezTo>
                    <a:cubicBezTo>
                      <a:pt x="70819" y="104775"/>
                      <a:pt x="75657" y="103163"/>
                      <a:pt x="80348" y="1010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8" name="Freihandform: Form 857">
                <a:extLst>
                  <a:ext uri="{FF2B5EF4-FFF2-40B4-BE49-F238E27FC236}">
                    <a16:creationId xmlns:a16="http://schemas.microsoft.com/office/drawing/2014/main" id="{4E73A4BD-60EB-7385-4640-4E00C4467C5C}"/>
                  </a:ext>
                </a:extLst>
              </p:cNvPr>
              <p:cNvSpPr/>
              <p:nvPr/>
            </p:nvSpPr>
            <p:spPr>
              <a:xfrm flipV="1">
                <a:off x="4629153" y="5725536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9" name="Freihandform: Form 858">
                <a:extLst>
                  <a:ext uri="{FF2B5EF4-FFF2-40B4-BE49-F238E27FC236}">
                    <a16:creationId xmlns:a16="http://schemas.microsoft.com/office/drawing/2014/main" id="{345A1066-8E0C-3333-A68E-ED470AC58BE9}"/>
                  </a:ext>
                </a:extLst>
              </p:cNvPr>
              <p:cNvSpPr/>
              <p:nvPr/>
            </p:nvSpPr>
            <p:spPr>
              <a:xfrm flipV="1">
                <a:off x="4707860" y="5587121"/>
                <a:ext cx="18654" cy="138415"/>
              </a:xfrm>
              <a:custGeom>
                <a:avLst/>
                <a:gdLst>
                  <a:gd name="connsiteX0" fmla="*/ -708 w 18654"/>
                  <a:gd name="connsiteY0" fmla="*/ 136285 h 138415"/>
                  <a:gd name="connsiteX1" fmla="*/ 17946 w 18654"/>
                  <a:gd name="connsiteY1" fmla="*/ 136285 h 138415"/>
                  <a:gd name="connsiteX2" fmla="*/ 17946 w 18654"/>
                  <a:gd name="connsiteY2" fmla="*/ -2131 h 138415"/>
                  <a:gd name="connsiteX3" fmla="*/ -708 w 18654"/>
                  <a:gd name="connsiteY3" fmla="*/ -2131 h 138415"/>
                  <a:gd name="connsiteX4" fmla="*/ -708 w 18654"/>
                  <a:gd name="connsiteY4" fmla="*/ 13628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4" h="138415">
                    <a:moveTo>
                      <a:pt x="-708" y="136285"/>
                    </a:moveTo>
                    <a:lnTo>
                      <a:pt x="17946" y="136285"/>
                    </a:lnTo>
                    <a:lnTo>
                      <a:pt x="17946" y="-2131"/>
                    </a:lnTo>
                    <a:lnTo>
                      <a:pt x="-708" y="-2131"/>
                    </a:lnTo>
                    <a:lnTo>
                      <a:pt x="-708" y="13628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0" name="Freihandform: Form 859">
                <a:extLst>
                  <a:ext uri="{FF2B5EF4-FFF2-40B4-BE49-F238E27FC236}">
                    <a16:creationId xmlns:a16="http://schemas.microsoft.com/office/drawing/2014/main" id="{4660FA73-5C78-8B87-B727-DDF133A0FEFE}"/>
                  </a:ext>
                </a:extLst>
              </p:cNvPr>
              <p:cNvSpPr/>
              <p:nvPr/>
            </p:nvSpPr>
            <p:spPr>
              <a:xfrm flipV="1">
                <a:off x="4762270" y="5619218"/>
                <a:ext cx="86678" cy="106318"/>
              </a:xfrm>
              <a:custGeom>
                <a:avLst/>
                <a:gdLst>
                  <a:gd name="connsiteX0" fmla="*/ 84873 w 86678"/>
                  <a:gd name="connsiteY0" fmla="*/ 61093 h 106318"/>
                  <a:gd name="connsiteX1" fmla="*/ 84873 w 86678"/>
                  <a:gd name="connsiteY1" fmla="*/ -1589 h 106318"/>
                  <a:gd name="connsiteX2" fmla="*/ 67874 w 86678"/>
                  <a:gd name="connsiteY2" fmla="*/ -1589 h 106318"/>
                  <a:gd name="connsiteX3" fmla="*/ 67874 w 86678"/>
                  <a:gd name="connsiteY3" fmla="*/ 60529 h 106318"/>
                  <a:gd name="connsiteX4" fmla="*/ 62139 w 86678"/>
                  <a:gd name="connsiteY4" fmla="*/ 82570 h 106318"/>
                  <a:gd name="connsiteX5" fmla="*/ 44963 w 86678"/>
                  <a:gd name="connsiteY5" fmla="*/ 89897 h 106318"/>
                  <a:gd name="connsiteX6" fmla="*/ 23234 w 86678"/>
                  <a:gd name="connsiteY6" fmla="*/ 81087 h 106318"/>
                  <a:gd name="connsiteX7" fmla="*/ 15282 w 86678"/>
                  <a:gd name="connsiteY7" fmla="*/ 57088 h 106318"/>
                  <a:gd name="connsiteX8" fmla="*/ 15282 w 86678"/>
                  <a:gd name="connsiteY8" fmla="*/ -1589 h 106318"/>
                  <a:gd name="connsiteX9" fmla="*/ -1805 w 86678"/>
                  <a:gd name="connsiteY9" fmla="*/ -1589 h 106318"/>
                  <a:gd name="connsiteX10" fmla="*/ -1805 w 86678"/>
                  <a:gd name="connsiteY10" fmla="*/ 102238 h 106318"/>
                  <a:gd name="connsiteX11" fmla="*/ 15282 w 86678"/>
                  <a:gd name="connsiteY11" fmla="*/ 102238 h 106318"/>
                  <a:gd name="connsiteX12" fmla="*/ 15282 w 86678"/>
                  <a:gd name="connsiteY12" fmla="*/ 86100 h 106318"/>
                  <a:gd name="connsiteX13" fmla="*/ 29649 w 86678"/>
                  <a:gd name="connsiteY13" fmla="*/ 100102 h 106318"/>
                  <a:gd name="connsiteX14" fmla="*/ 48747 w 86678"/>
                  <a:gd name="connsiteY14" fmla="*/ 104730 h 106318"/>
                  <a:gd name="connsiteX15" fmla="*/ 75708 w 86678"/>
                  <a:gd name="connsiteY15" fmla="*/ 93665 h 106318"/>
                  <a:gd name="connsiteX16" fmla="*/ 84873 w 86678"/>
                  <a:gd name="connsiteY16" fmla="*/ 61093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06318">
                    <a:moveTo>
                      <a:pt x="84873" y="61093"/>
                    </a:moveTo>
                    <a:lnTo>
                      <a:pt x="84873" y="-1589"/>
                    </a:lnTo>
                    <a:lnTo>
                      <a:pt x="67874" y="-1589"/>
                    </a:lnTo>
                    <a:lnTo>
                      <a:pt x="67874" y="60529"/>
                    </a:lnTo>
                    <a:cubicBezTo>
                      <a:pt x="67874" y="70358"/>
                      <a:pt x="65962" y="77705"/>
                      <a:pt x="62139" y="82570"/>
                    </a:cubicBezTo>
                    <a:cubicBezTo>
                      <a:pt x="58315" y="87455"/>
                      <a:pt x="52590" y="89897"/>
                      <a:pt x="44963" y="89897"/>
                    </a:cubicBezTo>
                    <a:cubicBezTo>
                      <a:pt x="35779" y="89897"/>
                      <a:pt x="28536" y="86960"/>
                      <a:pt x="23234" y="81087"/>
                    </a:cubicBezTo>
                    <a:cubicBezTo>
                      <a:pt x="17933" y="75233"/>
                      <a:pt x="15282" y="67233"/>
                      <a:pt x="15282" y="57088"/>
                    </a:cubicBezTo>
                    <a:lnTo>
                      <a:pt x="15282" y="-1589"/>
                    </a:lnTo>
                    <a:lnTo>
                      <a:pt x="-1805" y="-1589"/>
                    </a:lnTo>
                    <a:lnTo>
                      <a:pt x="-1805" y="102238"/>
                    </a:lnTo>
                    <a:lnTo>
                      <a:pt x="15282" y="102238"/>
                    </a:lnTo>
                    <a:lnTo>
                      <a:pt x="15282" y="86100"/>
                    </a:lnTo>
                    <a:cubicBezTo>
                      <a:pt x="19361" y="92350"/>
                      <a:pt x="24151" y="97017"/>
                      <a:pt x="29649" y="100102"/>
                    </a:cubicBezTo>
                    <a:cubicBezTo>
                      <a:pt x="35168" y="103187"/>
                      <a:pt x="41534" y="104730"/>
                      <a:pt x="48747" y="104730"/>
                    </a:cubicBezTo>
                    <a:cubicBezTo>
                      <a:pt x="60631" y="104730"/>
                      <a:pt x="69618" y="101041"/>
                      <a:pt x="75708" y="93665"/>
                    </a:cubicBezTo>
                    <a:cubicBezTo>
                      <a:pt x="81818" y="86288"/>
                      <a:pt x="84873" y="75431"/>
                      <a:pt x="84873" y="610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1" name="Freihandform: Form 860">
                <a:extLst>
                  <a:ext uri="{FF2B5EF4-FFF2-40B4-BE49-F238E27FC236}">
                    <a16:creationId xmlns:a16="http://schemas.microsoft.com/office/drawing/2014/main" id="{F30339C2-C578-0EE1-6DC8-AB1E28FF6711}"/>
                  </a:ext>
                </a:extLst>
              </p:cNvPr>
              <p:cNvSpPr/>
              <p:nvPr/>
            </p:nvSpPr>
            <p:spPr>
              <a:xfrm flipV="1">
                <a:off x="4870093" y="5592223"/>
                <a:ext cx="64565" cy="133313"/>
              </a:xfrm>
              <a:custGeom>
                <a:avLst/>
                <a:gdLst>
                  <a:gd name="connsiteX0" fmla="*/ 28547 w 64565"/>
                  <a:gd name="connsiteY0" fmla="*/ 131268 h 133313"/>
                  <a:gd name="connsiteX1" fmla="*/ 28547 w 64565"/>
                  <a:gd name="connsiteY1" fmla="*/ 101782 h 133313"/>
                  <a:gd name="connsiteX2" fmla="*/ 63549 w 64565"/>
                  <a:gd name="connsiteY2" fmla="*/ 101782 h 133313"/>
                  <a:gd name="connsiteX3" fmla="*/ 63549 w 64565"/>
                  <a:gd name="connsiteY3" fmla="*/ 88522 h 133313"/>
                  <a:gd name="connsiteX4" fmla="*/ 28547 w 64565"/>
                  <a:gd name="connsiteY4" fmla="*/ 88522 h 133313"/>
                  <a:gd name="connsiteX5" fmla="*/ 28547 w 64565"/>
                  <a:gd name="connsiteY5" fmla="*/ 32159 h 133313"/>
                  <a:gd name="connsiteX6" fmla="*/ 32006 w 64565"/>
                  <a:gd name="connsiteY6" fmla="*/ 15843 h 133313"/>
                  <a:gd name="connsiteX7" fmla="*/ 46107 w 64565"/>
                  <a:gd name="connsiteY7" fmla="*/ 12224 h 133313"/>
                  <a:gd name="connsiteX8" fmla="*/ 63549 w 64565"/>
                  <a:gd name="connsiteY8" fmla="*/ 12224 h 133313"/>
                  <a:gd name="connsiteX9" fmla="*/ 63549 w 64565"/>
                  <a:gd name="connsiteY9" fmla="*/ -2045 h 133313"/>
                  <a:gd name="connsiteX10" fmla="*/ 46107 w 64565"/>
                  <a:gd name="connsiteY10" fmla="*/ -2045 h 133313"/>
                  <a:gd name="connsiteX11" fmla="*/ 18939 w 64565"/>
                  <a:gd name="connsiteY11" fmla="*/ 5312 h 133313"/>
                  <a:gd name="connsiteX12" fmla="*/ 11460 w 64565"/>
                  <a:gd name="connsiteY12" fmla="*/ 32159 h 133313"/>
                  <a:gd name="connsiteX13" fmla="*/ 11460 w 64565"/>
                  <a:gd name="connsiteY13" fmla="*/ 88522 h 133313"/>
                  <a:gd name="connsiteX14" fmla="*/ -1016 w 64565"/>
                  <a:gd name="connsiteY14" fmla="*/ 88522 h 133313"/>
                  <a:gd name="connsiteX15" fmla="*/ -1016 w 64565"/>
                  <a:gd name="connsiteY15" fmla="*/ 101782 h 133313"/>
                  <a:gd name="connsiteX16" fmla="*/ 11460 w 64565"/>
                  <a:gd name="connsiteY16" fmla="*/ 101782 h 133313"/>
                  <a:gd name="connsiteX17" fmla="*/ 11460 w 64565"/>
                  <a:gd name="connsiteY17" fmla="*/ 131268 h 133313"/>
                  <a:gd name="connsiteX18" fmla="*/ 28547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547" y="131268"/>
                    </a:moveTo>
                    <a:lnTo>
                      <a:pt x="28547" y="101782"/>
                    </a:lnTo>
                    <a:lnTo>
                      <a:pt x="63549" y="101782"/>
                    </a:lnTo>
                    <a:lnTo>
                      <a:pt x="63549" y="88522"/>
                    </a:lnTo>
                    <a:lnTo>
                      <a:pt x="28547" y="88522"/>
                    </a:lnTo>
                    <a:lnTo>
                      <a:pt x="28547" y="32159"/>
                    </a:lnTo>
                    <a:cubicBezTo>
                      <a:pt x="28547" y="23694"/>
                      <a:pt x="29700" y="18256"/>
                      <a:pt x="32006" y="15843"/>
                    </a:cubicBezTo>
                    <a:cubicBezTo>
                      <a:pt x="34312" y="13430"/>
                      <a:pt x="39012" y="12224"/>
                      <a:pt x="46107" y="12224"/>
                    </a:cubicBezTo>
                    <a:lnTo>
                      <a:pt x="63549" y="12224"/>
                    </a:lnTo>
                    <a:lnTo>
                      <a:pt x="63549" y="-2045"/>
                    </a:lnTo>
                    <a:lnTo>
                      <a:pt x="46107" y="-2045"/>
                    </a:lnTo>
                    <a:cubicBezTo>
                      <a:pt x="32981" y="-2045"/>
                      <a:pt x="23925" y="408"/>
                      <a:pt x="18939" y="5312"/>
                    </a:cubicBezTo>
                    <a:cubicBezTo>
                      <a:pt x="13953" y="10237"/>
                      <a:pt x="11460" y="19185"/>
                      <a:pt x="11460" y="32159"/>
                    </a:cubicBezTo>
                    <a:lnTo>
                      <a:pt x="11460" y="88522"/>
                    </a:lnTo>
                    <a:lnTo>
                      <a:pt x="-1016" y="88522"/>
                    </a:lnTo>
                    <a:lnTo>
                      <a:pt x="-1016" y="101782"/>
                    </a:lnTo>
                    <a:lnTo>
                      <a:pt x="11460" y="101782"/>
                    </a:lnTo>
                    <a:lnTo>
                      <a:pt x="11460" y="131268"/>
                    </a:lnTo>
                    <a:lnTo>
                      <a:pt x="28547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2" name="Freihandform: Form 861">
                <a:extLst>
                  <a:ext uri="{FF2B5EF4-FFF2-40B4-BE49-F238E27FC236}">
                    <a16:creationId xmlns:a16="http://schemas.microsoft.com/office/drawing/2014/main" id="{CE6013AA-013E-D9EF-8B97-56E59178AFA4}"/>
                  </a:ext>
                </a:extLst>
              </p:cNvPr>
              <p:cNvSpPr/>
              <p:nvPr/>
            </p:nvSpPr>
            <p:spPr>
              <a:xfrm flipV="1">
                <a:off x="4949628" y="5619218"/>
                <a:ext cx="95901" cy="109017"/>
              </a:xfrm>
              <a:custGeom>
                <a:avLst/>
                <a:gdLst>
                  <a:gd name="connsiteX0" fmla="*/ 94181 w 95901"/>
                  <a:gd name="connsiteY0" fmla="*/ 57341 h 109017"/>
                  <a:gd name="connsiteX1" fmla="*/ 94181 w 95901"/>
                  <a:gd name="connsiteY1" fmla="*/ 49006 h 109017"/>
                  <a:gd name="connsiteX2" fmla="*/ 16017 w 95901"/>
                  <a:gd name="connsiteY2" fmla="*/ 49006 h 109017"/>
                  <a:gd name="connsiteX3" fmla="*/ 26601 w 95901"/>
                  <a:gd name="connsiteY3" fmla="*/ 22159 h 109017"/>
                  <a:gd name="connsiteX4" fmla="*/ 52971 w 95901"/>
                  <a:gd name="connsiteY4" fmla="*/ 12933 h 109017"/>
                  <a:gd name="connsiteX5" fmla="*/ 71950 w 95901"/>
                  <a:gd name="connsiteY5" fmla="*/ 15336 h 109017"/>
                  <a:gd name="connsiteX6" fmla="*/ 90220 w 95901"/>
                  <a:gd name="connsiteY6" fmla="*/ 22574 h 109017"/>
                  <a:gd name="connsiteX7" fmla="*/ 90220 w 95901"/>
                  <a:gd name="connsiteY7" fmla="*/ 6437 h 109017"/>
                  <a:gd name="connsiteX8" fmla="*/ 71448 w 95901"/>
                  <a:gd name="connsiteY8" fmla="*/ 504 h 109017"/>
                  <a:gd name="connsiteX9" fmla="*/ 51966 w 95901"/>
                  <a:gd name="connsiteY9" fmla="*/ -1543 h 109017"/>
                  <a:gd name="connsiteX10" fmla="*/ 12736 w 95901"/>
                  <a:gd name="connsiteY10" fmla="*/ 12904 h 109017"/>
                  <a:gd name="connsiteX11" fmla="*/ -1720 w 95901"/>
                  <a:gd name="connsiteY11" fmla="*/ 52061 h 109017"/>
                  <a:gd name="connsiteX12" fmla="*/ 11997 w 95901"/>
                  <a:gd name="connsiteY12" fmla="*/ 92494 h 109017"/>
                  <a:gd name="connsiteX13" fmla="*/ 49009 w 95901"/>
                  <a:gd name="connsiteY13" fmla="*/ 107475 h 109017"/>
                  <a:gd name="connsiteX14" fmla="*/ 82031 w 95901"/>
                  <a:gd name="connsiteY14" fmla="*/ 93977 h 109017"/>
                  <a:gd name="connsiteX15" fmla="*/ 94181 w 95901"/>
                  <a:gd name="connsiteY15" fmla="*/ 57341 h 109017"/>
                  <a:gd name="connsiteX16" fmla="*/ 77183 w 95901"/>
                  <a:gd name="connsiteY16" fmla="*/ 62355 h 109017"/>
                  <a:gd name="connsiteX17" fmla="*/ 69378 w 95901"/>
                  <a:gd name="connsiteY17" fmla="*/ 84662 h 109017"/>
                  <a:gd name="connsiteX18" fmla="*/ 49187 w 95901"/>
                  <a:gd name="connsiteY18" fmla="*/ 93028 h 109017"/>
                  <a:gd name="connsiteX19" fmla="*/ 26424 w 95901"/>
                  <a:gd name="connsiteY19" fmla="*/ 84959 h 109017"/>
                  <a:gd name="connsiteX20" fmla="*/ 16579 w 95901"/>
                  <a:gd name="connsiteY20" fmla="*/ 62236 h 109017"/>
                  <a:gd name="connsiteX21" fmla="*/ 77183 w 95901"/>
                  <a:gd name="connsiteY21" fmla="*/ 62355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4181" y="57341"/>
                    </a:moveTo>
                    <a:lnTo>
                      <a:pt x="94181" y="49006"/>
                    </a:lnTo>
                    <a:lnTo>
                      <a:pt x="16017" y="49006"/>
                    </a:lnTo>
                    <a:cubicBezTo>
                      <a:pt x="16766" y="37258"/>
                      <a:pt x="20294" y="28309"/>
                      <a:pt x="26601" y="22159"/>
                    </a:cubicBezTo>
                    <a:cubicBezTo>
                      <a:pt x="32908" y="16009"/>
                      <a:pt x="41698" y="12933"/>
                      <a:pt x="52971" y="12933"/>
                    </a:cubicBezTo>
                    <a:cubicBezTo>
                      <a:pt x="59494" y="12933"/>
                      <a:pt x="65821" y="13734"/>
                      <a:pt x="71950" y="15336"/>
                    </a:cubicBezTo>
                    <a:cubicBezTo>
                      <a:pt x="78079" y="16938"/>
                      <a:pt x="84169" y="19351"/>
                      <a:pt x="90220" y="22574"/>
                    </a:cubicBezTo>
                    <a:lnTo>
                      <a:pt x="90220" y="6437"/>
                    </a:lnTo>
                    <a:cubicBezTo>
                      <a:pt x="84110" y="3846"/>
                      <a:pt x="77853" y="1868"/>
                      <a:pt x="71448" y="504"/>
                    </a:cubicBezTo>
                    <a:cubicBezTo>
                      <a:pt x="65042" y="-861"/>
                      <a:pt x="58548" y="-1543"/>
                      <a:pt x="51966" y="-1543"/>
                    </a:cubicBezTo>
                    <a:cubicBezTo>
                      <a:pt x="35450" y="-1543"/>
                      <a:pt x="22373" y="3272"/>
                      <a:pt x="12736" y="12904"/>
                    </a:cubicBezTo>
                    <a:cubicBezTo>
                      <a:pt x="3098" y="22555"/>
                      <a:pt x="-1720" y="35607"/>
                      <a:pt x="-1720" y="52061"/>
                    </a:cubicBezTo>
                    <a:cubicBezTo>
                      <a:pt x="-1720" y="69049"/>
                      <a:pt x="2852" y="82527"/>
                      <a:pt x="11997" y="92494"/>
                    </a:cubicBezTo>
                    <a:cubicBezTo>
                      <a:pt x="21142" y="102481"/>
                      <a:pt x="33479" y="107475"/>
                      <a:pt x="49009" y="107475"/>
                    </a:cubicBezTo>
                    <a:cubicBezTo>
                      <a:pt x="62924" y="107475"/>
                      <a:pt x="73931" y="102975"/>
                      <a:pt x="82031" y="93977"/>
                    </a:cubicBezTo>
                    <a:cubicBezTo>
                      <a:pt x="90131" y="84999"/>
                      <a:pt x="94181" y="72787"/>
                      <a:pt x="94181" y="57341"/>
                    </a:cubicBezTo>
                    <a:close/>
                    <a:moveTo>
                      <a:pt x="77183" y="62355"/>
                    </a:moveTo>
                    <a:cubicBezTo>
                      <a:pt x="77065" y="71669"/>
                      <a:pt x="74463" y="79105"/>
                      <a:pt x="69378" y="84662"/>
                    </a:cubicBezTo>
                    <a:cubicBezTo>
                      <a:pt x="64293" y="90239"/>
                      <a:pt x="57563" y="93028"/>
                      <a:pt x="49187" y="93028"/>
                    </a:cubicBezTo>
                    <a:cubicBezTo>
                      <a:pt x="39707" y="93028"/>
                      <a:pt x="32119" y="90338"/>
                      <a:pt x="26424" y="84959"/>
                    </a:cubicBezTo>
                    <a:cubicBezTo>
                      <a:pt x="20728" y="79580"/>
                      <a:pt x="17446" y="72005"/>
                      <a:pt x="16579" y="62236"/>
                    </a:cubicBezTo>
                    <a:lnTo>
                      <a:pt x="77183" y="6235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3" name="Freihandform: Form 862">
                <a:extLst>
                  <a:ext uri="{FF2B5EF4-FFF2-40B4-BE49-F238E27FC236}">
                    <a16:creationId xmlns:a16="http://schemas.microsoft.com/office/drawing/2014/main" id="{04FCEFAC-2B21-C354-4053-B1AFD43956C3}"/>
                  </a:ext>
                </a:extLst>
              </p:cNvPr>
              <p:cNvSpPr/>
              <p:nvPr/>
            </p:nvSpPr>
            <p:spPr>
              <a:xfrm flipV="1">
                <a:off x="5072771" y="5619218"/>
                <a:ext cx="86678" cy="106318"/>
              </a:xfrm>
              <a:custGeom>
                <a:avLst/>
                <a:gdLst>
                  <a:gd name="connsiteX0" fmla="*/ 84894 w 86678"/>
                  <a:gd name="connsiteY0" fmla="*/ 61093 h 106318"/>
                  <a:gd name="connsiteX1" fmla="*/ 84894 w 86678"/>
                  <a:gd name="connsiteY1" fmla="*/ -1589 h 106318"/>
                  <a:gd name="connsiteX2" fmla="*/ 67895 w 86678"/>
                  <a:gd name="connsiteY2" fmla="*/ -1589 h 106318"/>
                  <a:gd name="connsiteX3" fmla="*/ 67895 w 86678"/>
                  <a:gd name="connsiteY3" fmla="*/ 60529 h 106318"/>
                  <a:gd name="connsiteX4" fmla="*/ 62160 w 86678"/>
                  <a:gd name="connsiteY4" fmla="*/ 82570 h 106318"/>
                  <a:gd name="connsiteX5" fmla="*/ 44984 w 86678"/>
                  <a:gd name="connsiteY5" fmla="*/ 89897 h 106318"/>
                  <a:gd name="connsiteX6" fmla="*/ 23256 w 86678"/>
                  <a:gd name="connsiteY6" fmla="*/ 81087 h 106318"/>
                  <a:gd name="connsiteX7" fmla="*/ 15303 w 86678"/>
                  <a:gd name="connsiteY7" fmla="*/ 57088 h 106318"/>
                  <a:gd name="connsiteX8" fmla="*/ 15303 w 86678"/>
                  <a:gd name="connsiteY8" fmla="*/ -1589 h 106318"/>
                  <a:gd name="connsiteX9" fmla="*/ -1784 w 86678"/>
                  <a:gd name="connsiteY9" fmla="*/ -1589 h 106318"/>
                  <a:gd name="connsiteX10" fmla="*/ -1784 w 86678"/>
                  <a:gd name="connsiteY10" fmla="*/ 102238 h 106318"/>
                  <a:gd name="connsiteX11" fmla="*/ 15303 w 86678"/>
                  <a:gd name="connsiteY11" fmla="*/ 102238 h 106318"/>
                  <a:gd name="connsiteX12" fmla="*/ 15303 w 86678"/>
                  <a:gd name="connsiteY12" fmla="*/ 86100 h 106318"/>
                  <a:gd name="connsiteX13" fmla="*/ 29671 w 86678"/>
                  <a:gd name="connsiteY13" fmla="*/ 100102 h 106318"/>
                  <a:gd name="connsiteX14" fmla="*/ 48768 w 86678"/>
                  <a:gd name="connsiteY14" fmla="*/ 104730 h 106318"/>
                  <a:gd name="connsiteX15" fmla="*/ 75729 w 86678"/>
                  <a:gd name="connsiteY15" fmla="*/ 93665 h 106318"/>
                  <a:gd name="connsiteX16" fmla="*/ 84894 w 86678"/>
                  <a:gd name="connsiteY16" fmla="*/ 61093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06318">
                    <a:moveTo>
                      <a:pt x="84894" y="61093"/>
                    </a:moveTo>
                    <a:lnTo>
                      <a:pt x="84894" y="-1589"/>
                    </a:lnTo>
                    <a:lnTo>
                      <a:pt x="67895" y="-1589"/>
                    </a:lnTo>
                    <a:lnTo>
                      <a:pt x="67895" y="60529"/>
                    </a:lnTo>
                    <a:cubicBezTo>
                      <a:pt x="67895" y="70358"/>
                      <a:pt x="65984" y="77705"/>
                      <a:pt x="62160" y="82570"/>
                    </a:cubicBezTo>
                    <a:cubicBezTo>
                      <a:pt x="58337" y="87455"/>
                      <a:pt x="52611" y="89897"/>
                      <a:pt x="44984" y="89897"/>
                    </a:cubicBezTo>
                    <a:cubicBezTo>
                      <a:pt x="35800" y="89897"/>
                      <a:pt x="28557" y="86960"/>
                      <a:pt x="23256" y="81087"/>
                    </a:cubicBezTo>
                    <a:cubicBezTo>
                      <a:pt x="17954" y="75233"/>
                      <a:pt x="15303" y="67233"/>
                      <a:pt x="15303" y="57088"/>
                    </a:cubicBezTo>
                    <a:lnTo>
                      <a:pt x="15303" y="-1589"/>
                    </a:lnTo>
                    <a:lnTo>
                      <a:pt x="-1784" y="-1589"/>
                    </a:lnTo>
                    <a:lnTo>
                      <a:pt x="-1784" y="102238"/>
                    </a:lnTo>
                    <a:lnTo>
                      <a:pt x="15303" y="102238"/>
                    </a:lnTo>
                    <a:lnTo>
                      <a:pt x="15303" y="86100"/>
                    </a:lnTo>
                    <a:cubicBezTo>
                      <a:pt x="19383" y="92350"/>
                      <a:pt x="24172" y="97017"/>
                      <a:pt x="29671" y="100102"/>
                    </a:cubicBezTo>
                    <a:cubicBezTo>
                      <a:pt x="35189" y="103187"/>
                      <a:pt x="41555" y="104730"/>
                      <a:pt x="48768" y="104730"/>
                    </a:cubicBezTo>
                    <a:cubicBezTo>
                      <a:pt x="60652" y="104730"/>
                      <a:pt x="69640" y="101041"/>
                      <a:pt x="75729" y="93665"/>
                    </a:cubicBezTo>
                    <a:cubicBezTo>
                      <a:pt x="81839" y="86288"/>
                      <a:pt x="84894" y="75431"/>
                      <a:pt x="84894" y="610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4" name="Freihandform: Form 863">
                <a:extLst>
                  <a:ext uri="{FF2B5EF4-FFF2-40B4-BE49-F238E27FC236}">
                    <a16:creationId xmlns:a16="http://schemas.microsoft.com/office/drawing/2014/main" id="{57560094-2D21-8972-9A43-D0D4C7ED50B6}"/>
                  </a:ext>
                </a:extLst>
              </p:cNvPr>
              <p:cNvSpPr/>
              <p:nvPr/>
            </p:nvSpPr>
            <p:spPr>
              <a:xfrm flipV="1">
                <a:off x="5185768" y="5619218"/>
                <a:ext cx="79080" cy="109017"/>
              </a:xfrm>
              <a:custGeom>
                <a:avLst/>
                <a:gdLst>
                  <a:gd name="connsiteX0" fmla="*/ 72109 w 79080"/>
                  <a:gd name="connsiteY0" fmla="*/ 101927 h 109017"/>
                  <a:gd name="connsiteX1" fmla="*/ 72109 w 79080"/>
                  <a:gd name="connsiteY1" fmla="*/ 85790 h 109017"/>
                  <a:gd name="connsiteX2" fmla="*/ 57150 w 79080"/>
                  <a:gd name="connsiteY2" fmla="*/ 91337 h 109017"/>
                  <a:gd name="connsiteX3" fmla="*/ 41068 w 79080"/>
                  <a:gd name="connsiteY3" fmla="*/ 93206 h 109017"/>
                  <a:gd name="connsiteX4" fmla="*/ 22088 w 79080"/>
                  <a:gd name="connsiteY4" fmla="*/ 89320 h 109017"/>
                  <a:gd name="connsiteX5" fmla="*/ 15762 w 79080"/>
                  <a:gd name="connsiteY5" fmla="*/ 77632 h 109017"/>
                  <a:gd name="connsiteX6" fmla="*/ 20285 w 79080"/>
                  <a:gd name="connsiteY6" fmla="*/ 68317 h 109017"/>
                  <a:gd name="connsiteX7" fmla="*/ 38496 w 79080"/>
                  <a:gd name="connsiteY7" fmla="*/ 61880 h 109017"/>
                  <a:gd name="connsiteX8" fmla="*/ 44319 w 79080"/>
                  <a:gd name="connsiteY8" fmla="*/ 60575 h 109017"/>
                  <a:gd name="connsiteX9" fmla="*/ 70039 w 79080"/>
                  <a:gd name="connsiteY9" fmla="*/ 49599 h 109017"/>
                  <a:gd name="connsiteX10" fmla="*/ 77666 w 79080"/>
                  <a:gd name="connsiteY10" fmla="*/ 29812 h 109017"/>
                  <a:gd name="connsiteX11" fmla="*/ 66255 w 79080"/>
                  <a:gd name="connsiteY11" fmla="*/ 6882 h 109017"/>
                  <a:gd name="connsiteX12" fmla="*/ 34889 w 79080"/>
                  <a:gd name="connsiteY12" fmla="*/ -1543 h 109017"/>
                  <a:gd name="connsiteX13" fmla="*/ 17565 w 79080"/>
                  <a:gd name="connsiteY13" fmla="*/ 88 h 109017"/>
                  <a:gd name="connsiteX14" fmla="*/ -1414 w 79080"/>
                  <a:gd name="connsiteY14" fmla="*/ 4953 h 109017"/>
                  <a:gd name="connsiteX15" fmla="*/ -1414 w 79080"/>
                  <a:gd name="connsiteY15" fmla="*/ 22574 h 109017"/>
                  <a:gd name="connsiteX16" fmla="*/ 17151 w 79080"/>
                  <a:gd name="connsiteY16" fmla="*/ 15188 h 109017"/>
                  <a:gd name="connsiteX17" fmla="*/ 35273 w 79080"/>
                  <a:gd name="connsiteY17" fmla="*/ 12755 h 109017"/>
                  <a:gd name="connsiteX18" fmla="*/ 53720 w 79080"/>
                  <a:gd name="connsiteY18" fmla="*/ 16879 h 109017"/>
                  <a:gd name="connsiteX19" fmla="*/ 60195 w 79080"/>
                  <a:gd name="connsiteY19" fmla="*/ 28507 h 109017"/>
                  <a:gd name="connsiteX20" fmla="*/ 55524 w 79080"/>
                  <a:gd name="connsiteY20" fmla="*/ 39157 h 109017"/>
                  <a:gd name="connsiteX21" fmla="*/ 35066 w 79080"/>
                  <a:gd name="connsiteY21" fmla="*/ 46306 h 109017"/>
                  <a:gd name="connsiteX22" fmla="*/ 29154 w 79080"/>
                  <a:gd name="connsiteY22" fmla="*/ 47700 h 109017"/>
                  <a:gd name="connsiteX23" fmla="*/ 6331 w 79080"/>
                  <a:gd name="connsiteY23" fmla="*/ 57935 h 109017"/>
                  <a:gd name="connsiteX24" fmla="*/ -675 w 79080"/>
                  <a:gd name="connsiteY24" fmla="*/ 76890 h 109017"/>
                  <a:gd name="connsiteX25" fmla="*/ 9672 w 79080"/>
                  <a:gd name="connsiteY25" fmla="*/ 99495 h 109017"/>
                  <a:gd name="connsiteX26" fmla="*/ 39057 w 79080"/>
                  <a:gd name="connsiteY26" fmla="*/ 107475 h 109017"/>
                  <a:gd name="connsiteX27" fmla="*/ 56765 w 79080"/>
                  <a:gd name="connsiteY27" fmla="*/ 106080 h 109017"/>
                  <a:gd name="connsiteX28" fmla="*/ 72109 w 79080"/>
                  <a:gd name="connsiteY28" fmla="*/ 101927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9080" h="109017">
                    <a:moveTo>
                      <a:pt x="72109" y="101927"/>
                    </a:moveTo>
                    <a:lnTo>
                      <a:pt x="72109" y="85790"/>
                    </a:lnTo>
                    <a:cubicBezTo>
                      <a:pt x="67319" y="88262"/>
                      <a:pt x="62333" y="90111"/>
                      <a:pt x="57150" y="91337"/>
                    </a:cubicBezTo>
                    <a:cubicBezTo>
                      <a:pt x="51986" y="92583"/>
                      <a:pt x="46625" y="93206"/>
                      <a:pt x="41068" y="93206"/>
                    </a:cubicBezTo>
                    <a:cubicBezTo>
                      <a:pt x="32632" y="93206"/>
                      <a:pt x="26306" y="91910"/>
                      <a:pt x="22088" y="89320"/>
                    </a:cubicBezTo>
                    <a:cubicBezTo>
                      <a:pt x="17871" y="86729"/>
                      <a:pt x="15762" y="82833"/>
                      <a:pt x="15762" y="77632"/>
                    </a:cubicBezTo>
                    <a:cubicBezTo>
                      <a:pt x="15762" y="73677"/>
                      <a:pt x="17270" y="70572"/>
                      <a:pt x="20285" y="68317"/>
                    </a:cubicBezTo>
                    <a:cubicBezTo>
                      <a:pt x="23300" y="66063"/>
                      <a:pt x="29370" y="63917"/>
                      <a:pt x="38496" y="61880"/>
                    </a:cubicBezTo>
                    <a:lnTo>
                      <a:pt x="44319" y="60575"/>
                    </a:lnTo>
                    <a:cubicBezTo>
                      <a:pt x="56381" y="57984"/>
                      <a:pt x="64954" y="54325"/>
                      <a:pt x="70039" y="49599"/>
                    </a:cubicBezTo>
                    <a:cubicBezTo>
                      <a:pt x="75124" y="44872"/>
                      <a:pt x="77666" y="38277"/>
                      <a:pt x="77666" y="29812"/>
                    </a:cubicBezTo>
                    <a:cubicBezTo>
                      <a:pt x="77666" y="20162"/>
                      <a:pt x="73862" y="12518"/>
                      <a:pt x="66255" y="6882"/>
                    </a:cubicBezTo>
                    <a:cubicBezTo>
                      <a:pt x="58648" y="1265"/>
                      <a:pt x="48192" y="-1543"/>
                      <a:pt x="34889" y="-1543"/>
                    </a:cubicBezTo>
                    <a:cubicBezTo>
                      <a:pt x="29351" y="-1543"/>
                      <a:pt x="23576" y="-999"/>
                      <a:pt x="17565" y="88"/>
                    </a:cubicBezTo>
                    <a:cubicBezTo>
                      <a:pt x="11554" y="1176"/>
                      <a:pt x="5228" y="2798"/>
                      <a:pt x="-1414" y="4953"/>
                    </a:cubicBezTo>
                    <a:lnTo>
                      <a:pt x="-1414" y="22574"/>
                    </a:lnTo>
                    <a:cubicBezTo>
                      <a:pt x="4873" y="19291"/>
                      <a:pt x="11061" y="16829"/>
                      <a:pt x="17151" y="15188"/>
                    </a:cubicBezTo>
                    <a:cubicBezTo>
                      <a:pt x="23241" y="13566"/>
                      <a:pt x="29282" y="12755"/>
                      <a:pt x="35273" y="12755"/>
                    </a:cubicBezTo>
                    <a:cubicBezTo>
                      <a:pt x="43275" y="12755"/>
                      <a:pt x="49424" y="14130"/>
                      <a:pt x="53720" y="16879"/>
                    </a:cubicBezTo>
                    <a:cubicBezTo>
                      <a:pt x="58037" y="19628"/>
                      <a:pt x="60195" y="23504"/>
                      <a:pt x="60195" y="28507"/>
                    </a:cubicBezTo>
                    <a:cubicBezTo>
                      <a:pt x="60195" y="33135"/>
                      <a:pt x="58638" y="36685"/>
                      <a:pt x="55524" y="39157"/>
                    </a:cubicBezTo>
                    <a:cubicBezTo>
                      <a:pt x="52429" y="41629"/>
                      <a:pt x="45611" y="44012"/>
                      <a:pt x="35066" y="46306"/>
                    </a:cubicBezTo>
                    <a:lnTo>
                      <a:pt x="29154" y="47700"/>
                    </a:lnTo>
                    <a:cubicBezTo>
                      <a:pt x="18629" y="49915"/>
                      <a:pt x="11022" y="53327"/>
                      <a:pt x="6331" y="57935"/>
                    </a:cubicBezTo>
                    <a:cubicBezTo>
                      <a:pt x="1660" y="62542"/>
                      <a:pt x="-675" y="68861"/>
                      <a:pt x="-675" y="76890"/>
                    </a:cubicBezTo>
                    <a:cubicBezTo>
                      <a:pt x="-675" y="86660"/>
                      <a:pt x="2774" y="94195"/>
                      <a:pt x="9672" y="99495"/>
                    </a:cubicBezTo>
                    <a:cubicBezTo>
                      <a:pt x="16570" y="104815"/>
                      <a:pt x="26365" y="107475"/>
                      <a:pt x="39057" y="107475"/>
                    </a:cubicBezTo>
                    <a:cubicBezTo>
                      <a:pt x="45325" y="107475"/>
                      <a:pt x="51227" y="107010"/>
                      <a:pt x="56765" y="106080"/>
                    </a:cubicBezTo>
                    <a:cubicBezTo>
                      <a:pt x="62323" y="105171"/>
                      <a:pt x="67438" y="103786"/>
                      <a:pt x="72109" y="1019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5" name="Freihandform: Form 864">
                <a:extLst>
                  <a:ext uri="{FF2B5EF4-FFF2-40B4-BE49-F238E27FC236}">
                    <a16:creationId xmlns:a16="http://schemas.microsoft.com/office/drawing/2014/main" id="{B99C7C58-99B0-57C3-BE21-2914CC117D04}"/>
                  </a:ext>
                </a:extLst>
              </p:cNvPr>
              <p:cNvSpPr/>
              <p:nvPr/>
            </p:nvSpPr>
            <p:spPr>
              <a:xfrm flipV="1">
                <a:off x="5291910" y="5581277"/>
                <a:ext cx="16998" cy="144259"/>
              </a:xfrm>
              <a:custGeom>
                <a:avLst/>
                <a:gdLst>
                  <a:gd name="connsiteX0" fmla="*/ -615 w 16998"/>
                  <a:gd name="connsiteY0" fmla="*/ 101597 h 144259"/>
                  <a:gd name="connsiteX1" fmla="*/ 16384 w 16998"/>
                  <a:gd name="connsiteY1" fmla="*/ 101597 h 144259"/>
                  <a:gd name="connsiteX2" fmla="*/ 16384 w 16998"/>
                  <a:gd name="connsiteY2" fmla="*/ -2229 h 144259"/>
                  <a:gd name="connsiteX3" fmla="*/ -615 w 16998"/>
                  <a:gd name="connsiteY3" fmla="*/ -2229 h 144259"/>
                  <a:gd name="connsiteX4" fmla="*/ -615 w 16998"/>
                  <a:gd name="connsiteY4" fmla="*/ 101597 h 144259"/>
                  <a:gd name="connsiteX5" fmla="*/ -615 w 16998"/>
                  <a:gd name="connsiteY5" fmla="*/ 142030 h 144259"/>
                  <a:gd name="connsiteX6" fmla="*/ 16384 w 16998"/>
                  <a:gd name="connsiteY6" fmla="*/ 142030 h 144259"/>
                  <a:gd name="connsiteX7" fmla="*/ 16384 w 16998"/>
                  <a:gd name="connsiteY7" fmla="*/ 120404 h 144259"/>
                  <a:gd name="connsiteX8" fmla="*/ -615 w 16998"/>
                  <a:gd name="connsiteY8" fmla="*/ 120404 h 144259"/>
                  <a:gd name="connsiteX9" fmla="*/ -615 w 16998"/>
                  <a:gd name="connsiteY9" fmla="*/ 14203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615" y="101597"/>
                    </a:moveTo>
                    <a:lnTo>
                      <a:pt x="16384" y="101597"/>
                    </a:lnTo>
                    <a:lnTo>
                      <a:pt x="16384" y="-2229"/>
                    </a:lnTo>
                    <a:lnTo>
                      <a:pt x="-615" y="-2229"/>
                    </a:lnTo>
                    <a:lnTo>
                      <a:pt x="-615" y="101597"/>
                    </a:lnTo>
                    <a:close/>
                    <a:moveTo>
                      <a:pt x="-615" y="142030"/>
                    </a:moveTo>
                    <a:lnTo>
                      <a:pt x="16384" y="142030"/>
                    </a:lnTo>
                    <a:lnTo>
                      <a:pt x="16384" y="120404"/>
                    </a:lnTo>
                    <a:lnTo>
                      <a:pt x="-615" y="120404"/>
                    </a:lnTo>
                    <a:lnTo>
                      <a:pt x="-615" y="14203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6" name="Freihandform: Form 865">
                <a:extLst>
                  <a:ext uri="{FF2B5EF4-FFF2-40B4-BE49-F238E27FC236}">
                    <a16:creationId xmlns:a16="http://schemas.microsoft.com/office/drawing/2014/main" id="{3D5EED17-376D-FA03-E4FA-B3204205637F}"/>
                  </a:ext>
                </a:extLst>
              </p:cNvPr>
              <p:cNvSpPr/>
              <p:nvPr/>
            </p:nvSpPr>
            <p:spPr>
              <a:xfrm flipV="1">
                <a:off x="5331734" y="5592223"/>
                <a:ext cx="64565" cy="133313"/>
              </a:xfrm>
              <a:custGeom>
                <a:avLst/>
                <a:gdLst>
                  <a:gd name="connsiteX0" fmla="*/ 28579 w 64565"/>
                  <a:gd name="connsiteY0" fmla="*/ 131268 h 133313"/>
                  <a:gd name="connsiteX1" fmla="*/ 28579 w 64565"/>
                  <a:gd name="connsiteY1" fmla="*/ 101782 h 133313"/>
                  <a:gd name="connsiteX2" fmla="*/ 63581 w 64565"/>
                  <a:gd name="connsiteY2" fmla="*/ 101782 h 133313"/>
                  <a:gd name="connsiteX3" fmla="*/ 63581 w 64565"/>
                  <a:gd name="connsiteY3" fmla="*/ 88522 h 133313"/>
                  <a:gd name="connsiteX4" fmla="*/ 28579 w 64565"/>
                  <a:gd name="connsiteY4" fmla="*/ 88522 h 133313"/>
                  <a:gd name="connsiteX5" fmla="*/ 28579 w 64565"/>
                  <a:gd name="connsiteY5" fmla="*/ 32159 h 133313"/>
                  <a:gd name="connsiteX6" fmla="*/ 32038 w 64565"/>
                  <a:gd name="connsiteY6" fmla="*/ 15843 h 133313"/>
                  <a:gd name="connsiteX7" fmla="*/ 46139 w 64565"/>
                  <a:gd name="connsiteY7" fmla="*/ 12224 h 133313"/>
                  <a:gd name="connsiteX8" fmla="*/ 63581 w 64565"/>
                  <a:gd name="connsiteY8" fmla="*/ 12224 h 133313"/>
                  <a:gd name="connsiteX9" fmla="*/ 63581 w 64565"/>
                  <a:gd name="connsiteY9" fmla="*/ -2045 h 133313"/>
                  <a:gd name="connsiteX10" fmla="*/ 46139 w 64565"/>
                  <a:gd name="connsiteY10" fmla="*/ -2045 h 133313"/>
                  <a:gd name="connsiteX11" fmla="*/ 18971 w 64565"/>
                  <a:gd name="connsiteY11" fmla="*/ 5312 h 133313"/>
                  <a:gd name="connsiteX12" fmla="*/ 11491 w 64565"/>
                  <a:gd name="connsiteY12" fmla="*/ 32159 h 133313"/>
                  <a:gd name="connsiteX13" fmla="*/ 11491 w 64565"/>
                  <a:gd name="connsiteY13" fmla="*/ 88522 h 133313"/>
                  <a:gd name="connsiteX14" fmla="*/ -984 w 64565"/>
                  <a:gd name="connsiteY14" fmla="*/ 88522 h 133313"/>
                  <a:gd name="connsiteX15" fmla="*/ -984 w 64565"/>
                  <a:gd name="connsiteY15" fmla="*/ 101782 h 133313"/>
                  <a:gd name="connsiteX16" fmla="*/ 11491 w 64565"/>
                  <a:gd name="connsiteY16" fmla="*/ 101782 h 133313"/>
                  <a:gd name="connsiteX17" fmla="*/ 11491 w 64565"/>
                  <a:gd name="connsiteY17" fmla="*/ 131268 h 133313"/>
                  <a:gd name="connsiteX18" fmla="*/ 28579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579" y="131268"/>
                    </a:moveTo>
                    <a:lnTo>
                      <a:pt x="28579" y="101782"/>
                    </a:lnTo>
                    <a:lnTo>
                      <a:pt x="63581" y="101782"/>
                    </a:lnTo>
                    <a:lnTo>
                      <a:pt x="63581" y="88522"/>
                    </a:lnTo>
                    <a:lnTo>
                      <a:pt x="28579" y="88522"/>
                    </a:lnTo>
                    <a:lnTo>
                      <a:pt x="28579" y="32159"/>
                    </a:lnTo>
                    <a:cubicBezTo>
                      <a:pt x="28579" y="23694"/>
                      <a:pt x="29732" y="18256"/>
                      <a:pt x="32038" y="15843"/>
                    </a:cubicBezTo>
                    <a:cubicBezTo>
                      <a:pt x="34343" y="13430"/>
                      <a:pt x="39044" y="12224"/>
                      <a:pt x="46139" y="12224"/>
                    </a:cubicBezTo>
                    <a:lnTo>
                      <a:pt x="63581" y="12224"/>
                    </a:lnTo>
                    <a:lnTo>
                      <a:pt x="63581" y="-2045"/>
                    </a:lnTo>
                    <a:lnTo>
                      <a:pt x="46139" y="-2045"/>
                    </a:lnTo>
                    <a:cubicBezTo>
                      <a:pt x="33013" y="-2045"/>
                      <a:pt x="23957" y="408"/>
                      <a:pt x="18971" y="5312"/>
                    </a:cubicBezTo>
                    <a:cubicBezTo>
                      <a:pt x="13985" y="10237"/>
                      <a:pt x="11491" y="19185"/>
                      <a:pt x="11491" y="32159"/>
                    </a:cubicBezTo>
                    <a:lnTo>
                      <a:pt x="11491" y="88522"/>
                    </a:lnTo>
                    <a:lnTo>
                      <a:pt x="-984" y="88522"/>
                    </a:lnTo>
                    <a:lnTo>
                      <a:pt x="-984" y="101782"/>
                    </a:lnTo>
                    <a:lnTo>
                      <a:pt x="11491" y="101782"/>
                    </a:lnTo>
                    <a:lnTo>
                      <a:pt x="11491" y="131268"/>
                    </a:lnTo>
                    <a:lnTo>
                      <a:pt x="28579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7" name="Freihandform: Form 866">
                <a:extLst>
                  <a:ext uri="{FF2B5EF4-FFF2-40B4-BE49-F238E27FC236}">
                    <a16:creationId xmlns:a16="http://schemas.microsoft.com/office/drawing/2014/main" id="{6C5B48D8-2C37-11A2-2AAB-FB1427EFE32B}"/>
                  </a:ext>
                </a:extLst>
              </p:cNvPr>
              <p:cNvSpPr/>
              <p:nvPr/>
            </p:nvSpPr>
            <p:spPr>
              <a:xfrm flipV="1">
                <a:off x="5406480" y="5621710"/>
                <a:ext cx="100690" cy="143310"/>
              </a:xfrm>
              <a:custGeom>
                <a:avLst/>
                <a:gdLst>
                  <a:gd name="connsiteX0" fmla="*/ 53616 w 100690"/>
                  <a:gd name="connsiteY0" fmla="*/ 28963 h 143310"/>
                  <a:gd name="connsiteX1" fmla="*/ 39573 w 100690"/>
                  <a:gd name="connsiteY1" fmla="*/ 4786 h 143310"/>
                  <a:gd name="connsiteX2" fmla="*/ 21303 w 100690"/>
                  <a:gd name="connsiteY2" fmla="*/ -880 h 143310"/>
                  <a:gd name="connsiteX3" fmla="*/ 7705 w 100690"/>
                  <a:gd name="connsiteY3" fmla="*/ -880 h 143310"/>
                  <a:gd name="connsiteX4" fmla="*/ 7705 w 100690"/>
                  <a:gd name="connsiteY4" fmla="*/ 13389 h 143310"/>
                  <a:gd name="connsiteX5" fmla="*/ 17697 w 100690"/>
                  <a:gd name="connsiteY5" fmla="*/ 13389 h 143310"/>
                  <a:gd name="connsiteX6" fmla="*/ 28576 w 100690"/>
                  <a:gd name="connsiteY6" fmla="*/ 16741 h 143310"/>
                  <a:gd name="connsiteX7" fmla="*/ 37179 w 100690"/>
                  <a:gd name="connsiteY7" fmla="*/ 32493 h 143310"/>
                  <a:gd name="connsiteX8" fmla="*/ 40224 w 100690"/>
                  <a:gd name="connsiteY8" fmla="*/ 40265 h 143310"/>
                  <a:gd name="connsiteX9" fmla="*/ -1608 w 100690"/>
                  <a:gd name="connsiteY9" fmla="*/ 142430 h 143310"/>
                  <a:gd name="connsiteX10" fmla="*/ 16396 w 100690"/>
                  <a:gd name="connsiteY10" fmla="*/ 142430 h 143310"/>
                  <a:gd name="connsiteX11" fmla="*/ 48738 w 100690"/>
                  <a:gd name="connsiteY11" fmla="*/ 61238 h 143310"/>
                  <a:gd name="connsiteX12" fmla="*/ 81079 w 100690"/>
                  <a:gd name="connsiteY12" fmla="*/ 142430 h 143310"/>
                  <a:gd name="connsiteX13" fmla="*/ 99083 w 100690"/>
                  <a:gd name="connsiteY13" fmla="*/ 142430 h 143310"/>
                  <a:gd name="connsiteX14" fmla="*/ 53616 w 100690"/>
                  <a:gd name="connsiteY14" fmla="*/ 28963 h 14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690" h="143310">
                    <a:moveTo>
                      <a:pt x="53616" y="28963"/>
                    </a:moveTo>
                    <a:cubicBezTo>
                      <a:pt x="48826" y="16603"/>
                      <a:pt x="44146" y="8544"/>
                      <a:pt x="39573" y="4786"/>
                    </a:cubicBezTo>
                    <a:cubicBezTo>
                      <a:pt x="35021" y="1009"/>
                      <a:pt x="28931" y="-880"/>
                      <a:pt x="21303" y="-880"/>
                    </a:cubicBezTo>
                    <a:lnTo>
                      <a:pt x="7705" y="-880"/>
                    </a:lnTo>
                    <a:lnTo>
                      <a:pt x="7705" y="13389"/>
                    </a:lnTo>
                    <a:lnTo>
                      <a:pt x="17697" y="13389"/>
                    </a:lnTo>
                    <a:cubicBezTo>
                      <a:pt x="22368" y="13389"/>
                      <a:pt x="25994" y="14506"/>
                      <a:pt x="28576" y="16741"/>
                    </a:cubicBezTo>
                    <a:cubicBezTo>
                      <a:pt x="31177" y="18956"/>
                      <a:pt x="34045" y="24207"/>
                      <a:pt x="37179" y="32493"/>
                    </a:cubicBezTo>
                    <a:lnTo>
                      <a:pt x="40224" y="40265"/>
                    </a:lnTo>
                    <a:lnTo>
                      <a:pt x="-1608" y="142430"/>
                    </a:lnTo>
                    <a:lnTo>
                      <a:pt x="16396" y="142430"/>
                    </a:lnTo>
                    <a:lnTo>
                      <a:pt x="48738" y="61238"/>
                    </a:lnTo>
                    <a:lnTo>
                      <a:pt x="81079" y="142430"/>
                    </a:lnTo>
                    <a:lnTo>
                      <a:pt x="99083" y="142430"/>
                    </a:lnTo>
                    <a:lnTo>
                      <a:pt x="53616" y="28963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8" name="Freihandform: Form 867">
                <a:extLst>
                  <a:ext uri="{FF2B5EF4-FFF2-40B4-BE49-F238E27FC236}">
                    <a16:creationId xmlns:a16="http://schemas.microsoft.com/office/drawing/2014/main" id="{212C6D45-1D98-7F8C-B4F4-C1CC6FA25F5D}"/>
                  </a:ext>
                </a:extLst>
              </p:cNvPr>
              <p:cNvSpPr/>
              <p:nvPr/>
            </p:nvSpPr>
            <p:spPr>
              <a:xfrm flipV="1">
                <a:off x="5512803" y="5725536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9" name="Freihandform: Form 868">
                <a:extLst>
                  <a:ext uri="{FF2B5EF4-FFF2-40B4-BE49-F238E27FC236}">
                    <a16:creationId xmlns:a16="http://schemas.microsoft.com/office/drawing/2014/main" id="{03A1D09F-14A2-8A03-3E0F-6209CB665425}"/>
                  </a:ext>
                </a:extLst>
              </p:cNvPr>
              <p:cNvSpPr/>
              <p:nvPr/>
            </p:nvSpPr>
            <p:spPr>
              <a:xfrm flipV="1">
                <a:off x="5589206" y="5581277"/>
                <a:ext cx="39170" cy="169296"/>
              </a:xfrm>
              <a:custGeom>
                <a:avLst/>
                <a:gdLst>
                  <a:gd name="connsiteX0" fmla="*/ -916 w 39170"/>
                  <a:gd name="connsiteY0" fmla="*/ 167490 h 169296"/>
                  <a:gd name="connsiteX1" fmla="*/ 38255 w 39170"/>
                  <a:gd name="connsiteY1" fmla="*/ 167490 h 169296"/>
                  <a:gd name="connsiteX2" fmla="*/ 38255 w 39170"/>
                  <a:gd name="connsiteY2" fmla="*/ 154230 h 169296"/>
                  <a:gd name="connsiteX3" fmla="*/ 16083 w 39170"/>
                  <a:gd name="connsiteY3" fmla="*/ 154230 h 169296"/>
                  <a:gd name="connsiteX4" fmla="*/ 16083 w 39170"/>
                  <a:gd name="connsiteY4" fmla="*/ 11454 h 169296"/>
                  <a:gd name="connsiteX5" fmla="*/ 38255 w 39170"/>
                  <a:gd name="connsiteY5" fmla="*/ 11454 h 169296"/>
                  <a:gd name="connsiteX6" fmla="*/ 38255 w 39170"/>
                  <a:gd name="connsiteY6" fmla="*/ -1807 h 169296"/>
                  <a:gd name="connsiteX7" fmla="*/ -916 w 39170"/>
                  <a:gd name="connsiteY7" fmla="*/ -1807 h 169296"/>
                  <a:gd name="connsiteX8" fmla="*/ -916 w 39170"/>
                  <a:gd name="connsiteY8" fmla="*/ 167490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-916" y="167490"/>
                    </a:moveTo>
                    <a:lnTo>
                      <a:pt x="38255" y="167490"/>
                    </a:lnTo>
                    <a:lnTo>
                      <a:pt x="38255" y="154230"/>
                    </a:lnTo>
                    <a:lnTo>
                      <a:pt x="16083" y="154230"/>
                    </a:lnTo>
                    <a:lnTo>
                      <a:pt x="16083" y="11454"/>
                    </a:lnTo>
                    <a:lnTo>
                      <a:pt x="38255" y="11454"/>
                    </a:lnTo>
                    <a:lnTo>
                      <a:pt x="38255" y="-1807"/>
                    </a:lnTo>
                    <a:lnTo>
                      <a:pt x="-916" y="-1807"/>
                    </a:lnTo>
                    <a:lnTo>
                      <a:pt x="-916" y="16749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0" name="Freihandform: Form 869">
                <a:extLst>
                  <a:ext uri="{FF2B5EF4-FFF2-40B4-BE49-F238E27FC236}">
                    <a16:creationId xmlns:a16="http://schemas.microsoft.com/office/drawing/2014/main" id="{F56DA490-CCAD-E9D9-A182-6DAC4C653D02}"/>
                  </a:ext>
                </a:extLst>
              </p:cNvPr>
              <p:cNvSpPr/>
              <p:nvPr/>
            </p:nvSpPr>
            <p:spPr>
              <a:xfrm flipV="1">
                <a:off x="5657367" y="5584629"/>
                <a:ext cx="127681" cy="143606"/>
              </a:xfrm>
              <a:custGeom>
                <a:avLst/>
                <a:gdLst>
                  <a:gd name="connsiteX0" fmla="*/ 61730 w 127681"/>
                  <a:gd name="connsiteY0" fmla="*/ 126291 h 143606"/>
                  <a:gd name="connsiteX1" fmla="*/ 29418 w 127681"/>
                  <a:gd name="connsiteY1" fmla="*/ 111073 h 143606"/>
                  <a:gd name="connsiteX2" fmla="*/ 17475 w 127681"/>
                  <a:gd name="connsiteY2" fmla="*/ 69632 h 143606"/>
                  <a:gd name="connsiteX3" fmla="*/ 29418 w 127681"/>
                  <a:gd name="connsiteY3" fmla="*/ 28279 h 143606"/>
                  <a:gd name="connsiteX4" fmla="*/ 61730 w 127681"/>
                  <a:gd name="connsiteY4" fmla="*/ 13091 h 143606"/>
                  <a:gd name="connsiteX5" fmla="*/ 93924 w 127681"/>
                  <a:gd name="connsiteY5" fmla="*/ 28279 h 143606"/>
                  <a:gd name="connsiteX6" fmla="*/ 105808 w 127681"/>
                  <a:gd name="connsiteY6" fmla="*/ 69632 h 143606"/>
                  <a:gd name="connsiteX7" fmla="*/ 93924 w 127681"/>
                  <a:gd name="connsiteY7" fmla="*/ 111073 h 143606"/>
                  <a:gd name="connsiteX8" fmla="*/ 61730 w 127681"/>
                  <a:gd name="connsiteY8" fmla="*/ 126291 h 143606"/>
                  <a:gd name="connsiteX9" fmla="*/ 61730 w 127681"/>
                  <a:gd name="connsiteY9" fmla="*/ 141479 h 143606"/>
                  <a:gd name="connsiteX10" fmla="*/ 108085 w 127681"/>
                  <a:gd name="connsiteY10" fmla="*/ 121960 h 143606"/>
                  <a:gd name="connsiteX11" fmla="*/ 125468 w 127681"/>
                  <a:gd name="connsiteY11" fmla="*/ 69632 h 143606"/>
                  <a:gd name="connsiteX12" fmla="*/ 108085 w 127681"/>
                  <a:gd name="connsiteY12" fmla="*/ 17392 h 143606"/>
                  <a:gd name="connsiteX13" fmla="*/ 61730 w 127681"/>
                  <a:gd name="connsiteY13" fmla="*/ -2127 h 143606"/>
                  <a:gd name="connsiteX14" fmla="*/ 15198 w 127681"/>
                  <a:gd name="connsiteY14" fmla="*/ 17333 h 143606"/>
                  <a:gd name="connsiteX15" fmla="*/ -2214 w 127681"/>
                  <a:gd name="connsiteY15" fmla="*/ 69632 h 143606"/>
                  <a:gd name="connsiteX16" fmla="*/ 15198 w 127681"/>
                  <a:gd name="connsiteY16" fmla="*/ 121960 h 143606"/>
                  <a:gd name="connsiteX17" fmla="*/ 61730 w 127681"/>
                  <a:gd name="connsiteY17" fmla="*/ 141479 h 14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681" h="143606">
                    <a:moveTo>
                      <a:pt x="61730" y="126291"/>
                    </a:moveTo>
                    <a:cubicBezTo>
                      <a:pt x="48171" y="126291"/>
                      <a:pt x="37400" y="121218"/>
                      <a:pt x="29418" y="111073"/>
                    </a:cubicBezTo>
                    <a:cubicBezTo>
                      <a:pt x="21456" y="100948"/>
                      <a:pt x="17475" y="87134"/>
                      <a:pt x="17475" y="69632"/>
                    </a:cubicBezTo>
                    <a:cubicBezTo>
                      <a:pt x="17475" y="52209"/>
                      <a:pt x="21456" y="38424"/>
                      <a:pt x="29418" y="28279"/>
                    </a:cubicBezTo>
                    <a:cubicBezTo>
                      <a:pt x="37400" y="18154"/>
                      <a:pt x="48171" y="13091"/>
                      <a:pt x="61730" y="13091"/>
                    </a:cubicBezTo>
                    <a:cubicBezTo>
                      <a:pt x="75270" y="13091"/>
                      <a:pt x="86001" y="18154"/>
                      <a:pt x="93924" y="28279"/>
                    </a:cubicBezTo>
                    <a:cubicBezTo>
                      <a:pt x="101847" y="38424"/>
                      <a:pt x="105808" y="52209"/>
                      <a:pt x="105808" y="69632"/>
                    </a:cubicBezTo>
                    <a:cubicBezTo>
                      <a:pt x="105808" y="87134"/>
                      <a:pt x="101847" y="100948"/>
                      <a:pt x="93924" y="111073"/>
                    </a:cubicBezTo>
                    <a:cubicBezTo>
                      <a:pt x="86001" y="121218"/>
                      <a:pt x="75270" y="126291"/>
                      <a:pt x="61730" y="126291"/>
                    </a:cubicBezTo>
                    <a:close/>
                    <a:moveTo>
                      <a:pt x="61730" y="141479"/>
                    </a:moveTo>
                    <a:cubicBezTo>
                      <a:pt x="81064" y="141479"/>
                      <a:pt x="96516" y="134973"/>
                      <a:pt x="108085" y="121960"/>
                    </a:cubicBezTo>
                    <a:cubicBezTo>
                      <a:pt x="119673" y="108947"/>
                      <a:pt x="125468" y="91504"/>
                      <a:pt x="125468" y="69632"/>
                    </a:cubicBezTo>
                    <a:cubicBezTo>
                      <a:pt x="125468" y="47818"/>
                      <a:pt x="119673" y="30405"/>
                      <a:pt x="108085" y="17392"/>
                    </a:cubicBezTo>
                    <a:cubicBezTo>
                      <a:pt x="96516" y="4379"/>
                      <a:pt x="81064" y="-2127"/>
                      <a:pt x="61730" y="-2127"/>
                    </a:cubicBezTo>
                    <a:cubicBezTo>
                      <a:pt x="42337" y="-2127"/>
                      <a:pt x="26826" y="4359"/>
                      <a:pt x="15198" y="17333"/>
                    </a:cubicBezTo>
                    <a:cubicBezTo>
                      <a:pt x="3590" y="30326"/>
                      <a:pt x="-2214" y="47759"/>
                      <a:pt x="-2214" y="69632"/>
                    </a:cubicBezTo>
                    <a:cubicBezTo>
                      <a:pt x="-2214" y="91504"/>
                      <a:pt x="3590" y="108947"/>
                      <a:pt x="15198" y="121960"/>
                    </a:cubicBezTo>
                    <a:cubicBezTo>
                      <a:pt x="26826" y="134973"/>
                      <a:pt x="42337" y="141479"/>
                      <a:pt x="61730" y="1414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1" name="Freihandform: Form 870">
                <a:extLst>
                  <a:ext uri="{FF2B5EF4-FFF2-40B4-BE49-F238E27FC236}">
                    <a16:creationId xmlns:a16="http://schemas.microsoft.com/office/drawing/2014/main" id="{A406BC25-8D22-DC5D-4886-4527FE901F7C}"/>
                  </a:ext>
                </a:extLst>
              </p:cNvPr>
              <p:cNvSpPr/>
              <p:nvPr/>
            </p:nvSpPr>
            <p:spPr>
              <a:xfrm flipV="1">
                <a:off x="5812851" y="5619218"/>
                <a:ext cx="92590" cy="145801"/>
              </a:xfrm>
              <a:custGeom>
                <a:avLst/>
                <a:gdLst>
                  <a:gd name="connsiteX0" fmla="*/ 15254 w 92590"/>
                  <a:gd name="connsiteY0" fmla="*/ 54136 h 145801"/>
                  <a:gd name="connsiteX1" fmla="*/ 15254 w 92590"/>
                  <a:gd name="connsiteY1" fmla="*/ -922 h 145801"/>
                  <a:gd name="connsiteX2" fmla="*/ -1833 w 92590"/>
                  <a:gd name="connsiteY2" fmla="*/ -922 h 145801"/>
                  <a:gd name="connsiteX3" fmla="*/ -1833 w 92590"/>
                  <a:gd name="connsiteY3" fmla="*/ 142388 h 145801"/>
                  <a:gd name="connsiteX4" fmla="*/ 15254 w 92590"/>
                  <a:gd name="connsiteY4" fmla="*/ 142388 h 145801"/>
                  <a:gd name="connsiteX5" fmla="*/ 15254 w 92590"/>
                  <a:gd name="connsiteY5" fmla="*/ 126636 h 145801"/>
                  <a:gd name="connsiteX6" fmla="*/ 28794 w 92590"/>
                  <a:gd name="connsiteY6" fmla="*/ 140371 h 145801"/>
                  <a:gd name="connsiteX7" fmla="*/ 48335 w 92590"/>
                  <a:gd name="connsiteY7" fmla="*/ 144880 h 145801"/>
                  <a:gd name="connsiteX8" fmla="*/ 78962 w 92590"/>
                  <a:gd name="connsiteY8" fmla="*/ 129870 h 145801"/>
                  <a:gd name="connsiteX9" fmla="*/ 90758 w 92590"/>
                  <a:gd name="connsiteY9" fmla="*/ 90386 h 145801"/>
                  <a:gd name="connsiteX10" fmla="*/ 78962 w 92590"/>
                  <a:gd name="connsiteY10" fmla="*/ 50873 h 145801"/>
                  <a:gd name="connsiteX11" fmla="*/ 48335 w 92590"/>
                  <a:gd name="connsiteY11" fmla="*/ 35862 h 145801"/>
                  <a:gd name="connsiteX12" fmla="*/ 28794 w 92590"/>
                  <a:gd name="connsiteY12" fmla="*/ 40371 h 145801"/>
                  <a:gd name="connsiteX13" fmla="*/ 15254 w 92590"/>
                  <a:gd name="connsiteY13" fmla="*/ 54136 h 145801"/>
                  <a:gd name="connsiteX14" fmla="*/ 73109 w 92590"/>
                  <a:gd name="connsiteY14" fmla="*/ 90386 h 145801"/>
                  <a:gd name="connsiteX15" fmla="*/ 65393 w 92590"/>
                  <a:gd name="connsiteY15" fmla="*/ 119902 h 145801"/>
                  <a:gd name="connsiteX16" fmla="*/ 44196 w 92590"/>
                  <a:gd name="connsiteY16" fmla="*/ 130611 h 145801"/>
                  <a:gd name="connsiteX17" fmla="*/ 22970 w 92590"/>
                  <a:gd name="connsiteY17" fmla="*/ 119902 h 145801"/>
                  <a:gd name="connsiteX18" fmla="*/ 15254 w 92590"/>
                  <a:gd name="connsiteY18" fmla="*/ 90386 h 145801"/>
                  <a:gd name="connsiteX19" fmla="*/ 22970 w 92590"/>
                  <a:gd name="connsiteY19" fmla="*/ 60870 h 145801"/>
                  <a:gd name="connsiteX20" fmla="*/ 44196 w 92590"/>
                  <a:gd name="connsiteY20" fmla="*/ 50161 h 145801"/>
                  <a:gd name="connsiteX21" fmla="*/ 65393 w 92590"/>
                  <a:gd name="connsiteY21" fmla="*/ 60870 h 145801"/>
                  <a:gd name="connsiteX22" fmla="*/ 73109 w 92590"/>
                  <a:gd name="connsiteY22" fmla="*/ 90386 h 14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2590" h="145801">
                    <a:moveTo>
                      <a:pt x="15254" y="54136"/>
                    </a:moveTo>
                    <a:lnTo>
                      <a:pt x="15254" y="-922"/>
                    </a:lnTo>
                    <a:lnTo>
                      <a:pt x="-1833" y="-922"/>
                    </a:lnTo>
                    <a:lnTo>
                      <a:pt x="-1833" y="142388"/>
                    </a:lnTo>
                    <a:lnTo>
                      <a:pt x="15254" y="142388"/>
                    </a:lnTo>
                    <a:lnTo>
                      <a:pt x="15254" y="126636"/>
                    </a:lnTo>
                    <a:cubicBezTo>
                      <a:pt x="18841" y="132807"/>
                      <a:pt x="23354" y="137385"/>
                      <a:pt x="28794" y="140371"/>
                    </a:cubicBezTo>
                    <a:cubicBezTo>
                      <a:pt x="34253" y="143377"/>
                      <a:pt x="40767" y="144880"/>
                      <a:pt x="48335" y="144880"/>
                    </a:cubicBezTo>
                    <a:cubicBezTo>
                      <a:pt x="60909" y="144880"/>
                      <a:pt x="71118" y="139877"/>
                      <a:pt x="78962" y="129870"/>
                    </a:cubicBezTo>
                    <a:cubicBezTo>
                      <a:pt x="86826" y="119863"/>
                      <a:pt x="90758" y="106702"/>
                      <a:pt x="90758" y="90386"/>
                    </a:cubicBezTo>
                    <a:cubicBezTo>
                      <a:pt x="90758" y="74070"/>
                      <a:pt x="86826" y="60899"/>
                      <a:pt x="78962" y="50873"/>
                    </a:cubicBezTo>
                    <a:cubicBezTo>
                      <a:pt x="71118" y="40866"/>
                      <a:pt x="60909" y="35862"/>
                      <a:pt x="48335" y="35862"/>
                    </a:cubicBezTo>
                    <a:cubicBezTo>
                      <a:pt x="40767" y="35862"/>
                      <a:pt x="34253" y="37365"/>
                      <a:pt x="28794" y="40371"/>
                    </a:cubicBezTo>
                    <a:cubicBezTo>
                      <a:pt x="23354" y="43377"/>
                      <a:pt x="18841" y="47966"/>
                      <a:pt x="15254" y="54136"/>
                    </a:cubicBezTo>
                    <a:close/>
                    <a:moveTo>
                      <a:pt x="73109" y="90386"/>
                    </a:moveTo>
                    <a:cubicBezTo>
                      <a:pt x="73109" y="102924"/>
                      <a:pt x="70537" y="112763"/>
                      <a:pt x="65393" y="119902"/>
                    </a:cubicBezTo>
                    <a:cubicBezTo>
                      <a:pt x="60249" y="127042"/>
                      <a:pt x="53183" y="130611"/>
                      <a:pt x="44196" y="130611"/>
                    </a:cubicBezTo>
                    <a:cubicBezTo>
                      <a:pt x="35189" y="130611"/>
                      <a:pt x="28114" y="127042"/>
                      <a:pt x="22970" y="119902"/>
                    </a:cubicBezTo>
                    <a:cubicBezTo>
                      <a:pt x="17826" y="112763"/>
                      <a:pt x="15254" y="102924"/>
                      <a:pt x="15254" y="90386"/>
                    </a:cubicBezTo>
                    <a:cubicBezTo>
                      <a:pt x="15254" y="77848"/>
                      <a:pt x="17826" y="68009"/>
                      <a:pt x="22970" y="60870"/>
                    </a:cubicBezTo>
                    <a:cubicBezTo>
                      <a:pt x="28114" y="53730"/>
                      <a:pt x="35189" y="50161"/>
                      <a:pt x="44196" y="50161"/>
                    </a:cubicBezTo>
                    <a:cubicBezTo>
                      <a:pt x="53183" y="50161"/>
                      <a:pt x="60249" y="53730"/>
                      <a:pt x="65393" y="60870"/>
                    </a:cubicBezTo>
                    <a:cubicBezTo>
                      <a:pt x="70537" y="68009"/>
                      <a:pt x="73109" y="77848"/>
                      <a:pt x="73109" y="903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2" name="Freihandform: Form 871">
                <a:extLst>
                  <a:ext uri="{FF2B5EF4-FFF2-40B4-BE49-F238E27FC236}">
                    <a16:creationId xmlns:a16="http://schemas.microsoft.com/office/drawing/2014/main" id="{A3E0FA3B-6B9D-8024-8F55-22F1C297B8A2}"/>
                  </a:ext>
                </a:extLst>
              </p:cNvPr>
              <p:cNvSpPr/>
              <p:nvPr/>
            </p:nvSpPr>
            <p:spPr>
              <a:xfrm flipV="1">
                <a:off x="5915780" y="5587121"/>
                <a:ext cx="63737" cy="156036"/>
              </a:xfrm>
              <a:custGeom>
                <a:avLst/>
                <a:gdLst>
                  <a:gd name="connsiteX0" fmla="*/ 47282 w 63737"/>
                  <a:gd name="connsiteY0" fmla="*/ 154203 h 156036"/>
                  <a:gd name="connsiteX1" fmla="*/ 62979 w 63737"/>
                  <a:gd name="connsiteY1" fmla="*/ 154203 h 156036"/>
                  <a:gd name="connsiteX2" fmla="*/ 14940 w 63737"/>
                  <a:gd name="connsiteY2" fmla="*/ -1833 h 156036"/>
                  <a:gd name="connsiteX3" fmla="*/ -758 w 63737"/>
                  <a:gd name="connsiteY3" fmla="*/ -1833 h 156036"/>
                  <a:gd name="connsiteX4" fmla="*/ 47282 w 63737"/>
                  <a:gd name="connsiteY4" fmla="*/ 154203 h 15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37" h="156036">
                    <a:moveTo>
                      <a:pt x="47282" y="154203"/>
                    </a:moveTo>
                    <a:lnTo>
                      <a:pt x="62979" y="154203"/>
                    </a:lnTo>
                    <a:lnTo>
                      <a:pt x="14940" y="-1833"/>
                    </a:lnTo>
                    <a:lnTo>
                      <a:pt x="-758" y="-1833"/>
                    </a:lnTo>
                    <a:lnTo>
                      <a:pt x="47282" y="154203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3" name="Freihandform: Form 872">
                <a:extLst>
                  <a:ext uri="{FF2B5EF4-FFF2-40B4-BE49-F238E27FC236}">
                    <a16:creationId xmlns:a16="http://schemas.microsoft.com/office/drawing/2014/main" id="{9A99DCEF-45E2-30AB-C81B-70B91FF4BEE6}"/>
                  </a:ext>
                </a:extLst>
              </p:cNvPr>
              <p:cNvSpPr/>
              <p:nvPr/>
            </p:nvSpPr>
            <p:spPr>
              <a:xfrm flipV="1">
                <a:off x="5998088" y="5587121"/>
                <a:ext cx="97852" cy="138415"/>
              </a:xfrm>
              <a:custGeom>
                <a:avLst/>
                <a:gdLst>
                  <a:gd name="connsiteX0" fmla="*/ 16698 w 97852"/>
                  <a:gd name="connsiteY0" fmla="*/ 63962 h 138415"/>
                  <a:gd name="connsiteX1" fmla="*/ 16698 w 97852"/>
                  <a:gd name="connsiteY1" fmla="*/ 13265 h 138415"/>
                  <a:gd name="connsiteX2" fmla="*/ 46645 w 97852"/>
                  <a:gd name="connsiteY2" fmla="*/ 13265 h 138415"/>
                  <a:gd name="connsiteX3" fmla="*/ 68935 w 97852"/>
                  <a:gd name="connsiteY3" fmla="*/ 19524 h 138415"/>
                  <a:gd name="connsiteX4" fmla="*/ 76208 w 97852"/>
                  <a:gd name="connsiteY4" fmla="*/ 38658 h 138415"/>
                  <a:gd name="connsiteX5" fmla="*/ 68935 w 97852"/>
                  <a:gd name="connsiteY5" fmla="*/ 57792 h 138415"/>
                  <a:gd name="connsiteX6" fmla="*/ 46645 w 97852"/>
                  <a:gd name="connsiteY6" fmla="*/ 63962 h 138415"/>
                  <a:gd name="connsiteX7" fmla="*/ 16698 w 97852"/>
                  <a:gd name="connsiteY7" fmla="*/ 63962 h 138415"/>
                  <a:gd name="connsiteX8" fmla="*/ 16698 w 97852"/>
                  <a:gd name="connsiteY8" fmla="*/ 120889 h 138415"/>
                  <a:gd name="connsiteX9" fmla="*/ 16698 w 97852"/>
                  <a:gd name="connsiteY9" fmla="*/ 79180 h 138415"/>
                  <a:gd name="connsiteX10" fmla="*/ 44339 w 97852"/>
                  <a:gd name="connsiteY10" fmla="*/ 79180 h 138415"/>
                  <a:gd name="connsiteX11" fmla="*/ 64678 w 97852"/>
                  <a:gd name="connsiteY11" fmla="*/ 84312 h 138415"/>
                  <a:gd name="connsiteX12" fmla="*/ 71389 w 97852"/>
                  <a:gd name="connsiteY12" fmla="*/ 100034 h 138415"/>
                  <a:gd name="connsiteX13" fmla="*/ 64678 w 97852"/>
                  <a:gd name="connsiteY13" fmla="*/ 115697 h 138415"/>
                  <a:gd name="connsiteX14" fmla="*/ 44339 w 97852"/>
                  <a:gd name="connsiteY14" fmla="*/ 120889 h 138415"/>
                  <a:gd name="connsiteX15" fmla="*/ 16698 w 97852"/>
                  <a:gd name="connsiteY15" fmla="*/ 120889 h 138415"/>
                  <a:gd name="connsiteX16" fmla="*/ -1956 w 97852"/>
                  <a:gd name="connsiteY16" fmla="*/ 136285 h 138415"/>
                  <a:gd name="connsiteX17" fmla="*/ 45729 w 97852"/>
                  <a:gd name="connsiteY17" fmla="*/ 136285 h 138415"/>
                  <a:gd name="connsiteX18" fmla="*/ 78602 w 97852"/>
                  <a:gd name="connsiteY18" fmla="*/ 127385 h 138415"/>
                  <a:gd name="connsiteX19" fmla="*/ 90161 w 97852"/>
                  <a:gd name="connsiteY19" fmla="*/ 102081 h 138415"/>
                  <a:gd name="connsiteX20" fmla="*/ 84249 w 97852"/>
                  <a:gd name="connsiteY20" fmla="*/ 81850 h 138415"/>
                  <a:gd name="connsiteX21" fmla="*/ 66866 w 97852"/>
                  <a:gd name="connsiteY21" fmla="*/ 72506 h 138415"/>
                  <a:gd name="connsiteX22" fmla="*/ 88269 w 97852"/>
                  <a:gd name="connsiteY22" fmla="*/ 60106 h 138415"/>
                  <a:gd name="connsiteX23" fmla="*/ 95897 w 97852"/>
                  <a:gd name="connsiteY23" fmla="*/ 36611 h 138415"/>
                  <a:gd name="connsiteX24" fmla="*/ 83332 w 97852"/>
                  <a:gd name="connsiteY24" fmla="*/ 7955 h 138415"/>
                  <a:gd name="connsiteX25" fmla="*/ 47561 w 97852"/>
                  <a:gd name="connsiteY25" fmla="*/ -2131 h 138415"/>
                  <a:gd name="connsiteX26" fmla="*/ -1956 w 97852"/>
                  <a:gd name="connsiteY26" fmla="*/ -2131 h 138415"/>
                  <a:gd name="connsiteX27" fmla="*/ -1956 w 97852"/>
                  <a:gd name="connsiteY27" fmla="*/ 13628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852" h="138415">
                    <a:moveTo>
                      <a:pt x="16698" y="63962"/>
                    </a:moveTo>
                    <a:lnTo>
                      <a:pt x="16698" y="13265"/>
                    </a:lnTo>
                    <a:lnTo>
                      <a:pt x="46645" y="13265"/>
                    </a:lnTo>
                    <a:cubicBezTo>
                      <a:pt x="56677" y="13265"/>
                      <a:pt x="64107" y="15352"/>
                      <a:pt x="68935" y="19524"/>
                    </a:cubicBezTo>
                    <a:cubicBezTo>
                      <a:pt x="73784" y="23697"/>
                      <a:pt x="76208" y="30075"/>
                      <a:pt x="76208" y="38658"/>
                    </a:cubicBezTo>
                    <a:cubicBezTo>
                      <a:pt x="76208" y="47320"/>
                      <a:pt x="73784" y="53698"/>
                      <a:pt x="68935" y="57792"/>
                    </a:cubicBezTo>
                    <a:cubicBezTo>
                      <a:pt x="64107" y="61905"/>
                      <a:pt x="56677" y="63962"/>
                      <a:pt x="46645" y="63962"/>
                    </a:cubicBezTo>
                    <a:lnTo>
                      <a:pt x="16698" y="63962"/>
                    </a:lnTo>
                    <a:close/>
                    <a:moveTo>
                      <a:pt x="16698" y="120889"/>
                    </a:moveTo>
                    <a:lnTo>
                      <a:pt x="16698" y="79180"/>
                    </a:lnTo>
                    <a:lnTo>
                      <a:pt x="44339" y="79180"/>
                    </a:lnTo>
                    <a:cubicBezTo>
                      <a:pt x="53444" y="79180"/>
                      <a:pt x="60224" y="80891"/>
                      <a:pt x="64678" y="84312"/>
                    </a:cubicBezTo>
                    <a:cubicBezTo>
                      <a:pt x="69152" y="87753"/>
                      <a:pt x="71389" y="92994"/>
                      <a:pt x="71389" y="100034"/>
                    </a:cubicBezTo>
                    <a:cubicBezTo>
                      <a:pt x="71389" y="107015"/>
                      <a:pt x="69152" y="112236"/>
                      <a:pt x="64678" y="115697"/>
                    </a:cubicBezTo>
                    <a:cubicBezTo>
                      <a:pt x="60224" y="119158"/>
                      <a:pt x="53444" y="120889"/>
                      <a:pt x="44339" y="120889"/>
                    </a:cubicBezTo>
                    <a:lnTo>
                      <a:pt x="16698" y="120889"/>
                    </a:lnTo>
                    <a:close/>
                    <a:moveTo>
                      <a:pt x="-1956" y="136285"/>
                    </a:moveTo>
                    <a:lnTo>
                      <a:pt x="45729" y="136285"/>
                    </a:lnTo>
                    <a:cubicBezTo>
                      <a:pt x="59958" y="136285"/>
                      <a:pt x="70916" y="133318"/>
                      <a:pt x="78602" y="127385"/>
                    </a:cubicBezTo>
                    <a:cubicBezTo>
                      <a:pt x="86309" y="121452"/>
                      <a:pt x="90161" y="113018"/>
                      <a:pt x="90161" y="102081"/>
                    </a:cubicBezTo>
                    <a:cubicBezTo>
                      <a:pt x="90161" y="93597"/>
                      <a:pt x="88191" y="86853"/>
                      <a:pt x="84249" y="81850"/>
                    </a:cubicBezTo>
                    <a:cubicBezTo>
                      <a:pt x="80307" y="76846"/>
                      <a:pt x="74513" y="73732"/>
                      <a:pt x="66866" y="72506"/>
                    </a:cubicBezTo>
                    <a:cubicBezTo>
                      <a:pt x="76050" y="70528"/>
                      <a:pt x="83185" y="66395"/>
                      <a:pt x="88269" y="60106"/>
                    </a:cubicBezTo>
                    <a:cubicBezTo>
                      <a:pt x="93354" y="53837"/>
                      <a:pt x="95897" y="46005"/>
                      <a:pt x="95897" y="36611"/>
                    </a:cubicBezTo>
                    <a:cubicBezTo>
                      <a:pt x="95897" y="24251"/>
                      <a:pt x="91708" y="14699"/>
                      <a:pt x="83332" y="7955"/>
                    </a:cubicBezTo>
                    <a:cubicBezTo>
                      <a:pt x="74956" y="1231"/>
                      <a:pt x="63033" y="-2131"/>
                      <a:pt x="47561" y="-2131"/>
                    </a:cubicBezTo>
                    <a:lnTo>
                      <a:pt x="-1956" y="-2131"/>
                    </a:lnTo>
                    <a:lnTo>
                      <a:pt x="-1956" y="13628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4" name="Freihandform: Form 873">
                <a:extLst>
                  <a:ext uri="{FF2B5EF4-FFF2-40B4-BE49-F238E27FC236}">
                    <a16:creationId xmlns:a16="http://schemas.microsoft.com/office/drawing/2014/main" id="{2CD96BA7-BB9B-3814-924E-A3FC5B3402A5}"/>
                  </a:ext>
                </a:extLst>
              </p:cNvPr>
              <p:cNvSpPr/>
              <p:nvPr/>
            </p:nvSpPr>
            <p:spPr>
              <a:xfrm flipV="1">
                <a:off x="6127703" y="5581277"/>
                <a:ext cx="39170" cy="169296"/>
              </a:xfrm>
              <a:custGeom>
                <a:avLst/>
                <a:gdLst>
                  <a:gd name="connsiteX0" fmla="*/ 38220 w 39170"/>
                  <a:gd name="connsiteY0" fmla="*/ 167490 h 169296"/>
                  <a:gd name="connsiteX1" fmla="*/ 38220 w 39170"/>
                  <a:gd name="connsiteY1" fmla="*/ -1807 h 169296"/>
                  <a:gd name="connsiteX2" fmla="*/ -951 w 39170"/>
                  <a:gd name="connsiteY2" fmla="*/ -1807 h 169296"/>
                  <a:gd name="connsiteX3" fmla="*/ -951 w 39170"/>
                  <a:gd name="connsiteY3" fmla="*/ 11454 h 169296"/>
                  <a:gd name="connsiteX4" fmla="*/ 21133 w 39170"/>
                  <a:gd name="connsiteY4" fmla="*/ 11454 h 169296"/>
                  <a:gd name="connsiteX5" fmla="*/ 21133 w 39170"/>
                  <a:gd name="connsiteY5" fmla="*/ 154230 h 169296"/>
                  <a:gd name="connsiteX6" fmla="*/ -951 w 39170"/>
                  <a:gd name="connsiteY6" fmla="*/ 154230 h 169296"/>
                  <a:gd name="connsiteX7" fmla="*/ -951 w 39170"/>
                  <a:gd name="connsiteY7" fmla="*/ 167490 h 169296"/>
                  <a:gd name="connsiteX8" fmla="*/ 38220 w 39170"/>
                  <a:gd name="connsiteY8" fmla="*/ 167490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38220" y="167490"/>
                    </a:moveTo>
                    <a:lnTo>
                      <a:pt x="38220" y="-1807"/>
                    </a:lnTo>
                    <a:lnTo>
                      <a:pt x="-951" y="-1807"/>
                    </a:lnTo>
                    <a:lnTo>
                      <a:pt x="-951" y="11454"/>
                    </a:lnTo>
                    <a:lnTo>
                      <a:pt x="21133" y="11454"/>
                    </a:lnTo>
                    <a:lnTo>
                      <a:pt x="21133" y="154230"/>
                    </a:lnTo>
                    <a:lnTo>
                      <a:pt x="-951" y="154230"/>
                    </a:lnTo>
                    <a:lnTo>
                      <a:pt x="-951" y="167490"/>
                    </a:lnTo>
                    <a:lnTo>
                      <a:pt x="38220" y="16749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875" name="Content Placeholder 3">
            <a:extLst>
              <a:ext uri="{FF2B5EF4-FFF2-40B4-BE49-F238E27FC236}">
                <a16:creationId xmlns:a16="http://schemas.microsoft.com/office/drawing/2014/main" id="{E6133813-0B4B-96E5-E0F7-AFA389DD5A8C}"/>
              </a:ext>
            </a:extLst>
          </p:cNvPr>
          <p:cNvGrpSpPr/>
          <p:nvPr/>
        </p:nvGrpSpPr>
        <p:grpSpPr>
          <a:xfrm>
            <a:off x="1394865" y="2807919"/>
            <a:ext cx="6360990" cy="2443566"/>
            <a:chOff x="1394865" y="2807919"/>
            <a:chExt cx="6360990" cy="2443566"/>
          </a:xfrm>
        </p:grpSpPr>
        <p:grpSp>
          <p:nvGrpSpPr>
            <p:cNvPr id="876" name="Content Placeholder 3">
              <a:extLst>
                <a:ext uri="{FF2B5EF4-FFF2-40B4-BE49-F238E27FC236}">
                  <a16:creationId xmlns:a16="http://schemas.microsoft.com/office/drawing/2014/main" id="{89A46821-D426-C64D-89F2-A01BAD108655}"/>
                </a:ext>
              </a:extLst>
            </p:cNvPr>
            <p:cNvGrpSpPr/>
            <p:nvPr/>
          </p:nvGrpSpPr>
          <p:grpSpPr>
            <a:xfrm>
              <a:off x="2020126" y="5236881"/>
              <a:ext cx="5735729" cy="14604"/>
              <a:chOff x="2020126" y="5236881"/>
              <a:chExt cx="5735729" cy="14604"/>
            </a:xfrm>
          </p:grpSpPr>
          <p:sp>
            <p:nvSpPr>
              <p:cNvPr id="877" name="Freihandform: Form 876">
                <a:extLst>
                  <a:ext uri="{FF2B5EF4-FFF2-40B4-BE49-F238E27FC236}">
                    <a16:creationId xmlns:a16="http://schemas.microsoft.com/office/drawing/2014/main" id="{C2E4F1A1-0D7B-7B8B-71B6-BBB1A3AE0850}"/>
                  </a:ext>
                </a:extLst>
              </p:cNvPr>
              <p:cNvSpPr/>
              <p:nvPr/>
            </p:nvSpPr>
            <p:spPr>
              <a:xfrm>
                <a:off x="2071065" y="5236881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8" name="Freihandform: Form 877">
                <a:extLst>
                  <a:ext uri="{FF2B5EF4-FFF2-40B4-BE49-F238E27FC236}">
                    <a16:creationId xmlns:a16="http://schemas.microsoft.com/office/drawing/2014/main" id="{014F0442-281C-9034-38A3-464F8587F211}"/>
                  </a:ext>
                </a:extLst>
              </p:cNvPr>
              <p:cNvSpPr/>
              <p:nvPr/>
            </p:nvSpPr>
            <p:spPr>
              <a:xfrm>
                <a:off x="2020126" y="5236881"/>
                <a:ext cx="50938" cy="14604"/>
              </a:xfrm>
              <a:custGeom>
                <a:avLst/>
                <a:gdLst>
                  <a:gd name="connsiteX0" fmla="*/ 50993 w 50938"/>
                  <a:gd name="connsiteY0" fmla="*/ 174 h 14604"/>
                  <a:gd name="connsiteX1" fmla="*/ 54 w 50938"/>
                  <a:gd name="connsiteY1" fmla="*/ 174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174"/>
                    </a:moveTo>
                    <a:lnTo>
                      <a:pt x="54" y="174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83" name="Content Placeholder 3">
              <a:extLst>
                <a:ext uri="{FF2B5EF4-FFF2-40B4-BE49-F238E27FC236}">
                  <a16:creationId xmlns:a16="http://schemas.microsoft.com/office/drawing/2014/main" id="{60271153-18E4-7E30-7AAA-6915841A0E14}"/>
                </a:ext>
              </a:extLst>
            </p:cNvPr>
            <p:cNvGrpSpPr/>
            <p:nvPr/>
          </p:nvGrpSpPr>
          <p:grpSpPr>
            <a:xfrm>
              <a:off x="2020126" y="4562549"/>
              <a:ext cx="5735729" cy="14604"/>
              <a:chOff x="2020126" y="4562549"/>
              <a:chExt cx="5735729" cy="14604"/>
            </a:xfrm>
          </p:grpSpPr>
          <p:sp>
            <p:nvSpPr>
              <p:cNvPr id="884" name="Freihandform: Form 883">
                <a:extLst>
                  <a:ext uri="{FF2B5EF4-FFF2-40B4-BE49-F238E27FC236}">
                    <a16:creationId xmlns:a16="http://schemas.microsoft.com/office/drawing/2014/main" id="{D1164E92-669D-5615-71E3-25E9AC3CD8E6}"/>
                  </a:ext>
                </a:extLst>
              </p:cNvPr>
              <p:cNvSpPr/>
              <p:nvPr/>
            </p:nvSpPr>
            <p:spPr>
              <a:xfrm>
                <a:off x="2071065" y="4562549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85" name="Freihandform: Form 884">
                <a:extLst>
                  <a:ext uri="{FF2B5EF4-FFF2-40B4-BE49-F238E27FC236}">
                    <a16:creationId xmlns:a16="http://schemas.microsoft.com/office/drawing/2014/main" id="{DDFB1147-BD1A-9D91-A23E-652CF20786EC}"/>
                  </a:ext>
                </a:extLst>
              </p:cNvPr>
              <p:cNvSpPr/>
              <p:nvPr/>
            </p:nvSpPr>
            <p:spPr>
              <a:xfrm>
                <a:off x="2020126" y="4562549"/>
                <a:ext cx="50938" cy="14604"/>
              </a:xfrm>
              <a:custGeom>
                <a:avLst/>
                <a:gdLst>
                  <a:gd name="connsiteX0" fmla="*/ 50993 w 50938"/>
                  <a:gd name="connsiteY0" fmla="*/ 127 h 14604"/>
                  <a:gd name="connsiteX1" fmla="*/ 54 w 50938"/>
                  <a:gd name="connsiteY1" fmla="*/ 127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127"/>
                    </a:moveTo>
                    <a:lnTo>
                      <a:pt x="54" y="127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90" name="Content Placeholder 3">
              <a:extLst>
                <a:ext uri="{FF2B5EF4-FFF2-40B4-BE49-F238E27FC236}">
                  <a16:creationId xmlns:a16="http://schemas.microsoft.com/office/drawing/2014/main" id="{3B17E83F-E05F-0F58-074A-2FA95E6DFB63}"/>
                </a:ext>
              </a:extLst>
            </p:cNvPr>
            <p:cNvGrpSpPr/>
            <p:nvPr/>
          </p:nvGrpSpPr>
          <p:grpSpPr>
            <a:xfrm>
              <a:off x="2020126" y="3888229"/>
              <a:ext cx="5735729" cy="14604"/>
              <a:chOff x="2020126" y="3888229"/>
              <a:chExt cx="5735729" cy="14604"/>
            </a:xfrm>
          </p:grpSpPr>
          <p:sp>
            <p:nvSpPr>
              <p:cNvPr id="891" name="Freihandform: Form 890">
                <a:extLst>
                  <a:ext uri="{FF2B5EF4-FFF2-40B4-BE49-F238E27FC236}">
                    <a16:creationId xmlns:a16="http://schemas.microsoft.com/office/drawing/2014/main" id="{C905F0E3-DFCD-4EDB-4C41-CE67B267BB96}"/>
                  </a:ext>
                </a:extLst>
              </p:cNvPr>
              <p:cNvSpPr/>
              <p:nvPr/>
            </p:nvSpPr>
            <p:spPr>
              <a:xfrm>
                <a:off x="2071065" y="3888229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92" name="Freihandform: Form 891">
                <a:extLst>
                  <a:ext uri="{FF2B5EF4-FFF2-40B4-BE49-F238E27FC236}">
                    <a16:creationId xmlns:a16="http://schemas.microsoft.com/office/drawing/2014/main" id="{C0D7936C-AB28-70B2-50ED-BA260A259217}"/>
                  </a:ext>
                </a:extLst>
              </p:cNvPr>
              <p:cNvSpPr/>
              <p:nvPr/>
            </p:nvSpPr>
            <p:spPr>
              <a:xfrm>
                <a:off x="2020126" y="3888229"/>
                <a:ext cx="50938" cy="14604"/>
              </a:xfrm>
              <a:custGeom>
                <a:avLst/>
                <a:gdLst>
                  <a:gd name="connsiteX0" fmla="*/ 50993 w 50938"/>
                  <a:gd name="connsiteY0" fmla="*/ 81 h 14604"/>
                  <a:gd name="connsiteX1" fmla="*/ 54 w 50938"/>
                  <a:gd name="connsiteY1" fmla="*/ 81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81"/>
                    </a:moveTo>
                    <a:lnTo>
                      <a:pt x="54" y="81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97" name="Content Placeholder 3">
              <a:extLst>
                <a:ext uri="{FF2B5EF4-FFF2-40B4-BE49-F238E27FC236}">
                  <a16:creationId xmlns:a16="http://schemas.microsoft.com/office/drawing/2014/main" id="{5679F58A-017E-6835-5713-D432F5BFC1D5}"/>
                </a:ext>
              </a:extLst>
            </p:cNvPr>
            <p:cNvGrpSpPr/>
            <p:nvPr/>
          </p:nvGrpSpPr>
          <p:grpSpPr>
            <a:xfrm>
              <a:off x="2020126" y="3213904"/>
              <a:ext cx="5735729" cy="14604"/>
              <a:chOff x="2020126" y="3213904"/>
              <a:chExt cx="5735729" cy="14604"/>
            </a:xfrm>
          </p:grpSpPr>
          <p:sp>
            <p:nvSpPr>
              <p:cNvPr id="898" name="Freihandform: Form 897">
                <a:extLst>
                  <a:ext uri="{FF2B5EF4-FFF2-40B4-BE49-F238E27FC236}">
                    <a16:creationId xmlns:a16="http://schemas.microsoft.com/office/drawing/2014/main" id="{6A348DD4-8FDD-3B55-863B-27DAD69EA43E}"/>
                  </a:ext>
                </a:extLst>
              </p:cNvPr>
              <p:cNvSpPr/>
              <p:nvPr/>
            </p:nvSpPr>
            <p:spPr>
              <a:xfrm>
                <a:off x="2071065" y="3213904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99" name="Freihandform: Form 898">
                <a:extLst>
                  <a:ext uri="{FF2B5EF4-FFF2-40B4-BE49-F238E27FC236}">
                    <a16:creationId xmlns:a16="http://schemas.microsoft.com/office/drawing/2014/main" id="{74033E2D-C2B1-4C22-51A5-DC95E64ACDC8}"/>
                  </a:ext>
                </a:extLst>
              </p:cNvPr>
              <p:cNvSpPr/>
              <p:nvPr/>
            </p:nvSpPr>
            <p:spPr>
              <a:xfrm>
                <a:off x="2020126" y="3213904"/>
                <a:ext cx="50938" cy="14604"/>
              </a:xfrm>
              <a:custGeom>
                <a:avLst/>
                <a:gdLst>
                  <a:gd name="connsiteX0" fmla="*/ 50993 w 50938"/>
                  <a:gd name="connsiteY0" fmla="*/ 35 h 14604"/>
                  <a:gd name="connsiteX1" fmla="*/ 54 w 50938"/>
                  <a:gd name="connsiteY1" fmla="*/ 35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35"/>
                    </a:moveTo>
                    <a:lnTo>
                      <a:pt x="54" y="35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sp>
          <p:nvSpPr>
            <p:cNvPr id="904" name="Freihandform: Form 903">
              <a:extLst>
                <a:ext uri="{FF2B5EF4-FFF2-40B4-BE49-F238E27FC236}">
                  <a16:creationId xmlns:a16="http://schemas.microsoft.com/office/drawing/2014/main" id="{7CF9910A-3DEC-EDA5-A682-33CBAAABBE75}"/>
                </a:ext>
              </a:extLst>
            </p:cNvPr>
            <p:cNvSpPr/>
            <p:nvPr/>
          </p:nvSpPr>
          <p:spPr>
            <a:xfrm>
              <a:off x="2041957" y="5033884"/>
              <a:ext cx="29107" cy="14604"/>
            </a:xfrm>
            <a:custGeom>
              <a:avLst/>
              <a:gdLst>
                <a:gd name="connsiteX0" fmla="*/ 29162 w 29107"/>
                <a:gd name="connsiteY0" fmla="*/ 160 h 14604"/>
                <a:gd name="connsiteX1" fmla="*/ 54 w 29107"/>
                <a:gd name="connsiteY1" fmla="*/ 160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60"/>
                  </a:moveTo>
                  <a:lnTo>
                    <a:pt x="54" y="160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5" name="Freihandform: Form 904">
              <a:extLst>
                <a:ext uri="{FF2B5EF4-FFF2-40B4-BE49-F238E27FC236}">
                  <a16:creationId xmlns:a16="http://schemas.microsoft.com/office/drawing/2014/main" id="{5FB93E9C-596D-B22A-9FC5-1510858BD30D}"/>
                </a:ext>
              </a:extLst>
            </p:cNvPr>
            <p:cNvSpPr/>
            <p:nvPr/>
          </p:nvSpPr>
          <p:spPr>
            <a:xfrm>
              <a:off x="2041957" y="4915152"/>
              <a:ext cx="29107" cy="14604"/>
            </a:xfrm>
            <a:custGeom>
              <a:avLst/>
              <a:gdLst>
                <a:gd name="connsiteX0" fmla="*/ 29162 w 29107"/>
                <a:gd name="connsiteY0" fmla="*/ 151 h 14604"/>
                <a:gd name="connsiteX1" fmla="*/ 54 w 29107"/>
                <a:gd name="connsiteY1" fmla="*/ 15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51"/>
                  </a:moveTo>
                  <a:lnTo>
                    <a:pt x="54" y="15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6" name="Freihandform: Form 905">
              <a:extLst>
                <a:ext uri="{FF2B5EF4-FFF2-40B4-BE49-F238E27FC236}">
                  <a16:creationId xmlns:a16="http://schemas.microsoft.com/office/drawing/2014/main" id="{C18D35AA-FBEA-F5D8-D793-FDCD7BACC994}"/>
                </a:ext>
              </a:extLst>
            </p:cNvPr>
            <p:cNvSpPr/>
            <p:nvPr/>
          </p:nvSpPr>
          <p:spPr>
            <a:xfrm>
              <a:off x="2041957" y="4830900"/>
              <a:ext cx="29107" cy="14604"/>
            </a:xfrm>
            <a:custGeom>
              <a:avLst/>
              <a:gdLst>
                <a:gd name="connsiteX0" fmla="*/ 29162 w 29107"/>
                <a:gd name="connsiteY0" fmla="*/ 146 h 14604"/>
                <a:gd name="connsiteX1" fmla="*/ 54 w 29107"/>
                <a:gd name="connsiteY1" fmla="*/ 146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46"/>
                  </a:moveTo>
                  <a:lnTo>
                    <a:pt x="54" y="146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7" name="Freihandform: Form 906">
              <a:extLst>
                <a:ext uri="{FF2B5EF4-FFF2-40B4-BE49-F238E27FC236}">
                  <a16:creationId xmlns:a16="http://schemas.microsoft.com/office/drawing/2014/main" id="{CF68151E-32A0-2B67-693E-3277F97C089D}"/>
                </a:ext>
              </a:extLst>
            </p:cNvPr>
            <p:cNvSpPr/>
            <p:nvPr/>
          </p:nvSpPr>
          <p:spPr>
            <a:xfrm>
              <a:off x="2041957" y="4765547"/>
              <a:ext cx="29107" cy="14604"/>
            </a:xfrm>
            <a:custGeom>
              <a:avLst/>
              <a:gdLst>
                <a:gd name="connsiteX0" fmla="*/ 29162 w 29107"/>
                <a:gd name="connsiteY0" fmla="*/ 141 h 14604"/>
                <a:gd name="connsiteX1" fmla="*/ 54 w 29107"/>
                <a:gd name="connsiteY1" fmla="*/ 14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41"/>
                  </a:moveTo>
                  <a:lnTo>
                    <a:pt x="54" y="14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8" name="Freihandform: Form 907">
              <a:extLst>
                <a:ext uri="{FF2B5EF4-FFF2-40B4-BE49-F238E27FC236}">
                  <a16:creationId xmlns:a16="http://schemas.microsoft.com/office/drawing/2014/main" id="{5B5D3912-8370-46DE-18DE-49CA3495D2D2}"/>
                </a:ext>
              </a:extLst>
            </p:cNvPr>
            <p:cNvSpPr/>
            <p:nvPr/>
          </p:nvSpPr>
          <p:spPr>
            <a:xfrm>
              <a:off x="2041957" y="4712154"/>
              <a:ext cx="29107" cy="14604"/>
            </a:xfrm>
            <a:custGeom>
              <a:avLst/>
              <a:gdLst>
                <a:gd name="connsiteX0" fmla="*/ 29162 w 29107"/>
                <a:gd name="connsiteY0" fmla="*/ 138 h 14604"/>
                <a:gd name="connsiteX1" fmla="*/ 54 w 29107"/>
                <a:gd name="connsiteY1" fmla="*/ 138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8"/>
                  </a:moveTo>
                  <a:lnTo>
                    <a:pt x="54" y="138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9" name="Freihandform: Form 908">
              <a:extLst>
                <a:ext uri="{FF2B5EF4-FFF2-40B4-BE49-F238E27FC236}">
                  <a16:creationId xmlns:a16="http://schemas.microsoft.com/office/drawing/2014/main" id="{48C4BB6C-163D-444E-423B-EBC53BBF2556}"/>
                </a:ext>
              </a:extLst>
            </p:cNvPr>
            <p:cNvSpPr/>
            <p:nvPr/>
          </p:nvSpPr>
          <p:spPr>
            <a:xfrm>
              <a:off x="2041957" y="4667013"/>
              <a:ext cx="29107" cy="14604"/>
            </a:xfrm>
            <a:custGeom>
              <a:avLst/>
              <a:gdLst>
                <a:gd name="connsiteX0" fmla="*/ 29162 w 29107"/>
                <a:gd name="connsiteY0" fmla="*/ 134 h 14604"/>
                <a:gd name="connsiteX1" fmla="*/ 54 w 29107"/>
                <a:gd name="connsiteY1" fmla="*/ 134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4"/>
                  </a:moveTo>
                  <a:lnTo>
                    <a:pt x="54" y="134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0" name="Freihandform: Form 909">
              <a:extLst>
                <a:ext uri="{FF2B5EF4-FFF2-40B4-BE49-F238E27FC236}">
                  <a16:creationId xmlns:a16="http://schemas.microsoft.com/office/drawing/2014/main" id="{A67E21F3-E425-5C5F-444F-D1E62E127DF3}"/>
                </a:ext>
              </a:extLst>
            </p:cNvPr>
            <p:cNvSpPr/>
            <p:nvPr/>
          </p:nvSpPr>
          <p:spPr>
            <a:xfrm>
              <a:off x="2041957" y="4627903"/>
              <a:ext cx="29107" cy="14604"/>
            </a:xfrm>
            <a:custGeom>
              <a:avLst/>
              <a:gdLst>
                <a:gd name="connsiteX0" fmla="*/ 29162 w 29107"/>
                <a:gd name="connsiteY0" fmla="*/ 132 h 14604"/>
                <a:gd name="connsiteX1" fmla="*/ 54 w 29107"/>
                <a:gd name="connsiteY1" fmla="*/ 132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2"/>
                  </a:moveTo>
                  <a:lnTo>
                    <a:pt x="54" y="13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1" name="Freihandform: Form 910">
              <a:extLst>
                <a:ext uri="{FF2B5EF4-FFF2-40B4-BE49-F238E27FC236}">
                  <a16:creationId xmlns:a16="http://schemas.microsoft.com/office/drawing/2014/main" id="{E6C3B2F8-BC90-0DC0-EC4E-699043683D49}"/>
                </a:ext>
              </a:extLst>
            </p:cNvPr>
            <p:cNvSpPr/>
            <p:nvPr/>
          </p:nvSpPr>
          <p:spPr>
            <a:xfrm>
              <a:off x="2041957" y="4593408"/>
              <a:ext cx="29107" cy="14604"/>
            </a:xfrm>
            <a:custGeom>
              <a:avLst/>
              <a:gdLst>
                <a:gd name="connsiteX0" fmla="*/ 29162 w 29107"/>
                <a:gd name="connsiteY0" fmla="*/ 129 h 14604"/>
                <a:gd name="connsiteX1" fmla="*/ 54 w 29107"/>
                <a:gd name="connsiteY1" fmla="*/ 12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29"/>
                  </a:moveTo>
                  <a:lnTo>
                    <a:pt x="54" y="12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2" name="Freihandform: Form 911">
              <a:extLst>
                <a:ext uri="{FF2B5EF4-FFF2-40B4-BE49-F238E27FC236}">
                  <a16:creationId xmlns:a16="http://schemas.microsoft.com/office/drawing/2014/main" id="{58A0B503-0A8B-8058-7559-258409787544}"/>
                </a:ext>
              </a:extLst>
            </p:cNvPr>
            <p:cNvSpPr/>
            <p:nvPr/>
          </p:nvSpPr>
          <p:spPr>
            <a:xfrm>
              <a:off x="2041957" y="4359566"/>
              <a:ext cx="29107" cy="14604"/>
            </a:xfrm>
            <a:custGeom>
              <a:avLst/>
              <a:gdLst>
                <a:gd name="connsiteX0" fmla="*/ 29162 w 29107"/>
                <a:gd name="connsiteY0" fmla="*/ 113 h 14604"/>
                <a:gd name="connsiteX1" fmla="*/ 54 w 29107"/>
                <a:gd name="connsiteY1" fmla="*/ 11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13"/>
                  </a:moveTo>
                  <a:lnTo>
                    <a:pt x="54" y="11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3" name="Freihandform: Form 912">
              <a:extLst>
                <a:ext uri="{FF2B5EF4-FFF2-40B4-BE49-F238E27FC236}">
                  <a16:creationId xmlns:a16="http://schemas.microsoft.com/office/drawing/2014/main" id="{DF434662-1B37-64FA-CE35-B4B5435BBC8B}"/>
                </a:ext>
              </a:extLst>
            </p:cNvPr>
            <p:cNvSpPr/>
            <p:nvPr/>
          </p:nvSpPr>
          <p:spPr>
            <a:xfrm>
              <a:off x="2041957" y="4240820"/>
              <a:ext cx="29107" cy="14604"/>
            </a:xfrm>
            <a:custGeom>
              <a:avLst/>
              <a:gdLst>
                <a:gd name="connsiteX0" fmla="*/ 29162 w 29107"/>
                <a:gd name="connsiteY0" fmla="*/ 105 h 14604"/>
                <a:gd name="connsiteX1" fmla="*/ 54 w 29107"/>
                <a:gd name="connsiteY1" fmla="*/ 105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05"/>
                  </a:moveTo>
                  <a:lnTo>
                    <a:pt x="54" y="105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4" name="Freihandform: Form 913">
              <a:extLst>
                <a:ext uri="{FF2B5EF4-FFF2-40B4-BE49-F238E27FC236}">
                  <a16:creationId xmlns:a16="http://schemas.microsoft.com/office/drawing/2014/main" id="{B67D1750-130E-551A-FAE4-28D027FB870C}"/>
                </a:ext>
              </a:extLst>
            </p:cNvPr>
            <p:cNvSpPr/>
            <p:nvPr/>
          </p:nvSpPr>
          <p:spPr>
            <a:xfrm>
              <a:off x="2041957" y="4156571"/>
              <a:ext cx="29107" cy="14604"/>
            </a:xfrm>
            <a:custGeom>
              <a:avLst/>
              <a:gdLst>
                <a:gd name="connsiteX0" fmla="*/ 29162 w 29107"/>
                <a:gd name="connsiteY0" fmla="*/ 100 h 14604"/>
                <a:gd name="connsiteX1" fmla="*/ 54 w 29107"/>
                <a:gd name="connsiteY1" fmla="*/ 100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00"/>
                  </a:moveTo>
                  <a:lnTo>
                    <a:pt x="54" y="100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5" name="Freihandform: Form 914">
              <a:extLst>
                <a:ext uri="{FF2B5EF4-FFF2-40B4-BE49-F238E27FC236}">
                  <a16:creationId xmlns:a16="http://schemas.microsoft.com/office/drawing/2014/main" id="{C4C9FBA3-B53B-D80F-6DE9-D98AE07CADFA}"/>
                </a:ext>
              </a:extLst>
            </p:cNvPr>
            <p:cNvSpPr/>
            <p:nvPr/>
          </p:nvSpPr>
          <p:spPr>
            <a:xfrm>
              <a:off x="2041957" y="4091222"/>
              <a:ext cx="29107" cy="14604"/>
            </a:xfrm>
            <a:custGeom>
              <a:avLst/>
              <a:gdLst>
                <a:gd name="connsiteX0" fmla="*/ 29162 w 29107"/>
                <a:gd name="connsiteY0" fmla="*/ 95 h 14604"/>
                <a:gd name="connsiteX1" fmla="*/ 54 w 29107"/>
                <a:gd name="connsiteY1" fmla="*/ 95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95"/>
                  </a:moveTo>
                  <a:lnTo>
                    <a:pt x="54" y="95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6" name="Freihandform: Form 915">
              <a:extLst>
                <a:ext uri="{FF2B5EF4-FFF2-40B4-BE49-F238E27FC236}">
                  <a16:creationId xmlns:a16="http://schemas.microsoft.com/office/drawing/2014/main" id="{4024E983-E16E-3DC8-F97F-43ECFEAF8FB1}"/>
                </a:ext>
              </a:extLst>
            </p:cNvPr>
            <p:cNvSpPr/>
            <p:nvPr/>
          </p:nvSpPr>
          <p:spPr>
            <a:xfrm>
              <a:off x="2041957" y="4037828"/>
              <a:ext cx="29107" cy="14604"/>
            </a:xfrm>
            <a:custGeom>
              <a:avLst/>
              <a:gdLst>
                <a:gd name="connsiteX0" fmla="*/ 29162 w 29107"/>
                <a:gd name="connsiteY0" fmla="*/ 91 h 14604"/>
                <a:gd name="connsiteX1" fmla="*/ 54 w 29107"/>
                <a:gd name="connsiteY1" fmla="*/ 9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91"/>
                  </a:moveTo>
                  <a:lnTo>
                    <a:pt x="54" y="9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7" name="Freihandform: Form 916">
              <a:extLst>
                <a:ext uri="{FF2B5EF4-FFF2-40B4-BE49-F238E27FC236}">
                  <a16:creationId xmlns:a16="http://schemas.microsoft.com/office/drawing/2014/main" id="{E90ABA3A-2709-D610-1BEF-D2491F0F9298}"/>
                </a:ext>
              </a:extLst>
            </p:cNvPr>
            <p:cNvSpPr/>
            <p:nvPr/>
          </p:nvSpPr>
          <p:spPr>
            <a:xfrm>
              <a:off x="2041957" y="3992684"/>
              <a:ext cx="29107" cy="14604"/>
            </a:xfrm>
            <a:custGeom>
              <a:avLst/>
              <a:gdLst>
                <a:gd name="connsiteX0" fmla="*/ 29162 w 29107"/>
                <a:gd name="connsiteY0" fmla="*/ 88 h 14604"/>
                <a:gd name="connsiteX1" fmla="*/ 54 w 29107"/>
                <a:gd name="connsiteY1" fmla="*/ 88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88"/>
                  </a:moveTo>
                  <a:lnTo>
                    <a:pt x="54" y="88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8" name="Freihandform: Form 917">
              <a:extLst>
                <a:ext uri="{FF2B5EF4-FFF2-40B4-BE49-F238E27FC236}">
                  <a16:creationId xmlns:a16="http://schemas.microsoft.com/office/drawing/2014/main" id="{1E73245A-4D9D-532C-E671-35A89A63A60F}"/>
                </a:ext>
              </a:extLst>
            </p:cNvPr>
            <p:cNvSpPr/>
            <p:nvPr/>
          </p:nvSpPr>
          <p:spPr>
            <a:xfrm>
              <a:off x="2041957" y="3953578"/>
              <a:ext cx="29107" cy="14604"/>
            </a:xfrm>
            <a:custGeom>
              <a:avLst/>
              <a:gdLst>
                <a:gd name="connsiteX0" fmla="*/ 29162 w 29107"/>
                <a:gd name="connsiteY0" fmla="*/ 86 h 14604"/>
                <a:gd name="connsiteX1" fmla="*/ 54 w 29107"/>
                <a:gd name="connsiteY1" fmla="*/ 86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86"/>
                  </a:moveTo>
                  <a:lnTo>
                    <a:pt x="54" y="86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9" name="Freihandform: Form 918">
              <a:extLst>
                <a:ext uri="{FF2B5EF4-FFF2-40B4-BE49-F238E27FC236}">
                  <a16:creationId xmlns:a16="http://schemas.microsoft.com/office/drawing/2014/main" id="{E39AC010-A298-99C5-F1E9-B361B382CF5C}"/>
                </a:ext>
              </a:extLst>
            </p:cNvPr>
            <p:cNvSpPr/>
            <p:nvPr/>
          </p:nvSpPr>
          <p:spPr>
            <a:xfrm>
              <a:off x="2041957" y="3919085"/>
              <a:ext cx="29107" cy="14604"/>
            </a:xfrm>
            <a:custGeom>
              <a:avLst/>
              <a:gdLst>
                <a:gd name="connsiteX0" fmla="*/ 29162 w 29107"/>
                <a:gd name="connsiteY0" fmla="*/ 83 h 14604"/>
                <a:gd name="connsiteX1" fmla="*/ 54 w 29107"/>
                <a:gd name="connsiteY1" fmla="*/ 8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83"/>
                  </a:moveTo>
                  <a:lnTo>
                    <a:pt x="54" y="8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0" name="Freihandform: Form 919">
              <a:extLst>
                <a:ext uri="{FF2B5EF4-FFF2-40B4-BE49-F238E27FC236}">
                  <a16:creationId xmlns:a16="http://schemas.microsoft.com/office/drawing/2014/main" id="{89B70A88-804C-4A94-8044-20CED5333281}"/>
                </a:ext>
              </a:extLst>
            </p:cNvPr>
            <p:cNvSpPr/>
            <p:nvPr/>
          </p:nvSpPr>
          <p:spPr>
            <a:xfrm>
              <a:off x="2041957" y="3685237"/>
              <a:ext cx="29107" cy="14604"/>
            </a:xfrm>
            <a:custGeom>
              <a:avLst/>
              <a:gdLst>
                <a:gd name="connsiteX0" fmla="*/ 29162 w 29107"/>
                <a:gd name="connsiteY0" fmla="*/ 67 h 14604"/>
                <a:gd name="connsiteX1" fmla="*/ 54 w 29107"/>
                <a:gd name="connsiteY1" fmla="*/ 67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67"/>
                  </a:moveTo>
                  <a:lnTo>
                    <a:pt x="54" y="67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1" name="Freihandform: Form 920">
              <a:extLst>
                <a:ext uri="{FF2B5EF4-FFF2-40B4-BE49-F238E27FC236}">
                  <a16:creationId xmlns:a16="http://schemas.microsoft.com/office/drawing/2014/main" id="{C8EFF14E-B773-270C-2D9E-DD58C2279A58}"/>
                </a:ext>
              </a:extLst>
            </p:cNvPr>
            <p:cNvSpPr/>
            <p:nvPr/>
          </p:nvSpPr>
          <p:spPr>
            <a:xfrm>
              <a:off x="2041957" y="3566494"/>
              <a:ext cx="29107" cy="14604"/>
            </a:xfrm>
            <a:custGeom>
              <a:avLst/>
              <a:gdLst>
                <a:gd name="connsiteX0" fmla="*/ 29162 w 29107"/>
                <a:gd name="connsiteY0" fmla="*/ 59 h 14604"/>
                <a:gd name="connsiteX1" fmla="*/ 54 w 29107"/>
                <a:gd name="connsiteY1" fmla="*/ 5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59"/>
                  </a:moveTo>
                  <a:lnTo>
                    <a:pt x="54" y="5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2" name="Freihandform: Form 921">
              <a:extLst>
                <a:ext uri="{FF2B5EF4-FFF2-40B4-BE49-F238E27FC236}">
                  <a16:creationId xmlns:a16="http://schemas.microsoft.com/office/drawing/2014/main" id="{7964CA2F-EBAB-55A8-2189-08167948B61A}"/>
                </a:ext>
              </a:extLst>
            </p:cNvPr>
            <p:cNvSpPr/>
            <p:nvPr/>
          </p:nvSpPr>
          <p:spPr>
            <a:xfrm>
              <a:off x="2041957" y="3482245"/>
              <a:ext cx="29107" cy="14604"/>
            </a:xfrm>
            <a:custGeom>
              <a:avLst/>
              <a:gdLst>
                <a:gd name="connsiteX0" fmla="*/ 29162 w 29107"/>
                <a:gd name="connsiteY0" fmla="*/ 53 h 14604"/>
                <a:gd name="connsiteX1" fmla="*/ 54 w 29107"/>
                <a:gd name="connsiteY1" fmla="*/ 5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53"/>
                  </a:moveTo>
                  <a:lnTo>
                    <a:pt x="54" y="5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3" name="Freihandform: Form 922">
              <a:extLst>
                <a:ext uri="{FF2B5EF4-FFF2-40B4-BE49-F238E27FC236}">
                  <a16:creationId xmlns:a16="http://schemas.microsoft.com/office/drawing/2014/main" id="{6CC92FA3-4C84-E547-C8EB-F086C3CCD85B}"/>
                </a:ext>
              </a:extLst>
            </p:cNvPr>
            <p:cNvSpPr/>
            <p:nvPr/>
          </p:nvSpPr>
          <p:spPr>
            <a:xfrm>
              <a:off x="2041957" y="3416896"/>
              <a:ext cx="29107" cy="14604"/>
            </a:xfrm>
            <a:custGeom>
              <a:avLst/>
              <a:gdLst>
                <a:gd name="connsiteX0" fmla="*/ 29162 w 29107"/>
                <a:gd name="connsiteY0" fmla="*/ 49 h 14604"/>
                <a:gd name="connsiteX1" fmla="*/ 54 w 29107"/>
                <a:gd name="connsiteY1" fmla="*/ 4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49"/>
                  </a:moveTo>
                  <a:lnTo>
                    <a:pt x="54" y="4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4" name="Freihandform: Form 923">
              <a:extLst>
                <a:ext uri="{FF2B5EF4-FFF2-40B4-BE49-F238E27FC236}">
                  <a16:creationId xmlns:a16="http://schemas.microsoft.com/office/drawing/2014/main" id="{DF7FEC93-9507-A9B9-ADE6-5CDF718F78A3}"/>
                </a:ext>
              </a:extLst>
            </p:cNvPr>
            <p:cNvSpPr/>
            <p:nvPr/>
          </p:nvSpPr>
          <p:spPr>
            <a:xfrm>
              <a:off x="2041957" y="3363502"/>
              <a:ext cx="29107" cy="14604"/>
            </a:xfrm>
            <a:custGeom>
              <a:avLst/>
              <a:gdLst>
                <a:gd name="connsiteX0" fmla="*/ 29162 w 29107"/>
                <a:gd name="connsiteY0" fmla="*/ 45 h 14604"/>
                <a:gd name="connsiteX1" fmla="*/ 54 w 29107"/>
                <a:gd name="connsiteY1" fmla="*/ 45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45"/>
                  </a:moveTo>
                  <a:lnTo>
                    <a:pt x="54" y="45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5" name="Freihandform: Form 924">
              <a:extLst>
                <a:ext uri="{FF2B5EF4-FFF2-40B4-BE49-F238E27FC236}">
                  <a16:creationId xmlns:a16="http://schemas.microsoft.com/office/drawing/2014/main" id="{062D9543-92CF-6E8F-59B6-0CAABBC0E472}"/>
                </a:ext>
              </a:extLst>
            </p:cNvPr>
            <p:cNvSpPr/>
            <p:nvPr/>
          </p:nvSpPr>
          <p:spPr>
            <a:xfrm>
              <a:off x="2041957" y="3318358"/>
              <a:ext cx="29107" cy="14604"/>
            </a:xfrm>
            <a:custGeom>
              <a:avLst/>
              <a:gdLst>
                <a:gd name="connsiteX0" fmla="*/ 29162 w 29107"/>
                <a:gd name="connsiteY0" fmla="*/ 42 h 14604"/>
                <a:gd name="connsiteX1" fmla="*/ 54 w 29107"/>
                <a:gd name="connsiteY1" fmla="*/ 42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42"/>
                  </a:moveTo>
                  <a:lnTo>
                    <a:pt x="54" y="4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6" name="Freihandform: Form 925">
              <a:extLst>
                <a:ext uri="{FF2B5EF4-FFF2-40B4-BE49-F238E27FC236}">
                  <a16:creationId xmlns:a16="http://schemas.microsoft.com/office/drawing/2014/main" id="{003324F1-AD1A-BEE2-AA48-E53B2EA5AE4C}"/>
                </a:ext>
              </a:extLst>
            </p:cNvPr>
            <p:cNvSpPr/>
            <p:nvPr/>
          </p:nvSpPr>
          <p:spPr>
            <a:xfrm>
              <a:off x="2041957" y="3279252"/>
              <a:ext cx="29107" cy="14604"/>
            </a:xfrm>
            <a:custGeom>
              <a:avLst/>
              <a:gdLst>
                <a:gd name="connsiteX0" fmla="*/ 29162 w 29107"/>
                <a:gd name="connsiteY0" fmla="*/ 39 h 14604"/>
                <a:gd name="connsiteX1" fmla="*/ 54 w 29107"/>
                <a:gd name="connsiteY1" fmla="*/ 3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39"/>
                  </a:moveTo>
                  <a:lnTo>
                    <a:pt x="54" y="3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7" name="Freihandform: Form 926">
              <a:extLst>
                <a:ext uri="{FF2B5EF4-FFF2-40B4-BE49-F238E27FC236}">
                  <a16:creationId xmlns:a16="http://schemas.microsoft.com/office/drawing/2014/main" id="{7B281383-BD59-6AFB-FD7B-4D3C4AACC491}"/>
                </a:ext>
              </a:extLst>
            </p:cNvPr>
            <p:cNvSpPr/>
            <p:nvPr/>
          </p:nvSpPr>
          <p:spPr>
            <a:xfrm>
              <a:off x="2041957" y="3244760"/>
              <a:ext cx="29107" cy="14604"/>
            </a:xfrm>
            <a:custGeom>
              <a:avLst/>
              <a:gdLst>
                <a:gd name="connsiteX0" fmla="*/ 29162 w 29107"/>
                <a:gd name="connsiteY0" fmla="*/ 37 h 14604"/>
                <a:gd name="connsiteX1" fmla="*/ 54 w 29107"/>
                <a:gd name="connsiteY1" fmla="*/ 37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37"/>
                  </a:moveTo>
                  <a:lnTo>
                    <a:pt x="54" y="37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8" name="Freihandform: Form 927">
              <a:extLst>
                <a:ext uri="{FF2B5EF4-FFF2-40B4-BE49-F238E27FC236}">
                  <a16:creationId xmlns:a16="http://schemas.microsoft.com/office/drawing/2014/main" id="{6D46EC3B-BC40-55C7-A6C5-8711575E899F}"/>
                </a:ext>
              </a:extLst>
            </p:cNvPr>
            <p:cNvSpPr/>
            <p:nvPr/>
          </p:nvSpPr>
          <p:spPr>
            <a:xfrm>
              <a:off x="2041957" y="3010911"/>
              <a:ext cx="29107" cy="14604"/>
            </a:xfrm>
            <a:custGeom>
              <a:avLst/>
              <a:gdLst>
                <a:gd name="connsiteX0" fmla="*/ 29162 w 29107"/>
                <a:gd name="connsiteY0" fmla="*/ 21 h 14604"/>
                <a:gd name="connsiteX1" fmla="*/ 54 w 29107"/>
                <a:gd name="connsiteY1" fmla="*/ 2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21"/>
                  </a:moveTo>
                  <a:lnTo>
                    <a:pt x="54" y="2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9" name="Freihandform: Form 928">
              <a:extLst>
                <a:ext uri="{FF2B5EF4-FFF2-40B4-BE49-F238E27FC236}">
                  <a16:creationId xmlns:a16="http://schemas.microsoft.com/office/drawing/2014/main" id="{8676BE0D-8D77-A5F0-1D90-04AE2E71A67D}"/>
                </a:ext>
              </a:extLst>
            </p:cNvPr>
            <p:cNvSpPr/>
            <p:nvPr/>
          </p:nvSpPr>
          <p:spPr>
            <a:xfrm>
              <a:off x="2041957" y="2892169"/>
              <a:ext cx="29107" cy="14604"/>
            </a:xfrm>
            <a:custGeom>
              <a:avLst/>
              <a:gdLst>
                <a:gd name="connsiteX0" fmla="*/ 29162 w 29107"/>
                <a:gd name="connsiteY0" fmla="*/ 13 h 14604"/>
                <a:gd name="connsiteX1" fmla="*/ 54 w 29107"/>
                <a:gd name="connsiteY1" fmla="*/ 1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"/>
                  </a:moveTo>
                  <a:lnTo>
                    <a:pt x="54" y="1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30" name="Freihandform: Form 929">
              <a:extLst>
                <a:ext uri="{FF2B5EF4-FFF2-40B4-BE49-F238E27FC236}">
                  <a16:creationId xmlns:a16="http://schemas.microsoft.com/office/drawing/2014/main" id="{C58A70A3-4123-5D1E-D626-DF8A1CD1CDC7}"/>
                </a:ext>
              </a:extLst>
            </p:cNvPr>
            <p:cNvSpPr/>
            <p:nvPr/>
          </p:nvSpPr>
          <p:spPr>
            <a:xfrm>
              <a:off x="2041957" y="2807919"/>
              <a:ext cx="29107" cy="14604"/>
            </a:xfrm>
            <a:custGeom>
              <a:avLst/>
              <a:gdLst>
                <a:gd name="connsiteX0" fmla="*/ 29162 w 29107"/>
                <a:gd name="connsiteY0" fmla="*/ 7 h 14604"/>
                <a:gd name="connsiteX1" fmla="*/ 54 w 29107"/>
                <a:gd name="connsiteY1" fmla="*/ 7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7"/>
                  </a:moveTo>
                  <a:lnTo>
                    <a:pt x="54" y="7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931" name="Content Placeholder 3">
              <a:extLst>
                <a:ext uri="{FF2B5EF4-FFF2-40B4-BE49-F238E27FC236}">
                  <a16:creationId xmlns:a16="http://schemas.microsoft.com/office/drawing/2014/main" id="{BF9A80E9-F5B2-A3CF-075B-F62D3646D146}"/>
                </a:ext>
              </a:extLst>
            </p:cNvPr>
            <p:cNvGrpSpPr/>
            <p:nvPr/>
          </p:nvGrpSpPr>
          <p:grpSpPr>
            <a:xfrm>
              <a:off x="1394865" y="2911972"/>
              <a:ext cx="183111" cy="2235625"/>
              <a:chOff x="1394865" y="2911972"/>
              <a:chExt cx="183111" cy="2235625"/>
            </a:xfrm>
            <a:solidFill>
              <a:srgbClr val="000000"/>
            </a:solidFill>
          </p:grpSpPr>
          <p:sp>
            <p:nvSpPr>
              <p:cNvPr id="932" name="Freihandform: Form 931">
                <a:extLst>
                  <a:ext uri="{FF2B5EF4-FFF2-40B4-BE49-F238E27FC236}">
                    <a16:creationId xmlns:a16="http://schemas.microsoft.com/office/drawing/2014/main" id="{7F745067-FA0E-F229-0964-6C396125AB9C}"/>
                  </a:ext>
                </a:extLst>
              </p:cNvPr>
              <p:cNvSpPr/>
              <p:nvPr/>
            </p:nvSpPr>
            <p:spPr>
              <a:xfrm rot="-5400000" flipV="1">
                <a:off x="1406468" y="5014982"/>
                <a:ext cx="126380" cy="138415"/>
              </a:xfrm>
              <a:custGeom>
                <a:avLst/>
                <a:gdLst>
                  <a:gd name="connsiteX0" fmla="*/ 61030 w 126380"/>
                  <a:gd name="connsiteY0" fmla="*/ 117794 h 138415"/>
                  <a:gd name="connsiteX1" fmla="*/ 35695 w 126380"/>
                  <a:gd name="connsiteY1" fmla="*/ 48913 h 138415"/>
                  <a:gd name="connsiteX2" fmla="*/ 86424 w 126380"/>
                  <a:gd name="connsiteY2" fmla="*/ 48913 h 138415"/>
                  <a:gd name="connsiteX3" fmla="*/ 61030 w 126380"/>
                  <a:gd name="connsiteY3" fmla="*/ 117794 h 138415"/>
                  <a:gd name="connsiteX4" fmla="*/ 50476 w 126380"/>
                  <a:gd name="connsiteY4" fmla="*/ 136245 h 138415"/>
                  <a:gd name="connsiteX5" fmla="*/ 71643 w 126380"/>
                  <a:gd name="connsiteY5" fmla="*/ 136245 h 138415"/>
                  <a:gd name="connsiteX6" fmla="*/ 124206 w 126380"/>
                  <a:gd name="connsiteY6" fmla="*/ -2170 h 138415"/>
                  <a:gd name="connsiteX7" fmla="*/ 104813 w 126380"/>
                  <a:gd name="connsiteY7" fmla="*/ -2170 h 138415"/>
                  <a:gd name="connsiteX8" fmla="*/ 92248 w 126380"/>
                  <a:gd name="connsiteY8" fmla="*/ 33339 h 138415"/>
                  <a:gd name="connsiteX9" fmla="*/ 30078 w 126380"/>
                  <a:gd name="connsiteY9" fmla="*/ 33339 h 138415"/>
                  <a:gd name="connsiteX10" fmla="*/ 17514 w 126380"/>
                  <a:gd name="connsiteY10" fmla="*/ -2170 h 138415"/>
                  <a:gd name="connsiteX11" fmla="*/ -2175 w 126380"/>
                  <a:gd name="connsiteY11" fmla="*/ -2170 h 138415"/>
                  <a:gd name="connsiteX12" fmla="*/ 50476 w 126380"/>
                  <a:gd name="connsiteY12" fmla="*/ 13624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380" h="138415">
                    <a:moveTo>
                      <a:pt x="61030" y="117794"/>
                    </a:moveTo>
                    <a:lnTo>
                      <a:pt x="35695" y="48913"/>
                    </a:lnTo>
                    <a:lnTo>
                      <a:pt x="86424" y="48913"/>
                    </a:lnTo>
                    <a:lnTo>
                      <a:pt x="61030" y="117794"/>
                    </a:lnTo>
                    <a:close/>
                    <a:moveTo>
                      <a:pt x="50476" y="136245"/>
                    </a:moveTo>
                    <a:lnTo>
                      <a:pt x="71643" y="136245"/>
                    </a:lnTo>
                    <a:lnTo>
                      <a:pt x="124206" y="-2170"/>
                    </a:lnTo>
                    <a:lnTo>
                      <a:pt x="104813" y="-2170"/>
                    </a:lnTo>
                    <a:lnTo>
                      <a:pt x="92248" y="33339"/>
                    </a:lnTo>
                    <a:lnTo>
                      <a:pt x="30078" y="33339"/>
                    </a:lnTo>
                    <a:lnTo>
                      <a:pt x="17514" y="-2170"/>
                    </a:lnTo>
                    <a:lnTo>
                      <a:pt x="-2175" y="-2170"/>
                    </a:lnTo>
                    <a:lnTo>
                      <a:pt x="50476" y="13624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3" name="Freihandform: Form 932">
                <a:extLst>
                  <a:ext uri="{FF2B5EF4-FFF2-40B4-BE49-F238E27FC236}">
                    <a16:creationId xmlns:a16="http://schemas.microsoft.com/office/drawing/2014/main" id="{3ABB74CD-EE26-C619-3E29-A2195378E464}"/>
                  </a:ext>
                </a:extLst>
              </p:cNvPr>
              <p:cNvSpPr/>
              <p:nvPr/>
            </p:nvSpPr>
            <p:spPr>
              <a:xfrm rot="-5400000" flipV="1">
                <a:off x="1455350" y="4918405"/>
                <a:ext cx="60603" cy="106318"/>
              </a:xfrm>
              <a:custGeom>
                <a:avLst/>
                <a:gdLst>
                  <a:gd name="connsiteX0" fmla="*/ 59011 w 60603"/>
                  <a:gd name="connsiteY0" fmla="*/ 86260 h 106318"/>
                  <a:gd name="connsiteX1" fmla="*/ 52773 w 60603"/>
                  <a:gd name="connsiteY1" fmla="*/ 88692 h 106318"/>
                  <a:gd name="connsiteX2" fmla="*/ 45353 w 60603"/>
                  <a:gd name="connsiteY2" fmla="*/ 89493 h 106318"/>
                  <a:gd name="connsiteX3" fmla="*/ 23211 w 60603"/>
                  <a:gd name="connsiteY3" fmla="*/ 80090 h 106318"/>
                  <a:gd name="connsiteX4" fmla="*/ 15495 w 60603"/>
                  <a:gd name="connsiteY4" fmla="*/ 53065 h 106318"/>
                  <a:gd name="connsiteX5" fmla="*/ 15495 w 60603"/>
                  <a:gd name="connsiteY5" fmla="*/ -1637 h 106318"/>
                  <a:gd name="connsiteX6" fmla="*/ -1593 w 60603"/>
                  <a:gd name="connsiteY6" fmla="*/ -1637 h 106318"/>
                  <a:gd name="connsiteX7" fmla="*/ -1593 w 60603"/>
                  <a:gd name="connsiteY7" fmla="*/ 102190 h 106318"/>
                  <a:gd name="connsiteX8" fmla="*/ 15495 w 60603"/>
                  <a:gd name="connsiteY8" fmla="*/ 102190 h 106318"/>
                  <a:gd name="connsiteX9" fmla="*/ 15495 w 60603"/>
                  <a:gd name="connsiteY9" fmla="*/ 86052 h 106318"/>
                  <a:gd name="connsiteX10" fmla="*/ 29448 w 60603"/>
                  <a:gd name="connsiteY10" fmla="*/ 100084 h 106318"/>
                  <a:gd name="connsiteX11" fmla="*/ 50349 w 60603"/>
                  <a:gd name="connsiteY11" fmla="*/ 104682 h 106318"/>
                  <a:gd name="connsiteX12" fmla="*/ 54222 w 60603"/>
                  <a:gd name="connsiteY12" fmla="*/ 104444 h 106318"/>
                  <a:gd name="connsiteX13" fmla="*/ 58922 w 60603"/>
                  <a:gd name="connsiteY13" fmla="*/ 103762 h 106318"/>
                  <a:gd name="connsiteX14" fmla="*/ 59011 w 60603"/>
                  <a:gd name="connsiteY14" fmla="*/ 86260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603" h="106318">
                    <a:moveTo>
                      <a:pt x="59011" y="86260"/>
                    </a:moveTo>
                    <a:cubicBezTo>
                      <a:pt x="57099" y="87367"/>
                      <a:pt x="55020" y="88178"/>
                      <a:pt x="52773" y="88692"/>
                    </a:cubicBezTo>
                    <a:cubicBezTo>
                      <a:pt x="50527" y="89226"/>
                      <a:pt x="48053" y="89493"/>
                      <a:pt x="45353" y="89493"/>
                    </a:cubicBezTo>
                    <a:cubicBezTo>
                      <a:pt x="35735" y="89493"/>
                      <a:pt x="28355" y="86359"/>
                      <a:pt x="23211" y="80090"/>
                    </a:cubicBezTo>
                    <a:cubicBezTo>
                      <a:pt x="18067" y="73820"/>
                      <a:pt x="15495" y="64812"/>
                      <a:pt x="15495" y="53065"/>
                    </a:cubicBezTo>
                    <a:lnTo>
                      <a:pt x="15495" y="-1637"/>
                    </a:lnTo>
                    <a:lnTo>
                      <a:pt x="-1593" y="-1637"/>
                    </a:lnTo>
                    <a:lnTo>
                      <a:pt x="-1593" y="102190"/>
                    </a:lnTo>
                    <a:lnTo>
                      <a:pt x="15495" y="102190"/>
                    </a:lnTo>
                    <a:lnTo>
                      <a:pt x="15495" y="86052"/>
                    </a:lnTo>
                    <a:cubicBezTo>
                      <a:pt x="19082" y="92361"/>
                      <a:pt x="23733" y="97038"/>
                      <a:pt x="29448" y="100084"/>
                    </a:cubicBezTo>
                    <a:cubicBezTo>
                      <a:pt x="35184" y="103149"/>
                      <a:pt x="42151" y="104682"/>
                      <a:pt x="50349" y="104682"/>
                    </a:cubicBezTo>
                    <a:cubicBezTo>
                      <a:pt x="51512" y="104682"/>
                      <a:pt x="52803" y="104602"/>
                      <a:pt x="54222" y="104444"/>
                    </a:cubicBezTo>
                    <a:cubicBezTo>
                      <a:pt x="55641" y="104306"/>
                      <a:pt x="57208" y="104078"/>
                      <a:pt x="58922" y="103762"/>
                    </a:cubicBezTo>
                    <a:lnTo>
                      <a:pt x="59011" y="8626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4" name="Freihandform: Form 933">
                <a:extLst>
                  <a:ext uri="{FF2B5EF4-FFF2-40B4-BE49-F238E27FC236}">
                    <a16:creationId xmlns:a16="http://schemas.microsoft.com/office/drawing/2014/main" id="{92329109-FD3A-0FE4-D149-B010681D8FC2}"/>
                  </a:ext>
                </a:extLst>
              </p:cNvPr>
              <p:cNvSpPr/>
              <p:nvPr/>
            </p:nvSpPr>
            <p:spPr>
              <a:xfrm rot="-5400000" flipV="1">
                <a:off x="1458247" y="4842605"/>
                <a:ext cx="16998" cy="144259"/>
              </a:xfrm>
              <a:custGeom>
                <a:avLst/>
                <a:gdLst>
                  <a:gd name="connsiteX0" fmla="*/ -878 w 16998"/>
                  <a:gd name="connsiteY0" fmla="*/ 101546 h 144259"/>
                  <a:gd name="connsiteX1" fmla="*/ 16120 w 16998"/>
                  <a:gd name="connsiteY1" fmla="*/ 101546 h 144259"/>
                  <a:gd name="connsiteX2" fmla="*/ 16120 w 16998"/>
                  <a:gd name="connsiteY2" fmla="*/ -2280 h 144259"/>
                  <a:gd name="connsiteX3" fmla="*/ -878 w 16998"/>
                  <a:gd name="connsiteY3" fmla="*/ -2280 h 144259"/>
                  <a:gd name="connsiteX4" fmla="*/ -878 w 16998"/>
                  <a:gd name="connsiteY4" fmla="*/ 101546 h 144259"/>
                  <a:gd name="connsiteX5" fmla="*/ -878 w 16998"/>
                  <a:gd name="connsiteY5" fmla="*/ 141979 h 144259"/>
                  <a:gd name="connsiteX6" fmla="*/ 16120 w 16998"/>
                  <a:gd name="connsiteY6" fmla="*/ 141979 h 144259"/>
                  <a:gd name="connsiteX7" fmla="*/ 16120 w 16998"/>
                  <a:gd name="connsiteY7" fmla="*/ 120354 h 144259"/>
                  <a:gd name="connsiteX8" fmla="*/ -878 w 16998"/>
                  <a:gd name="connsiteY8" fmla="*/ 120354 h 144259"/>
                  <a:gd name="connsiteX9" fmla="*/ -878 w 16998"/>
                  <a:gd name="connsiteY9" fmla="*/ 141979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878" y="101546"/>
                    </a:moveTo>
                    <a:lnTo>
                      <a:pt x="16120" y="101546"/>
                    </a:lnTo>
                    <a:lnTo>
                      <a:pt x="16120" y="-2280"/>
                    </a:lnTo>
                    <a:lnTo>
                      <a:pt x="-878" y="-2280"/>
                    </a:lnTo>
                    <a:lnTo>
                      <a:pt x="-878" y="101546"/>
                    </a:lnTo>
                    <a:close/>
                    <a:moveTo>
                      <a:pt x="-878" y="141979"/>
                    </a:moveTo>
                    <a:lnTo>
                      <a:pt x="16120" y="141979"/>
                    </a:lnTo>
                    <a:lnTo>
                      <a:pt x="16120" y="120354"/>
                    </a:lnTo>
                    <a:lnTo>
                      <a:pt x="-878" y="120354"/>
                    </a:lnTo>
                    <a:lnTo>
                      <a:pt x="-878" y="141979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5" name="Freihandform: Form 934">
                <a:extLst>
                  <a:ext uri="{FF2B5EF4-FFF2-40B4-BE49-F238E27FC236}">
                    <a16:creationId xmlns:a16="http://schemas.microsoft.com/office/drawing/2014/main" id="{374FA1FF-077F-41A6-EBC4-83C569A4E307}"/>
                  </a:ext>
                </a:extLst>
              </p:cNvPr>
              <p:cNvSpPr/>
              <p:nvPr/>
            </p:nvSpPr>
            <p:spPr>
              <a:xfrm rot="-5400000" flipV="1">
                <a:off x="1439918" y="4784249"/>
                <a:ext cx="64565" cy="133313"/>
              </a:xfrm>
              <a:custGeom>
                <a:avLst/>
                <a:gdLst>
                  <a:gd name="connsiteX0" fmla="*/ 28311 w 64565"/>
                  <a:gd name="connsiteY0" fmla="*/ 131213 h 133313"/>
                  <a:gd name="connsiteX1" fmla="*/ 28311 w 64565"/>
                  <a:gd name="connsiteY1" fmla="*/ 101726 h 133313"/>
                  <a:gd name="connsiteX2" fmla="*/ 63314 w 64565"/>
                  <a:gd name="connsiteY2" fmla="*/ 101726 h 133313"/>
                  <a:gd name="connsiteX3" fmla="*/ 63314 w 64565"/>
                  <a:gd name="connsiteY3" fmla="*/ 88466 h 133313"/>
                  <a:gd name="connsiteX4" fmla="*/ 28311 w 64565"/>
                  <a:gd name="connsiteY4" fmla="*/ 88466 h 133313"/>
                  <a:gd name="connsiteX5" fmla="*/ 28311 w 64565"/>
                  <a:gd name="connsiteY5" fmla="*/ 32103 h 133313"/>
                  <a:gd name="connsiteX6" fmla="*/ 31770 w 64565"/>
                  <a:gd name="connsiteY6" fmla="*/ 15788 h 133313"/>
                  <a:gd name="connsiteX7" fmla="*/ 45872 w 64565"/>
                  <a:gd name="connsiteY7" fmla="*/ 12169 h 133313"/>
                  <a:gd name="connsiteX8" fmla="*/ 63314 w 64565"/>
                  <a:gd name="connsiteY8" fmla="*/ 12169 h 133313"/>
                  <a:gd name="connsiteX9" fmla="*/ 63314 w 64565"/>
                  <a:gd name="connsiteY9" fmla="*/ -2100 h 133313"/>
                  <a:gd name="connsiteX10" fmla="*/ 45872 w 64565"/>
                  <a:gd name="connsiteY10" fmla="*/ -2100 h 133313"/>
                  <a:gd name="connsiteX11" fmla="*/ 18703 w 64565"/>
                  <a:gd name="connsiteY11" fmla="*/ 5257 h 133313"/>
                  <a:gd name="connsiteX12" fmla="*/ 11224 w 64565"/>
                  <a:gd name="connsiteY12" fmla="*/ 32103 h 133313"/>
                  <a:gd name="connsiteX13" fmla="*/ 11224 w 64565"/>
                  <a:gd name="connsiteY13" fmla="*/ 88466 h 133313"/>
                  <a:gd name="connsiteX14" fmla="*/ -1251 w 64565"/>
                  <a:gd name="connsiteY14" fmla="*/ 88466 h 133313"/>
                  <a:gd name="connsiteX15" fmla="*/ -1251 w 64565"/>
                  <a:gd name="connsiteY15" fmla="*/ 101726 h 133313"/>
                  <a:gd name="connsiteX16" fmla="*/ 11224 w 64565"/>
                  <a:gd name="connsiteY16" fmla="*/ 101726 h 133313"/>
                  <a:gd name="connsiteX17" fmla="*/ 11224 w 64565"/>
                  <a:gd name="connsiteY17" fmla="*/ 131213 h 133313"/>
                  <a:gd name="connsiteX18" fmla="*/ 28311 w 64565"/>
                  <a:gd name="connsiteY18" fmla="*/ 131213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311" y="131213"/>
                    </a:moveTo>
                    <a:lnTo>
                      <a:pt x="28311" y="101726"/>
                    </a:lnTo>
                    <a:lnTo>
                      <a:pt x="63314" y="101726"/>
                    </a:lnTo>
                    <a:lnTo>
                      <a:pt x="63314" y="88466"/>
                    </a:lnTo>
                    <a:lnTo>
                      <a:pt x="28311" y="88466"/>
                    </a:lnTo>
                    <a:lnTo>
                      <a:pt x="28311" y="32103"/>
                    </a:lnTo>
                    <a:cubicBezTo>
                      <a:pt x="28311" y="23639"/>
                      <a:pt x="29464" y="18201"/>
                      <a:pt x="31770" y="15788"/>
                    </a:cubicBezTo>
                    <a:cubicBezTo>
                      <a:pt x="34076" y="13375"/>
                      <a:pt x="38777" y="12169"/>
                      <a:pt x="45872" y="12169"/>
                    </a:cubicBezTo>
                    <a:lnTo>
                      <a:pt x="63314" y="12169"/>
                    </a:lnTo>
                    <a:lnTo>
                      <a:pt x="63314" y="-2100"/>
                    </a:lnTo>
                    <a:lnTo>
                      <a:pt x="45872" y="-2100"/>
                    </a:lnTo>
                    <a:cubicBezTo>
                      <a:pt x="32746" y="-2100"/>
                      <a:pt x="23690" y="352"/>
                      <a:pt x="18703" y="5257"/>
                    </a:cubicBezTo>
                    <a:cubicBezTo>
                      <a:pt x="13717" y="10181"/>
                      <a:pt x="11224" y="19130"/>
                      <a:pt x="11224" y="32103"/>
                    </a:cubicBezTo>
                    <a:lnTo>
                      <a:pt x="11224" y="88466"/>
                    </a:lnTo>
                    <a:lnTo>
                      <a:pt x="-1251" y="88466"/>
                    </a:lnTo>
                    <a:lnTo>
                      <a:pt x="-1251" y="101726"/>
                    </a:lnTo>
                    <a:lnTo>
                      <a:pt x="11224" y="101726"/>
                    </a:lnTo>
                    <a:lnTo>
                      <a:pt x="11224" y="131213"/>
                    </a:lnTo>
                    <a:lnTo>
                      <a:pt x="28311" y="131213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6" name="Freihandform: Form 935">
                <a:extLst>
                  <a:ext uri="{FF2B5EF4-FFF2-40B4-BE49-F238E27FC236}">
                    <a16:creationId xmlns:a16="http://schemas.microsoft.com/office/drawing/2014/main" id="{EFE0E5BD-3673-F9B7-FF0F-327A02574787}"/>
                  </a:ext>
                </a:extLst>
              </p:cNvPr>
              <p:cNvSpPr/>
              <p:nvPr/>
            </p:nvSpPr>
            <p:spPr>
              <a:xfrm rot="-5400000" flipV="1">
                <a:off x="1423407" y="4681109"/>
                <a:ext cx="86678" cy="144259"/>
              </a:xfrm>
              <a:custGeom>
                <a:avLst/>
                <a:gdLst>
                  <a:gd name="connsiteX0" fmla="*/ 84643 w 86678"/>
                  <a:gd name="connsiteY0" fmla="*/ 60390 h 144259"/>
                  <a:gd name="connsiteX1" fmla="*/ 84643 w 86678"/>
                  <a:gd name="connsiteY1" fmla="*/ -2291 h 144259"/>
                  <a:gd name="connsiteX2" fmla="*/ 67645 w 86678"/>
                  <a:gd name="connsiteY2" fmla="*/ -2291 h 144259"/>
                  <a:gd name="connsiteX3" fmla="*/ 67645 w 86678"/>
                  <a:gd name="connsiteY3" fmla="*/ 59827 h 144259"/>
                  <a:gd name="connsiteX4" fmla="*/ 61909 w 86678"/>
                  <a:gd name="connsiteY4" fmla="*/ 81868 h 144259"/>
                  <a:gd name="connsiteX5" fmla="*/ 44733 w 86678"/>
                  <a:gd name="connsiteY5" fmla="*/ 89195 h 144259"/>
                  <a:gd name="connsiteX6" fmla="*/ 23005 w 86678"/>
                  <a:gd name="connsiteY6" fmla="*/ 80384 h 144259"/>
                  <a:gd name="connsiteX7" fmla="*/ 15052 w 86678"/>
                  <a:gd name="connsiteY7" fmla="*/ 56386 h 144259"/>
                  <a:gd name="connsiteX8" fmla="*/ 15052 w 86678"/>
                  <a:gd name="connsiteY8" fmla="*/ -2291 h 144259"/>
                  <a:gd name="connsiteX9" fmla="*/ -2035 w 86678"/>
                  <a:gd name="connsiteY9" fmla="*/ -2291 h 144259"/>
                  <a:gd name="connsiteX10" fmla="*/ -2035 w 86678"/>
                  <a:gd name="connsiteY10" fmla="*/ 141968 h 144259"/>
                  <a:gd name="connsiteX11" fmla="*/ 15052 w 86678"/>
                  <a:gd name="connsiteY11" fmla="*/ 141968 h 144259"/>
                  <a:gd name="connsiteX12" fmla="*/ 15052 w 86678"/>
                  <a:gd name="connsiteY12" fmla="*/ 85398 h 144259"/>
                  <a:gd name="connsiteX13" fmla="*/ 29420 w 86678"/>
                  <a:gd name="connsiteY13" fmla="*/ 99399 h 144259"/>
                  <a:gd name="connsiteX14" fmla="*/ 48517 w 86678"/>
                  <a:gd name="connsiteY14" fmla="*/ 104027 h 144259"/>
                  <a:gd name="connsiteX15" fmla="*/ 75479 w 86678"/>
                  <a:gd name="connsiteY15" fmla="*/ 92962 h 144259"/>
                  <a:gd name="connsiteX16" fmla="*/ 84643 w 86678"/>
                  <a:gd name="connsiteY16" fmla="*/ 6039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44259">
                    <a:moveTo>
                      <a:pt x="84643" y="60390"/>
                    </a:moveTo>
                    <a:lnTo>
                      <a:pt x="84643" y="-2291"/>
                    </a:lnTo>
                    <a:lnTo>
                      <a:pt x="67645" y="-2291"/>
                    </a:lnTo>
                    <a:lnTo>
                      <a:pt x="67645" y="59827"/>
                    </a:lnTo>
                    <a:cubicBezTo>
                      <a:pt x="67645" y="69656"/>
                      <a:pt x="65733" y="77003"/>
                      <a:pt x="61909" y="81868"/>
                    </a:cubicBezTo>
                    <a:cubicBezTo>
                      <a:pt x="58086" y="86752"/>
                      <a:pt x="52361" y="89195"/>
                      <a:pt x="44733" y="89195"/>
                    </a:cubicBezTo>
                    <a:cubicBezTo>
                      <a:pt x="35549" y="89195"/>
                      <a:pt x="28306" y="86258"/>
                      <a:pt x="23005" y="80384"/>
                    </a:cubicBezTo>
                    <a:cubicBezTo>
                      <a:pt x="17703" y="74531"/>
                      <a:pt x="15052" y="66531"/>
                      <a:pt x="15052" y="56386"/>
                    </a:cubicBezTo>
                    <a:lnTo>
                      <a:pt x="15052" y="-2291"/>
                    </a:lnTo>
                    <a:lnTo>
                      <a:pt x="-2035" y="-2291"/>
                    </a:lnTo>
                    <a:lnTo>
                      <a:pt x="-2035" y="141968"/>
                    </a:lnTo>
                    <a:lnTo>
                      <a:pt x="15052" y="141968"/>
                    </a:lnTo>
                    <a:lnTo>
                      <a:pt x="15052" y="85398"/>
                    </a:lnTo>
                    <a:cubicBezTo>
                      <a:pt x="19132" y="91647"/>
                      <a:pt x="23921" y="96314"/>
                      <a:pt x="29420" y="99399"/>
                    </a:cubicBezTo>
                    <a:cubicBezTo>
                      <a:pt x="34938" y="102485"/>
                      <a:pt x="41304" y="104027"/>
                      <a:pt x="48517" y="104027"/>
                    </a:cubicBezTo>
                    <a:cubicBezTo>
                      <a:pt x="60402" y="104027"/>
                      <a:pt x="69389" y="100339"/>
                      <a:pt x="75479" y="92962"/>
                    </a:cubicBezTo>
                    <a:cubicBezTo>
                      <a:pt x="81588" y="85585"/>
                      <a:pt x="84643" y="74728"/>
                      <a:pt x="84643" y="603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7" name="Freihandform: Form 936">
                <a:extLst>
                  <a:ext uri="{FF2B5EF4-FFF2-40B4-BE49-F238E27FC236}">
                    <a16:creationId xmlns:a16="http://schemas.microsoft.com/office/drawing/2014/main" id="{327A96FA-C78E-83C5-35E6-139915FDA13C}"/>
                  </a:ext>
                </a:extLst>
              </p:cNvPr>
              <p:cNvSpPr/>
              <p:nvPr/>
            </p:nvSpPr>
            <p:spPr>
              <a:xfrm rot="-5400000" flipV="1">
                <a:off x="1410119" y="4547447"/>
                <a:ext cx="151065" cy="106318"/>
              </a:xfrm>
              <a:custGeom>
                <a:avLst/>
                <a:gdLst>
                  <a:gd name="connsiteX0" fmla="*/ 78086 w 151065"/>
                  <a:gd name="connsiteY0" fmla="*/ 82230 h 106318"/>
                  <a:gd name="connsiteX1" fmla="*/ 93341 w 151065"/>
                  <a:gd name="connsiteY1" fmla="*/ 99198 h 106318"/>
                  <a:gd name="connsiteX2" fmla="*/ 114212 w 151065"/>
                  <a:gd name="connsiteY2" fmla="*/ 104656 h 106318"/>
                  <a:gd name="connsiteX3" fmla="*/ 139163 w 151065"/>
                  <a:gd name="connsiteY3" fmla="*/ 93295 h 106318"/>
                  <a:gd name="connsiteX4" fmla="*/ 147943 w 151065"/>
                  <a:gd name="connsiteY4" fmla="*/ 61019 h 106318"/>
                  <a:gd name="connsiteX5" fmla="*/ 147943 w 151065"/>
                  <a:gd name="connsiteY5" fmla="*/ -1662 h 106318"/>
                  <a:gd name="connsiteX6" fmla="*/ 130856 w 151065"/>
                  <a:gd name="connsiteY6" fmla="*/ -1662 h 106318"/>
                  <a:gd name="connsiteX7" fmla="*/ 130856 w 151065"/>
                  <a:gd name="connsiteY7" fmla="*/ 60456 h 106318"/>
                  <a:gd name="connsiteX8" fmla="*/ 125564 w 151065"/>
                  <a:gd name="connsiteY8" fmla="*/ 82586 h 106318"/>
                  <a:gd name="connsiteX9" fmla="*/ 109512 w 151065"/>
                  <a:gd name="connsiteY9" fmla="*/ 89824 h 106318"/>
                  <a:gd name="connsiteX10" fmla="*/ 88611 w 151065"/>
                  <a:gd name="connsiteY10" fmla="*/ 81013 h 106318"/>
                  <a:gd name="connsiteX11" fmla="*/ 80954 w 151065"/>
                  <a:gd name="connsiteY11" fmla="*/ 57015 h 106318"/>
                  <a:gd name="connsiteX12" fmla="*/ 80954 w 151065"/>
                  <a:gd name="connsiteY12" fmla="*/ -1662 h 106318"/>
                  <a:gd name="connsiteX13" fmla="*/ 63867 w 151065"/>
                  <a:gd name="connsiteY13" fmla="*/ -1662 h 106318"/>
                  <a:gd name="connsiteX14" fmla="*/ 63867 w 151065"/>
                  <a:gd name="connsiteY14" fmla="*/ 60456 h 106318"/>
                  <a:gd name="connsiteX15" fmla="*/ 58605 w 151065"/>
                  <a:gd name="connsiteY15" fmla="*/ 82645 h 106318"/>
                  <a:gd name="connsiteX16" fmla="*/ 42345 w 151065"/>
                  <a:gd name="connsiteY16" fmla="*/ 89824 h 106318"/>
                  <a:gd name="connsiteX17" fmla="*/ 21621 w 151065"/>
                  <a:gd name="connsiteY17" fmla="*/ 80984 h 106318"/>
                  <a:gd name="connsiteX18" fmla="*/ 13965 w 151065"/>
                  <a:gd name="connsiteY18" fmla="*/ 57015 h 106318"/>
                  <a:gd name="connsiteX19" fmla="*/ 13965 w 151065"/>
                  <a:gd name="connsiteY19" fmla="*/ -1662 h 106318"/>
                  <a:gd name="connsiteX20" fmla="*/ -3123 w 151065"/>
                  <a:gd name="connsiteY20" fmla="*/ -1662 h 106318"/>
                  <a:gd name="connsiteX21" fmla="*/ -3123 w 151065"/>
                  <a:gd name="connsiteY21" fmla="*/ 102164 h 106318"/>
                  <a:gd name="connsiteX22" fmla="*/ 13965 w 151065"/>
                  <a:gd name="connsiteY22" fmla="*/ 102164 h 106318"/>
                  <a:gd name="connsiteX23" fmla="*/ 13965 w 151065"/>
                  <a:gd name="connsiteY23" fmla="*/ 86027 h 106318"/>
                  <a:gd name="connsiteX24" fmla="*/ 27918 w 151065"/>
                  <a:gd name="connsiteY24" fmla="*/ 100117 h 106318"/>
                  <a:gd name="connsiteX25" fmla="*/ 47223 w 151065"/>
                  <a:gd name="connsiteY25" fmla="*/ 104656 h 106318"/>
                  <a:gd name="connsiteX26" fmla="*/ 66409 w 151065"/>
                  <a:gd name="connsiteY26" fmla="*/ 98901 h 106318"/>
                  <a:gd name="connsiteX27" fmla="*/ 78086 w 151065"/>
                  <a:gd name="connsiteY27" fmla="*/ 82230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1065" h="106318">
                    <a:moveTo>
                      <a:pt x="78086" y="82230"/>
                    </a:moveTo>
                    <a:cubicBezTo>
                      <a:pt x="82343" y="89903"/>
                      <a:pt x="87428" y="95559"/>
                      <a:pt x="93341" y="99198"/>
                    </a:cubicBezTo>
                    <a:cubicBezTo>
                      <a:pt x="99253" y="102837"/>
                      <a:pt x="106210" y="104656"/>
                      <a:pt x="114212" y="104656"/>
                    </a:cubicBezTo>
                    <a:cubicBezTo>
                      <a:pt x="124993" y="104656"/>
                      <a:pt x="133310" y="100869"/>
                      <a:pt x="139163" y="93295"/>
                    </a:cubicBezTo>
                    <a:cubicBezTo>
                      <a:pt x="145016" y="85740"/>
                      <a:pt x="147943" y="74982"/>
                      <a:pt x="147943" y="61019"/>
                    </a:cubicBezTo>
                    <a:lnTo>
                      <a:pt x="147943" y="-1662"/>
                    </a:lnTo>
                    <a:lnTo>
                      <a:pt x="130856" y="-1662"/>
                    </a:lnTo>
                    <a:lnTo>
                      <a:pt x="130856" y="60456"/>
                    </a:lnTo>
                    <a:cubicBezTo>
                      <a:pt x="130856" y="70403"/>
                      <a:pt x="129092" y="77780"/>
                      <a:pt x="125564" y="82586"/>
                    </a:cubicBezTo>
                    <a:cubicBezTo>
                      <a:pt x="122056" y="87411"/>
                      <a:pt x="116705" y="89824"/>
                      <a:pt x="109512" y="89824"/>
                    </a:cubicBezTo>
                    <a:cubicBezTo>
                      <a:pt x="100702" y="89824"/>
                      <a:pt x="93735" y="86887"/>
                      <a:pt x="88611" y="81013"/>
                    </a:cubicBezTo>
                    <a:cubicBezTo>
                      <a:pt x="83506" y="75160"/>
                      <a:pt x="80954" y="67160"/>
                      <a:pt x="80954" y="57015"/>
                    </a:cubicBezTo>
                    <a:lnTo>
                      <a:pt x="80954" y="-1662"/>
                    </a:lnTo>
                    <a:lnTo>
                      <a:pt x="63867" y="-1662"/>
                    </a:lnTo>
                    <a:lnTo>
                      <a:pt x="63867" y="60456"/>
                    </a:lnTo>
                    <a:cubicBezTo>
                      <a:pt x="63867" y="70463"/>
                      <a:pt x="62113" y="77859"/>
                      <a:pt x="58605" y="82645"/>
                    </a:cubicBezTo>
                    <a:cubicBezTo>
                      <a:pt x="55096" y="87431"/>
                      <a:pt x="49677" y="89824"/>
                      <a:pt x="42345" y="89824"/>
                    </a:cubicBezTo>
                    <a:cubicBezTo>
                      <a:pt x="33654" y="89824"/>
                      <a:pt x="26746" y="86877"/>
                      <a:pt x="21621" y="80984"/>
                    </a:cubicBezTo>
                    <a:cubicBezTo>
                      <a:pt x="16517" y="75090"/>
                      <a:pt x="13965" y="67101"/>
                      <a:pt x="13965" y="57015"/>
                    </a:cubicBezTo>
                    <a:lnTo>
                      <a:pt x="13965" y="-1662"/>
                    </a:lnTo>
                    <a:lnTo>
                      <a:pt x="-3123" y="-1662"/>
                    </a:lnTo>
                    <a:lnTo>
                      <a:pt x="-3123" y="102164"/>
                    </a:lnTo>
                    <a:lnTo>
                      <a:pt x="13965" y="102164"/>
                    </a:lnTo>
                    <a:lnTo>
                      <a:pt x="13965" y="86027"/>
                    </a:lnTo>
                    <a:cubicBezTo>
                      <a:pt x="17847" y="92395"/>
                      <a:pt x="22499" y="97092"/>
                      <a:pt x="27918" y="100117"/>
                    </a:cubicBezTo>
                    <a:cubicBezTo>
                      <a:pt x="33338" y="103143"/>
                      <a:pt x="39773" y="104656"/>
                      <a:pt x="47223" y="104656"/>
                    </a:cubicBezTo>
                    <a:cubicBezTo>
                      <a:pt x="54752" y="104656"/>
                      <a:pt x="61147" y="102738"/>
                      <a:pt x="66409" y="98901"/>
                    </a:cubicBezTo>
                    <a:cubicBezTo>
                      <a:pt x="71671" y="95084"/>
                      <a:pt x="75564" y="89527"/>
                      <a:pt x="78086" y="822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8" name="Freihandform: Form 937">
                <a:extLst>
                  <a:ext uri="{FF2B5EF4-FFF2-40B4-BE49-F238E27FC236}">
                    <a16:creationId xmlns:a16="http://schemas.microsoft.com/office/drawing/2014/main" id="{F58DEC3E-47DC-2F1F-2D65-F4A4ED7F68D4}"/>
                  </a:ext>
                </a:extLst>
              </p:cNvPr>
              <p:cNvSpPr/>
              <p:nvPr/>
            </p:nvSpPr>
            <p:spPr>
              <a:xfrm rot="-5400000" flipV="1">
                <a:off x="1439046" y="4395598"/>
                <a:ext cx="95901" cy="109017"/>
              </a:xfrm>
              <a:custGeom>
                <a:avLst/>
                <a:gdLst>
                  <a:gd name="connsiteX0" fmla="*/ 93940 w 95901"/>
                  <a:gd name="connsiteY0" fmla="*/ 57258 h 109017"/>
                  <a:gd name="connsiteX1" fmla="*/ 93940 w 95901"/>
                  <a:gd name="connsiteY1" fmla="*/ 48922 h 109017"/>
                  <a:gd name="connsiteX2" fmla="*/ 15776 w 95901"/>
                  <a:gd name="connsiteY2" fmla="*/ 48922 h 109017"/>
                  <a:gd name="connsiteX3" fmla="*/ 26360 w 95901"/>
                  <a:gd name="connsiteY3" fmla="*/ 22075 h 109017"/>
                  <a:gd name="connsiteX4" fmla="*/ 52730 w 95901"/>
                  <a:gd name="connsiteY4" fmla="*/ 12850 h 109017"/>
                  <a:gd name="connsiteX5" fmla="*/ 71709 w 95901"/>
                  <a:gd name="connsiteY5" fmla="*/ 15252 h 109017"/>
                  <a:gd name="connsiteX6" fmla="*/ 89979 w 95901"/>
                  <a:gd name="connsiteY6" fmla="*/ 22491 h 109017"/>
                  <a:gd name="connsiteX7" fmla="*/ 89979 w 95901"/>
                  <a:gd name="connsiteY7" fmla="*/ 6353 h 109017"/>
                  <a:gd name="connsiteX8" fmla="*/ 71206 w 95901"/>
                  <a:gd name="connsiteY8" fmla="*/ 420 h 109017"/>
                  <a:gd name="connsiteX9" fmla="*/ 51725 w 95901"/>
                  <a:gd name="connsiteY9" fmla="*/ -1627 h 109017"/>
                  <a:gd name="connsiteX10" fmla="*/ 12495 w 95901"/>
                  <a:gd name="connsiteY10" fmla="*/ 12820 h 109017"/>
                  <a:gd name="connsiteX11" fmla="*/ -1961 w 95901"/>
                  <a:gd name="connsiteY11" fmla="*/ 51977 h 109017"/>
                  <a:gd name="connsiteX12" fmla="*/ 11756 w 95901"/>
                  <a:gd name="connsiteY12" fmla="*/ 92410 h 109017"/>
                  <a:gd name="connsiteX13" fmla="*/ 48768 w 95901"/>
                  <a:gd name="connsiteY13" fmla="*/ 107391 h 109017"/>
                  <a:gd name="connsiteX14" fmla="*/ 81790 w 95901"/>
                  <a:gd name="connsiteY14" fmla="*/ 93893 h 109017"/>
                  <a:gd name="connsiteX15" fmla="*/ 93940 w 95901"/>
                  <a:gd name="connsiteY15" fmla="*/ 57258 h 109017"/>
                  <a:gd name="connsiteX16" fmla="*/ 76942 w 95901"/>
                  <a:gd name="connsiteY16" fmla="*/ 62271 h 109017"/>
                  <a:gd name="connsiteX17" fmla="*/ 69137 w 95901"/>
                  <a:gd name="connsiteY17" fmla="*/ 84579 h 109017"/>
                  <a:gd name="connsiteX18" fmla="*/ 48946 w 95901"/>
                  <a:gd name="connsiteY18" fmla="*/ 92944 h 109017"/>
                  <a:gd name="connsiteX19" fmla="*/ 26182 w 95901"/>
                  <a:gd name="connsiteY19" fmla="*/ 84875 h 109017"/>
                  <a:gd name="connsiteX20" fmla="*/ 16338 w 95901"/>
                  <a:gd name="connsiteY20" fmla="*/ 62152 h 109017"/>
                  <a:gd name="connsiteX21" fmla="*/ 76942 w 95901"/>
                  <a:gd name="connsiteY21" fmla="*/ 62271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3940" y="57258"/>
                    </a:moveTo>
                    <a:lnTo>
                      <a:pt x="93940" y="48922"/>
                    </a:lnTo>
                    <a:lnTo>
                      <a:pt x="15776" y="48922"/>
                    </a:lnTo>
                    <a:cubicBezTo>
                      <a:pt x="16525" y="37175"/>
                      <a:pt x="20053" y="28226"/>
                      <a:pt x="26360" y="22075"/>
                    </a:cubicBezTo>
                    <a:cubicBezTo>
                      <a:pt x="32666" y="15925"/>
                      <a:pt x="41456" y="12850"/>
                      <a:pt x="52730" y="12850"/>
                    </a:cubicBezTo>
                    <a:cubicBezTo>
                      <a:pt x="59253" y="12850"/>
                      <a:pt x="65580" y="13650"/>
                      <a:pt x="71709" y="15252"/>
                    </a:cubicBezTo>
                    <a:cubicBezTo>
                      <a:pt x="77838" y="16854"/>
                      <a:pt x="83928" y="19267"/>
                      <a:pt x="89979" y="22491"/>
                    </a:cubicBezTo>
                    <a:lnTo>
                      <a:pt x="89979" y="6353"/>
                    </a:lnTo>
                    <a:cubicBezTo>
                      <a:pt x="83869" y="3762"/>
                      <a:pt x="77612" y="1785"/>
                      <a:pt x="71206" y="420"/>
                    </a:cubicBezTo>
                    <a:cubicBezTo>
                      <a:pt x="64801" y="-945"/>
                      <a:pt x="58307" y="-1627"/>
                      <a:pt x="51725" y="-1627"/>
                    </a:cubicBezTo>
                    <a:cubicBezTo>
                      <a:pt x="35209" y="-1627"/>
                      <a:pt x="22132" y="3189"/>
                      <a:pt x="12495" y="12820"/>
                    </a:cubicBezTo>
                    <a:cubicBezTo>
                      <a:pt x="2857" y="22471"/>
                      <a:pt x="-1961" y="35523"/>
                      <a:pt x="-1961" y="51977"/>
                    </a:cubicBezTo>
                    <a:cubicBezTo>
                      <a:pt x="-1961" y="68965"/>
                      <a:pt x="2611" y="82443"/>
                      <a:pt x="11756" y="92410"/>
                    </a:cubicBezTo>
                    <a:cubicBezTo>
                      <a:pt x="20900" y="102397"/>
                      <a:pt x="33238" y="107391"/>
                      <a:pt x="48768" y="107391"/>
                    </a:cubicBezTo>
                    <a:cubicBezTo>
                      <a:pt x="62683" y="107391"/>
                      <a:pt x="73690" y="102892"/>
                      <a:pt x="81790" y="93893"/>
                    </a:cubicBezTo>
                    <a:cubicBezTo>
                      <a:pt x="89890" y="84915"/>
                      <a:pt x="93940" y="72703"/>
                      <a:pt x="93940" y="57258"/>
                    </a:cubicBezTo>
                    <a:close/>
                    <a:moveTo>
                      <a:pt x="76942" y="62271"/>
                    </a:moveTo>
                    <a:cubicBezTo>
                      <a:pt x="76823" y="71586"/>
                      <a:pt x="74222" y="79022"/>
                      <a:pt x="69137" y="84579"/>
                    </a:cubicBezTo>
                    <a:cubicBezTo>
                      <a:pt x="64052" y="90156"/>
                      <a:pt x="57322" y="92944"/>
                      <a:pt x="48946" y="92944"/>
                    </a:cubicBezTo>
                    <a:cubicBezTo>
                      <a:pt x="39466" y="92944"/>
                      <a:pt x="31878" y="90254"/>
                      <a:pt x="26182" y="84875"/>
                    </a:cubicBezTo>
                    <a:cubicBezTo>
                      <a:pt x="20486" y="79496"/>
                      <a:pt x="17205" y="71922"/>
                      <a:pt x="16338" y="62152"/>
                    </a:cubicBezTo>
                    <a:lnTo>
                      <a:pt x="76942" y="62271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9" name="Freihandform: Form 938">
                <a:extLst>
                  <a:ext uri="{FF2B5EF4-FFF2-40B4-BE49-F238E27FC236}">
                    <a16:creationId xmlns:a16="http://schemas.microsoft.com/office/drawing/2014/main" id="{A1E80B66-AF07-1244-FF8A-442F93E87B38}"/>
                  </a:ext>
                </a:extLst>
              </p:cNvPr>
              <p:cNvSpPr/>
              <p:nvPr/>
            </p:nvSpPr>
            <p:spPr>
              <a:xfrm rot="-5400000" flipV="1">
                <a:off x="1439918" y="4287738"/>
                <a:ext cx="64565" cy="133313"/>
              </a:xfrm>
              <a:custGeom>
                <a:avLst/>
                <a:gdLst>
                  <a:gd name="connsiteX0" fmla="*/ 28311 w 64565"/>
                  <a:gd name="connsiteY0" fmla="*/ 131179 h 133313"/>
                  <a:gd name="connsiteX1" fmla="*/ 28311 w 64565"/>
                  <a:gd name="connsiteY1" fmla="*/ 101692 h 133313"/>
                  <a:gd name="connsiteX2" fmla="*/ 63314 w 64565"/>
                  <a:gd name="connsiteY2" fmla="*/ 101692 h 133313"/>
                  <a:gd name="connsiteX3" fmla="*/ 63314 w 64565"/>
                  <a:gd name="connsiteY3" fmla="*/ 88432 h 133313"/>
                  <a:gd name="connsiteX4" fmla="*/ 28311 w 64565"/>
                  <a:gd name="connsiteY4" fmla="*/ 88432 h 133313"/>
                  <a:gd name="connsiteX5" fmla="*/ 28311 w 64565"/>
                  <a:gd name="connsiteY5" fmla="*/ 32069 h 133313"/>
                  <a:gd name="connsiteX6" fmla="*/ 31770 w 64565"/>
                  <a:gd name="connsiteY6" fmla="*/ 15754 h 133313"/>
                  <a:gd name="connsiteX7" fmla="*/ 45872 w 64565"/>
                  <a:gd name="connsiteY7" fmla="*/ 12135 h 133313"/>
                  <a:gd name="connsiteX8" fmla="*/ 63314 w 64565"/>
                  <a:gd name="connsiteY8" fmla="*/ 12135 h 133313"/>
                  <a:gd name="connsiteX9" fmla="*/ 63314 w 64565"/>
                  <a:gd name="connsiteY9" fmla="*/ -2134 h 133313"/>
                  <a:gd name="connsiteX10" fmla="*/ 45872 w 64565"/>
                  <a:gd name="connsiteY10" fmla="*/ -2134 h 133313"/>
                  <a:gd name="connsiteX11" fmla="*/ 18703 w 64565"/>
                  <a:gd name="connsiteY11" fmla="*/ 5223 h 133313"/>
                  <a:gd name="connsiteX12" fmla="*/ 11224 w 64565"/>
                  <a:gd name="connsiteY12" fmla="*/ 32069 h 133313"/>
                  <a:gd name="connsiteX13" fmla="*/ 11224 w 64565"/>
                  <a:gd name="connsiteY13" fmla="*/ 88432 h 133313"/>
                  <a:gd name="connsiteX14" fmla="*/ -1251 w 64565"/>
                  <a:gd name="connsiteY14" fmla="*/ 88432 h 133313"/>
                  <a:gd name="connsiteX15" fmla="*/ -1251 w 64565"/>
                  <a:gd name="connsiteY15" fmla="*/ 101692 h 133313"/>
                  <a:gd name="connsiteX16" fmla="*/ 11224 w 64565"/>
                  <a:gd name="connsiteY16" fmla="*/ 101692 h 133313"/>
                  <a:gd name="connsiteX17" fmla="*/ 11224 w 64565"/>
                  <a:gd name="connsiteY17" fmla="*/ 131179 h 133313"/>
                  <a:gd name="connsiteX18" fmla="*/ 28311 w 64565"/>
                  <a:gd name="connsiteY18" fmla="*/ 131179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311" y="131179"/>
                    </a:moveTo>
                    <a:lnTo>
                      <a:pt x="28311" y="101692"/>
                    </a:lnTo>
                    <a:lnTo>
                      <a:pt x="63314" y="101692"/>
                    </a:lnTo>
                    <a:lnTo>
                      <a:pt x="63314" y="88432"/>
                    </a:lnTo>
                    <a:lnTo>
                      <a:pt x="28311" y="88432"/>
                    </a:lnTo>
                    <a:lnTo>
                      <a:pt x="28311" y="32069"/>
                    </a:lnTo>
                    <a:cubicBezTo>
                      <a:pt x="28311" y="23605"/>
                      <a:pt x="29464" y="18167"/>
                      <a:pt x="31770" y="15754"/>
                    </a:cubicBezTo>
                    <a:cubicBezTo>
                      <a:pt x="34076" y="13341"/>
                      <a:pt x="38777" y="12135"/>
                      <a:pt x="45872" y="12135"/>
                    </a:cubicBezTo>
                    <a:lnTo>
                      <a:pt x="63314" y="12135"/>
                    </a:lnTo>
                    <a:lnTo>
                      <a:pt x="63314" y="-2134"/>
                    </a:lnTo>
                    <a:lnTo>
                      <a:pt x="45872" y="-2134"/>
                    </a:lnTo>
                    <a:cubicBezTo>
                      <a:pt x="32746" y="-2134"/>
                      <a:pt x="23690" y="318"/>
                      <a:pt x="18703" y="5223"/>
                    </a:cubicBezTo>
                    <a:cubicBezTo>
                      <a:pt x="13717" y="10147"/>
                      <a:pt x="11224" y="19096"/>
                      <a:pt x="11224" y="32069"/>
                    </a:cubicBezTo>
                    <a:lnTo>
                      <a:pt x="11224" y="88432"/>
                    </a:lnTo>
                    <a:lnTo>
                      <a:pt x="-1251" y="88432"/>
                    </a:lnTo>
                    <a:lnTo>
                      <a:pt x="-1251" y="101692"/>
                    </a:lnTo>
                    <a:lnTo>
                      <a:pt x="11224" y="101692"/>
                    </a:lnTo>
                    <a:lnTo>
                      <a:pt x="11224" y="131179"/>
                    </a:lnTo>
                    <a:lnTo>
                      <a:pt x="28311" y="131179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0" name="Freihandform: Form 939">
                <a:extLst>
                  <a:ext uri="{FF2B5EF4-FFF2-40B4-BE49-F238E27FC236}">
                    <a16:creationId xmlns:a16="http://schemas.microsoft.com/office/drawing/2014/main" id="{29DFADB0-F17B-6611-C121-CA8CA9C15E0F}"/>
                  </a:ext>
                </a:extLst>
              </p:cNvPr>
              <p:cNvSpPr/>
              <p:nvPr/>
            </p:nvSpPr>
            <p:spPr>
              <a:xfrm rot="-5400000" flipV="1">
                <a:off x="1458247" y="4218905"/>
                <a:ext cx="16998" cy="144259"/>
              </a:xfrm>
              <a:custGeom>
                <a:avLst/>
                <a:gdLst>
                  <a:gd name="connsiteX0" fmla="*/ -878 w 16998"/>
                  <a:gd name="connsiteY0" fmla="*/ 101504 h 144259"/>
                  <a:gd name="connsiteX1" fmla="*/ 16120 w 16998"/>
                  <a:gd name="connsiteY1" fmla="*/ 101504 h 144259"/>
                  <a:gd name="connsiteX2" fmla="*/ 16120 w 16998"/>
                  <a:gd name="connsiteY2" fmla="*/ -2323 h 144259"/>
                  <a:gd name="connsiteX3" fmla="*/ -878 w 16998"/>
                  <a:gd name="connsiteY3" fmla="*/ -2323 h 144259"/>
                  <a:gd name="connsiteX4" fmla="*/ -878 w 16998"/>
                  <a:gd name="connsiteY4" fmla="*/ 101504 h 144259"/>
                  <a:gd name="connsiteX5" fmla="*/ -878 w 16998"/>
                  <a:gd name="connsiteY5" fmla="*/ 141937 h 144259"/>
                  <a:gd name="connsiteX6" fmla="*/ 16120 w 16998"/>
                  <a:gd name="connsiteY6" fmla="*/ 141937 h 144259"/>
                  <a:gd name="connsiteX7" fmla="*/ 16120 w 16998"/>
                  <a:gd name="connsiteY7" fmla="*/ 120311 h 144259"/>
                  <a:gd name="connsiteX8" fmla="*/ -878 w 16998"/>
                  <a:gd name="connsiteY8" fmla="*/ 120311 h 144259"/>
                  <a:gd name="connsiteX9" fmla="*/ -878 w 16998"/>
                  <a:gd name="connsiteY9" fmla="*/ 141937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878" y="101504"/>
                    </a:moveTo>
                    <a:lnTo>
                      <a:pt x="16120" y="101504"/>
                    </a:lnTo>
                    <a:lnTo>
                      <a:pt x="16120" y="-2323"/>
                    </a:lnTo>
                    <a:lnTo>
                      <a:pt x="-878" y="-2323"/>
                    </a:lnTo>
                    <a:lnTo>
                      <a:pt x="-878" y="101504"/>
                    </a:lnTo>
                    <a:close/>
                    <a:moveTo>
                      <a:pt x="-878" y="141937"/>
                    </a:moveTo>
                    <a:lnTo>
                      <a:pt x="16120" y="141937"/>
                    </a:lnTo>
                    <a:lnTo>
                      <a:pt x="16120" y="120311"/>
                    </a:lnTo>
                    <a:lnTo>
                      <a:pt x="-878" y="120311"/>
                    </a:lnTo>
                    <a:lnTo>
                      <a:pt x="-878" y="141937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1" name="Freihandform: Form 940">
                <a:extLst>
                  <a:ext uri="{FF2B5EF4-FFF2-40B4-BE49-F238E27FC236}">
                    <a16:creationId xmlns:a16="http://schemas.microsoft.com/office/drawing/2014/main" id="{37E5761D-901C-9878-0C59-8454AB1FA631}"/>
                  </a:ext>
                </a:extLst>
              </p:cNvPr>
              <p:cNvSpPr/>
              <p:nvPr/>
            </p:nvSpPr>
            <p:spPr>
              <a:xfrm rot="-5400000" flipV="1">
                <a:off x="1446067" y="4158652"/>
                <a:ext cx="81859" cy="109017"/>
              </a:xfrm>
              <a:custGeom>
                <a:avLst/>
                <a:gdLst>
                  <a:gd name="connsiteX0" fmla="*/ 80135 w 81859"/>
                  <a:gd name="connsiteY0" fmla="*/ 100908 h 109017"/>
                  <a:gd name="connsiteX1" fmla="*/ 80135 w 81859"/>
                  <a:gd name="connsiteY1" fmla="*/ 84948 h 109017"/>
                  <a:gd name="connsiteX2" fmla="*/ 65679 w 81859"/>
                  <a:gd name="connsiteY2" fmla="*/ 90940 h 109017"/>
                  <a:gd name="connsiteX3" fmla="*/ 51046 w 81859"/>
                  <a:gd name="connsiteY3" fmla="*/ 92928 h 109017"/>
                  <a:gd name="connsiteX4" fmla="*/ 25326 w 81859"/>
                  <a:gd name="connsiteY4" fmla="*/ 82397 h 109017"/>
                  <a:gd name="connsiteX5" fmla="*/ 16191 w 81859"/>
                  <a:gd name="connsiteY5" fmla="*/ 52881 h 109017"/>
                  <a:gd name="connsiteX6" fmla="*/ 25326 w 81859"/>
                  <a:gd name="connsiteY6" fmla="*/ 23335 h 109017"/>
                  <a:gd name="connsiteX7" fmla="*/ 51046 w 81859"/>
                  <a:gd name="connsiteY7" fmla="*/ 12833 h 109017"/>
                  <a:gd name="connsiteX8" fmla="*/ 65679 w 81859"/>
                  <a:gd name="connsiteY8" fmla="*/ 14821 h 109017"/>
                  <a:gd name="connsiteX9" fmla="*/ 80135 w 81859"/>
                  <a:gd name="connsiteY9" fmla="*/ 20813 h 109017"/>
                  <a:gd name="connsiteX10" fmla="*/ 80135 w 81859"/>
                  <a:gd name="connsiteY10" fmla="*/ 5031 h 109017"/>
                  <a:gd name="connsiteX11" fmla="*/ 65384 w 81859"/>
                  <a:gd name="connsiteY11" fmla="*/ 48 h 109017"/>
                  <a:gd name="connsiteX12" fmla="*/ 49183 w 81859"/>
                  <a:gd name="connsiteY12" fmla="*/ -1643 h 109017"/>
                  <a:gd name="connsiteX13" fmla="*/ 12023 w 81859"/>
                  <a:gd name="connsiteY13" fmla="*/ 13100 h 109017"/>
                  <a:gd name="connsiteX14" fmla="*/ -1724 w 81859"/>
                  <a:gd name="connsiteY14" fmla="*/ 52881 h 109017"/>
                  <a:gd name="connsiteX15" fmla="*/ 12171 w 81859"/>
                  <a:gd name="connsiteY15" fmla="*/ 92809 h 109017"/>
                  <a:gd name="connsiteX16" fmla="*/ 50307 w 81859"/>
                  <a:gd name="connsiteY16" fmla="*/ 107375 h 109017"/>
                  <a:gd name="connsiteX17" fmla="*/ 65620 w 81859"/>
                  <a:gd name="connsiteY17" fmla="*/ 105743 h 109017"/>
                  <a:gd name="connsiteX18" fmla="*/ 80135 w 81859"/>
                  <a:gd name="connsiteY18" fmla="*/ 100908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59" h="109017">
                    <a:moveTo>
                      <a:pt x="80135" y="100908"/>
                    </a:moveTo>
                    <a:lnTo>
                      <a:pt x="80135" y="84948"/>
                    </a:lnTo>
                    <a:cubicBezTo>
                      <a:pt x="75326" y="87618"/>
                      <a:pt x="70508" y="89615"/>
                      <a:pt x="65679" y="90940"/>
                    </a:cubicBezTo>
                    <a:cubicBezTo>
                      <a:pt x="60851" y="92265"/>
                      <a:pt x="55973" y="92928"/>
                      <a:pt x="51046" y="92928"/>
                    </a:cubicBezTo>
                    <a:cubicBezTo>
                      <a:pt x="40009" y="92928"/>
                      <a:pt x="31436" y="89418"/>
                      <a:pt x="25326" y="82397"/>
                    </a:cubicBezTo>
                    <a:cubicBezTo>
                      <a:pt x="19236" y="75396"/>
                      <a:pt x="16191" y="65557"/>
                      <a:pt x="16191" y="52881"/>
                    </a:cubicBezTo>
                    <a:cubicBezTo>
                      <a:pt x="16191" y="40204"/>
                      <a:pt x="19236" y="30355"/>
                      <a:pt x="25326" y="23335"/>
                    </a:cubicBezTo>
                    <a:cubicBezTo>
                      <a:pt x="31436" y="16334"/>
                      <a:pt x="40009" y="12833"/>
                      <a:pt x="51046" y="12833"/>
                    </a:cubicBezTo>
                    <a:cubicBezTo>
                      <a:pt x="55973" y="12833"/>
                      <a:pt x="60851" y="13496"/>
                      <a:pt x="65679" y="14821"/>
                    </a:cubicBezTo>
                    <a:cubicBezTo>
                      <a:pt x="70508" y="16146"/>
                      <a:pt x="75326" y="18143"/>
                      <a:pt x="80135" y="20813"/>
                    </a:cubicBezTo>
                    <a:lnTo>
                      <a:pt x="80135" y="5031"/>
                    </a:lnTo>
                    <a:cubicBezTo>
                      <a:pt x="75386" y="2817"/>
                      <a:pt x="70468" y="1155"/>
                      <a:pt x="65384" y="48"/>
                    </a:cubicBezTo>
                    <a:cubicBezTo>
                      <a:pt x="60319" y="-1079"/>
                      <a:pt x="54918" y="-1643"/>
                      <a:pt x="49183" y="-1643"/>
                    </a:cubicBezTo>
                    <a:cubicBezTo>
                      <a:pt x="33594" y="-1643"/>
                      <a:pt x="21207" y="3271"/>
                      <a:pt x="12023" y="13100"/>
                    </a:cubicBezTo>
                    <a:cubicBezTo>
                      <a:pt x="2858" y="22929"/>
                      <a:pt x="-1724" y="36189"/>
                      <a:pt x="-1724" y="52881"/>
                    </a:cubicBezTo>
                    <a:cubicBezTo>
                      <a:pt x="-1724" y="69809"/>
                      <a:pt x="2908" y="83119"/>
                      <a:pt x="12171" y="92809"/>
                    </a:cubicBezTo>
                    <a:cubicBezTo>
                      <a:pt x="21453" y="102519"/>
                      <a:pt x="34165" y="107375"/>
                      <a:pt x="50307" y="107375"/>
                    </a:cubicBezTo>
                    <a:cubicBezTo>
                      <a:pt x="55529" y="107375"/>
                      <a:pt x="60634" y="106831"/>
                      <a:pt x="65620" y="105743"/>
                    </a:cubicBezTo>
                    <a:cubicBezTo>
                      <a:pt x="70606" y="104675"/>
                      <a:pt x="75445" y="103063"/>
                      <a:pt x="80135" y="1009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2" name="Freihandform: Form 941">
                <a:extLst>
                  <a:ext uri="{FF2B5EF4-FFF2-40B4-BE49-F238E27FC236}">
                    <a16:creationId xmlns:a16="http://schemas.microsoft.com/office/drawing/2014/main" id="{AB0E5813-ED5B-6CAB-1459-80DB3CFDEB92}"/>
                  </a:ext>
                </a:extLst>
              </p:cNvPr>
              <p:cNvSpPr/>
              <p:nvPr/>
            </p:nvSpPr>
            <p:spPr>
              <a:xfrm rot="-5400000" flipV="1">
                <a:off x="1538628" y="4160320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3" name="Freihandform: Form 942">
                <a:extLst>
                  <a:ext uri="{FF2B5EF4-FFF2-40B4-BE49-F238E27FC236}">
                    <a16:creationId xmlns:a16="http://schemas.microsoft.com/office/drawing/2014/main" id="{4FBF4521-B421-3082-2DAB-299CCBEE2ECB}"/>
                  </a:ext>
                </a:extLst>
              </p:cNvPr>
              <p:cNvSpPr/>
              <p:nvPr/>
            </p:nvSpPr>
            <p:spPr>
              <a:xfrm rot="-5400000" flipV="1">
                <a:off x="1425122" y="3967444"/>
                <a:ext cx="89072" cy="138415"/>
              </a:xfrm>
              <a:custGeom>
                <a:avLst/>
                <a:gdLst>
                  <a:gd name="connsiteX0" fmla="*/ 16532 w 89072"/>
                  <a:gd name="connsiteY0" fmla="*/ 120778 h 138415"/>
                  <a:gd name="connsiteX1" fmla="*/ 16532 w 89072"/>
                  <a:gd name="connsiteY1" fmla="*/ 68776 h 138415"/>
                  <a:gd name="connsiteX2" fmla="*/ 40005 w 89072"/>
                  <a:gd name="connsiteY2" fmla="*/ 68776 h 138415"/>
                  <a:gd name="connsiteX3" fmla="*/ 60137 w 89072"/>
                  <a:gd name="connsiteY3" fmla="*/ 75539 h 138415"/>
                  <a:gd name="connsiteX4" fmla="*/ 67262 w 89072"/>
                  <a:gd name="connsiteY4" fmla="*/ 94821 h 138415"/>
                  <a:gd name="connsiteX5" fmla="*/ 60137 w 89072"/>
                  <a:gd name="connsiteY5" fmla="*/ 114014 h 138415"/>
                  <a:gd name="connsiteX6" fmla="*/ 40005 w 89072"/>
                  <a:gd name="connsiteY6" fmla="*/ 120778 h 138415"/>
                  <a:gd name="connsiteX7" fmla="*/ 16532 w 89072"/>
                  <a:gd name="connsiteY7" fmla="*/ 120778 h 138415"/>
                  <a:gd name="connsiteX8" fmla="*/ -2122 w 89072"/>
                  <a:gd name="connsiteY8" fmla="*/ 136174 h 138415"/>
                  <a:gd name="connsiteX9" fmla="*/ 40005 w 89072"/>
                  <a:gd name="connsiteY9" fmla="*/ 136174 h 138415"/>
                  <a:gd name="connsiteX10" fmla="*/ 75066 w 89072"/>
                  <a:gd name="connsiteY10" fmla="*/ 125643 h 138415"/>
                  <a:gd name="connsiteX11" fmla="*/ 86950 w 89072"/>
                  <a:gd name="connsiteY11" fmla="*/ 94821 h 138415"/>
                  <a:gd name="connsiteX12" fmla="*/ 75066 w 89072"/>
                  <a:gd name="connsiteY12" fmla="*/ 63851 h 138415"/>
                  <a:gd name="connsiteX13" fmla="*/ 40005 w 89072"/>
                  <a:gd name="connsiteY13" fmla="*/ 53380 h 138415"/>
                  <a:gd name="connsiteX14" fmla="*/ 16532 w 89072"/>
                  <a:gd name="connsiteY14" fmla="*/ 53380 h 138415"/>
                  <a:gd name="connsiteX15" fmla="*/ 16532 w 89072"/>
                  <a:gd name="connsiteY15" fmla="*/ -2242 h 138415"/>
                  <a:gd name="connsiteX16" fmla="*/ -2122 w 89072"/>
                  <a:gd name="connsiteY16" fmla="*/ -2242 h 138415"/>
                  <a:gd name="connsiteX17" fmla="*/ -2122 w 89072"/>
                  <a:gd name="connsiteY17" fmla="*/ 136174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072" h="138415">
                    <a:moveTo>
                      <a:pt x="16532" y="120778"/>
                    </a:moveTo>
                    <a:lnTo>
                      <a:pt x="16532" y="68776"/>
                    </a:lnTo>
                    <a:lnTo>
                      <a:pt x="40005" y="68776"/>
                    </a:lnTo>
                    <a:cubicBezTo>
                      <a:pt x="48696" y="68776"/>
                      <a:pt x="55407" y="71030"/>
                      <a:pt x="60137" y="75539"/>
                    </a:cubicBezTo>
                    <a:cubicBezTo>
                      <a:pt x="64887" y="80048"/>
                      <a:pt x="67262" y="86476"/>
                      <a:pt x="67262" y="94821"/>
                    </a:cubicBezTo>
                    <a:cubicBezTo>
                      <a:pt x="67262" y="103107"/>
                      <a:pt x="64887" y="109505"/>
                      <a:pt x="60137" y="114014"/>
                    </a:cubicBezTo>
                    <a:cubicBezTo>
                      <a:pt x="55407" y="118523"/>
                      <a:pt x="48696" y="120778"/>
                      <a:pt x="40005" y="120778"/>
                    </a:cubicBezTo>
                    <a:lnTo>
                      <a:pt x="16532" y="120778"/>
                    </a:lnTo>
                    <a:close/>
                    <a:moveTo>
                      <a:pt x="-2122" y="136174"/>
                    </a:moveTo>
                    <a:lnTo>
                      <a:pt x="40005" y="136174"/>
                    </a:lnTo>
                    <a:cubicBezTo>
                      <a:pt x="55476" y="136174"/>
                      <a:pt x="67163" y="132663"/>
                      <a:pt x="75066" y="125643"/>
                    </a:cubicBezTo>
                    <a:cubicBezTo>
                      <a:pt x="82989" y="118622"/>
                      <a:pt x="86950" y="108348"/>
                      <a:pt x="86950" y="94821"/>
                    </a:cubicBezTo>
                    <a:cubicBezTo>
                      <a:pt x="86950" y="81156"/>
                      <a:pt x="82989" y="70832"/>
                      <a:pt x="75066" y="63851"/>
                    </a:cubicBezTo>
                    <a:cubicBezTo>
                      <a:pt x="67163" y="56870"/>
                      <a:pt x="55476" y="53380"/>
                      <a:pt x="40005" y="53380"/>
                    </a:cubicBezTo>
                    <a:lnTo>
                      <a:pt x="16532" y="53380"/>
                    </a:lnTo>
                    <a:lnTo>
                      <a:pt x="16532" y="-2242"/>
                    </a:lnTo>
                    <a:lnTo>
                      <a:pt x="-2122" y="-2242"/>
                    </a:lnTo>
                    <a:lnTo>
                      <a:pt x="-2122" y="136174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4" name="Freihandform: Form 943">
                <a:extLst>
                  <a:ext uri="{FF2B5EF4-FFF2-40B4-BE49-F238E27FC236}">
                    <a16:creationId xmlns:a16="http://schemas.microsoft.com/office/drawing/2014/main" id="{FFCF2852-BDF3-D0EE-CD90-E09BFEC71840}"/>
                  </a:ext>
                </a:extLst>
              </p:cNvPr>
              <p:cNvSpPr/>
              <p:nvPr/>
            </p:nvSpPr>
            <p:spPr>
              <a:xfrm rot="-5400000" flipV="1">
                <a:off x="1439046" y="3879269"/>
                <a:ext cx="95901" cy="109017"/>
              </a:xfrm>
              <a:custGeom>
                <a:avLst/>
                <a:gdLst>
                  <a:gd name="connsiteX0" fmla="*/ 93940 w 95901"/>
                  <a:gd name="connsiteY0" fmla="*/ 57222 h 109017"/>
                  <a:gd name="connsiteX1" fmla="*/ 93940 w 95901"/>
                  <a:gd name="connsiteY1" fmla="*/ 48886 h 109017"/>
                  <a:gd name="connsiteX2" fmla="*/ 15776 w 95901"/>
                  <a:gd name="connsiteY2" fmla="*/ 48886 h 109017"/>
                  <a:gd name="connsiteX3" fmla="*/ 26360 w 95901"/>
                  <a:gd name="connsiteY3" fmla="*/ 22040 h 109017"/>
                  <a:gd name="connsiteX4" fmla="*/ 52730 w 95901"/>
                  <a:gd name="connsiteY4" fmla="*/ 12814 h 109017"/>
                  <a:gd name="connsiteX5" fmla="*/ 71709 w 95901"/>
                  <a:gd name="connsiteY5" fmla="*/ 15217 h 109017"/>
                  <a:gd name="connsiteX6" fmla="*/ 89979 w 95901"/>
                  <a:gd name="connsiteY6" fmla="*/ 22455 h 109017"/>
                  <a:gd name="connsiteX7" fmla="*/ 89979 w 95901"/>
                  <a:gd name="connsiteY7" fmla="*/ 6318 h 109017"/>
                  <a:gd name="connsiteX8" fmla="*/ 71206 w 95901"/>
                  <a:gd name="connsiteY8" fmla="*/ 385 h 109017"/>
                  <a:gd name="connsiteX9" fmla="*/ 51725 w 95901"/>
                  <a:gd name="connsiteY9" fmla="*/ -1662 h 109017"/>
                  <a:gd name="connsiteX10" fmla="*/ 12495 w 95901"/>
                  <a:gd name="connsiteY10" fmla="*/ 12784 h 109017"/>
                  <a:gd name="connsiteX11" fmla="*/ -1961 w 95901"/>
                  <a:gd name="connsiteY11" fmla="*/ 51942 h 109017"/>
                  <a:gd name="connsiteX12" fmla="*/ 11756 w 95901"/>
                  <a:gd name="connsiteY12" fmla="*/ 92375 h 109017"/>
                  <a:gd name="connsiteX13" fmla="*/ 48768 w 95901"/>
                  <a:gd name="connsiteY13" fmla="*/ 107355 h 109017"/>
                  <a:gd name="connsiteX14" fmla="*/ 81790 w 95901"/>
                  <a:gd name="connsiteY14" fmla="*/ 93858 h 109017"/>
                  <a:gd name="connsiteX15" fmla="*/ 93940 w 95901"/>
                  <a:gd name="connsiteY15" fmla="*/ 57222 h 109017"/>
                  <a:gd name="connsiteX16" fmla="*/ 76942 w 95901"/>
                  <a:gd name="connsiteY16" fmla="*/ 62236 h 109017"/>
                  <a:gd name="connsiteX17" fmla="*/ 69137 w 95901"/>
                  <a:gd name="connsiteY17" fmla="*/ 84543 h 109017"/>
                  <a:gd name="connsiteX18" fmla="*/ 48946 w 95901"/>
                  <a:gd name="connsiteY18" fmla="*/ 92909 h 109017"/>
                  <a:gd name="connsiteX19" fmla="*/ 26182 w 95901"/>
                  <a:gd name="connsiteY19" fmla="*/ 84840 h 109017"/>
                  <a:gd name="connsiteX20" fmla="*/ 16338 w 95901"/>
                  <a:gd name="connsiteY20" fmla="*/ 62117 h 109017"/>
                  <a:gd name="connsiteX21" fmla="*/ 76942 w 95901"/>
                  <a:gd name="connsiteY21" fmla="*/ 62236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3940" y="57222"/>
                    </a:moveTo>
                    <a:lnTo>
                      <a:pt x="93940" y="48886"/>
                    </a:lnTo>
                    <a:lnTo>
                      <a:pt x="15776" y="48886"/>
                    </a:lnTo>
                    <a:cubicBezTo>
                      <a:pt x="16525" y="37139"/>
                      <a:pt x="20053" y="28190"/>
                      <a:pt x="26360" y="22040"/>
                    </a:cubicBezTo>
                    <a:cubicBezTo>
                      <a:pt x="32666" y="15889"/>
                      <a:pt x="41456" y="12814"/>
                      <a:pt x="52730" y="12814"/>
                    </a:cubicBezTo>
                    <a:cubicBezTo>
                      <a:pt x="59253" y="12814"/>
                      <a:pt x="65580" y="13615"/>
                      <a:pt x="71709" y="15217"/>
                    </a:cubicBezTo>
                    <a:cubicBezTo>
                      <a:pt x="77838" y="16819"/>
                      <a:pt x="83928" y="19232"/>
                      <a:pt x="89979" y="22455"/>
                    </a:cubicBezTo>
                    <a:lnTo>
                      <a:pt x="89979" y="6318"/>
                    </a:lnTo>
                    <a:cubicBezTo>
                      <a:pt x="83869" y="3727"/>
                      <a:pt x="77612" y="1749"/>
                      <a:pt x="71206" y="385"/>
                    </a:cubicBezTo>
                    <a:cubicBezTo>
                      <a:pt x="64801" y="-980"/>
                      <a:pt x="58307" y="-1662"/>
                      <a:pt x="51725" y="-1662"/>
                    </a:cubicBezTo>
                    <a:cubicBezTo>
                      <a:pt x="35209" y="-1662"/>
                      <a:pt x="22132" y="3153"/>
                      <a:pt x="12495" y="12784"/>
                    </a:cubicBezTo>
                    <a:cubicBezTo>
                      <a:pt x="2857" y="22435"/>
                      <a:pt x="-1961" y="35488"/>
                      <a:pt x="-1961" y="51942"/>
                    </a:cubicBezTo>
                    <a:cubicBezTo>
                      <a:pt x="-1961" y="68930"/>
                      <a:pt x="2611" y="82407"/>
                      <a:pt x="11756" y="92375"/>
                    </a:cubicBezTo>
                    <a:cubicBezTo>
                      <a:pt x="20900" y="102362"/>
                      <a:pt x="33238" y="107355"/>
                      <a:pt x="48768" y="107355"/>
                    </a:cubicBezTo>
                    <a:cubicBezTo>
                      <a:pt x="62683" y="107355"/>
                      <a:pt x="73690" y="102856"/>
                      <a:pt x="81790" y="93858"/>
                    </a:cubicBezTo>
                    <a:cubicBezTo>
                      <a:pt x="89890" y="84879"/>
                      <a:pt x="93940" y="72668"/>
                      <a:pt x="93940" y="57222"/>
                    </a:cubicBezTo>
                    <a:close/>
                    <a:moveTo>
                      <a:pt x="76942" y="62236"/>
                    </a:moveTo>
                    <a:cubicBezTo>
                      <a:pt x="76823" y="71550"/>
                      <a:pt x="74222" y="78986"/>
                      <a:pt x="69137" y="84543"/>
                    </a:cubicBezTo>
                    <a:cubicBezTo>
                      <a:pt x="64052" y="90120"/>
                      <a:pt x="57322" y="92909"/>
                      <a:pt x="48946" y="92909"/>
                    </a:cubicBezTo>
                    <a:cubicBezTo>
                      <a:pt x="39466" y="92909"/>
                      <a:pt x="31878" y="90219"/>
                      <a:pt x="26182" y="84840"/>
                    </a:cubicBezTo>
                    <a:cubicBezTo>
                      <a:pt x="20486" y="79461"/>
                      <a:pt x="17205" y="71886"/>
                      <a:pt x="16338" y="62117"/>
                    </a:cubicBezTo>
                    <a:lnTo>
                      <a:pt x="76942" y="62236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5" name="Freihandform: Form 944">
                <a:extLst>
                  <a:ext uri="{FF2B5EF4-FFF2-40B4-BE49-F238E27FC236}">
                    <a16:creationId xmlns:a16="http://schemas.microsoft.com/office/drawing/2014/main" id="{9DA0CE2E-A15C-4738-4359-06891FA40848}"/>
                  </a:ext>
                </a:extLst>
              </p:cNvPr>
              <p:cNvSpPr/>
              <p:nvPr/>
            </p:nvSpPr>
            <p:spPr>
              <a:xfrm rot="-5400000" flipV="1">
                <a:off x="1455350" y="3774761"/>
                <a:ext cx="60603" cy="106318"/>
              </a:xfrm>
              <a:custGeom>
                <a:avLst/>
                <a:gdLst>
                  <a:gd name="connsiteX0" fmla="*/ 59011 w 60603"/>
                  <a:gd name="connsiteY0" fmla="*/ 86181 h 106318"/>
                  <a:gd name="connsiteX1" fmla="*/ 52773 w 60603"/>
                  <a:gd name="connsiteY1" fmla="*/ 88614 h 106318"/>
                  <a:gd name="connsiteX2" fmla="*/ 45353 w 60603"/>
                  <a:gd name="connsiteY2" fmla="*/ 89415 h 106318"/>
                  <a:gd name="connsiteX3" fmla="*/ 23211 w 60603"/>
                  <a:gd name="connsiteY3" fmla="*/ 80011 h 106318"/>
                  <a:gd name="connsiteX4" fmla="*/ 15495 w 60603"/>
                  <a:gd name="connsiteY4" fmla="*/ 52987 h 106318"/>
                  <a:gd name="connsiteX5" fmla="*/ 15495 w 60603"/>
                  <a:gd name="connsiteY5" fmla="*/ -1715 h 106318"/>
                  <a:gd name="connsiteX6" fmla="*/ -1593 w 60603"/>
                  <a:gd name="connsiteY6" fmla="*/ -1715 h 106318"/>
                  <a:gd name="connsiteX7" fmla="*/ -1593 w 60603"/>
                  <a:gd name="connsiteY7" fmla="*/ 102111 h 106318"/>
                  <a:gd name="connsiteX8" fmla="*/ 15495 w 60603"/>
                  <a:gd name="connsiteY8" fmla="*/ 102111 h 106318"/>
                  <a:gd name="connsiteX9" fmla="*/ 15495 w 60603"/>
                  <a:gd name="connsiteY9" fmla="*/ 85974 h 106318"/>
                  <a:gd name="connsiteX10" fmla="*/ 29448 w 60603"/>
                  <a:gd name="connsiteY10" fmla="*/ 100005 h 106318"/>
                  <a:gd name="connsiteX11" fmla="*/ 50349 w 60603"/>
                  <a:gd name="connsiteY11" fmla="*/ 104603 h 106318"/>
                  <a:gd name="connsiteX12" fmla="*/ 54222 w 60603"/>
                  <a:gd name="connsiteY12" fmla="*/ 104366 h 106318"/>
                  <a:gd name="connsiteX13" fmla="*/ 58922 w 60603"/>
                  <a:gd name="connsiteY13" fmla="*/ 103684 h 106318"/>
                  <a:gd name="connsiteX14" fmla="*/ 59011 w 60603"/>
                  <a:gd name="connsiteY14" fmla="*/ 86181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603" h="106318">
                    <a:moveTo>
                      <a:pt x="59011" y="86181"/>
                    </a:moveTo>
                    <a:cubicBezTo>
                      <a:pt x="57099" y="87289"/>
                      <a:pt x="55020" y="88100"/>
                      <a:pt x="52773" y="88614"/>
                    </a:cubicBezTo>
                    <a:cubicBezTo>
                      <a:pt x="50527" y="89148"/>
                      <a:pt x="48053" y="89415"/>
                      <a:pt x="45353" y="89415"/>
                    </a:cubicBezTo>
                    <a:cubicBezTo>
                      <a:pt x="35735" y="89415"/>
                      <a:pt x="28355" y="86280"/>
                      <a:pt x="23211" y="80011"/>
                    </a:cubicBezTo>
                    <a:cubicBezTo>
                      <a:pt x="18067" y="73742"/>
                      <a:pt x="15495" y="64734"/>
                      <a:pt x="15495" y="52987"/>
                    </a:cubicBezTo>
                    <a:lnTo>
                      <a:pt x="15495" y="-1715"/>
                    </a:lnTo>
                    <a:lnTo>
                      <a:pt x="-1593" y="-1715"/>
                    </a:lnTo>
                    <a:lnTo>
                      <a:pt x="-1593" y="102111"/>
                    </a:lnTo>
                    <a:lnTo>
                      <a:pt x="15495" y="102111"/>
                    </a:lnTo>
                    <a:lnTo>
                      <a:pt x="15495" y="85974"/>
                    </a:lnTo>
                    <a:cubicBezTo>
                      <a:pt x="19082" y="92283"/>
                      <a:pt x="23733" y="96960"/>
                      <a:pt x="29448" y="100005"/>
                    </a:cubicBezTo>
                    <a:cubicBezTo>
                      <a:pt x="35184" y="103070"/>
                      <a:pt x="42151" y="104603"/>
                      <a:pt x="50349" y="104603"/>
                    </a:cubicBezTo>
                    <a:cubicBezTo>
                      <a:pt x="51512" y="104603"/>
                      <a:pt x="52803" y="104524"/>
                      <a:pt x="54222" y="104366"/>
                    </a:cubicBezTo>
                    <a:cubicBezTo>
                      <a:pt x="55641" y="104227"/>
                      <a:pt x="57208" y="104000"/>
                      <a:pt x="58922" y="103684"/>
                    </a:cubicBezTo>
                    <a:lnTo>
                      <a:pt x="59011" y="86181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6" name="Freihandform: Form 945">
                <a:extLst>
                  <a:ext uri="{FF2B5EF4-FFF2-40B4-BE49-F238E27FC236}">
                    <a16:creationId xmlns:a16="http://schemas.microsoft.com/office/drawing/2014/main" id="{86133A46-6EE2-7DF8-3C9B-897CEB3BC5C0}"/>
                  </a:ext>
                </a:extLst>
              </p:cNvPr>
              <p:cNvSpPr/>
              <p:nvPr/>
            </p:nvSpPr>
            <p:spPr>
              <a:xfrm rot="-5400000" flipV="1">
                <a:off x="1433814" y="3687970"/>
                <a:ext cx="65865" cy="144259"/>
              </a:xfrm>
              <a:custGeom>
                <a:avLst/>
                <a:gdLst>
                  <a:gd name="connsiteX0" fmla="*/ 64617 w 65865"/>
                  <a:gd name="connsiteY0" fmla="*/ 141900 h 144259"/>
                  <a:gd name="connsiteX1" fmla="*/ 64617 w 65865"/>
                  <a:gd name="connsiteY1" fmla="*/ 127691 h 144259"/>
                  <a:gd name="connsiteX2" fmla="*/ 48357 w 65865"/>
                  <a:gd name="connsiteY2" fmla="*/ 127691 h 144259"/>
                  <a:gd name="connsiteX3" fmla="*/ 35645 w 65865"/>
                  <a:gd name="connsiteY3" fmla="*/ 123983 h 144259"/>
                  <a:gd name="connsiteX4" fmla="*/ 32098 w 65865"/>
                  <a:gd name="connsiteY4" fmla="*/ 110634 h 144259"/>
                  <a:gd name="connsiteX5" fmla="*/ 32098 w 65865"/>
                  <a:gd name="connsiteY5" fmla="*/ 101467 h 144259"/>
                  <a:gd name="connsiteX6" fmla="*/ 60094 w 65865"/>
                  <a:gd name="connsiteY6" fmla="*/ 101467 h 144259"/>
                  <a:gd name="connsiteX7" fmla="*/ 60094 w 65865"/>
                  <a:gd name="connsiteY7" fmla="*/ 88207 h 144259"/>
                  <a:gd name="connsiteX8" fmla="*/ 32098 w 65865"/>
                  <a:gd name="connsiteY8" fmla="*/ 88207 h 144259"/>
                  <a:gd name="connsiteX9" fmla="*/ 32098 w 65865"/>
                  <a:gd name="connsiteY9" fmla="*/ -2359 h 144259"/>
                  <a:gd name="connsiteX10" fmla="*/ 15011 w 65865"/>
                  <a:gd name="connsiteY10" fmla="*/ -2359 h 144259"/>
                  <a:gd name="connsiteX11" fmla="*/ 15011 w 65865"/>
                  <a:gd name="connsiteY11" fmla="*/ 88207 h 144259"/>
                  <a:gd name="connsiteX12" fmla="*/ -1249 w 65865"/>
                  <a:gd name="connsiteY12" fmla="*/ 88207 h 144259"/>
                  <a:gd name="connsiteX13" fmla="*/ -1249 w 65865"/>
                  <a:gd name="connsiteY13" fmla="*/ 101467 h 144259"/>
                  <a:gd name="connsiteX14" fmla="*/ 15011 w 65865"/>
                  <a:gd name="connsiteY14" fmla="*/ 101467 h 144259"/>
                  <a:gd name="connsiteX15" fmla="*/ 15011 w 65865"/>
                  <a:gd name="connsiteY15" fmla="*/ 108705 h 144259"/>
                  <a:gd name="connsiteX16" fmla="*/ 23052 w 65865"/>
                  <a:gd name="connsiteY16" fmla="*/ 133950 h 144259"/>
                  <a:gd name="connsiteX17" fmla="*/ 48535 w 65865"/>
                  <a:gd name="connsiteY17" fmla="*/ 141900 h 144259"/>
                  <a:gd name="connsiteX18" fmla="*/ 64617 w 65865"/>
                  <a:gd name="connsiteY18" fmla="*/ 14190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865" h="144259">
                    <a:moveTo>
                      <a:pt x="64617" y="141900"/>
                    </a:moveTo>
                    <a:lnTo>
                      <a:pt x="64617" y="127691"/>
                    </a:lnTo>
                    <a:lnTo>
                      <a:pt x="48357" y="127691"/>
                    </a:lnTo>
                    <a:cubicBezTo>
                      <a:pt x="42268" y="127691"/>
                      <a:pt x="38030" y="126455"/>
                      <a:pt x="35645" y="123983"/>
                    </a:cubicBezTo>
                    <a:cubicBezTo>
                      <a:pt x="33280" y="121511"/>
                      <a:pt x="32098" y="117061"/>
                      <a:pt x="32098" y="110634"/>
                    </a:cubicBezTo>
                    <a:lnTo>
                      <a:pt x="32098" y="101467"/>
                    </a:lnTo>
                    <a:lnTo>
                      <a:pt x="60094" y="101467"/>
                    </a:lnTo>
                    <a:lnTo>
                      <a:pt x="60094" y="88207"/>
                    </a:lnTo>
                    <a:lnTo>
                      <a:pt x="32098" y="88207"/>
                    </a:lnTo>
                    <a:lnTo>
                      <a:pt x="32098" y="-2359"/>
                    </a:lnTo>
                    <a:lnTo>
                      <a:pt x="15011" y="-2359"/>
                    </a:lnTo>
                    <a:lnTo>
                      <a:pt x="15011" y="88207"/>
                    </a:lnTo>
                    <a:lnTo>
                      <a:pt x="-1249" y="88207"/>
                    </a:lnTo>
                    <a:lnTo>
                      <a:pt x="-1249" y="101467"/>
                    </a:lnTo>
                    <a:lnTo>
                      <a:pt x="15011" y="101467"/>
                    </a:lnTo>
                    <a:lnTo>
                      <a:pt x="15011" y="108705"/>
                    </a:lnTo>
                    <a:cubicBezTo>
                      <a:pt x="15011" y="120255"/>
                      <a:pt x="17691" y="128670"/>
                      <a:pt x="23052" y="133950"/>
                    </a:cubicBezTo>
                    <a:cubicBezTo>
                      <a:pt x="28412" y="139250"/>
                      <a:pt x="36907" y="141900"/>
                      <a:pt x="48535" y="141900"/>
                    </a:cubicBezTo>
                    <a:lnTo>
                      <a:pt x="64617" y="14190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7" name="Freihandform: Form 946">
                <a:extLst>
                  <a:ext uri="{FF2B5EF4-FFF2-40B4-BE49-F238E27FC236}">
                    <a16:creationId xmlns:a16="http://schemas.microsoft.com/office/drawing/2014/main" id="{071C5ECB-DBF8-482B-F745-4C46642F20A6}"/>
                  </a:ext>
                </a:extLst>
              </p:cNvPr>
              <p:cNvSpPr/>
              <p:nvPr/>
            </p:nvSpPr>
            <p:spPr>
              <a:xfrm rot="-5400000" flipV="1">
                <a:off x="1517136" y="3702577"/>
                <a:ext cx="19511" cy="23553"/>
              </a:xfrm>
              <a:custGeom>
                <a:avLst/>
                <a:gdLst>
                  <a:gd name="connsiteX0" fmla="*/ -998 w 19511"/>
                  <a:gd name="connsiteY0" fmla="*/ 23226 h 23553"/>
                  <a:gd name="connsiteX1" fmla="*/ 18514 w 19511"/>
                  <a:gd name="connsiteY1" fmla="*/ 23226 h 23553"/>
                  <a:gd name="connsiteX2" fmla="*/ 18514 w 19511"/>
                  <a:gd name="connsiteY2" fmla="*/ -328 h 23553"/>
                  <a:gd name="connsiteX3" fmla="*/ -998 w 19511"/>
                  <a:gd name="connsiteY3" fmla="*/ -328 h 23553"/>
                  <a:gd name="connsiteX4" fmla="*/ -998 w 19511"/>
                  <a:gd name="connsiteY4" fmla="*/ 23226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11" h="23553">
                    <a:moveTo>
                      <a:pt x="-998" y="23226"/>
                    </a:moveTo>
                    <a:lnTo>
                      <a:pt x="18514" y="23226"/>
                    </a:lnTo>
                    <a:lnTo>
                      <a:pt x="18514" y="-328"/>
                    </a:lnTo>
                    <a:lnTo>
                      <a:pt x="-998" y="-328"/>
                    </a:lnTo>
                    <a:lnTo>
                      <a:pt x="-998" y="23226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8" name="Freihandform: Form 947">
                <a:extLst>
                  <a:ext uri="{FF2B5EF4-FFF2-40B4-BE49-F238E27FC236}">
                    <a16:creationId xmlns:a16="http://schemas.microsoft.com/office/drawing/2014/main" id="{29333358-6CA7-6986-A262-77D6F0AF3BF4}"/>
                  </a:ext>
                </a:extLst>
              </p:cNvPr>
              <p:cNvSpPr/>
              <p:nvPr/>
            </p:nvSpPr>
            <p:spPr>
              <a:xfrm rot="-5400000" flipV="1">
                <a:off x="1538628" y="3684083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9" name="Freihandform: Form 948">
                <a:extLst>
                  <a:ext uri="{FF2B5EF4-FFF2-40B4-BE49-F238E27FC236}">
                    <a16:creationId xmlns:a16="http://schemas.microsoft.com/office/drawing/2014/main" id="{1633C7AD-956C-B769-CAB7-7C5E4584B206}"/>
                  </a:ext>
                </a:extLst>
              </p:cNvPr>
              <p:cNvSpPr/>
              <p:nvPr/>
            </p:nvSpPr>
            <p:spPr>
              <a:xfrm rot="-5400000" flipV="1">
                <a:off x="1459637" y="3503117"/>
                <a:ext cx="39170" cy="169296"/>
              </a:xfrm>
              <a:custGeom>
                <a:avLst/>
                <a:gdLst>
                  <a:gd name="connsiteX0" fmla="*/ -1200 w 39170"/>
                  <a:gd name="connsiteY0" fmla="*/ 167347 h 169296"/>
                  <a:gd name="connsiteX1" fmla="*/ 37971 w 39170"/>
                  <a:gd name="connsiteY1" fmla="*/ 167347 h 169296"/>
                  <a:gd name="connsiteX2" fmla="*/ 37971 w 39170"/>
                  <a:gd name="connsiteY2" fmla="*/ 154087 h 169296"/>
                  <a:gd name="connsiteX3" fmla="*/ 15799 w 39170"/>
                  <a:gd name="connsiteY3" fmla="*/ 154087 h 169296"/>
                  <a:gd name="connsiteX4" fmla="*/ 15799 w 39170"/>
                  <a:gd name="connsiteY4" fmla="*/ 11311 h 169296"/>
                  <a:gd name="connsiteX5" fmla="*/ 37971 w 39170"/>
                  <a:gd name="connsiteY5" fmla="*/ 11311 h 169296"/>
                  <a:gd name="connsiteX6" fmla="*/ 37971 w 39170"/>
                  <a:gd name="connsiteY6" fmla="*/ -1949 h 169296"/>
                  <a:gd name="connsiteX7" fmla="*/ -1200 w 39170"/>
                  <a:gd name="connsiteY7" fmla="*/ -1949 h 169296"/>
                  <a:gd name="connsiteX8" fmla="*/ -1200 w 39170"/>
                  <a:gd name="connsiteY8" fmla="*/ 167347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-1200" y="167347"/>
                    </a:moveTo>
                    <a:lnTo>
                      <a:pt x="37971" y="167347"/>
                    </a:lnTo>
                    <a:lnTo>
                      <a:pt x="37971" y="154087"/>
                    </a:lnTo>
                    <a:lnTo>
                      <a:pt x="15799" y="154087"/>
                    </a:lnTo>
                    <a:lnTo>
                      <a:pt x="15799" y="11311"/>
                    </a:lnTo>
                    <a:lnTo>
                      <a:pt x="37971" y="11311"/>
                    </a:lnTo>
                    <a:lnTo>
                      <a:pt x="37971" y="-1949"/>
                    </a:lnTo>
                    <a:lnTo>
                      <a:pt x="-1200" y="-1949"/>
                    </a:lnTo>
                    <a:lnTo>
                      <a:pt x="-1200" y="167347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0" name="Freihandform: Form 949">
                <a:extLst>
                  <a:ext uri="{FF2B5EF4-FFF2-40B4-BE49-F238E27FC236}">
                    <a16:creationId xmlns:a16="http://schemas.microsoft.com/office/drawing/2014/main" id="{C7A18BF7-0EA5-A2E5-6081-F4DEFB21CF2C}"/>
                  </a:ext>
                </a:extLst>
              </p:cNvPr>
              <p:cNvSpPr/>
              <p:nvPr/>
            </p:nvSpPr>
            <p:spPr>
              <a:xfrm rot="-5400000" flipV="1">
                <a:off x="1409528" y="3406771"/>
                <a:ext cx="120468" cy="143606"/>
              </a:xfrm>
              <a:custGeom>
                <a:avLst/>
                <a:gdLst>
                  <a:gd name="connsiteX0" fmla="*/ 99607 w 120468"/>
                  <a:gd name="connsiteY0" fmla="*/ 20180 h 143606"/>
                  <a:gd name="connsiteX1" fmla="*/ 99607 w 120468"/>
                  <a:gd name="connsiteY1" fmla="*/ 57350 h 143606"/>
                  <a:gd name="connsiteX2" fmla="*/ 69128 w 120468"/>
                  <a:gd name="connsiteY2" fmla="*/ 57350 h 143606"/>
                  <a:gd name="connsiteX3" fmla="*/ 69128 w 120468"/>
                  <a:gd name="connsiteY3" fmla="*/ 72746 h 143606"/>
                  <a:gd name="connsiteX4" fmla="*/ 118084 w 120468"/>
                  <a:gd name="connsiteY4" fmla="*/ 72746 h 143606"/>
                  <a:gd name="connsiteX5" fmla="*/ 118084 w 120468"/>
                  <a:gd name="connsiteY5" fmla="*/ 13298 h 143606"/>
                  <a:gd name="connsiteX6" fmla="*/ 94257 w 120468"/>
                  <a:gd name="connsiteY6" fmla="*/ 1669 h 143606"/>
                  <a:gd name="connsiteX7" fmla="*/ 66468 w 120468"/>
                  <a:gd name="connsiteY7" fmla="*/ -2276 h 143606"/>
                  <a:gd name="connsiteX8" fmla="*/ 15856 w 120468"/>
                  <a:gd name="connsiteY8" fmla="*/ 16679 h 143606"/>
                  <a:gd name="connsiteX9" fmla="*/ -2384 w 120468"/>
                  <a:gd name="connsiteY9" fmla="*/ 69482 h 143606"/>
                  <a:gd name="connsiteX10" fmla="*/ 15856 w 120468"/>
                  <a:gd name="connsiteY10" fmla="*/ 122375 h 143606"/>
                  <a:gd name="connsiteX11" fmla="*/ 66468 w 120468"/>
                  <a:gd name="connsiteY11" fmla="*/ 141330 h 143606"/>
                  <a:gd name="connsiteX12" fmla="*/ 92098 w 120468"/>
                  <a:gd name="connsiteY12" fmla="*/ 137978 h 143606"/>
                  <a:gd name="connsiteX13" fmla="*/ 114507 w 120468"/>
                  <a:gd name="connsiteY13" fmla="*/ 128159 h 143606"/>
                  <a:gd name="connsiteX14" fmla="*/ 114507 w 120468"/>
                  <a:gd name="connsiteY14" fmla="*/ 108225 h 143606"/>
                  <a:gd name="connsiteX15" fmla="*/ 92512 w 120468"/>
                  <a:gd name="connsiteY15" fmla="*/ 121485 h 143606"/>
                  <a:gd name="connsiteX16" fmla="*/ 68034 w 120468"/>
                  <a:gd name="connsiteY16" fmla="*/ 125934 h 143606"/>
                  <a:gd name="connsiteX17" fmla="*/ 29987 w 120468"/>
                  <a:gd name="connsiteY17" fmla="*/ 111755 h 143606"/>
                  <a:gd name="connsiteX18" fmla="*/ 17305 w 120468"/>
                  <a:gd name="connsiteY18" fmla="*/ 69482 h 143606"/>
                  <a:gd name="connsiteX19" fmla="*/ 29987 w 120468"/>
                  <a:gd name="connsiteY19" fmla="*/ 27299 h 143606"/>
                  <a:gd name="connsiteX20" fmla="*/ 68034 w 120468"/>
                  <a:gd name="connsiteY20" fmla="*/ 13120 h 143606"/>
                  <a:gd name="connsiteX21" fmla="*/ 85654 w 120468"/>
                  <a:gd name="connsiteY21" fmla="*/ 14840 h 143606"/>
                  <a:gd name="connsiteX22" fmla="*/ 99607 w 120468"/>
                  <a:gd name="connsiteY22" fmla="*/ 20180 h 14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0468" h="143606">
                    <a:moveTo>
                      <a:pt x="99607" y="20180"/>
                    </a:moveTo>
                    <a:lnTo>
                      <a:pt x="99607" y="57350"/>
                    </a:lnTo>
                    <a:lnTo>
                      <a:pt x="69128" y="57350"/>
                    </a:lnTo>
                    <a:lnTo>
                      <a:pt x="69128" y="72746"/>
                    </a:lnTo>
                    <a:lnTo>
                      <a:pt x="118084" y="72746"/>
                    </a:lnTo>
                    <a:lnTo>
                      <a:pt x="118084" y="13298"/>
                    </a:lnTo>
                    <a:cubicBezTo>
                      <a:pt x="110891" y="8175"/>
                      <a:pt x="102948" y="4299"/>
                      <a:pt x="94257" y="1669"/>
                    </a:cubicBezTo>
                    <a:cubicBezTo>
                      <a:pt x="85585" y="-961"/>
                      <a:pt x="76322" y="-2276"/>
                      <a:pt x="66468" y="-2276"/>
                    </a:cubicBezTo>
                    <a:cubicBezTo>
                      <a:pt x="44907" y="-2276"/>
                      <a:pt x="28036" y="4042"/>
                      <a:pt x="15856" y="16679"/>
                    </a:cubicBezTo>
                    <a:cubicBezTo>
                      <a:pt x="3696" y="29336"/>
                      <a:pt x="-2384" y="46937"/>
                      <a:pt x="-2384" y="69482"/>
                    </a:cubicBezTo>
                    <a:cubicBezTo>
                      <a:pt x="-2384" y="92107"/>
                      <a:pt x="3696" y="109737"/>
                      <a:pt x="15856" y="122375"/>
                    </a:cubicBezTo>
                    <a:cubicBezTo>
                      <a:pt x="28036" y="135012"/>
                      <a:pt x="44907" y="141330"/>
                      <a:pt x="66468" y="141330"/>
                    </a:cubicBezTo>
                    <a:cubicBezTo>
                      <a:pt x="75455" y="141330"/>
                      <a:pt x="83998" y="140213"/>
                      <a:pt x="92098" y="137978"/>
                    </a:cubicBezTo>
                    <a:cubicBezTo>
                      <a:pt x="100199" y="135763"/>
                      <a:pt x="107668" y="132490"/>
                      <a:pt x="114507" y="128159"/>
                    </a:cubicBezTo>
                    <a:lnTo>
                      <a:pt x="114507" y="108225"/>
                    </a:lnTo>
                    <a:cubicBezTo>
                      <a:pt x="107609" y="114098"/>
                      <a:pt x="100278" y="118518"/>
                      <a:pt x="92512" y="121485"/>
                    </a:cubicBezTo>
                    <a:cubicBezTo>
                      <a:pt x="84747" y="124451"/>
                      <a:pt x="76588" y="125934"/>
                      <a:pt x="68034" y="125934"/>
                    </a:cubicBezTo>
                    <a:cubicBezTo>
                      <a:pt x="51144" y="125934"/>
                      <a:pt x="38462" y="121208"/>
                      <a:pt x="29987" y="111755"/>
                    </a:cubicBezTo>
                    <a:cubicBezTo>
                      <a:pt x="21532" y="102301"/>
                      <a:pt x="17305" y="88211"/>
                      <a:pt x="17305" y="69482"/>
                    </a:cubicBezTo>
                    <a:cubicBezTo>
                      <a:pt x="17305" y="50814"/>
                      <a:pt x="21532" y="36753"/>
                      <a:pt x="29987" y="27299"/>
                    </a:cubicBezTo>
                    <a:cubicBezTo>
                      <a:pt x="38462" y="17846"/>
                      <a:pt x="51144" y="13120"/>
                      <a:pt x="68034" y="13120"/>
                    </a:cubicBezTo>
                    <a:cubicBezTo>
                      <a:pt x="74617" y="13120"/>
                      <a:pt x="80490" y="13693"/>
                      <a:pt x="85654" y="14840"/>
                    </a:cubicBezTo>
                    <a:cubicBezTo>
                      <a:pt x="90837" y="15987"/>
                      <a:pt x="95488" y="17767"/>
                      <a:pt x="99607" y="20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1" name="Freihandform: Form 950">
                <a:extLst>
                  <a:ext uri="{FF2B5EF4-FFF2-40B4-BE49-F238E27FC236}">
                    <a16:creationId xmlns:a16="http://schemas.microsoft.com/office/drawing/2014/main" id="{71DF366D-B50D-0CF9-387F-3B0A55274A62}"/>
                  </a:ext>
                </a:extLst>
              </p:cNvPr>
              <p:cNvSpPr/>
              <p:nvPr/>
            </p:nvSpPr>
            <p:spPr>
              <a:xfrm rot="-5400000" flipV="1">
                <a:off x="1405921" y="3256033"/>
                <a:ext cx="127681" cy="143606"/>
              </a:xfrm>
              <a:custGeom>
                <a:avLst/>
                <a:gdLst>
                  <a:gd name="connsiteX0" fmla="*/ 61438 w 127681"/>
                  <a:gd name="connsiteY0" fmla="*/ 126132 h 143606"/>
                  <a:gd name="connsiteX1" fmla="*/ 29126 w 127681"/>
                  <a:gd name="connsiteY1" fmla="*/ 110914 h 143606"/>
                  <a:gd name="connsiteX2" fmla="*/ 17183 w 127681"/>
                  <a:gd name="connsiteY2" fmla="*/ 69472 h 143606"/>
                  <a:gd name="connsiteX3" fmla="*/ 29126 w 127681"/>
                  <a:gd name="connsiteY3" fmla="*/ 28120 h 143606"/>
                  <a:gd name="connsiteX4" fmla="*/ 61438 w 127681"/>
                  <a:gd name="connsiteY4" fmla="*/ 12931 h 143606"/>
                  <a:gd name="connsiteX5" fmla="*/ 93632 w 127681"/>
                  <a:gd name="connsiteY5" fmla="*/ 28120 h 143606"/>
                  <a:gd name="connsiteX6" fmla="*/ 105516 w 127681"/>
                  <a:gd name="connsiteY6" fmla="*/ 69472 h 143606"/>
                  <a:gd name="connsiteX7" fmla="*/ 93632 w 127681"/>
                  <a:gd name="connsiteY7" fmla="*/ 110914 h 143606"/>
                  <a:gd name="connsiteX8" fmla="*/ 61438 w 127681"/>
                  <a:gd name="connsiteY8" fmla="*/ 126132 h 143606"/>
                  <a:gd name="connsiteX9" fmla="*/ 61438 w 127681"/>
                  <a:gd name="connsiteY9" fmla="*/ 141320 h 143606"/>
                  <a:gd name="connsiteX10" fmla="*/ 107793 w 127681"/>
                  <a:gd name="connsiteY10" fmla="*/ 121801 h 143606"/>
                  <a:gd name="connsiteX11" fmla="*/ 125175 w 127681"/>
                  <a:gd name="connsiteY11" fmla="*/ 69472 h 143606"/>
                  <a:gd name="connsiteX12" fmla="*/ 107793 w 127681"/>
                  <a:gd name="connsiteY12" fmla="*/ 17233 h 143606"/>
                  <a:gd name="connsiteX13" fmla="*/ 61438 w 127681"/>
                  <a:gd name="connsiteY13" fmla="*/ -2287 h 143606"/>
                  <a:gd name="connsiteX14" fmla="*/ 14906 w 127681"/>
                  <a:gd name="connsiteY14" fmla="*/ 17173 h 143606"/>
                  <a:gd name="connsiteX15" fmla="*/ -2506 w 127681"/>
                  <a:gd name="connsiteY15" fmla="*/ 69472 h 143606"/>
                  <a:gd name="connsiteX16" fmla="*/ 14906 w 127681"/>
                  <a:gd name="connsiteY16" fmla="*/ 121801 h 143606"/>
                  <a:gd name="connsiteX17" fmla="*/ 61438 w 127681"/>
                  <a:gd name="connsiteY17" fmla="*/ 141320 h 14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681" h="143606">
                    <a:moveTo>
                      <a:pt x="61438" y="126132"/>
                    </a:moveTo>
                    <a:cubicBezTo>
                      <a:pt x="47879" y="126132"/>
                      <a:pt x="37108" y="121059"/>
                      <a:pt x="29126" y="110914"/>
                    </a:cubicBezTo>
                    <a:cubicBezTo>
                      <a:pt x="21164" y="100788"/>
                      <a:pt x="17183" y="86974"/>
                      <a:pt x="17183" y="69472"/>
                    </a:cubicBezTo>
                    <a:cubicBezTo>
                      <a:pt x="17183" y="52049"/>
                      <a:pt x="21164" y="38265"/>
                      <a:pt x="29126" y="28120"/>
                    </a:cubicBezTo>
                    <a:cubicBezTo>
                      <a:pt x="37108" y="17994"/>
                      <a:pt x="47879" y="12931"/>
                      <a:pt x="61438" y="12931"/>
                    </a:cubicBezTo>
                    <a:cubicBezTo>
                      <a:pt x="74978" y="12931"/>
                      <a:pt x="85709" y="17994"/>
                      <a:pt x="93632" y="28120"/>
                    </a:cubicBezTo>
                    <a:cubicBezTo>
                      <a:pt x="101555" y="38265"/>
                      <a:pt x="105516" y="52049"/>
                      <a:pt x="105516" y="69472"/>
                    </a:cubicBezTo>
                    <a:cubicBezTo>
                      <a:pt x="105516" y="86974"/>
                      <a:pt x="101555" y="100788"/>
                      <a:pt x="93632" y="110914"/>
                    </a:cubicBezTo>
                    <a:cubicBezTo>
                      <a:pt x="85709" y="121059"/>
                      <a:pt x="74978" y="126132"/>
                      <a:pt x="61438" y="126132"/>
                    </a:cubicBezTo>
                    <a:close/>
                    <a:moveTo>
                      <a:pt x="61438" y="141320"/>
                    </a:moveTo>
                    <a:cubicBezTo>
                      <a:pt x="80772" y="141320"/>
                      <a:pt x="96224" y="134814"/>
                      <a:pt x="107793" y="121801"/>
                    </a:cubicBezTo>
                    <a:cubicBezTo>
                      <a:pt x="119381" y="108788"/>
                      <a:pt x="125175" y="91345"/>
                      <a:pt x="125175" y="69472"/>
                    </a:cubicBezTo>
                    <a:cubicBezTo>
                      <a:pt x="125175" y="47659"/>
                      <a:pt x="119381" y="30246"/>
                      <a:pt x="107793" y="17233"/>
                    </a:cubicBezTo>
                    <a:cubicBezTo>
                      <a:pt x="96224" y="4220"/>
                      <a:pt x="80772" y="-2287"/>
                      <a:pt x="61438" y="-2287"/>
                    </a:cubicBezTo>
                    <a:cubicBezTo>
                      <a:pt x="42045" y="-2287"/>
                      <a:pt x="26534" y="4200"/>
                      <a:pt x="14906" y="17173"/>
                    </a:cubicBezTo>
                    <a:cubicBezTo>
                      <a:pt x="3298" y="30166"/>
                      <a:pt x="-2506" y="47599"/>
                      <a:pt x="-2506" y="69472"/>
                    </a:cubicBezTo>
                    <a:cubicBezTo>
                      <a:pt x="-2506" y="91345"/>
                      <a:pt x="3298" y="108788"/>
                      <a:pt x="14906" y="121801"/>
                    </a:cubicBezTo>
                    <a:cubicBezTo>
                      <a:pt x="26534" y="134814"/>
                      <a:pt x="42045" y="141320"/>
                      <a:pt x="61438" y="1413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2" name="Freihandform: Form 951">
                <a:extLst>
                  <a:ext uri="{FF2B5EF4-FFF2-40B4-BE49-F238E27FC236}">
                    <a16:creationId xmlns:a16="http://schemas.microsoft.com/office/drawing/2014/main" id="{6B8897A9-4917-9B3F-3228-8DBC7391E59D}"/>
                  </a:ext>
                </a:extLst>
              </p:cNvPr>
              <p:cNvSpPr/>
              <p:nvPr/>
            </p:nvSpPr>
            <p:spPr>
              <a:xfrm rot="-5400000" flipV="1">
                <a:off x="1459031" y="3116521"/>
                <a:ext cx="92590" cy="145801"/>
              </a:xfrm>
              <a:custGeom>
                <a:avLst/>
                <a:gdLst>
                  <a:gd name="connsiteX0" fmla="*/ 14955 w 92590"/>
                  <a:gd name="connsiteY0" fmla="*/ 53964 h 145801"/>
                  <a:gd name="connsiteX1" fmla="*/ 14955 w 92590"/>
                  <a:gd name="connsiteY1" fmla="*/ -1093 h 145801"/>
                  <a:gd name="connsiteX2" fmla="*/ -2132 w 92590"/>
                  <a:gd name="connsiteY2" fmla="*/ -1093 h 145801"/>
                  <a:gd name="connsiteX3" fmla="*/ -2132 w 92590"/>
                  <a:gd name="connsiteY3" fmla="*/ 142217 h 145801"/>
                  <a:gd name="connsiteX4" fmla="*/ 14955 w 92590"/>
                  <a:gd name="connsiteY4" fmla="*/ 142217 h 145801"/>
                  <a:gd name="connsiteX5" fmla="*/ 14955 w 92590"/>
                  <a:gd name="connsiteY5" fmla="*/ 126465 h 145801"/>
                  <a:gd name="connsiteX6" fmla="*/ 28495 w 92590"/>
                  <a:gd name="connsiteY6" fmla="*/ 140200 h 145801"/>
                  <a:gd name="connsiteX7" fmla="*/ 48036 w 92590"/>
                  <a:gd name="connsiteY7" fmla="*/ 144709 h 145801"/>
                  <a:gd name="connsiteX8" fmla="*/ 78663 w 92590"/>
                  <a:gd name="connsiteY8" fmla="*/ 129698 h 145801"/>
                  <a:gd name="connsiteX9" fmla="*/ 90458 w 92590"/>
                  <a:gd name="connsiteY9" fmla="*/ 90215 h 145801"/>
                  <a:gd name="connsiteX10" fmla="*/ 78663 w 92590"/>
                  <a:gd name="connsiteY10" fmla="*/ 50701 h 145801"/>
                  <a:gd name="connsiteX11" fmla="*/ 48036 w 92590"/>
                  <a:gd name="connsiteY11" fmla="*/ 35691 h 145801"/>
                  <a:gd name="connsiteX12" fmla="*/ 28495 w 92590"/>
                  <a:gd name="connsiteY12" fmla="*/ 40200 h 145801"/>
                  <a:gd name="connsiteX13" fmla="*/ 14955 w 92590"/>
                  <a:gd name="connsiteY13" fmla="*/ 53964 h 145801"/>
                  <a:gd name="connsiteX14" fmla="*/ 72809 w 92590"/>
                  <a:gd name="connsiteY14" fmla="*/ 90215 h 145801"/>
                  <a:gd name="connsiteX15" fmla="*/ 65094 w 92590"/>
                  <a:gd name="connsiteY15" fmla="*/ 119731 h 145801"/>
                  <a:gd name="connsiteX16" fmla="*/ 43897 w 92590"/>
                  <a:gd name="connsiteY16" fmla="*/ 130440 h 145801"/>
                  <a:gd name="connsiteX17" fmla="*/ 22671 w 92590"/>
                  <a:gd name="connsiteY17" fmla="*/ 119731 h 145801"/>
                  <a:gd name="connsiteX18" fmla="*/ 14955 w 92590"/>
                  <a:gd name="connsiteY18" fmla="*/ 90215 h 145801"/>
                  <a:gd name="connsiteX19" fmla="*/ 22671 w 92590"/>
                  <a:gd name="connsiteY19" fmla="*/ 60698 h 145801"/>
                  <a:gd name="connsiteX20" fmla="*/ 43897 w 92590"/>
                  <a:gd name="connsiteY20" fmla="*/ 49989 h 145801"/>
                  <a:gd name="connsiteX21" fmla="*/ 65094 w 92590"/>
                  <a:gd name="connsiteY21" fmla="*/ 60698 h 145801"/>
                  <a:gd name="connsiteX22" fmla="*/ 72809 w 92590"/>
                  <a:gd name="connsiteY22" fmla="*/ 90215 h 14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2590" h="145801">
                    <a:moveTo>
                      <a:pt x="14955" y="53964"/>
                    </a:moveTo>
                    <a:lnTo>
                      <a:pt x="14955" y="-1093"/>
                    </a:lnTo>
                    <a:lnTo>
                      <a:pt x="-2132" y="-1093"/>
                    </a:lnTo>
                    <a:lnTo>
                      <a:pt x="-2132" y="142217"/>
                    </a:lnTo>
                    <a:lnTo>
                      <a:pt x="14955" y="142217"/>
                    </a:lnTo>
                    <a:lnTo>
                      <a:pt x="14955" y="126465"/>
                    </a:lnTo>
                    <a:cubicBezTo>
                      <a:pt x="18542" y="132635"/>
                      <a:pt x="23055" y="137213"/>
                      <a:pt x="28495" y="140200"/>
                    </a:cubicBezTo>
                    <a:cubicBezTo>
                      <a:pt x="33954" y="143206"/>
                      <a:pt x="40468" y="144709"/>
                      <a:pt x="48036" y="144709"/>
                    </a:cubicBezTo>
                    <a:cubicBezTo>
                      <a:pt x="60610" y="144709"/>
                      <a:pt x="70819" y="139705"/>
                      <a:pt x="78663" y="129698"/>
                    </a:cubicBezTo>
                    <a:cubicBezTo>
                      <a:pt x="86527" y="119692"/>
                      <a:pt x="90458" y="106530"/>
                      <a:pt x="90458" y="90215"/>
                    </a:cubicBezTo>
                    <a:cubicBezTo>
                      <a:pt x="90458" y="73899"/>
                      <a:pt x="86527" y="60728"/>
                      <a:pt x="78663" y="50701"/>
                    </a:cubicBezTo>
                    <a:cubicBezTo>
                      <a:pt x="70819" y="40694"/>
                      <a:pt x="60610" y="35691"/>
                      <a:pt x="48036" y="35691"/>
                    </a:cubicBezTo>
                    <a:cubicBezTo>
                      <a:pt x="40468" y="35691"/>
                      <a:pt x="33954" y="37194"/>
                      <a:pt x="28495" y="40200"/>
                    </a:cubicBezTo>
                    <a:cubicBezTo>
                      <a:pt x="23055" y="43206"/>
                      <a:pt x="18542" y="47794"/>
                      <a:pt x="14955" y="53964"/>
                    </a:cubicBezTo>
                    <a:close/>
                    <a:moveTo>
                      <a:pt x="72809" y="90215"/>
                    </a:moveTo>
                    <a:cubicBezTo>
                      <a:pt x="72809" y="102753"/>
                      <a:pt x="70237" y="112592"/>
                      <a:pt x="65094" y="119731"/>
                    </a:cubicBezTo>
                    <a:cubicBezTo>
                      <a:pt x="59950" y="126870"/>
                      <a:pt x="52884" y="130440"/>
                      <a:pt x="43897" y="130440"/>
                    </a:cubicBezTo>
                    <a:cubicBezTo>
                      <a:pt x="34890" y="130440"/>
                      <a:pt x="27815" y="126870"/>
                      <a:pt x="22671" y="119731"/>
                    </a:cubicBezTo>
                    <a:cubicBezTo>
                      <a:pt x="17527" y="112592"/>
                      <a:pt x="14955" y="102753"/>
                      <a:pt x="14955" y="90215"/>
                    </a:cubicBezTo>
                    <a:cubicBezTo>
                      <a:pt x="14955" y="77676"/>
                      <a:pt x="17527" y="67838"/>
                      <a:pt x="22671" y="60698"/>
                    </a:cubicBezTo>
                    <a:cubicBezTo>
                      <a:pt x="27815" y="53559"/>
                      <a:pt x="34890" y="49989"/>
                      <a:pt x="43897" y="49989"/>
                    </a:cubicBezTo>
                    <a:cubicBezTo>
                      <a:pt x="52884" y="49989"/>
                      <a:pt x="59950" y="53559"/>
                      <a:pt x="65094" y="60698"/>
                    </a:cubicBezTo>
                    <a:cubicBezTo>
                      <a:pt x="70237" y="67838"/>
                      <a:pt x="72809" y="77676"/>
                      <a:pt x="72809" y="902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3" name="Freihandform: Form 952">
                <a:extLst>
                  <a:ext uri="{FF2B5EF4-FFF2-40B4-BE49-F238E27FC236}">
                    <a16:creationId xmlns:a16="http://schemas.microsoft.com/office/drawing/2014/main" id="{864A04A3-8876-E0BB-5C7C-1D349B73D8F3}"/>
                  </a:ext>
                </a:extLst>
              </p:cNvPr>
              <p:cNvSpPr/>
              <p:nvPr/>
            </p:nvSpPr>
            <p:spPr>
              <a:xfrm rot="-5400000" flipV="1">
                <a:off x="1446570" y="3022608"/>
                <a:ext cx="63737" cy="156036"/>
              </a:xfrm>
              <a:custGeom>
                <a:avLst/>
                <a:gdLst>
                  <a:gd name="connsiteX0" fmla="*/ 46974 w 63737"/>
                  <a:gd name="connsiteY0" fmla="*/ 154027 h 156036"/>
                  <a:gd name="connsiteX1" fmla="*/ 62672 w 63737"/>
                  <a:gd name="connsiteY1" fmla="*/ 154027 h 156036"/>
                  <a:gd name="connsiteX2" fmla="*/ 14633 w 63737"/>
                  <a:gd name="connsiteY2" fmla="*/ -2009 h 156036"/>
                  <a:gd name="connsiteX3" fmla="*/ -1065 w 63737"/>
                  <a:gd name="connsiteY3" fmla="*/ -2009 h 156036"/>
                  <a:gd name="connsiteX4" fmla="*/ 46974 w 63737"/>
                  <a:gd name="connsiteY4" fmla="*/ 154027 h 15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37" h="156036">
                    <a:moveTo>
                      <a:pt x="46974" y="154027"/>
                    </a:moveTo>
                    <a:lnTo>
                      <a:pt x="62672" y="154027"/>
                    </a:lnTo>
                    <a:lnTo>
                      <a:pt x="14633" y="-2009"/>
                    </a:lnTo>
                    <a:lnTo>
                      <a:pt x="-1065" y="-2009"/>
                    </a:lnTo>
                    <a:lnTo>
                      <a:pt x="46974" y="154027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4" name="Freihandform: Form 953">
                <a:extLst>
                  <a:ext uri="{FF2B5EF4-FFF2-40B4-BE49-F238E27FC236}">
                    <a16:creationId xmlns:a16="http://schemas.microsoft.com/office/drawing/2014/main" id="{9E26D9F1-4080-726B-0F28-F7EC931FFF42}"/>
                  </a:ext>
                </a:extLst>
              </p:cNvPr>
              <p:cNvSpPr/>
              <p:nvPr/>
            </p:nvSpPr>
            <p:spPr>
              <a:xfrm rot="-5400000" flipV="1">
                <a:off x="1447457" y="2964164"/>
                <a:ext cx="79080" cy="109017"/>
              </a:xfrm>
              <a:custGeom>
                <a:avLst/>
                <a:gdLst>
                  <a:gd name="connsiteX0" fmla="*/ 71852 w 79080"/>
                  <a:gd name="connsiteY0" fmla="*/ 101746 h 109017"/>
                  <a:gd name="connsiteX1" fmla="*/ 71852 w 79080"/>
                  <a:gd name="connsiteY1" fmla="*/ 85608 h 109017"/>
                  <a:gd name="connsiteX2" fmla="*/ 56893 w 79080"/>
                  <a:gd name="connsiteY2" fmla="*/ 91155 h 109017"/>
                  <a:gd name="connsiteX3" fmla="*/ 40811 w 79080"/>
                  <a:gd name="connsiteY3" fmla="*/ 93024 h 109017"/>
                  <a:gd name="connsiteX4" fmla="*/ 21831 w 79080"/>
                  <a:gd name="connsiteY4" fmla="*/ 89138 h 109017"/>
                  <a:gd name="connsiteX5" fmla="*/ 15505 w 79080"/>
                  <a:gd name="connsiteY5" fmla="*/ 77450 h 109017"/>
                  <a:gd name="connsiteX6" fmla="*/ 20028 w 79080"/>
                  <a:gd name="connsiteY6" fmla="*/ 68135 h 109017"/>
                  <a:gd name="connsiteX7" fmla="*/ 38239 w 79080"/>
                  <a:gd name="connsiteY7" fmla="*/ 61698 h 109017"/>
                  <a:gd name="connsiteX8" fmla="*/ 44063 w 79080"/>
                  <a:gd name="connsiteY8" fmla="*/ 60393 h 109017"/>
                  <a:gd name="connsiteX9" fmla="*/ 69782 w 79080"/>
                  <a:gd name="connsiteY9" fmla="*/ 49417 h 109017"/>
                  <a:gd name="connsiteX10" fmla="*/ 77409 w 79080"/>
                  <a:gd name="connsiteY10" fmla="*/ 29631 h 109017"/>
                  <a:gd name="connsiteX11" fmla="*/ 65998 w 79080"/>
                  <a:gd name="connsiteY11" fmla="*/ 6700 h 109017"/>
                  <a:gd name="connsiteX12" fmla="*/ 34632 w 79080"/>
                  <a:gd name="connsiteY12" fmla="*/ -1725 h 109017"/>
                  <a:gd name="connsiteX13" fmla="*/ 17308 w 79080"/>
                  <a:gd name="connsiteY13" fmla="*/ -93 h 109017"/>
                  <a:gd name="connsiteX14" fmla="*/ -1671 w 79080"/>
                  <a:gd name="connsiteY14" fmla="*/ 4772 h 109017"/>
                  <a:gd name="connsiteX15" fmla="*/ -1671 w 79080"/>
                  <a:gd name="connsiteY15" fmla="*/ 22393 h 109017"/>
                  <a:gd name="connsiteX16" fmla="*/ 16894 w 79080"/>
                  <a:gd name="connsiteY16" fmla="*/ 15006 h 109017"/>
                  <a:gd name="connsiteX17" fmla="*/ 35016 w 79080"/>
                  <a:gd name="connsiteY17" fmla="*/ 12574 h 109017"/>
                  <a:gd name="connsiteX18" fmla="*/ 53464 w 79080"/>
                  <a:gd name="connsiteY18" fmla="*/ 16697 h 109017"/>
                  <a:gd name="connsiteX19" fmla="*/ 59938 w 79080"/>
                  <a:gd name="connsiteY19" fmla="*/ 28325 h 109017"/>
                  <a:gd name="connsiteX20" fmla="*/ 55267 w 79080"/>
                  <a:gd name="connsiteY20" fmla="*/ 38975 h 109017"/>
                  <a:gd name="connsiteX21" fmla="*/ 34809 w 79080"/>
                  <a:gd name="connsiteY21" fmla="*/ 46124 h 109017"/>
                  <a:gd name="connsiteX22" fmla="*/ 28897 w 79080"/>
                  <a:gd name="connsiteY22" fmla="*/ 47518 h 109017"/>
                  <a:gd name="connsiteX23" fmla="*/ 6074 w 79080"/>
                  <a:gd name="connsiteY23" fmla="*/ 57753 h 109017"/>
                  <a:gd name="connsiteX24" fmla="*/ -932 w 79080"/>
                  <a:gd name="connsiteY24" fmla="*/ 76709 h 109017"/>
                  <a:gd name="connsiteX25" fmla="*/ 9415 w 79080"/>
                  <a:gd name="connsiteY25" fmla="*/ 99313 h 109017"/>
                  <a:gd name="connsiteX26" fmla="*/ 38800 w 79080"/>
                  <a:gd name="connsiteY26" fmla="*/ 107293 h 109017"/>
                  <a:gd name="connsiteX27" fmla="*/ 56509 w 79080"/>
                  <a:gd name="connsiteY27" fmla="*/ 105899 h 109017"/>
                  <a:gd name="connsiteX28" fmla="*/ 71852 w 79080"/>
                  <a:gd name="connsiteY28" fmla="*/ 101746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9080" h="109017">
                    <a:moveTo>
                      <a:pt x="71852" y="101746"/>
                    </a:moveTo>
                    <a:lnTo>
                      <a:pt x="71852" y="85608"/>
                    </a:lnTo>
                    <a:cubicBezTo>
                      <a:pt x="67062" y="88080"/>
                      <a:pt x="62076" y="89929"/>
                      <a:pt x="56893" y="91155"/>
                    </a:cubicBezTo>
                    <a:cubicBezTo>
                      <a:pt x="51729" y="92401"/>
                      <a:pt x="46369" y="93024"/>
                      <a:pt x="40811" y="93024"/>
                    </a:cubicBezTo>
                    <a:cubicBezTo>
                      <a:pt x="32376" y="93024"/>
                      <a:pt x="26049" y="91729"/>
                      <a:pt x="21831" y="89138"/>
                    </a:cubicBezTo>
                    <a:cubicBezTo>
                      <a:pt x="17614" y="86547"/>
                      <a:pt x="15505" y="82651"/>
                      <a:pt x="15505" y="77450"/>
                    </a:cubicBezTo>
                    <a:cubicBezTo>
                      <a:pt x="15505" y="73495"/>
                      <a:pt x="17013" y="70390"/>
                      <a:pt x="20028" y="68135"/>
                    </a:cubicBezTo>
                    <a:cubicBezTo>
                      <a:pt x="23044" y="65881"/>
                      <a:pt x="29114" y="63735"/>
                      <a:pt x="38239" y="61698"/>
                    </a:cubicBezTo>
                    <a:lnTo>
                      <a:pt x="44063" y="60393"/>
                    </a:lnTo>
                    <a:cubicBezTo>
                      <a:pt x="56124" y="57802"/>
                      <a:pt x="64697" y="54144"/>
                      <a:pt x="69782" y="49417"/>
                    </a:cubicBezTo>
                    <a:cubicBezTo>
                      <a:pt x="74867" y="44691"/>
                      <a:pt x="77409" y="38095"/>
                      <a:pt x="77409" y="29631"/>
                    </a:cubicBezTo>
                    <a:cubicBezTo>
                      <a:pt x="77409" y="19980"/>
                      <a:pt x="73606" y="12336"/>
                      <a:pt x="65998" y="6700"/>
                    </a:cubicBezTo>
                    <a:cubicBezTo>
                      <a:pt x="58391" y="1083"/>
                      <a:pt x="47935" y="-1725"/>
                      <a:pt x="34632" y="-1725"/>
                    </a:cubicBezTo>
                    <a:cubicBezTo>
                      <a:pt x="29094" y="-1725"/>
                      <a:pt x="23319" y="-1181"/>
                      <a:pt x="17308" y="-93"/>
                    </a:cubicBezTo>
                    <a:cubicBezTo>
                      <a:pt x="11297" y="994"/>
                      <a:pt x="4971" y="2616"/>
                      <a:pt x="-1671" y="4772"/>
                    </a:cubicBezTo>
                    <a:lnTo>
                      <a:pt x="-1671" y="22393"/>
                    </a:lnTo>
                    <a:cubicBezTo>
                      <a:pt x="4616" y="19110"/>
                      <a:pt x="10805" y="16647"/>
                      <a:pt x="16894" y="15006"/>
                    </a:cubicBezTo>
                    <a:cubicBezTo>
                      <a:pt x="22984" y="13384"/>
                      <a:pt x="29025" y="12574"/>
                      <a:pt x="35016" y="12574"/>
                    </a:cubicBezTo>
                    <a:cubicBezTo>
                      <a:pt x="43018" y="12574"/>
                      <a:pt x="49167" y="13948"/>
                      <a:pt x="53464" y="16697"/>
                    </a:cubicBezTo>
                    <a:cubicBezTo>
                      <a:pt x="57780" y="19446"/>
                      <a:pt x="59938" y="23322"/>
                      <a:pt x="59938" y="28325"/>
                    </a:cubicBezTo>
                    <a:cubicBezTo>
                      <a:pt x="59938" y="32953"/>
                      <a:pt x="58381" y="36503"/>
                      <a:pt x="55267" y="38975"/>
                    </a:cubicBezTo>
                    <a:cubicBezTo>
                      <a:pt x="52173" y="41447"/>
                      <a:pt x="45354" y="43830"/>
                      <a:pt x="34809" y="46124"/>
                    </a:cubicBezTo>
                    <a:lnTo>
                      <a:pt x="28897" y="47518"/>
                    </a:lnTo>
                    <a:cubicBezTo>
                      <a:pt x="18373" y="49734"/>
                      <a:pt x="10765" y="53145"/>
                      <a:pt x="6074" y="57753"/>
                    </a:cubicBezTo>
                    <a:cubicBezTo>
                      <a:pt x="1404" y="62361"/>
                      <a:pt x="-932" y="68679"/>
                      <a:pt x="-932" y="76709"/>
                    </a:cubicBezTo>
                    <a:cubicBezTo>
                      <a:pt x="-932" y="86478"/>
                      <a:pt x="2517" y="94013"/>
                      <a:pt x="9415" y="99313"/>
                    </a:cubicBezTo>
                    <a:cubicBezTo>
                      <a:pt x="16313" y="104633"/>
                      <a:pt x="26108" y="107293"/>
                      <a:pt x="38800" y="107293"/>
                    </a:cubicBezTo>
                    <a:cubicBezTo>
                      <a:pt x="45068" y="107293"/>
                      <a:pt x="50971" y="106828"/>
                      <a:pt x="56509" y="105899"/>
                    </a:cubicBezTo>
                    <a:cubicBezTo>
                      <a:pt x="62066" y="104989"/>
                      <a:pt x="67181" y="103605"/>
                      <a:pt x="71852" y="1017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5" name="Freihandform: Form 954">
                <a:extLst>
                  <a:ext uri="{FF2B5EF4-FFF2-40B4-BE49-F238E27FC236}">
                    <a16:creationId xmlns:a16="http://schemas.microsoft.com/office/drawing/2014/main" id="{D1E664D3-7915-0D72-E97A-28F20DD7465E}"/>
                  </a:ext>
                </a:extLst>
              </p:cNvPr>
              <p:cNvSpPr/>
              <p:nvPr/>
            </p:nvSpPr>
            <p:spPr>
              <a:xfrm rot="-5400000" flipV="1">
                <a:off x="1459637" y="2846977"/>
                <a:ext cx="39170" cy="169296"/>
              </a:xfrm>
              <a:custGeom>
                <a:avLst/>
                <a:gdLst>
                  <a:gd name="connsiteX0" fmla="*/ 37899 w 39170"/>
                  <a:gd name="connsiteY0" fmla="*/ 167302 h 169296"/>
                  <a:gd name="connsiteX1" fmla="*/ 37899 w 39170"/>
                  <a:gd name="connsiteY1" fmla="*/ -1994 h 169296"/>
                  <a:gd name="connsiteX2" fmla="*/ -1272 w 39170"/>
                  <a:gd name="connsiteY2" fmla="*/ -1994 h 169296"/>
                  <a:gd name="connsiteX3" fmla="*/ -1272 w 39170"/>
                  <a:gd name="connsiteY3" fmla="*/ 11266 h 169296"/>
                  <a:gd name="connsiteX4" fmla="*/ 20812 w 39170"/>
                  <a:gd name="connsiteY4" fmla="*/ 11266 h 169296"/>
                  <a:gd name="connsiteX5" fmla="*/ 20812 w 39170"/>
                  <a:gd name="connsiteY5" fmla="*/ 154042 h 169296"/>
                  <a:gd name="connsiteX6" fmla="*/ -1272 w 39170"/>
                  <a:gd name="connsiteY6" fmla="*/ 154042 h 169296"/>
                  <a:gd name="connsiteX7" fmla="*/ -1272 w 39170"/>
                  <a:gd name="connsiteY7" fmla="*/ 167302 h 169296"/>
                  <a:gd name="connsiteX8" fmla="*/ 37899 w 39170"/>
                  <a:gd name="connsiteY8" fmla="*/ 167302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37899" y="167302"/>
                    </a:moveTo>
                    <a:lnTo>
                      <a:pt x="37899" y="-1994"/>
                    </a:lnTo>
                    <a:lnTo>
                      <a:pt x="-1272" y="-1994"/>
                    </a:lnTo>
                    <a:lnTo>
                      <a:pt x="-1272" y="11266"/>
                    </a:lnTo>
                    <a:lnTo>
                      <a:pt x="20812" y="11266"/>
                    </a:lnTo>
                    <a:lnTo>
                      <a:pt x="20812" y="154042"/>
                    </a:lnTo>
                    <a:lnTo>
                      <a:pt x="-1272" y="154042"/>
                    </a:lnTo>
                    <a:lnTo>
                      <a:pt x="-1272" y="167302"/>
                    </a:lnTo>
                    <a:lnTo>
                      <a:pt x="37899" y="167302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sp>
        <p:nvSpPr>
          <p:cNvPr id="956" name="Freihandform: Form 955">
            <a:extLst>
              <a:ext uri="{FF2B5EF4-FFF2-40B4-BE49-F238E27FC236}">
                <a16:creationId xmlns:a16="http://schemas.microsoft.com/office/drawing/2014/main" id="{13514B70-AFB6-2C2C-86D0-F5F2EC2B93E0}"/>
              </a:ext>
            </a:extLst>
          </p:cNvPr>
          <p:cNvSpPr/>
          <p:nvPr/>
        </p:nvSpPr>
        <p:spPr>
          <a:xfrm>
            <a:off x="2071065" y="3789692"/>
            <a:ext cx="5684732" cy="14604"/>
          </a:xfrm>
          <a:custGeom>
            <a:avLst/>
            <a:gdLst>
              <a:gd name="connsiteX0" fmla="*/ 0 w 5684732"/>
              <a:gd name="connsiteY0" fmla="*/ 0 h 14604"/>
              <a:gd name="connsiteX1" fmla="*/ 5684732 w 5684732"/>
              <a:gd name="connsiteY1" fmla="*/ 0 h 14604"/>
              <a:gd name="connsiteX2" fmla="*/ 5684732 w 5684732"/>
              <a:gd name="connsiteY2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4732" h="14604">
                <a:moveTo>
                  <a:pt x="0" y="0"/>
                </a:moveTo>
                <a:lnTo>
                  <a:pt x="5684732" y="0"/>
                </a:lnTo>
                <a:lnTo>
                  <a:pt x="5684732" y="0"/>
                </a:lnTo>
              </a:path>
            </a:pathLst>
          </a:custGeom>
          <a:noFill/>
          <a:ln w="43654" cap="sq">
            <a:solidFill>
              <a:srgbClr val="03796F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57" name="Freihandform: Form 956">
            <a:extLst>
              <a:ext uri="{FF2B5EF4-FFF2-40B4-BE49-F238E27FC236}">
                <a16:creationId xmlns:a16="http://schemas.microsoft.com/office/drawing/2014/main" id="{1398AF1B-665A-4630-19A9-6B268E0A0D38}"/>
              </a:ext>
            </a:extLst>
          </p:cNvPr>
          <p:cNvSpPr/>
          <p:nvPr/>
        </p:nvSpPr>
        <p:spPr>
          <a:xfrm>
            <a:off x="4526473" y="3075165"/>
            <a:ext cx="3229324" cy="14604"/>
          </a:xfrm>
          <a:custGeom>
            <a:avLst/>
            <a:gdLst>
              <a:gd name="connsiteX0" fmla="*/ 0 w 3229324"/>
              <a:gd name="connsiteY0" fmla="*/ 0 h 14604"/>
              <a:gd name="connsiteX1" fmla="*/ 3229325 w 3229324"/>
              <a:gd name="connsiteY1" fmla="*/ 0 h 14604"/>
              <a:gd name="connsiteX2" fmla="*/ 3229325 w 3229324"/>
              <a:gd name="connsiteY2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9324" h="14604">
                <a:moveTo>
                  <a:pt x="0" y="0"/>
                </a:moveTo>
                <a:lnTo>
                  <a:pt x="3229325" y="0"/>
                </a:lnTo>
                <a:lnTo>
                  <a:pt x="3229325" y="0"/>
                </a:lnTo>
              </a:path>
            </a:pathLst>
          </a:custGeom>
          <a:noFill/>
          <a:ln w="43654" cap="sq">
            <a:solidFill>
              <a:srgbClr val="03796F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58" name="Freihandform: Form 957">
            <a:extLst>
              <a:ext uri="{FF2B5EF4-FFF2-40B4-BE49-F238E27FC236}">
                <a16:creationId xmlns:a16="http://schemas.microsoft.com/office/drawing/2014/main" id="{9A114DBB-50DD-4257-6942-0CD953682DF4}"/>
              </a:ext>
            </a:extLst>
          </p:cNvPr>
          <p:cNvSpPr/>
          <p:nvPr/>
        </p:nvSpPr>
        <p:spPr>
          <a:xfrm>
            <a:off x="2071065" y="3075247"/>
            <a:ext cx="2454316" cy="669899"/>
          </a:xfrm>
          <a:custGeom>
            <a:avLst/>
            <a:gdLst>
              <a:gd name="connsiteX0" fmla="*/ 0 w 2454316"/>
              <a:gd name="connsiteY0" fmla="*/ 669900 h 669899"/>
              <a:gd name="connsiteX1" fmla="*/ 2454316 w 2454316"/>
              <a:gd name="connsiteY1" fmla="*/ 0 h 669899"/>
              <a:gd name="connsiteX2" fmla="*/ 2454316 w 2454316"/>
              <a:gd name="connsiteY2" fmla="*/ 0 h 66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316" h="669899">
                <a:moveTo>
                  <a:pt x="0" y="669900"/>
                </a:moveTo>
                <a:lnTo>
                  <a:pt x="2454316" y="0"/>
                </a:lnTo>
                <a:lnTo>
                  <a:pt x="2454316" y="0"/>
                </a:lnTo>
              </a:path>
            </a:pathLst>
          </a:custGeom>
          <a:noFill/>
          <a:ln w="43654" cap="sq">
            <a:solidFill>
              <a:srgbClr val="253DA1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59" name="Freihandform: Form 958">
            <a:extLst>
              <a:ext uri="{FF2B5EF4-FFF2-40B4-BE49-F238E27FC236}">
                <a16:creationId xmlns:a16="http://schemas.microsoft.com/office/drawing/2014/main" id="{E96DE380-2D9C-D73A-01EB-8F4954108879}"/>
              </a:ext>
            </a:extLst>
          </p:cNvPr>
          <p:cNvSpPr/>
          <p:nvPr/>
        </p:nvSpPr>
        <p:spPr>
          <a:xfrm>
            <a:off x="2071065" y="3079960"/>
            <a:ext cx="5684732" cy="1551623"/>
          </a:xfrm>
          <a:custGeom>
            <a:avLst/>
            <a:gdLst>
              <a:gd name="connsiteX0" fmla="*/ 0 w 5684732"/>
              <a:gd name="connsiteY0" fmla="*/ 1551624 h 1551623"/>
              <a:gd name="connsiteX1" fmla="*/ 5684732 w 5684732"/>
              <a:gd name="connsiteY1" fmla="*/ 0 h 1551623"/>
              <a:gd name="connsiteX2" fmla="*/ 5684732 w 5684732"/>
              <a:gd name="connsiteY2" fmla="*/ 0 h 155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4732" h="1551623">
                <a:moveTo>
                  <a:pt x="0" y="1551624"/>
                </a:moveTo>
                <a:lnTo>
                  <a:pt x="5684732" y="0"/>
                </a:lnTo>
                <a:lnTo>
                  <a:pt x="5684732" y="0"/>
                </a:lnTo>
              </a:path>
            </a:pathLst>
          </a:custGeom>
          <a:noFill/>
          <a:ln w="43654" cap="sq">
            <a:solidFill>
              <a:srgbClr val="253DA1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0" name="Freihandform: Form 959">
            <a:extLst>
              <a:ext uri="{FF2B5EF4-FFF2-40B4-BE49-F238E27FC236}">
                <a16:creationId xmlns:a16="http://schemas.microsoft.com/office/drawing/2014/main" id="{C7BD8F7E-BD1B-ED60-A248-46590B597E74}"/>
              </a:ext>
            </a:extLst>
          </p:cNvPr>
          <p:cNvSpPr/>
          <p:nvPr/>
        </p:nvSpPr>
        <p:spPr>
          <a:xfrm>
            <a:off x="3746380" y="4171932"/>
            <a:ext cx="145539" cy="146041"/>
          </a:xfrm>
          <a:custGeom>
            <a:avLst/>
            <a:gdLst>
              <a:gd name="connsiteX0" fmla="*/ 36559 w 145539"/>
              <a:gd name="connsiteY0" fmla="*/ 146147 h 146041"/>
              <a:gd name="connsiteX1" fmla="*/ 72944 w 145539"/>
              <a:gd name="connsiteY1" fmla="*/ 109637 h 146041"/>
              <a:gd name="connsiteX2" fmla="*/ 109329 w 145539"/>
              <a:gd name="connsiteY2" fmla="*/ 146147 h 146041"/>
              <a:gd name="connsiteX3" fmla="*/ 145714 w 145539"/>
              <a:gd name="connsiteY3" fmla="*/ 109637 h 146041"/>
              <a:gd name="connsiteX4" fmla="*/ 109329 w 145539"/>
              <a:gd name="connsiteY4" fmla="*/ 73126 h 146041"/>
              <a:gd name="connsiteX5" fmla="*/ 145714 w 145539"/>
              <a:gd name="connsiteY5" fmla="*/ 36616 h 146041"/>
              <a:gd name="connsiteX6" fmla="*/ 109329 w 145539"/>
              <a:gd name="connsiteY6" fmla="*/ 106 h 146041"/>
              <a:gd name="connsiteX7" fmla="*/ 72944 w 145539"/>
              <a:gd name="connsiteY7" fmla="*/ 36616 h 146041"/>
              <a:gd name="connsiteX8" fmla="*/ 36559 w 145539"/>
              <a:gd name="connsiteY8" fmla="*/ 106 h 146041"/>
              <a:gd name="connsiteX9" fmla="*/ 174 w 145539"/>
              <a:gd name="connsiteY9" fmla="*/ 36616 h 146041"/>
              <a:gd name="connsiteX10" fmla="*/ 36559 w 145539"/>
              <a:gd name="connsiteY10" fmla="*/ 73126 h 146041"/>
              <a:gd name="connsiteX11" fmla="*/ 174 w 145539"/>
              <a:gd name="connsiteY11" fmla="*/ 109637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59" y="146147"/>
                </a:moveTo>
                <a:lnTo>
                  <a:pt x="72944" y="109637"/>
                </a:lnTo>
                <a:lnTo>
                  <a:pt x="109329" y="146147"/>
                </a:lnTo>
                <a:lnTo>
                  <a:pt x="145714" y="109637"/>
                </a:lnTo>
                <a:lnTo>
                  <a:pt x="109329" y="73126"/>
                </a:lnTo>
                <a:lnTo>
                  <a:pt x="145714" y="36616"/>
                </a:lnTo>
                <a:lnTo>
                  <a:pt x="109329" y="106"/>
                </a:lnTo>
                <a:lnTo>
                  <a:pt x="72944" y="36616"/>
                </a:lnTo>
                <a:lnTo>
                  <a:pt x="36559" y="106"/>
                </a:lnTo>
                <a:lnTo>
                  <a:pt x="174" y="36616"/>
                </a:lnTo>
                <a:lnTo>
                  <a:pt x="36559" y="73126"/>
                </a:lnTo>
                <a:lnTo>
                  <a:pt x="174" y="109637"/>
                </a:lnTo>
                <a:close/>
              </a:path>
            </a:pathLst>
          </a:custGeom>
          <a:solidFill>
            <a:srgbClr val="39074E"/>
          </a:solidFill>
          <a:ln w="14551" cap="flat">
            <a:solidFill>
              <a:srgbClr val="39074E"/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961" name="Freihandform: Form 960">
            <a:extLst>
              <a:ext uri="{FF2B5EF4-FFF2-40B4-BE49-F238E27FC236}">
                <a16:creationId xmlns:a16="http://schemas.microsoft.com/office/drawing/2014/main" id="{37B3B634-8321-9306-DE80-011F65595A7A}"/>
              </a:ext>
            </a:extLst>
          </p:cNvPr>
          <p:cNvSpPr/>
          <p:nvPr/>
        </p:nvSpPr>
        <p:spPr>
          <a:xfrm>
            <a:off x="3703446" y="3878297"/>
            <a:ext cx="145539" cy="146041"/>
          </a:xfrm>
          <a:custGeom>
            <a:avLst/>
            <a:gdLst>
              <a:gd name="connsiteX0" fmla="*/ 36556 w 145539"/>
              <a:gd name="connsiteY0" fmla="*/ 146127 h 146041"/>
              <a:gd name="connsiteX1" fmla="*/ 72941 w 145539"/>
              <a:gd name="connsiteY1" fmla="*/ 109617 h 146041"/>
              <a:gd name="connsiteX2" fmla="*/ 109326 w 145539"/>
              <a:gd name="connsiteY2" fmla="*/ 146127 h 146041"/>
              <a:gd name="connsiteX3" fmla="*/ 145711 w 145539"/>
              <a:gd name="connsiteY3" fmla="*/ 109617 h 146041"/>
              <a:gd name="connsiteX4" fmla="*/ 109326 w 145539"/>
              <a:gd name="connsiteY4" fmla="*/ 73106 h 146041"/>
              <a:gd name="connsiteX5" fmla="*/ 145711 w 145539"/>
              <a:gd name="connsiteY5" fmla="*/ 36596 h 146041"/>
              <a:gd name="connsiteX6" fmla="*/ 109326 w 145539"/>
              <a:gd name="connsiteY6" fmla="*/ 85 h 146041"/>
              <a:gd name="connsiteX7" fmla="*/ 72941 w 145539"/>
              <a:gd name="connsiteY7" fmla="*/ 36596 h 146041"/>
              <a:gd name="connsiteX8" fmla="*/ 36556 w 145539"/>
              <a:gd name="connsiteY8" fmla="*/ 85 h 146041"/>
              <a:gd name="connsiteX9" fmla="*/ 171 w 145539"/>
              <a:gd name="connsiteY9" fmla="*/ 36596 h 146041"/>
              <a:gd name="connsiteX10" fmla="*/ 36556 w 145539"/>
              <a:gd name="connsiteY10" fmla="*/ 73106 h 146041"/>
              <a:gd name="connsiteX11" fmla="*/ 171 w 145539"/>
              <a:gd name="connsiteY11" fmla="*/ 109617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56" y="146127"/>
                </a:moveTo>
                <a:lnTo>
                  <a:pt x="72941" y="109617"/>
                </a:lnTo>
                <a:lnTo>
                  <a:pt x="109326" y="146127"/>
                </a:lnTo>
                <a:lnTo>
                  <a:pt x="145711" y="109617"/>
                </a:lnTo>
                <a:lnTo>
                  <a:pt x="109326" y="73106"/>
                </a:lnTo>
                <a:lnTo>
                  <a:pt x="145711" y="36596"/>
                </a:lnTo>
                <a:lnTo>
                  <a:pt x="109326" y="85"/>
                </a:lnTo>
                <a:lnTo>
                  <a:pt x="72941" y="36596"/>
                </a:lnTo>
                <a:lnTo>
                  <a:pt x="36556" y="85"/>
                </a:lnTo>
                <a:lnTo>
                  <a:pt x="171" y="36596"/>
                </a:lnTo>
                <a:lnTo>
                  <a:pt x="36556" y="73106"/>
                </a:lnTo>
                <a:lnTo>
                  <a:pt x="171" y="109617"/>
                </a:lnTo>
                <a:close/>
              </a:path>
            </a:pathLst>
          </a:custGeom>
          <a:solidFill>
            <a:srgbClr val="EBC258"/>
          </a:solidFill>
          <a:ln w="14551" cap="flat">
            <a:solidFill>
              <a:srgbClr val="EBC258"/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962" name="Freihandform: Form 961">
            <a:extLst>
              <a:ext uri="{FF2B5EF4-FFF2-40B4-BE49-F238E27FC236}">
                <a16:creationId xmlns:a16="http://schemas.microsoft.com/office/drawing/2014/main" id="{10CD8E43-E67F-907E-5814-ED8D3E379607}"/>
              </a:ext>
            </a:extLst>
          </p:cNvPr>
          <p:cNvSpPr/>
          <p:nvPr/>
        </p:nvSpPr>
        <p:spPr>
          <a:xfrm>
            <a:off x="3372663" y="4391418"/>
            <a:ext cx="145539" cy="146041"/>
          </a:xfrm>
          <a:custGeom>
            <a:avLst/>
            <a:gdLst>
              <a:gd name="connsiteX0" fmla="*/ 36533 w 145539"/>
              <a:gd name="connsiteY0" fmla="*/ 146162 h 146041"/>
              <a:gd name="connsiteX1" fmla="*/ 72918 w 145539"/>
              <a:gd name="connsiteY1" fmla="*/ 109652 h 146041"/>
              <a:gd name="connsiteX2" fmla="*/ 109303 w 145539"/>
              <a:gd name="connsiteY2" fmla="*/ 146162 h 146041"/>
              <a:gd name="connsiteX3" fmla="*/ 145688 w 145539"/>
              <a:gd name="connsiteY3" fmla="*/ 109652 h 146041"/>
              <a:gd name="connsiteX4" fmla="*/ 109303 w 145539"/>
              <a:gd name="connsiteY4" fmla="*/ 73141 h 146041"/>
              <a:gd name="connsiteX5" fmla="*/ 145688 w 145539"/>
              <a:gd name="connsiteY5" fmla="*/ 36631 h 146041"/>
              <a:gd name="connsiteX6" fmla="*/ 109303 w 145539"/>
              <a:gd name="connsiteY6" fmla="*/ 121 h 146041"/>
              <a:gd name="connsiteX7" fmla="*/ 72918 w 145539"/>
              <a:gd name="connsiteY7" fmla="*/ 36631 h 146041"/>
              <a:gd name="connsiteX8" fmla="*/ 36533 w 145539"/>
              <a:gd name="connsiteY8" fmla="*/ 121 h 146041"/>
              <a:gd name="connsiteX9" fmla="*/ 148 w 145539"/>
              <a:gd name="connsiteY9" fmla="*/ 36631 h 146041"/>
              <a:gd name="connsiteX10" fmla="*/ 36533 w 145539"/>
              <a:gd name="connsiteY10" fmla="*/ 73141 h 146041"/>
              <a:gd name="connsiteX11" fmla="*/ 148 w 145539"/>
              <a:gd name="connsiteY11" fmla="*/ 109652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33" y="146162"/>
                </a:moveTo>
                <a:lnTo>
                  <a:pt x="72918" y="109652"/>
                </a:lnTo>
                <a:lnTo>
                  <a:pt x="109303" y="146162"/>
                </a:lnTo>
                <a:lnTo>
                  <a:pt x="145688" y="109652"/>
                </a:lnTo>
                <a:lnTo>
                  <a:pt x="109303" y="73141"/>
                </a:lnTo>
                <a:lnTo>
                  <a:pt x="145688" y="36631"/>
                </a:lnTo>
                <a:lnTo>
                  <a:pt x="109303" y="121"/>
                </a:lnTo>
                <a:lnTo>
                  <a:pt x="72918" y="36631"/>
                </a:lnTo>
                <a:lnTo>
                  <a:pt x="36533" y="121"/>
                </a:lnTo>
                <a:lnTo>
                  <a:pt x="148" y="36631"/>
                </a:lnTo>
                <a:lnTo>
                  <a:pt x="36533" y="73141"/>
                </a:lnTo>
                <a:lnTo>
                  <a:pt x="148" y="109652"/>
                </a:lnTo>
                <a:close/>
              </a:path>
            </a:pathLst>
          </a:custGeom>
          <a:solidFill>
            <a:srgbClr val="F39F61"/>
          </a:solidFill>
          <a:ln w="14551" cap="flat">
            <a:solidFill>
              <a:srgbClr val="F39F61"/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963" name="Freihandform: Form 962">
            <a:extLst>
              <a:ext uri="{FF2B5EF4-FFF2-40B4-BE49-F238E27FC236}">
                <a16:creationId xmlns:a16="http://schemas.microsoft.com/office/drawing/2014/main" id="{9A43277F-9D1A-907A-5682-4122E4D8950D}"/>
              </a:ext>
            </a:extLst>
          </p:cNvPr>
          <p:cNvSpPr/>
          <p:nvPr/>
        </p:nvSpPr>
        <p:spPr>
          <a:xfrm>
            <a:off x="3140672" y="4216431"/>
            <a:ext cx="145539" cy="146041"/>
          </a:xfrm>
          <a:custGeom>
            <a:avLst/>
            <a:gdLst>
              <a:gd name="connsiteX0" fmla="*/ 36517 w 145539"/>
              <a:gd name="connsiteY0" fmla="*/ 146150 h 146041"/>
              <a:gd name="connsiteX1" fmla="*/ 72902 w 145539"/>
              <a:gd name="connsiteY1" fmla="*/ 109640 h 146041"/>
              <a:gd name="connsiteX2" fmla="*/ 109287 w 145539"/>
              <a:gd name="connsiteY2" fmla="*/ 146150 h 146041"/>
              <a:gd name="connsiteX3" fmla="*/ 145672 w 145539"/>
              <a:gd name="connsiteY3" fmla="*/ 109640 h 146041"/>
              <a:gd name="connsiteX4" fmla="*/ 109287 w 145539"/>
              <a:gd name="connsiteY4" fmla="*/ 73129 h 146041"/>
              <a:gd name="connsiteX5" fmla="*/ 145672 w 145539"/>
              <a:gd name="connsiteY5" fmla="*/ 36619 h 146041"/>
              <a:gd name="connsiteX6" fmla="*/ 109287 w 145539"/>
              <a:gd name="connsiteY6" fmla="*/ 109 h 146041"/>
              <a:gd name="connsiteX7" fmla="*/ 72902 w 145539"/>
              <a:gd name="connsiteY7" fmla="*/ 36619 h 146041"/>
              <a:gd name="connsiteX8" fmla="*/ 36517 w 145539"/>
              <a:gd name="connsiteY8" fmla="*/ 109 h 146041"/>
              <a:gd name="connsiteX9" fmla="*/ 132 w 145539"/>
              <a:gd name="connsiteY9" fmla="*/ 36619 h 146041"/>
              <a:gd name="connsiteX10" fmla="*/ 36517 w 145539"/>
              <a:gd name="connsiteY10" fmla="*/ 73129 h 146041"/>
              <a:gd name="connsiteX11" fmla="*/ 132 w 145539"/>
              <a:gd name="connsiteY11" fmla="*/ 109640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17" y="146150"/>
                </a:moveTo>
                <a:lnTo>
                  <a:pt x="72902" y="109640"/>
                </a:lnTo>
                <a:lnTo>
                  <a:pt x="109287" y="146150"/>
                </a:lnTo>
                <a:lnTo>
                  <a:pt x="145672" y="109640"/>
                </a:lnTo>
                <a:lnTo>
                  <a:pt x="109287" y="73129"/>
                </a:lnTo>
                <a:lnTo>
                  <a:pt x="145672" y="36619"/>
                </a:lnTo>
                <a:lnTo>
                  <a:pt x="109287" y="109"/>
                </a:lnTo>
                <a:lnTo>
                  <a:pt x="72902" y="36619"/>
                </a:lnTo>
                <a:lnTo>
                  <a:pt x="36517" y="109"/>
                </a:lnTo>
                <a:lnTo>
                  <a:pt x="132" y="36619"/>
                </a:lnTo>
                <a:lnTo>
                  <a:pt x="36517" y="73129"/>
                </a:lnTo>
                <a:lnTo>
                  <a:pt x="132" y="109640"/>
                </a:lnTo>
                <a:close/>
              </a:path>
            </a:pathLst>
          </a:custGeom>
          <a:solidFill>
            <a:srgbClr val="E73C35"/>
          </a:solidFill>
          <a:ln w="14551" cap="flat">
            <a:solidFill>
              <a:srgbClr val="E73C35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4" name="Freihandform: Form 963">
            <a:extLst>
              <a:ext uri="{FF2B5EF4-FFF2-40B4-BE49-F238E27FC236}">
                <a16:creationId xmlns:a16="http://schemas.microsoft.com/office/drawing/2014/main" id="{14728320-DE47-58E4-710C-FCBD847B217F}"/>
              </a:ext>
            </a:extLst>
          </p:cNvPr>
          <p:cNvSpPr/>
          <p:nvPr/>
        </p:nvSpPr>
        <p:spPr>
          <a:xfrm>
            <a:off x="2071065" y="2807919"/>
            <a:ext cx="14553" cy="2428961"/>
          </a:xfrm>
          <a:custGeom>
            <a:avLst/>
            <a:gdLst>
              <a:gd name="connsiteX0" fmla="*/ 0 w 14553"/>
              <a:gd name="connsiteY0" fmla="*/ 2428962 h 2428961"/>
              <a:gd name="connsiteX1" fmla="*/ 0 w 14553"/>
              <a:gd name="connsiteY1" fmla="*/ 0 h 24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3" h="2428961">
                <a:moveTo>
                  <a:pt x="0" y="2428962"/>
                </a:moveTo>
                <a:lnTo>
                  <a:pt x="0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5" name="Freihandform: Form 964">
            <a:extLst>
              <a:ext uri="{FF2B5EF4-FFF2-40B4-BE49-F238E27FC236}">
                <a16:creationId xmlns:a16="http://schemas.microsoft.com/office/drawing/2014/main" id="{06468DE5-D680-0E1B-20E4-BA95EC6C2E3C}"/>
              </a:ext>
            </a:extLst>
          </p:cNvPr>
          <p:cNvSpPr/>
          <p:nvPr/>
        </p:nvSpPr>
        <p:spPr>
          <a:xfrm>
            <a:off x="7755856" y="2807919"/>
            <a:ext cx="14553" cy="2428961"/>
          </a:xfrm>
          <a:custGeom>
            <a:avLst/>
            <a:gdLst>
              <a:gd name="connsiteX0" fmla="*/ 0 w 14553"/>
              <a:gd name="connsiteY0" fmla="*/ 2428962 h 2428961"/>
              <a:gd name="connsiteX1" fmla="*/ 0 w 14553"/>
              <a:gd name="connsiteY1" fmla="*/ 0 h 24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3" h="2428961">
                <a:moveTo>
                  <a:pt x="0" y="2428962"/>
                </a:moveTo>
                <a:lnTo>
                  <a:pt x="0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6" name="Freihandform: Form 965">
            <a:extLst>
              <a:ext uri="{FF2B5EF4-FFF2-40B4-BE49-F238E27FC236}">
                <a16:creationId xmlns:a16="http://schemas.microsoft.com/office/drawing/2014/main" id="{14DF9AE1-5E86-54BA-7382-F98EC5A34377}"/>
              </a:ext>
            </a:extLst>
          </p:cNvPr>
          <p:cNvSpPr/>
          <p:nvPr/>
        </p:nvSpPr>
        <p:spPr>
          <a:xfrm>
            <a:off x="2071065" y="5236881"/>
            <a:ext cx="5684790" cy="14604"/>
          </a:xfrm>
          <a:custGeom>
            <a:avLst/>
            <a:gdLst>
              <a:gd name="connsiteX0" fmla="*/ 0 w 5684790"/>
              <a:gd name="connsiteY0" fmla="*/ 0 h 14604"/>
              <a:gd name="connsiteX1" fmla="*/ 5684791 w 5684790"/>
              <a:gd name="connsiteY1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790" h="14604">
                <a:moveTo>
                  <a:pt x="0" y="0"/>
                </a:moveTo>
                <a:lnTo>
                  <a:pt x="5684791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7" name="Freihandform: Form 966">
            <a:extLst>
              <a:ext uri="{FF2B5EF4-FFF2-40B4-BE49-F238E27FC236}">
                <a16:creationId xmlns:a16="http://schemas.microsoft.com/office/drawing/2014/main" id="{262D196B-B1BD-EEF7-37BF-85D9A4E38728}"/>
              </a:ext>
            </a:extLst>
          </p:cNvPr>
          <p:cNvSpPr/>
          <p:nvPr/>
        </p:nvSpPr>
        <p:spPr>
          <a:xfrm>
            <a:off x="2071065" y="2807919"/>
            <a:ext cx="5684790" cy="14604"/>
          </a:xfrm>
          <a:custGeom>
            <a:avLst/>
            <a:gdLst>
              <a:gd name="connsiteX0" fmla="*/ 0 w 5684790"/>
              <a:gd name="connsiteY0" fmla="*/ 0 h 14604"/>
              <a:gd name="connsiteX1" fmla="*/ 5684791 w 5684790"/>
              <a:gd name="connsiteY1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790" h="14604">
                <a:moveTo>
                  <a:pt x="0" y="0"/>
                </a:moveTo>
                <a:lnTo>
                  <a:pt x="5684791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968" name="Content Placeholder 3">
            <a:extLst>
              <a:ext uri="{FF2B5EF4-FFF2-40B4-BE49-F238E27FC236}">
                <a16:creationId xmlns:a16="http://schemas.microsoft.com/office/drawing/2014/main" id="{982708A2-73DB-D916-55C0-CDC7F34F024E}"/>
              </a:ext>
            </a:extLst>
          </p:cNvPr>
          <p:cNvGrpSpPr/>
          <p:nvPr/>
        </p:nvGrpSpPr>
        <p:grpSpPr>
          <a:xfrm>
            <a:off x="2189183" y="4037932"/>
            <a:ext cx="1323660" cy="498029"/>
            <a:chOff x="2189183" y="4037932"/>
            <a:chExt cx="1323660" cy="498029"/>
          </a:xfrm>
        </p:grpSpPr>
        <p:sp>
          <p:nvSpPr>
            <p:cNvPr id="969" name="Freihandform: Form 968">
              <a:extLst>
                <a:ext uri="{FF2B5EF4-FFF2-40B4-BE49-F238E27FC236}">
                  <a16:creationId xmlns:a16="http://schemas.microsoft.com/office/drawing/2014/main" id="{7C5ED9F0-198D-BF95-52DF-F180A2C6C3D9}"/>
                </a:ext>
              </a:extLst>
            </p:cNvPr>
            <p:cNvSpPr/>
            <p:nvPr/>
          </p:nvSpPr>
          <p:spPr>
            <a:xfrm rot="-900003" flipV="1">
              <a:off x="2206166" y="4371368"/>
              <a:ext cx="88688" cy="138415"/>
            </a:xfrm>
            <a:custGeom>
              <a:avLst/>
              <a:gdLst>
                <a:gd name="connsiteX0" fmla="*/ -1959 w 88688"/>
                <a:gd name="connsiteY0" fmla="*/ 136201 h 138415"/>
                <a:gd name="connsiteX1" fmla="*/ 86729 w 88688"/>
                <a:gd name="connsiteY1" fmla="*/ 136201 h 138415"/>
                <a:gd name="connsiteX2" fmla="*/ 86729 w 88688"/>
                <a:gd name="connsiteY2" fmla="*/ 128221 h 138415"/>
                <a:gd name="connsiteX3" fmla="*/ 36650 w 88688"/>
                <a:gd name="connsiteY3" fmla="*/ -2214 h 138415"/>
                <a:gd name="connsiteX4" fmla="*/ 17168 w 88688"/>
                <a:gd name="connsiteY4" fmla="*/ -2214 h 138415"/>
                <a:gd name="connsiteX5" fmla="*/ 64291 w 88688"/>
                <a:gd name="connsiteY5" fmla="*/ 120419 h 138415"/>
                <a:gd name="connsiteX6" fmla="*/ -1959 w 88688"/>
                <a:gd name="connsiteY6" fmla="*/ 120419 h 138415"/>
                <a:gd name="connsiteX7" fmla="*/ -1959 w 88688"/>
                <a:gd name="connsiteY7" fmla="*/ 136201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88" h="138415">
                  <a:moveTo>
                    <a:pt x="-1959" y="136201"/>
                  </a:moveTo>
                  <a:lnTo>
                    <a:pt x="86729" y="136201"/>
                  </a:lnTo>
                  <a:lnTo>
                    <a:pt x="86729" y="128221"/>
                  </a:lnTo>
                  <a:lnTo>
                    <a:pt x="36650" y="-2214"/>
                  </a:lnTo>
                  <a:lnTo>
                    <a:pt x="17168" y="-2214"/>
                  </a:lnTo>
                  <a:lnTo>
                    <a:pt x="64291" y="120419"/>
                  </a:lnTo>
                  <a:lnTo>
                    <a:pt x="-1959" y="120419"/>
                  </a:lnTo>
                  <a:lnTo>
                    <a:pt x="-1959" y="136201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0" name="Freihandform: Form 969">
              <a:extLst>
                <a:ext uri="{FF2B5EF4-FFF2-40B4-BE49-F238E27FC236}">
                  <a16:creationId xmlns:a16="http://schemas.microsoft.com/office/drawing/2014/main" id="{4D15DD12-ED48-2FBB-8CD7-2C60BB4603BB}"/>
                </a:ext>
              </a:extLst>
            </p:cNvPr>
            <p:cNvSpPr/>
            <p:nvPr/>
          </p:nvSpPr>
          <p:spPr>
            <a:xfrm rot="-900003" flipV="1">
              <a:off x="2318872" y="4337705"/>
              <a:ext cx="95162" cy="143606"/>
            </a:xfrm>
            <a:custGeom>
              <a:avLst/>
              <a:gdLst>
                <a:gd name="connsiteX0" fmla="*/ 6930 w 95162"/>
                <a:gd name="connsiteY0" fmla="*/ 3364 h 143606"/>
                <a:gd name="connsiteX1" fmla="*/ 6930 w 95162"/>
                <a:gd name="connsiteY1" fmla="*/ 20421 h 143606"/>
                <a:gd name="connsiteX2" fmla="*/ 21150 w 95162"/>
                <a:gd name="connsiteY2" fmla="*/ 15319 h 143606"/>
                <a:gd name="connsiteX3" fmla="*/ 35310 w 95162"/>
                <a:gd name="connsiteY3" fmla="*/ 13569 h 143606"/>
                <a:gd name="connsiteX4" fmla="*/ 63513 w 95162"/>
                <a:gd name="connsiteY4" fmla="*/ 26028 h 143606"/>
                <a:gd name="connsiteX5" fmla="*/ 74658 w 95162"/>
                <a:gd name="connsiteY5" fmla="*/ 63910 h 143606"/>
                <a:gd name="connsiteX6" fmla="*/ 61060 w 95162"/>
                <a:gd name="connsiteY6" fmla="*/ 51658 h 143606"/>
                <a:gd name="connsiteX7" fmla="*/ 42879 w 95162"/>
                <a:gd name="connsiteY7" fmla="*/ 47387 h 143606"/>
                <a:gd name="connsiteX8" fmla="*/ 10123 w 95162"/>
                <a:gd name="connsiteY8" fmla="*/ 59935 h 143606"/>
                <a:gd name="connsiteX9" fmla="*/ -1939 w 95162"/>
                <a:gd name="connsiteY9" fmla="*/ 94316 h 143606"/>
                <a:gd name="connsiteX10" fmla="*/ 10626 w 95162"/>
                <a:gd name="connsiteY10" fmla="*/ 128490 h 143606"/>
                <a:gd name="connsiteX11" fmla="*/ 44061 w 95162"/>
                <a:gd name="connsiteY11" fmla="*/ 141394 h 143606"/>
                <a:gd name="connsiteX12" fmla="*/ 80601 w 95162"/>
                <a:gd name="connsiteY12" fmla="*/ 122972 h 143606"/>
                <a:gd name="connsiteX13" fmla="*/ 93224 w 95162"/>
                <a:gd name="connsiteY13" fmla="*/ 69546 h 143606"/>
                <a:gd name="connsiteX14" fmla="*/ 77733 w 95162"/>
                <a:gd name="connsiteY14" fmla="*/ 17307 h 143606"/>
                <a:gd name="connsiteX15" fmla="*/ 36138 w 95162"/>
                <a:gd name="connsiteY15" fmla="*/ -2213 h 143606"/>
                <a:gd name="connsiteX16" fmla="*/ 21889 w 95162"/>
                <a:gd name="connsiteY16" fmla="*/ -818 h 143606"/>
                <a:gd name="connsiteX17" fmla="*/ 6930 w 95162"/>
                <a:gd name="connsiteY17" fmla="*/ 3364 h 143606"/>
                <a:gd name="connsiteX18" fmla="*/ 44061 w 95162"/>
                <a:gd name="connsiteY18" fmla="*/ 62041 h 143606"/>
                <a:gd name="connsiteX19" fmla="*/ 63957 w 95162"/>
                <a:gd name="connsiteY19" fmla="*/ 70644 h 143606"/>
                <a:gd name="connsiteX20" fmla="*/ 71318 w 95162"/>
                <a:gd name="connsiteY20" fmla="*/ 94316 h 143606"/>
                <a:gd name="connsiteX21" fmla="*/ 63957 w 95162"/>
                <a:gd name="connsiteY21" fmla="*/ 117899 h 143606"/>
                <a:gd name="connsiteX22" fmla="*/ 44061 w 95162"/>
                <a:gd name="connsiteY22" fmla="*/ 126561 h 143606"/>
                <a:gd name="connsiteX23" fmla="*/ 24165 w 95162"/>
                <a:gd name="connsiteY23" fmla="*/ 117899 h 143606"/>
                <a:gd name="connsiteX24" fmla="*/ 16834 w 95162"/>
                <a:gd name="connsiteY24" fmla="*/ 94316 h 143606"/>
                <a:gd name="connsiteX25" fmla="*/ 24165 w 95162"/>
                <a:gd name="connsiteY25" fmla="*/ 70644 h 143606"/>
                <a:gd name="connsiteX26" fmla="*/ 44061 w 95162"/>
                <a:gd name="connsiteY26" fmla="*/ 62041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162" h="143606">
                  <a:moveTo>
                    <a:pt x="6930" y="3364"/>
                  </a:moveTo>
                  <a:lnTo>
                    <a:pt x="6930" y="20421"/>
                  </a:lnTo>
                  <a:cubicBezTo>
                    <a:pt x="11621" y="18187"/>
                    <a:pt x="16361" y="16486"/>
                    <a:pt x="21150" y="15319"/>
                  </a:cubicBezTo>
                  <a:cubicBezTo>
                    <a:pt x="25959" y="14152"/>
                    <a:pt x="30679" y="13569"/>
                    <a:pt x="35310" y="13569"/>
                  </a:cubicBezTo>
                  <a:cubicBezTo>
                    <a:pt x="47628" y="13569"/>
                    <a:pt x="57029" y="17722"/>
                    <a:pt x="63513" y="26028"/>
                  </a:cubicBezTo>
                  <a:cubicBezTo>
                    <a:pt x="70017" y="34334"/>
                    <a:pt x="73732" y="46961"/>
                    <a:pt x="74658" y="63910"/>
                  </a:cubicBezTo>
                  <a:cubicBezTo>
                    <a:pt x="71091" y="58590"/>
                    <a:pt x="66558" y="54506"/>
                    <a:pt x="61060" y="51658"/>
                  </a:cubicBezTo>
                  <a:cubicBezTo>
                    <a:pt x="55581" y="48810"/>
                    <a:pt x="49520" y="47387"/>
                    <a:pt x="42879" y="47387"/>
                  </a:cubicBezTo>
                  <a:cubicBezTo>
                    <a:pt x="29082" y="47387"/>
                    <a:pt x="18164" y="51569"/>
                    <a:pt x="10123" y="59935"/>
                  </a:cubicBezTo>
                  <a:cubicBezTo>
                    <a:pt x="2082" y="68320"/>
                    <a:pt x="-1939" y="79780"/>
                    <a:pt x="-1939" y="94316"/>
                  </a:cubicBezTo>
                  <a:cubicBezTo>
                    <a:pt x="-1939" y="108516"/>
                    <a:pt x="2250" y="119907"/>
                    <a:pt x="10626" y="128490"/>
                  </a:cubicBezTo>
                  <a:cubicBezTo>
                    <a:pt x="19002" y="137092"/>
                    <a:pt x="30147" y="141394"/>
                    <a:pt x="44061" y="141394"/>
                  </a:cubicBezTo>
                  <a:cubicBezTo>
                    <a:pt x="60025" y="141394"/>
                    <a:pt x="72205" y="135253"/>
                    <a:pt x="80601" y="122972"/>
                  </a:cubicBezTo>
                  <a:cubicBezTo>
                    <a:pt x="89016" y="110711"/>
                    <a:pt x="93224" y="92902"/>
                    <a:pt x="93224" y="69546"/>
                  </a:cubicBezTo>
                  <a:cubicBezTo>
                    <a:pt x="93224" y="47733"/>
                    <a:pt x="88060" y="30320"/>
                    <a:pt x="77733" y="17307"/>
                  </a:cubicBezTo>
                  <a:cubicBezTo>
                    <a:pt x="67425" y="4294"/>
                    <a:pt x="53560" y="-2213"/>
                    <a:pt x="36138" y="-2213"/>
                  </a:cubicBezTo>
                  <a:cubicBezTo>
                    <a:pt x="31447" y="-2213"/>
                    <a:pt x="26698" y="-1748"/>
                    <a:pt x="21889" y="-818"/>
                  </a:cubicBezTo>
                  <a:cubicBezTo>
                    <a:pt x="17100" y="111"/>
                    <a:pt x="12114" y="1505"/>
                    <a:pt x="6930" y="3364"/>
                  </a:cubicBezTo>
                  <a:close/>
                  <a:moveTo>
                    <a:pt x="44061" y="62041"/>
                  </a:moveTo>
                  <a:cubicBezTo>
                    <a:pt x="52437" y="62041"/>
                    <a:pt x="59069" y="64909"/>
                    <a:pt x="63957" y="70644"/>
                  </a:cubicBezTo>
                  <a:cubicBezTo>
                    <a:pt x="68864" y="76399"/>
                    <a:pt x="71318" y="84289"/>
                    <a:pt x="71318" y="94316"/>
                  </a:cubicBezTo>
                  <a:cubicBezTo>
                    <a:pt x="71318" y="104263"/>
                    <a:pt x="68864" y="112125"/>
                    <a:pt x="63957" y="117899"/>
                  </a:cubicBezTo>
                  <a:cubicBezTo>
                    <a:pt x="59069" y="123674"/>
                    <a:pt x="52437" y="126561"/>
                    <a:pt x="44061" y="126561"/>
                  </a:cubicBezTo>
                  <a:cubicBezTo>
                    <a:pt x="35685" y="126561"/>
                    <a:pt x="29053" y="123674"/>
                    <a:pt x="24165" y="117899"/>
                  </a:cubicBezTo>
                  <a:cubicBezTo>
                    <a:pt x="19278" y="112125"/>
                    <a:pt x="16834" y="104263"/>
                    <a:pt x="16834" y="94316"/>
                  </a:cubicBezTo>
                  <a:cubicBezTo>
                    <a:pt x="16834" y="84289"/>
                    <a:pt x="19278" y="76399"/>
                    <a:pt x="24165" y="70644"/>
                  </a:cubicBezTo>
                  <a:cubicBezTo>
                    <a:pt x="29053" y="64909"/>
                    <a:pt x="35685" y="62041"/>
                    <a:pt x="44061" y="62041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1" name="Freihandform: Form 970">
              <a:extLst>
                <a:ext uri="{FF2B5EF4-FFF2-40B4-BE49-F238E27FC236}">
                  <a16:creationId xmlns:a16="http://schemas.microsoft.com/office/drawing/2014/main" id="{E2283451-509E-109F-33EC-E4D90F66B0C7}"/>
                </a:ext>
              </a:extLst>
            </p:cNvPr>
            <p:cNvSpPr/>
            <p:nvPr/>
          </p:nvSpPr>
          <p:spPr>
            <a:xfrm rot="-900003" flipV="1">
              <a:off x="2443084" y="4460446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2" name="Freihandform: Form 971">
              <a:extLst>
                <a:ext uri="{FF2B5EF4-FFF2-40B4-BE49-F238E27FC236}">
                  <a16:creationId xmlns:a16="http://schemas.microsoft.com/office/drawing/2014/main" id="{EC1F55B8-FDBE-AC39-5762-65E40C7C73FD}"/>
                </a:ext>
              </a:extLst>
            </p:cNvPr>
            <p:cNvSpPr/>
            <p:nvPr/>
          </p:nvSpPr>
          <p:spPr>
            <a:xfrm rot="-900003" flipV="1">
              <a:off x="2491551" y="4287875"/>
              <a:ext cx="120467" cy="143606"/>
            </a:xfrm>
            <a:custGeom>
              <a:avLst/>
              <a:gdLst>
                <a:gd name="connsiteX0" fmla="*/ 99681 w 120467"/>
                <a:gd name="connsiteY0" fmla="*/ 20240 h 143606"/>
                <a:gd name="connsiteX1" fmla="*/ 99681 w 120467"/>
                <a:gd name="connsiteY1" fmla="*/ 57410 h 143606"/>
                <a:gd name="connsiteX2" fmla="*/ 69202 w 120467"/>
                <a:gd name="connsiteY2" fmla="*/ 57410 h 143606"/>
                <a:gd name="connsiteX3" fmla="*/ 69202 w 120467"/>
                <a:gd name="connsiteY3" fmla="*/ 72806 h 143606"/>
                <a:gd name="connsiteX4" fmla="*/ 118158 w 120467"/>
                <a:gd name="connsiteY4" fmla="*/ 72806 h 143606"/>
                <a:gd name="connsiteX5" fmla="*/ 118158 w 120467"/>
                <a:gd name="connsiteY5" fmla="*/ 13358 h 143606"/>
                <a:gd name="connsiteX6" fmla="*/ 94331 w 120467"/>
                <a:gd name="connsiteY6" fmla="*/ 1729 h 143606"/>
                <a:gd name="connsiteX7" fmla="*/ 66542 w 120467"/>
                <a:gd name="connsiteY7" fmla="*/ -2216 h 143606"/>
                <a:gd name="connsiteX8" fmla="*/ 15930 w 120467"/>
                <a:gd name="connsiteY8" fmla="*/ 16740 h 143606"/>
                <a:gd name="connsiteX9" fmla="*/ -2310 w 120467"/>
                <a:gd name="connsiteY9" fmla="*/ 69543 h 143606"/>
                <a:gd name="connsiteX10" fmla="*/ 15930 w 120467"/>
                <a:gd name="connsiteY10" fmla="*/ 122435 h 143606"/>
                <a:gd name="connsiteX11" fmla="*/ 66542 w 120467"/>
                <a:gd name="connsiteY11" fmla="*/ 141390 h 143606"/>
                <a:gd name="connsiteX12" fmla="*/ 92173 w 120467"/>
                <a:gd name="connsiteY12" fmla="*/ 138038 h 143606"/>
                <a:gd name="connsiteX13" fmla="*/ 114581 w 120467"/>
                <a:gd name="connsiteY13" fmla="*/ 128219 h 143606"/>
                <a:gd name="connsiteX14" fmla="*/ 114581 w 120467"/>
                <a:gd name="connsiteY14" fmla="*/ 108285 h 143606"/>
                <a:gd name="connsiteX15" fmla="*/ 92586 w 120467"/>
                <a:gd name="connsiteY15" fmla="*/ 121545 h 143606"/>
                <a:gd name="connsiteX16" fmla="*/ 68109 w 120467"/>
                <a:gd name="connsiteY16" fmla="*/ 125994 h 143606"/>
                <a:gd name="connsiteX17" fmla="*/ 30061 w 120467"/>
                <a:gd name="connsiteY17" fmla="*/ 111815 h 143606"/>
                <a:gd name="connsiteX18" fmla="*/ 17379 w 120467"/>
                <a:gd name="connsiteY18" fmla="*/ 69543 h 143606"/>
                <a:gd name="connsiteX19" fmla="*/ 30061 w 120467"/>
                <a:gd name="connsiteY19" fmla="*/ 27360 h 143606"/>
                <a:gd name="connsiteX20" fmla="*/ 68109 w 120467"/>
                <a:gd name="connsiteY20" fmla="*/ 13180 h 143606"/>
                <a:gd name="connsiteX21" fmla="*/ 85728 w 120467"/>
                <a:gd name="connsiteY21" fmla="*/ 14900 h 143606"/>
                <a:gd name="connsiteX22" fmla="*/ 99681 w 120467"/>
                <a:gd name="connsiteY22" fmla="*/ 20240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7" h="143606">
                  <a:moveTo>
                    <a:pt x="99681" y="20240"/>
                  </a:moveTo>
                  <a:lnTo>
                    <a:pt x="99681" y="57410"/>
                  </a:lnTo>
                  <a:lnTo>
                    <a:pt x="69202" y="57410"/>
                  </a:lnTo>
                  <a:lnTo>
                    <a:pt x="69202" y="72806"/>
                  </a:lnTo>
                  <a:lnTo>
                    <a:pt x="118158" y="72806"/>
                  </a:lnTo>
                  <a:lnTo>
                    <a:pt x="118158" y="13358"/>
                  </a:lnTo>
                  <a:cubicBezTo>
                    <a:pt x="110965" y="8236"/>
                    <a:pt x="103022" y="4360"/>
                    <a:pt x="94331" y="1729"/>
                  </a:cubicBezTo>
                  <a:cubicBezTo>
                    <a:pt x="85659" y="-901"/>
                    <a:pt x="76396" y="-2216"/>
                    <a:pt x="66542" y="-2216"/>
                  </a:cubicBezTo>
                  <a:cubicBezTo>
                    <a:pt x="44981" y="-2216"/>
                    <a:pt x="28110" y="4103"/>
                    <a:pt x="15930" y="16740"/>
                  </a:cubicBezTo>
                  <a:cubicBezTo>
                    <a:pt x="3770" y="29397"/>
                    <a:pt x="-2310" y="46998"/>
                    <a:pt x="-2310" y="69543"/>
                  </a:cubicBezTo>
                  <a:cubicBezTo>
                    <a:pt x="-2310" y="92167"/>
                    <a:pt x="3770" y="109797"/>
                    <a:pt x="15930" y="122435"/>
                  </a:cubicBezTo>
                  <a:cubicBezTo>
                    <a:pt x="28110" y="135072"/>
                    <a:pt x="44981" y="141390"/>
                    <a:pt x="66542" y="141390"/>
                  </a:cubicBezTo>
                  <a:cubicBezTo>
                    <a:pt x="75529" y="141390"/>
                    <a:pt x="84072" y="140273"/>
                    <a:pt x="92173" y="138038"/>
                  </a:cubicBezTo>
                  <a:cubicBezTo>
                    <a:pt x="100273" y="135823"/>
                    <a:pt x="107742" y="132550"/>
                    <a:pt x="114581" y="128219"/>
                  </a:cubicBezTo>
                  <a:lnTo>
                    <a:pt x="114581" y="108285"/>
                  </a:lnTo>
                  <a:cubicBezTo>
                    <a:pt x="107683" y="114158"/>
                    <a:pt x="100352" y="118578"/>
                    <a:pt x="92586" y="121545"/>
                  </a:cubicBezTo>
                  <a:cubicBezTo>
                    <a:pt x="84821" y="124511"/>
                    <a:pt x="76662" y="125994"/>
                    <a:pt x="68109" y="125994"/>
                  </a:cubicBezTo>
                  <a:cubicBezTo>
                    <a:pt x="51218" y="125994"/>
                    <a:pt x="38536" y="121268"/>
                    <a:pt x="30061" y="111815"/>
                  </a:cubicBezTo>
                  <a:cubicBezTo>
                    <a:pt x="21606" y="102361"/>
                    <a:pt x="17379" y="88271"/>
                    <a:pt x="17379" y="69543"/>
                  </a:cubicBezTo>
                  <a:cubicBezTo>
                    <a:pt x="17379" y="50874"/>
                    <a:pt x="21606" y="36813"/>
                    <a:pt x="30061" y="27360"/>
                  </a:cubicBezTo>
                  <a:cubicBezTo>
                    <a:pt x="38536" y="17906"/>
                    <a:pt x="51218" y="13180"/>
                    <a:pt x="68109" y="13180"/>
                  </a:cubicBezTo>
                  <a:cubicBezTo>
                    <a:pt x="74691" y="13180"/>
                    <a:pt x="80564" y="13753"/>
                    <a:pt x="85728" y="14900"/>
                  </a:cubicBezTo>
                  <a:cubicBezTo>
                    <a:pt x="90911" y="16047"/>
                    <a:pt x="95563" y="17827"/>
                    <a:pt x="99681" y="20240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3" name="Freihandform: Form 972">
              <a:extLst>
                <a:ext uri="{FF2B5EF4-FFF2-40B4-BE49-F238E27FC236}">
                  <a16:creationId xmlns:a16="http://schemas.microsoft.com/office/drawing/2014/main" id="{3F0A8D98-78BF-D20E-8D50-0C31DCE34757}"/>
                </a:ext>
              </a:extLst>
            </p:cNvPr>
            <p:cNvSpPr/>
            <p:nvPr/>
          </p:nvSpPr>
          <p:spPr>
            <a:xfrm rot="-900003" flipV="1">
              <a:off x="2641207" y="4253165"/>
              <a:ext cx="97852" cy="138415"/>
            </a:xfrm>
            <a:custGeom>
              <a:avLst/>
              <a:gdLst>
                <a:gd name="connsiteX0" fmla="*/ 16467 w 97852"/>
                <a:gd name="connsiteY0" fmla="*/ 63871 h 138415"/>
                <a:gd name="connsiteX1" fmla="*/ 16467 w 97852"/>
                <a:gd name="connsiteY1" fmla="*/ 13174 h 138415"/>
                <a:gd name="connsiteX2" fmla="*/ 46414 w 97852"/>
                <a:gd name="connsiteY2" fmla="*/ 13174 h 138415"/>
                <a:gd name="connsiteX3" fmla="*/ 68705 w 97852"/>
                <a:gd name="connsiteY3" fmla="*/ 19433 h 138415"/>
                <a:gd name="connsiteX4" fmla="*/ 75977 w 97852"/>
                <a:gd name="connsiteY4" fmla="*/ 38567 h 138415"/>
                <a:gd name="connsiteX5" fmla="*/ 68705 w 97852"/>
                <a:gd name="connsiteY5" fmla="*/ 57700 h 138415"/>
                <a:gd name="connsiteX6" fmla="*/ 46414 w 97852"/>
                <a:gd name="connsiteY6" fmla="*/ 63871 h 138415"/>
                <a:gd name="connsiteX7" fmla="*/ 16467 w 97852"/>
                <a:gd name="connsiteY7" fmla="*/ 63871 h 138415"/>
                <a:gd name="connsiteX8" fmla="*/ 16467 w 97852"/>
                <a:gd name="connsiteY8" fmla="*/ 120797 h 138415"/>
                <a:gd name="connsiteX9" fmla="*/ 16467 w 97852"/>
                <a:gd name="connsiteY9" fmla="*/ 79089 h 138415"/>
                <a:gd name="connsiteX10" fmla="*/ 44108 w 97852"/>
                <a:gd name="connsiteY10" fmla="*/ 79089 h 138415"/>
                <a:gd name="connsiteX11" fmla="*/ 64448 w 97852"/>
                <a:gd name="connsiteY11" fmla="*/ 84221 h 138415"/>
                <a:gd name="connsiteX12" fmla="*/ 71158 w 97852"/>
                <a:gd name="connsiteY12" fmla="*/ 99943 h 138415"/>
                <a:gd name="connsiteX13" fmla="*/ 64448 w 97852"/>
                <a:gd name="connsiteY13" fmla="*/ 115606 h 138415"/>
                <a:gd name="connsiteX14" fmla="*/ 44108 w 97852"/>
                <a:gd name="connsiteY14" fmla="*/ 120797 h 138415"/>
                <a:gd name="connsiteX15" fmla="*/ 16467 w 97852"/>
                <a:gd name="connsiteY15" fmla="*/ 120797 h 138415"/>
                <a:gd name="connsiteX16" fmla="*/ -2187 w 97852"/>
                <a:gd name="connsiteY16" fmla="*/ 136193 h 138415"/>
                <a:gd name="connsiteX17" fmla="*/ 45498 w 97852"/>
                <a:gd name="connsiteY17" fmla="*/ 136193 h 138415"/>
                <a:gd name="connsiteX18" fmla="*/ 78372 w 97852"/>
                <a:gd name="connsiteY18" fmla="*/ 127294 h 138415"/>
                <a:gd name="connsiteX19" fmla="*/ 89931 w 97852"/>
                <a:gd name="connsiteY19" fmla="*/ 101990 h 138415"/>
                <a:gd name="connsiteX20" fmla="*/ 84018 w 97852"/>
                <a:gd name="connsiteY20" fmla="*/ 81758 h 138415"/>
                <a:gd name="connsiteX21" fmla="*/ 66635 w 97852"/>
                <a:gd name="connsiteY21" fmla="*/ 72414 h 138415"/>
                <a:gd name="connsiteX22" fmla="*/ 88039 w 97852"/>
                <a:gd name="connsiteY22" fmla="*/ 60014 h 138415"/>
                <a:gd name="connsiteX23" fmla="*/ 95666 w 97852"/>
                <a:gd name="connsiteY23" fmla="*/ 36520 h 138415"/>
                <a:gd name="connsiteX24" fmla="*/ 83102 w 97852"/>
                <a:gd name="connsiteY24" fmla="*/ 7864 h 138415"/>
                <a:gd name="connsiteX25" fmla="*/ 47331 w 97852"/>
                <a:gd name="connsiteY25" fmla="*/ -2222 h 138415"/>
                <a:gd name="connsiteX26" fmla="*/ -2187 w 97852"/>
                <a:gd name="connsiteY26" fmla="*/ -2222 h 138415"/>
                <a:gd name="connsiteX27" fmla="*/ -2187 w 97852"/>
                <a:gd name="connsiteY27" fmla="*/ 136193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852" h="138415">
                  <a:moveTo>
                    <a:pt x="16467" y="63871"/>
                  </a:moveTo>
                  <a:lnTo>
                    <a:pt x="16467" y="13174"/>
                  </a:lnTo>
                  <a:lnTo>
                    <a:pt x="46414" y="13174"/>
                  </a:lnTo>
                  <a:cubicBezTo>
                    <a:pt x="56446" y="13174"/>
                    <a:pt x="63876" y="15260"/>
                    <a:pt x="68705" y="19433"/>
                  </a:cubicBezTo>
                  <a:cubicBezTo>
                    <a:pt x="73553" y="23606"/>
                    <a:pt x="75977" y="29984"/>
                    <a:pt x="75977" y="38567"/>
                  </a:cubicBezTo>
                  <a:cubicBezTo>
                    <a:pt x="75977" y="47229"/>
                    <a:pt x="73553" y="53607"/>
                    <a:pt x="68705" y="57700"/>
                  </a:cubicBezTo>
                  <a:cubicBezTo>
                    <a:pt x="63876" y="61814"/>
                    <a:pt x="56446" y="63871"/>
                    <a:pt x="46414" y="63871"/>
                  </a:cubicBezTo>
                  <a:lnTo>
                    <a:pt x="16467" y="63871"/>
                  </a:lnTo>
                  <a:close/>
                  <a:moveTo>
                    <a:pt x="16467" y="120797"/>
                  </a:moveTo>
                  <a:lnTo>
                    <a:pt x="16467" y="79089"/>
                  </a:lnTo>
                  <a:lnTo>
                    <a:pt x="44108" y="79089"/>
                  </a:lnTo>
                  <a:cubicBezTo>
                    <a:pt x="53214" y="79089"/>
                    <a:pt x="59993" y="80799"/>
                    <a:pt x="64448" y="84221"/>
                  </a:cubicBezTo>
                  <a:cubicBezTo>
                    <a:pt x="68921" y="87662"/>
                    <a:pt x="71158" y="92902"/>
                    <a:pt x="71158" y="99943"/>
                  </a:cubicBezTo>
                  <a:cubicBezTo>
                    <a:pt x="71158" y="106924"/>
                    <a:pt x="68921" y="112145"/>
                    <a:pt x="64448" y="115606"/>
                  </a:cubicBezTo>
                  <a:cubicBezTo>
                    <a:pt x="59993" y="119067"/>
                    <a:pt x="53214" y="120797"/>
                    <a:pt x="44108" y="120797"/>
                  </a:cubicBezTo>
                  <a:lnTo>
                    <a:pt x="16467" y="120797"/>
                  </a:lnTo>
                  <a:close/>
                  <a:moveTo>
                    <a:pt x="-2187" y="136193"/>
                  </a:moveTo>
                  <a:lnTo>
                    <a:pt x="45498" y="136193"/>
                  </a:lnTo>
                  <a:cubicBezTo>
                    <a:pt x="59727" y="136193"/>
                    <a:pt x="70685" y="133226"/>
                    <a:pt x="78372" y="127294"/>
                  </a:cubicBezTo>
                  <a:cubicBezTo>
                    <a:pt x="86078" y="121361"/>
                    <a:pt x="89931" y="112926"/>
                    <a:pt x="89931" y="101990"/>
                  </a:cubicBezTo>
                  <a:cubicBezTo>
                    <a:pt x="89931" y="93506"/>
                    <a:pt x="87960" y="86762"/>
                    <a:pt x="84018" y="81758"/>
                  </a:cubicBezTo>
                  <a:cubicBezTo>
                    <a:pt x="80076" y="76755"/>
                    <a:pt x="74282" y="73640"/>
                    <a:pt x="66635" y="72414"/>
                  </a:cubicBezTo>
                  <a:cubicBezTo>
                    <a:pt x="75819" y="70436"/>
                    <a:pt x="82954" y="66303"/>
                    <a:pt x="88039" y="60014"/>
                  </a:cubicBezTo>
                  <a:cubicBezTo>
                    <a:pt x="93123" y="53745"/>
                    <a:pt x="95666" y="45914"/>
                    <a:pt x="95666" y="36520"/>
                  </a:cubicBezTo>
                  <a:cubicBezTo>
                    <a:pt x="95666" y="24160"/>
                    <a:pt x="91478" y="14608"/>
                    <a:pt x="83102" y="7864"/>
                  </a:cubicBezTo>
                  <a:cubicBezTo>
                    <a:pt x="74726" y="1140"/>
                    <a:pt x="62802" y="-2222"/>
                    <a:pt x="47331" y="-2222"/>
                  </a:cubicBezTo>
                  <a:lnTo>
                    <a:pt x="-2187" y="-2222"/>
                  </a:lnTo>
                  <a:lnTo>
                    <a:pt x="-2187" y="136193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4" name="Freihandform: Form 973">
              <a:extLst>
                <a:ext uri="{FF2B5EF4-FFF2-40B4-BE49-F238E27FC236}">
                  <a16:creationId xmlns:a16="http://schemas.microsoft.com/office/drawing/2014/main" id="{AD8D25CF-DBC0-9D89-0007-24D061A49B82}"/>
                </a:ext>
              </a:extLst>
            </p:cNvPr>
            <p:cNvSpPr/>
            <p:nvPr/>
          </p:nvSpPr>
          <p:spPr>
            <a:xfrm rot="-900003" flipV="1">
              <a:off x="2751505" y="4228406"/>
              <a:ext cx="63737" cy="156035"/>
            </a:xfrm>
            <a:custGeom>
              <a:avLst/>
              <a:gdLst>
                <a:gd name="connsiteX0" fmla="*/ 47064 w 63737"/>
                <a:gd name="connsiteY0" fmla="*/ 154110 h 156035"/>
                <a:gd name="connsiteX1" fmla="*/ 62762 w 63737"/>
                <a:gd name="connsiteY1" fmla="*/ 154110 h 156035"/>
                <a:gd name="connsiteX2" fmla="*/ 14722 w 63737"/>
                <a:gd name="connsiteY2" fmla="*/ -1926 h 156035"/>
                <a:gd name="connsiteX3" fmla="*/ -975 w 63737"/>
                <a:gd name="connsiteY3" fmla="*/ -1926 h 156035"/>
                <a:gd name="connsiteX4" fmla="*/ 47064 w 63737"/>
                <a:gd name="connsiteY4" fmla="*/ 154110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7" h="156035">
                  <a:moveTo>
                    <a:pt x="47064" y="154110"/>
                  </a:moveTo>
                  <a:lnTo>
                    <a:pt x="62762" y="154110"/>
                  </a:lnTo>
                  <a:lnTo>
                    <a:pt x="14722" y="-1926"/>
                  </a:lnTo>
                  <a:lnTo>
                    <a:pt x="-975" y="-1926"/>
                  </a:lnTo>
                  <a:lnTo>
                    <a:pt x="47064" y="154110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5" name="Freihandform: Form 974">
              <a:extLst>
                <a:ext uri="{FF2B5EF4-FFF2-40B4-BE49-F238E27FC236}">
                  <a16:creationId xmlns:a16="http://schemas.microsoft.com/office/drawing/2014/main" id="{F5B8C907-9EF1-5E1D-50A8-C54A79CD053C}"/>
                </a:ext>
              </a:extLst>
            </p:cNvPr>
            <p:cNvSpPr/>
            <p:nvPr/>
          </p:nvSpPr>
          <p:spPr>
            <a:xfrm rot="-900003" flipV="1">
              <a:off x="2824939" y="4238998"/>
              <a:ext cx="79080" cy="109017"/>
            </a:xfrm>
            <a:custGeom>
              <a:avLst/>
              <a:gdLst>
                <a:gd name="connsiteX0" fmla="*/ 71946 w 79080"/>
                <a:gd name="connsiteY0" fmla="*/ 101833 h 109017"/>
                <a:gd name="connsiteX1" fmla="*/ 71946 w 79080"/>
                <a:gd name="connsiteY1" fmla="*/ 85695 h 109017"/>
                <a:gd name="connsiteX2" fmla="*/ 56987 w 79080"/>
                <a:gd name="connsiteY2" fmla="*/ 91242 h 109017"/>
                <a:gd name="connsiteX3" fmla="*/ 40905 w 79080"/>
                <a:gd name="connsiteY3" fmla="*/ 93111 h 109017"/>
                <a:gd name="connsiteX4" fmla="*/ 21926 w 79080"/>
                <a:gd name="connsiteY4" fmla="*/ 89225 h 109017"/>
                <a:gd name="connsiteX5" fmla="*/ 15600 w 79080"/>
                <a:gd name="connsiteY5" fmla="*/ 77537 h 109017"/>
                <a:gd name="connsiteX6" fmla="*/ 20123 w 79080"/>
                <a:gd name="connsiteY6" fmla="*/ 68223 h 109017"/>
                <a:gd name="connsiteX7" fmla="*/ 38333 w 79080"/>
                <a:gd name="connsiteY7" fmla="*/ 61785 h 109017"/>
                <a:gd name="connsiteX8" fmla="*/ 44157 w 79080"/>
                <a:gd name="connsiteY8" fmla="*/ 60480 h 109017"/>
                <a:gd name="connsiteX9" fmla="*/ 69877 w 79080"/>
                <a:gd name="connsiteY9" fmla="*/ 49504 h 109017"/>
                <a:gd name="connsiteX10" fmla="*/ 77504 w 79080"/>
                <a:gd name="connsiteY10" fmla="*/ 29718 h 109017"/>
                <a:gd name="connsiteX11" fmla="*/ 66093 w 79080"/>
                <a:gd name="connsiteY11" fmla="*/ 6787 h 109017"/>
                <a:gd name="connsiteX12" fmla="*/ 34727 w 79080"/>
                <a:gd name="connsiteY12" fmla="*/ -1638 h 109017"/>
                <a:gd name="connsiteX13" fmla="*/ 17403 w 79080"/>
                <a:gd name="connsiteY13" fmla="*/ -6 h 109017"/>
                <a:gd name="connsiteX14" fmla="*/ -1576 w 79080"/>
                <a:gd name="connsiteY14" fmla="*/ 4859 h 109017"/>
                <a:gd name="connsiteX15" fmla="*/ -1576 w 79080"/>
                <a:gd name="connsiteY15" fmla="*/ 22480 h 109017"/>
                <a:gd name="connsiteX16" fmla="*/ 16989 w 79080"/>
                <a:gd name="connsiteY16" fmla="*/ 15093 h 109017"/>
                <a:gd name="connsiteX17" fmla="*/ 35111 w 79080"/>
                <a:gd name="connsiteY17" fmla="*/ 12661 h 109017"/>
                <a:gd name="connsiteX18" fmla="*/ 53558 w 79080"/>
                <a:gd name="connsiteY18" fmla="*/ 16784 h 109017"/>
                <a:gd name="connsiteX19" fmla="*/ 60032 w 79080"/>
                <a:gd name="connsiteY19" fmla="*/ 28413 h 109017"/>
                <a:gd name="connsiteX20" fmla="*/ 55361 w 79080"/>
                <a:gd name="connsiteY20" fmla="*/ 39062 h 109017"/>
                <a:gd name="connsiteX21" fmla="*/ 34904 w 79080"/>
                <a:gd name="connsiteY21" fmla="*/ 46211 h 109017"/>
                <a:gd name="connsiteX22" fmla="*/ 28992 w 79080"/>
                <a:gd name="connsiteY22" fmla="*/ 47606 h 109017"/>
                <a:gd name="connsiteX23" fmla="*/ 6169 w 79080"/>
                <a:gd name="connsiteY23" fmla="*/ 57840 h 109017"/>
                <a:gd name="connsiteX24" fmla="*/ -837 w 79080"/>
                <a:gd name="connsiteY24" fmla="*/ 76796 h 109017"/>
                <a:gd name="connsiteX25" fmla="*/ 9510 w 79080"/>
                <a:gd name="connsiteY25" fmla="*/ 99400 h 109017"/>
                <a:gd name="connsiteX26" fmla="*/ 38895 w 79080"/>
                <a:gd name="connsiteY26" fmla="*/ 107380 h 109017"/>
                <a:gd name="connsiteX27" fmla="*/ 56603 w 79080"/>
                <a:gd name="connsiteY27" fmla="*/ 105986 h 109017"/>
                <a:gd name="connsiteX28" fmla="*/ 71946 w 79080"/>
                <a:gd name="connsiteY28" fmla="*/ 101833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080" h="109017">
                  <a:moveTo>
                    <a:pt x="71946" y="101833"/>
                  </a:moveTo>
                  <a:lnTo>
                    <a:pt x="71946" y="85695"/>
                  </a:lnTo>
                  <a:cubicBezTo>
                    <a:pt x="67157" y="88167"/>
                    <a:pt x="62171" y="90016"/>
                    <a:pt x="56987" y="91242"/>
                  </a:cubicBezTo>
                  <a:cubicBezTo>
                    <a:pt x="51824" y="92488"/>
                    <a:pt x="46463" y="93111"/>
                    <a:pt x="40905" y="93111"/>
                  </a:cubicBezTo>
                  <a:cubicBezTo>
                    <a:pt x="32470" y="93111"/>
                    <a:pt x="26144" y="91816"/>
                    <a:pt x="21926" y="89225"/>
                  </a:cubicBezTo>
                  <a:cubicBezTo>
                    <a:pt x="17708" y="86634"/>
                    <a:pt x="15600" y="82738"/>
                    <a:pt x="15600" y="77537"/>
                  </a:cubicBezTo>
                  <a:cubicBezTo>
                    <a:pt x="15600" y="73582"/>
                    <a:pt x="17107" y="70477"/>
                    <a:pt x="20123" y="68223"/>
                  </a:cubicBezTo>
                  <a:cubicBezTo>
                    <a:pt x="23138" y="65968"/>
                    <a:pt x="29208" y="63822"/>
                    <a:pt x="38333" y="61785"/>
                  </a:cubicBezTo>
                  <a:lnTo>
                    <a:pt x="44157" y="60480"/>
                  </a:lnTo>
                  <a:cubicBezTo>
                    <a:pt x="56219" y="57889"/>
                    <a:pt x="64792" y="54231"/>
                    <a:pt x="69877" y="49504"/>
                  </a:cubicBezTo>
                  <a:cubicBezTo>
                    <a:pt x="74961" y="44778"/>
                    <a:pt x="77504" y="38182"/>
                    <a:pt x="77504" y="29718"/>
                  </a:cubicBezTo>
                  <a:cubicBezTo>
                    <a:pt x="77504" y="20067"/>
                    <a:pt x="73700" y="12423"/>
                    <a:pt x="66093" y="6787"/>
                  </a:cubicBezTo>
                  <a:cubicBezTo>
                    <a:pt x="58485" y="1171"/>
                    <a:pt x="48030" y="-1638"/>
                    <a:pt x="34727" y="-1638"/>
                  </a:cubicBezTo>
                  <a:cubicBezTo>
                    <a:pt x="29189" y="-1638"/>
                    <a:pt x="23414" y="-1094"/>
                    <a:pt x="17403" y="-6"/>
                  </a:cubicBezTo>
                  <a:cubicBezTo>
                    <a:pt x="11392" y="1082"/>
                    <a:pt x="5065" y="2703"/>
                    <a:pt x="-1576" y="4859"/>
                  </a:cubicBezTo>
                  <a:lnTo>
                    <a:pt x="-1576" y="22480"/>
                  </a:lnTo>
                  <a:cubicBezTo>
                    <a:pt x="4711" y="19197"/>
                    <a:pt x="10899" y="16735"/>
                    <a:pt x="16989" y="15093"/>
                  </a:cubicBezTo>
                  <a:cubicBezTo>
                    <a:pt x="23079" y="13472"/>
                    <a:pt x="29120" y="12661"/>
                    <a:pt x="35111" y="12661"/>
                  </a:cubicBezTo>
                  <a:cubicBezTo>
                    <a:pt x="43113" y="12661"/>
                    <a:pt x="49262" y="14035"/>
                    <a:pt x="53558" y="16784"/>
                  </a:cubicBezTo>
                  <a:cubicBezTo>
                    <a:pt x="57874" y="19533"/>
                    <a:pt x="60032" y="23409"/>
                    <a:pt x="60032" y="28413"/>
                  </a:cubicBezTo>
                  <a:cubicBezTo>
                    <a:pt x="60032" y="33040"/>
                    <a:pt x="58475" y="36590"/>
                    <a:pt x="55361" y="39062"/>
                  </a:cubicBezTo>
                  <a:cubicBezTo>
                    <a:pt x="52267" y="41534"/>
                    <a:pt x="45448" y="43917"/>
                    <a:pt x="34904" y="46211"/>
                  </a:cubicBezTo>
                  <a:lnTo>
                    <a:pt x="28992" y="47606"/>
                  </a:lnTo>
                  <a:cubicBezTo>
                    <a:pt x="18467" y="49821"/>
                    <a:pt x="10860" y="53232"/>
                    <a:pt x="6169" y="57840"/>
                  </a:cubicBezTo>
                  <a:cubicBezTo>
                    <a:pt x="1498" y="62448"/>
                    <a:pt x="-837" y="68766"/>
                    <a:pt x="-837" y="76796"/>
                  </a:cubicBezTo>
                  <a:cubicBezTo>
                    <a:pt x="-837" y="86565"/>
                    <a:pt x="2612" y="94100"/>
                    <a:pt x="9510" y="99400"/>
                  </a:cubicBezTo>
                  <a:cubicBezTo>
                    <a:pt x="16408" y="104720"/>
                    <a:pt x="26203" y="107380"/>
                    <a:pt x="38895" y="107380"/>
                  </a:cubicBezTo>
                  <a:cubicBezTo>
                    <a:pt x="45162" y="107380"/>
                    <a:pt x="51065" y="106915"/>
                    <a:pt x="56603" y="105986"/>
                  </a:cubicBezTo>
                  <a:cubicBezTo>
                    <a:pt x="62161" y="105076"/>
                    <a:pt x="67275" y="103692"/>
                    <a:pt x="71946" y="101833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6" name="Freihandform: Form 975">
              <a:extLst>
                <a:ext uri="{FF2B5EF4-FFF2-40B4-BE49-F238E27FC236}">
                  <a16:creationId xmlns:a16="http://schemas.microsoft.com/office/drawing/2014/main" id="{4320D365-C3B0-2D2B-D1C3-7F5252BB0183}"/>
                </a:ext>
              </a:extLst>
            </p:cNvPr>
            <p:cNvSpPr/>
            <p:nvPr/>
          </p:nvSpPr>
          <p:spPr>
            <a:xfrm rot="-900003" flipV="1">
              <a:off x="2924956" y="4330883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7" name="Freihandform: Form 976">
              <a:extLst>
                <a:ext uri="{FF2B5EF4-FFF2-40B4-BE49-F238E27FC236}">
                  <a16:creationId xmlns:a16="http://schemas.microsoft.com/office/drawing/2014/main" id="{B8E0E9F0-A31F-00D2-422E-A5167B6A1EDD}"/>
                </a:ext>
              </a:extLst>
            </p:cNvPr>
            <p:cNvSpPr/>
            <p:nvPr/>
          </p:nvSpPr>
          <p:spPr>
            <a:xfrm rot="-900003" flipV="1">
              <a:off x="2981154" y="4159329"/>
              <a:ext cx="115944" cy="138415"/>
            </a:xfrm>
            <a:custGeom>
              <a:avLst/>
              <a:gdLst>
                <a:gd name="connsiteX0" fmla="*/ 16185 w 115944"/>
                <a:gd name="connsiteY0" fmla="*/ 120791 h 138415"/>
                <a:gd name="connsiteX1" fmla="*/ 16185 w 115944"/>
                <a:gd name="connsiteY1" fmla="*/ 13167 h 138415"/>
                <a:gd name="connsiteX2" fmla="*/ 38742 w 115944"/>
                <a:gd name="connsiteY2" fmla="*/ 13167 h 138415"/>
                <a:gd name="connsiteX3" fmla="*/ 80543 w 115944"/>
                <a:gd name="connsiteY3" fmla="*/ 26131 h 138415"/>
                <a:gd name="connsiteX4" fmla="*/ 93787 w 115944"/>
                <a:gd name="connsiteY4" fmla="*/ 67127 h 138415"/>
                <a:gd name="connsiteX5" fmla="*/ 80543 w 115944"/>
                <a:gd name="connsiteY5" fmla="*/ 107857 h 138415"/>
                <a:gd name="connsiteX6" fmla="*/ 38742 w 115944"/>
                <a:gd name="connsiteY6" fmla="*/ 120791 h 138415"/>
                <a:gd name="connsiteX7" fmla="*/ 16185 w 115944"/>
                <a:gd name="connsiteY7" fmla="*/ 120791 h 138415"/>
                <a:gd name="connsiteX8" fmla="*/ -2469 w 115944"/>
                <a:gd name="connsiteY8" fmla="*/ 136186 h 138415"/>
                <a:gd name="connsiteX9" fmla="*/ 35874 w 115944"/>
                <a:gd name="connsiteY9" fmla="*/ 136186 h 138415"/>
                <a:gd name="connsiteX10" fmla="*/ 94704 w 115944"/>
                <a:gd name="connsiteY10" fmla="*/ 119456 h 138415"/>
                <a:gd name="connsiteX11" fmla="*/ 113476 w 115944"/>
                <a:gd name="connsiteY11" fmla="*/ 67127 h 138415"/>
                <a:gd name="connsiteX12" fmla="*/ 94615 w 115944"/>
                <a:gd name="connsiteY12" fmla="*/ 14532 h 138415"/>
                <a:gd name="connsiteX13" fmla="*/ 35874 w 115944"/>
                <a:gd name="connsiteY13" fmla="*/ -2229 h 138415"/>
                <a:gd name="connsiteX14" fmla="*/ -2469 w 115944"/>
                <a:gd name="connsiteY14" fmla="*/ -2229 h 138415"/>
                <a:gd name="connsiteX15" fmla="*/ -2469 w 115944"/>
                <a:gd name="connsiteY15" fmla="*/ 136186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44" h="138415">
                  <a:moveTo>
                    <a:pt x="16185" y="120791"/>
                  </a:moveTo>
                  <a:lnTo>
                    <a:pt x="16185" y="13167"/>
                  </a:lnTo>
                  <a:lnTo>
                    <a:pt x="38742" y="13167"/>
                  </a:lnTo>
                  <a:cubicBezTo>
                    <a:pt x="57780" y="13167"/>
                    <a:pt x="71714" y="17489"/>
                    <a:pt x="80543" y="26131"/>
                  </a:cubicBezTo>
                  <a:cubicBezTo>
                    <a:pt x="89373" y="34793"/>
                    <a:pt x="93787" y="48458"/>
                    <a:pt x="93787" y="67127"/>
                  </a:cubicBezTo>
                  <a:cubicBezTo>
                    <a:pt x="93787" y="85658"/>
                    <a:pt x="89373" y="99234"/>
                    <a:pt x="80543" y="107857"/>
                  </a:cubicBezTo>
                  <a:cubicBezTo>
                    <a:pt x="71714" y="116479"/>
                    <a:pt x="57780" y="120791"/>
                    <a:pt x="38742" y="120791"/>
                  </a:cubicBezTo>
                  <a:lnTo>
                    <a:pt x="16185" y="120791"/>
                  </a:lnTo>
                  <a:close/>
                  <a:moveTo>
                    <a:pt x="-2469" y="136186"/>
                  </a:moveTo>
                  <a:lnTo>
                    <a:pt x="35874" y="136186"/>
                  </a:lnTo>
                  <a:cubicBezTo>
                    <a:pt x="62599" y="136186"/>
                    <a:pt x="82208" y="130610"/>
                    <a:pt x="94704" y="119456"/>
                  </a:cubicBezTo>
                  <a:cubicBezTo>
                    <a:pt x="107219" y="108302"/>
                    <a:pt x="113476" y="90859"/>
                    <a:pt x="113476" y="67127"/>
                  </a:cubicBezTo>
                  <a:cubicBezTo>
                    <a:pt x="113476" y="43257"/>
                    <a:pt x="107189" y="25725"/>
                    <a:pt x="94615" y="14532"/>
                  </a:cubicBezTo>
                  <a:cubicBezTo>
                    <a:pt x="82061" y="3358"/>
                    <a:pt x="62480" y="-2229"/>
                    <a:pt x="35874" y="-2229"/>
                  </a:cubicBezTo>
                  <a:lnTo>
                    <a:pt x="-2469" y="-2229"/>
                  </a:lnTo>
                  <a:lnTo>
                    <a:pt x="-2469" y="136186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8" name="Freihandform: Form 977">
              <a:extLst>
                <a:ext uri="{FF2B5EF4-FFF2-40B4-BE49-F238E27FC236}">
                  <a16:creationId xmlns:a16="http://schemas.microsoft.com/office/drawing/2014/main" id="{516D88D0-DFC1-26D2-2E3E-86AD02989AF9}"/>
                </a:ext>
              </a:extLst>
            </p:cNvPr>
            <p:cNvSpPr/>
            <p:nvPr/>
          </p:nvSpPr>
          <p:spPr>
            <a:xfrm rot="-900003" flipV="1">
              <a:off x="3122024" y="4122594"/>
              <a:ext cx="107460" cy="138415"/>
            </a:xfrm>
            <a:custGeom>
              <a:avLst/>
              <a:gdLst>
                <a:gd name="connsiteX0" fmla="*/ 63106 w 107460"/>
                <a:gd name="connsiteY0" fmla="*/ 62675 h 138415"/>
                <a:gd name="connsiteX1" fmla="*/ 74784 w 107460"/>
                <a:gd name="connsiteY1" fmla="*/ 53954 h 138415"/>
                <a:gd name="connsiteX2" fmla="*/ 86195 w 107460"/>
                <a:gd name="connsiteY2" fmla="*/ 35591 h 138415"/>
                <a:gd name="connsiteX3" fmla="*/ 105144 w 107460"/>
                <a:gd name="connsiteY3" fmla="*/ -2231 h 138415"/>
                <a:gd name="connsiteX4" fmla="*/ 85071 w 107460"/>
                <a:gd name="connsiteY4" fmla="*/ -2231 h 138415"/>
                <a:gd name="connsiteX5" fmla="*/ 67452 w 107460"/>
                <a:gd name="connsiteY5" fmla="*/ 33277 h 138415"/>
                <a:gd name="connsiteX6" fmla="*/ 54178 w 107460"/>
                <a:gd name="connsiteY6" fmla="*/ 51729 h 138415"/>
                <a:gd name="connsiteX7" fmla="*/ 36677 w 107460"/>
                <a:gd name="connsiteY7" fmla="*/ 56268 h 138415"/>
                <a:gd name="connsiteX8" fmla="*/ 16338 w 107460"/>
                <a:gd name="connsiteY8" fmla="*/ 56268 h 138415"/>
                <a:gd name="connsiteX9" fmla="*/ 16338 w 107460"/>
                <a:gd name="connsiteY9" fmla="*/ -2231 h 138415"/>
                <a:gd name="connsiteX10" fmla="*/ -2316 w 107460"/>
                <a:gd name="connsiteY10" fmla="*/ -2231 h 138415"/>
                <a:gd name="connsiteX11" fmla="*/ -2316 w 107460"/>
                <a:gd name="connsiteY11" fmla="*/ 136184 h 138415"/>
                <a:gd name="connsiteX12" fmla="*/ 39811 w 107460"/>
                <a:gd name="connsiteY12" fmla="*/ 136184 h 138415"/>
                <a:gd name="connsiteX13" fmla="*/ 75109 w 107460"/>
                <a:gd name="connsiteY13" fmla="*/ 126246 h 138415"/>
                <a:gd name="connsiteX14" fmla="*/ 86756 w 107460"/>
                <a:gd name="connsiteY14" fmla="*/ 96315 h 138415"/>
                <a:gd name="connsiteX15" fmla="*/ 80696 w 107460"/>
                <a:gd name="connsiteY15" fmla="*/ 74600 h 138415"/>
                <a:gd name="connsiteX16" fmla="*/ 63106 w 107460"/>
                <a:gd name="connsiteY16" fmla="*/ 62675 h 138415"/>
                <a:gd name="connsiteX17" fmla="*/ 16338 w 107460"/>
                <a:gd name="connsiteY17" fmla="*/ 120788 h 138415"/>
                <a:gd name="connsiteX18" fmla="*/ 16338 w 107460"/>
                <a:gd name="connsiteY18" fmla="*/ 71663 h 138415"/>
                <a:gd name="connsiteX19" fmla="*/ 39811 w 107460"/>
                <a:gd name="connsiteY19" fmla="*/ 71663 h 138415"/>
                <a:gd name="connsiteX20" fmla="*/ 60180 w 107460"/>
                <a:gd name="connsiteY20" fmla="*/ 77923 h 138415"/>
                <a:gd name="connsiteX21" fmla="*/ 67068 w 107460"/>
                <a:gd name="connsiteY21" fmla="*/ 96315 h 138415"/>
                <a:gd name="connsiteX22" fmla="*/ 60180 w 107460"/>
                <a:gd name="connsiteY22" fmla="*/ 114618 h 138415"/>
                <a:gd name="connsiteX23" fmla="*/ 39811 w 107460"/>
                <a:gd name="connsiteY23" fmla="*/ 120788 h 138415"/>
                <a:gd name="connsiteX24" fmla="*/ 16338 w 107460"/>
                <a:gd name="connsiteY24" fmla="*/ 12078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460" h="138415">
                  <a:moveTo>
                    <a:pt x="63106" y="62675"/>
                  </a:moveTo>
                  <a:cubicBezTo>
                    <a:pt x="67107" y="61311"/>
                    <a:pt x="71000" y="58403"/>
                    <a:pt x="74784" y="53954"/>
                  </a:cubicBezTo>
                  <a:cubicBezTo>
                    <a:pt x="78568" y="49504"/>
                    <a:pt x="82371" y="43383"/>
                    <a:pt x="86195" y="35591"/>
                  </a:cubicBezTo>
                  <a:lnTo>
                    <a:pt x="105144" y="-2231"/>
                  </a:lnTo>
                  <a:lnTo>
                    <a:pt x="85071" y="-2231"/>
                  </a:lnTo>
                  <a:lnTo>
                    <a:pt x="67452" y="33277"/>
                  </a:lnTo>
                  <a:cubicBezTo>
                    <a:pt x="62880" y="42553"/>
                    <a:pt x="58455" y="48703"/>
                    <a:pt x="54178" y="51729"/>
                  </a:cubicBezTo>
                  <a:cubicBezTo>
                    <a:pt x="49902" y="54755"/>
                    <a:pt x="44068" y="56268"/>
                    <a:pt x="36677" y="56268"/>
                  </a:cubicBezTo>
                  <a:lnTo>
                    <a:pt x="16338" y="56268"/>
                  </a:lnTo>
                  <a:lnTo>
                    <a:pt x="16338" y="-2231"/>
                  </a:lnTo>
                  <a:lnTo>
                    <a:pt x="-2316" y="-2231"/>
                  </a:lnTo>
                  <a:lnTo>
                    <a:pt x="-2316" y="136184"/>
                  </a:lnTo>
                  <a:lnTo>
                    <a:pt x="39811" y="136184"/>
                  </a:lnTo>
                  <a:cubicBezTo>
                    <a:pt x="55578" y="136184"/>
                    <a:pt x="67344" y="132871"/>
                    <a:pt x="75109" y="126246"/>
                  </a:cubicBezTo>
                  <a:cubicBezTo>
                    <a:pt x="82874" y="119641"/>
                    <a:pt x="86756" y="109664"/>
                    <a:pt x="86756" y="96315"/>
                  </a:cubicBezTo>
                  <a:cubicBezTo>
                    <a:pt x="86756" y="87593"/>
                    <a:pt x="84736" y="80355"/>
                    <a:pt x="80696" y="74600"/>
                  </a:cubicBezTo>
                  <a:cubicBezTo>
                    <a:pt x="76656" y="68865"/>
                    <a:pt x="70793" y="64890"/>
                    <a:pt x="63106" y="62675"/>
                  </a:cubicBezTo>
                  <a:close/>
                  <a:moveTo>
                    <a:pt x="16338" y="120788"/>
                  </a:moveTo>
                  <a:lnTo>
                    <a:pt x="16338" y="71663"/>
                  </a:lnTo>
                  <a:lnTo>
                    <a:pt x="39811" y="71663"/>
                  </a:lnTo>
                  <a:cubicBezTo>
                    <a:pt x="48798" y="71663"/>
                    <a:pt x="55588" y="73750"/>
                    <a:pt x="60180" y="77923"/>
                  </a:cubicBezTo>
                  <a:cubicBezTo>
                    <a:pt x="64772" y="82096"/>
                    <a:pt x="67068" y="88226"/>
                    <a:pt x="67068" y="96315"/>
                  </a:cubicBezTo>
                  <a:cubicBezTo>
                    <a:pt x="67068" y="104403"/>
                    <a:pt x="64772" y="110504"/>
                    <a:pt x="60180" y="114618"/>
                  </a:cubicBezTo>
                  <a:cubicBezTo>
                    <a:pt x="55588" y="118731"/>
                    <a:pt x="48798" y="120788"/>
                    <a:pt x="39811" y="120788"/>
                  </a:cubicBezTo>
                  <a:lnTo>
                    <a:pt x="16338" y="120788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9" name="Freihandform: Form 978">
              <a:extLst>
                <a:ext uri="{FF2B5EF4-FFF2-40B4-BE49-F238E27FC236}">
                  <a16:creationId xmlns:a16="http://schemas.microsoft.com/office/drawing/2014/main" id="{E169BB44-CE7C-E4D0-11F7-F19B33BE59E5}"/>
                </a:ext>
              </a:extLst>
            </p:cNvPr>
            <p:cNvSpPr/>
            <p:nvPr/>
          </p:nvSpPr>
          <p:spPr>
            <a:xfrm rot="-900003" flipV="1">
              <a:off x="3224867" y="4092398"/>
              <a:ext cx="126380" cy="138415"/>
            </a:xfrm>
            <a:custGeom>
              <a:avLst/>
              <a:gdLst>
                <a:gd name="connsiteX0" fmla="*/ 61155 w 126380"/>
                <a:gd name="connsiteY0" fmla="*/ 117731 h 138415"/>
                <a:gd name="connsiteX1" fmla="*/ 35820 w 126380"/>
                <a:gd name="connsiteY1" fmla="*/ 48849 h 138415"/>
                <a:gd name="connsiteX2" fmla="*/ 86549 w 126380"/>
                <a:gd name="connsiteY2" fmla="*/ 48849 h 138415"/>
                <a:gd name="connsiteX3" fmla="*/ 61155 w 126380"/>
                <a:gd name="connsiteY3" fmla="*/ 117731 h 138415"/>
                <a:gd name="connsiteX4" fmla="*/ 50601 w 126380"/>
                <a:gd name="connsiteY4" fmla="*/ 136182 h 138415"/>
                <a:gd name="connsiteX5" fmla="*/ 71768 w 126380"/>
                <a:gd name="connsiteY5" fmla="*/ 136182 h 138415"/>
                <a:gd name="connsiteX6" fmla="*/ 124330 w 126380"/>
                <a:gd name="connsiteY6" fmla="*/ -2233 h 138415"/>
                <a:gd name="connsiteX7" fmla="*/ 104937 w 126380"/>
                <a:gd name="connsiteY7" fmla="*/ -2233 h 138415"/>
                <a:gd name="connsiteX8" fmla="*/ 92373 w 126380"/>
                <a:gd name="connsiteY8" fmla="*/ 33275 h 138415"/>
                <a:gd name="connsiteX9" fmla="*/ 30203 w 126380"/>
                <a:gd name="connsiteY9" fmla="*/ 33275 h 138415"/>
                <a:gd name="connsiteX10" fmla="*/ 17639 w 126380"/>
                <a:gd name="connsiteY10" fmla="*/ -2233 h 138415"/>
                <a:gd name="connsiteX11" fmla="*/ -2050 w 126380"/>
                <a:gd name="connsiteY11" fmla="*/ -2233 h 138415"/>
                <a:gd name="connsiteX12" fmla="*/ 50601 w 126380"/>
                <a:gd name="connsiteY12" fmla="*/ 136182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80" h="138415">
                  <a:moveTo>
                    <a:pt x="61155" y="117731"/>
                  </a:moveTo>
                  <a:lnTo>
                    <a:pt x="35820" y="48849"/>
                  </a:lnTo>
                  <a:lnTo>
                    <a:pt x="86549" y="48849"/>
                  </a:lnTo>
                  <a:lnTo>
                    <a:pt x="61155" y="117731"/>
                  </a:lnTo>
                  <a:close/>
                  <a:moveTo>
                    <a:pt x="50601" y="136182"/>
                  </a:moveTo>
                  <a:lnTo>
                    <a:pt x="71768" y="136182"/>
                  </a:lnTo>
                  <a:lnTo>
                    <a:pt x="124330" y="-2233"/>
                  </a:lnTo>
                  <a:lnTo>
                    <a:pt x="104937" y="-2233"/>
                  </a:lnTo>
                  <a:lnTo>
                    <a:pt x="92373" y="33275"/>
                  </a:lnTo>
                  <a:lnTo>
                    <a:pt x="30203" y="33275"/>
                  </a:lnTo>
                  <a:lnTo>
                    <a:pt x="17639" y="-2233"/>
                  </a:lnTo>
                  <a:lnTo>
                    <a:pt x="-2050" y="-2233"/>
                  </a:lnTo>
                  <a:lnTo>
                    <a:pt x="50601" y="136182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0" name="Freihandform: Form 979">
              <a:extLst>
                <a:ext uri="{FF2B5EF4-FFF2-40B4-BE49-F238E27FC236}">
                  <a16:creationId xmlns:a16="http://schemas.microsoft.com/office/drawing/2014/main" id="{2B79DC6A-2F93-0ABA-7AE8-2A6807014CF5}"/>
                </a:ext>
              </a:extLst>
            </p:cNvPr>
            <p:cNvSpPr/>
            <p:nvPr/>
          </p:nvSpPr>
          <p:spPr>
            <a:xfrm rot="-900003" flipV="1">
              <a:off x="3366396" y="4054369"/>
              <a:ext cx="126203" cy="138415"/>
            </a:xfrm>
            <a:custGeom>
              <a:avLst/>
              <a:gdLst>
                <a:gd name="connsiteX0" fmla="*/ -2616 w 126203"/>
                <a:gd name="connsiteY0" fmla="*/ 136179 h 138415"/>
                <a:gd name="connsiteX1" fmla="*/ 25203 w 126203"/>
                <a:gd name="connsiteY1" fmla="*/ 136179 h 138415"/>
                <a:gd name="connsiteX2" fmla="*/ 60383 w 126203"/>
                <a:gd name="connsiteY2" fmla="*/ 41994 h 138415"/>
                <a:gd name="connsiteX3" fmla="*/ 95769 w 126203"/>
                <a:gd name="connsiteY3" fmla="*/ 136179 h 138415"/>
                <a:gd name="connsiteX4" fmla="*/ 123588 w 126203"/>
                <a:gd name="connsiteY4" fmla="*/ 136179 h 138415"/>
                <a:gd name="connsiteX5" fmla="*/ 123588 w 126203"/>
                <a:gd name="connsiteY5" fmla="*/ -2236 h 138415"/>
                <a:gd name="connsiteX6" fmla="*/ 105377 w 126203"/>
                <a:gd name="connsiteY6" fmla="*/ -2236 h 138415"/>
                <a:gd name="connsiteX7" fmla="*/ 105377 w 126203"/>
                <a:gd name="connsiteY7" fmla="*/ 119300 h 138415"/>
                <a:gd name="connsiteX8" fmla="*/ 69813 w 126203"/>
                <a:gd name="connsiteY8" fmla="*/ 24373 h 138415"/>
                <a:gd name="connsiteX9" fmla="*/ 51070 w 126203"/>
                <a:gd name="connsiteY9" fmla="*/ 24373 h 138415"/>
                <a:gd name="connsiteX10" fmla="*/ 15506 w 126203"/>
                <a:gd name="connsiteY10" fmla="*/ 119300 h 138415"/>
                <a:gd name="connsiteX11" fmla="*/ 15506 w 126203"/>
                <a:gd name="connsiteY11" fmla="*/ -2236 h 138415"/>
                <a:gd name="connsiteX12" fmla="*/ -2616 w 126203"/>
                <a:gd name="connsiteY12" fmla="*/ -2236 h 138415"/>
                <a:gd name="connsiteX13" fmla="*/ -2616 w 126203"/>
                <a:gd name="connsiteY13" fmla="*/ 136179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203" h="138415">
                  <a:moveTo>
                    <a:pt x="-2616" y="136179"/>
                  </a:moveTo>
                  <a:lnTo>
                    <a:pt x="25203" y="136179"/>
                  </a:lnTo>
                  <a:lnTo>
                    <a:pt x="60383" y="41994"/>
                  </a:lnTo>
                  <a:lnTo>
                    <a:pt x="95769" y="136179"/>
                  </a:lnTo>
                  <a:lnTo>
                    <a:pt x="123588" y="136179"/>
                  </a:lnTo>
                  <a:lnTo>
                    <a:pt x="123588" y="-2236"/>
                  </a:lnTo>
                  <a:lnTo>
                    <a:pt x="105377" y="-2236"/>
                  </a:lnTo>
                  <a:lnTo>
                    <a:pt x="105377" y="119300"/>
                  </a:lnTo>
                  <a:lnTo>
                    <a:pt x="69813" y="24373"/>
                  </a:lnTo>
                  <a:lnTo>
                    <a:pt x="51070" y="24373"/>
                  </a:lnTo>
                  <a:lnTo>
                    <a:pt x="15506" y="119300"/>
                  </a:lnTo>
                  <a:lnTo>
                    <a:pt x="15506" y="-2236"/>
                  </a:lnTo>
                  <a:lnTo>
                    <a:pt x="-2616" y="-2236"/>
                  </a:lnTo>
                  <a:lnTo>
                    <a:pt x="-2616" y="136179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981" name="Content Placeholder 3">
            <a:extLst>
              <a:ext uri="{FF2B5EF4-FFF2-40B4-BE49-F238E27FC236}">
                <a16:creationId xmlns:a16="http://schemas.microsoft.com/office/drawing/2014/main" id="{AD8266F6-FFF6-05CF-E2A2-31ECC1AD74D1}"/>
              </a:ext>
            </a:extLst>
          </p:cNvPr>
          <p:cNvGrpSpPr/>
          <p:nvPr/>
        </p:nvGrpSpPr>
        <p:grpSpPr>
          <a:xfrm>
            <a:off x="2194266" y="3172747"/>
            <a:ext cx="1227093" cy="472065"/>
            <a:chOff x="2194266" y="3172747"/>
            <a:chExt cx="1227093" cy="472065"/>
          </a:xfrm>
        </p:grpSpPr>
        <p:sp>
          <p:nvSpPr>
            <p:cNvPr id="982" name="Freihandform: Form 981">
              <a:extLst>
                <a:ext uri="{FF2B5EF4-FFF2-40B4-BE49-F238E27FC236}">
                  <a16:creationId xmlns:a16="http://schemas.microsoft.com/office/drawing/2014/main" id="{C26C3B44-1AF0-D984-D194-FFFBD8C48764}"/>
                </a:ext>
              </a:extLst>
            </p:cNvPr>
            <p:cNvSpPr/>
            <p:nvPr/>
          </p:nvSpPr>
          <p:spPr>
            <a:xfrm rot="-900003" flipV="1">
              <a:off x="2211361" y="3481071"/>
              <a:ext cx="82125" cy="138415"/>
            </a:xfrm>
            <a:custGeom>
              <a:avLst/>
              <a:gdLst>
                <a:gd name="connsiteX0" fmla="*/ 664 w 82125"/>
                <a:gd name="connsiteY0" fmla="*/ 13477 h 138415"/>
                <a:gd name="connsiteX1" fmla="*/ 31143 w 82125"/>
                <a:gd name="connsiteY1" fmla="*/ 13477 h 138415"/>
                <a:gd name="connsiteX2" fmla="*/ 31143 w 82125"/>
                <a:gd name="connsiteY2" fmla="*/ 119083 h 138415"/>
                <a:gd name="connsiteX3" fmla="*/ -2026 w 82125"/>
                <a:gd name="connsiteY3" fmla="*/ 112408 h 138415"/>
                <a:gd name="connsiteX4" fmla="*/ -2026 w 82125"/>
                <a:gd name="connsiteY4" fmla="*/ 129466 h 138415"/>
                <a:gd name="connsiteX5" fmla="*/ 30966 w 82125"/>
                <a:gd name="connsiteY5" fmla="*/ 136140 h 138415"/>
                <a:gd name="connsiteX6" fmla="*/ 49620 w 82125"/>
                <a:gd name="connsiteY6" fmla="*/ 136140 h 138415"/>
                <a:gd name="connsiteX7" fmla="*/ 49620 w 82125"/>
                <a:gd name="connsiteY7" fmla="*/ 13477 h 138415"/>
                <a:gd name="connsiteX8" fmla="*/ 80099 w 82125"/>
                <a:gd name="connsiteY8" fmla="*/ 13477 h 138415"/>
                <a:gd name="connsiteX9" fmla="*/ 80099 w 82125"/>
                <a:gd name="connsiteY9" fmla="*/ -2275 h 138415"/>
                <a:gd name="connsiteX10" fmla="*/ 664 w 82125"/>
                <a:gd name="connsiteY10" fmla="*/ -2275 h 138415"/>
                <a:gd name="connsiteX11" fmla="*/ 664 w 82125"/>
                <a:gd name="connsiteY11" fmla="*/ 13477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664" y="13477"/>
                  </a:moveTo>
                  <a:lnTo>
                    <a:pt x="31143" y="13477"/>
                  </a:lnTo>
                  <a:lnTo>
                    <a:pt x="31143" y="119083"/>
                  </a:lnTo>
                  <a:lnTo>
                    <a:pt x="-2026" y="112408"/>
                  </a:lnTo>
                  <a:lnTo>
                    <a:pt x="-2026" y="129466"/>
                  </a:lnTo>
                  <a:lnTo>
                    <a:pt x="30966" y="136140"/>
                  </a:lnTo>
                  <a:lnTo>
                    <a:pt x="49620" y="136140"/>
                  </a:lnTo>
                  <a:lnTo>
                    <a:pt x="49620" y="13477"/>
                  </a:lnTo>
                  <a:lnTo>
                    <a:pt x="80099" y="13477"/>
                  </a:lnTo>
                  <a:lnTo>
                    <a:pt x="80099" y="-2275"/>
                  </a:lnTo>
                  <a:lnTo>
                    <a:pt x="664" y="-2275"/>
                  </a:lnTo>
                  <a:lnTo>
                    <a:pt x="664" y="13477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3" name="Freihandform: Form 982">
              <a:extLst>
                <a:ext uri="{FF2B5EF4-FFF2-40B4-BE49-F238E27FC236}">
                  <a16:creationId xmlns:a16="http://schemas.microsoft.com/office/drawing/2014/main" id="{2C5F811A-B2A0-8B83-9D06-353DFE8BDED8}"/>
                </a:ext>
              </a:extLst>
            </p:cNvPr>
            <p:cNvSpPr/>
            <p:nvPr/>
          </p:nvSpPr>
          <p:spPr>
            <a:xfrm rot="-900003" flipV="1">
              <a:off x="2320127" y="3447573"/>
              <a:ext cx="95251" cy="143606"/>
            </a:xfrm>
            <a:custGeom>
              <a:avLst/>
              <a:gdLst>
                <a:gd name="connsiteX0" fmla="*/ 47267 w 95251"/>
                <a:gd name="connsiteY0" fmla="*/ 77079 h 143606"/>
                <a:gd name="connsiteX1" fmla="*/ 27342 w 95251"/>
                <a:gd name="connsiteY1" fmla="*/ 68447 h 143606"/>
                <a:gd name="connsiteX2" fmla="*/ 20011 w 95251"/>
                <a:gd name="connsiteY2" fmla="*/ 44834 h 143606"/>
                <a:gd name="connsiteX3" fmla="*/ 27342 w 95251"/>
                <a:gd name="connsiteY3" fmla="*/ 21221 h 143606"/>
                <a:gd name="connsiteX4" fmla="*/ 47267 w 95251"/>
                <a:gd name="connsiteY4" fmla="*/ 12559 h 143606"/>
                <a:gd name="connsiteX5" fmla="*/ 67163 w 95251"/>
                <a:gd name="connsiteY5" fmla="*/ 21221 h 143606"/>
                <a:gd name="connsiteX6" fmla="*/ 74495 w 95251"/>
                <a:gd name="connsiteY6" fmla="*/ 44834 h 143606"/>
                <a:gd name="connsiteX7" fmla="*/ 67163 w 95251"/>
                <a:gd name="connsiteY7" fmla="*/ 68447 h 143606"/>
                <a:gd name="connsiteX8" fmla="*/ 47267 w 95251"/>
                <a:gd name="connsiteY8" fmla="*/ 77079 h 143606"/>
                <a:gd name="connsiteX9" fmla="*/ 84310 w 95251"/>
                <a:gd name="connsiteY9" fmla="*/ 135785 h 143606"/>
                <a:gd name="connsiteX10" fmla="*/ 84310 w 95251"/>
                <a:gd name="connsiteY10" fmla="*/ 118728 h 143606"/>
                <a:gd name="connsiteX11" fmla="*/ 70119 w 95251"/>
                <a:gd name="connsiteY11" fmla="*/ 123801 h 143606"/>
                <a:gd name="connsiteX12" fmla="*/ 55929 w 95251"/>
                <a:gd name="connsiteY12" fmla="*/ 125581 h 143606"/>
                <a:gd name="connsiteX13" fmla="*/ 27697 w 95251"/>
                <a:gd name="connsiteY13" fmla="*/ 113062 h 143606"/>
                <a:gd name="connsiteX14" fmla="*/ 16581 w 95251"/>
                <a:gd name="connsiteY14" fmla="*/ 75240 h 143606"/>
                <a:gd name="connsiteX15" fmla="*/ 30239 w 95251"/>
                <a:gd name="connsiteY15" fmla="*/ 87610 h 143606"/>
                <a:gd name="connsiteX16" fmla="*/ 48361 w 95251"/>
                <a:gd name="connsiteY16" fmla="*/ 91912 h 143606"/>
                <a:gd name="connsiteX17" fmla="*/ 81205 w 95251"/>
                <a:gd name="connsiteY17" fmla="*/ 79245 h 143606"/>
                <a:gd name="connsiteX18" fmla="*/ 93267 w 95251"/>
                <a:gd name="connsiteY18" fmla="*/ 44834 h 143606"/>
                <a:gd name="connsiteX19" fmla="*/ 80703 w 95251"/>
                <a:gd name="connsiteY19" fmla="*/ 10601 h 143606"/>
                <a:gd name="connsiteX20" fmla="*/ 47267 w 95251"/>
                <a:gd name="connsiteY20" fmla="*/ -2274 h 143606"/>
                <a:gd name="connsiteX21" fmla="*/ 10669 w 95251"/>
                <a:gd name="connsiteY21" fmla="*/ 16118 h 143606"/>
                <a:gd name="connsiteX22" fmla="*/ -1984 w 95251"/>
                <a:gd name="connsiteY22" fmla="*/ 69485 h 143606"/>
                <a:gd name="connsiteX23" fmla="*/ 13536 w 95251"/>
                <a:gd name="connsiteY23" fmla="*/ 121813 h 143606"/>
                <a:gd name="connsiteX24" fmla="*/ 55190 w 95251"/>
                <a:gd name="connsiteY24" fmla="*/ 141333 h 143606"/>
                <a:gd name="connsiteX25" fmla="*/ 69380 w 95251"/>
                <a:gd name="connsiteY25" fmla="*/ 139939 h 143606"/>
                <a:gd name="connsiteX26" fmla="*/ 84310 w 95251"/>
                <a:gd name="connsiteY26" fmla="*/ 135785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1" h="143606">
                  <a:moveTo>
                    <a:pt x="47267" y="77079"/>
                  </a:moveTo>
                  <a:cubicBezTo>
                    <a:pt x="38892" y="77079"/>
                    <a:pt x="32250" y="74202"/>
                    <a:pt x="27342" y="68447"/>
                  </a:cubicBezTo>
                  <a:cubicBezTo>
                    <a:pt x="22455" y="62712"/>
                    <a:pt x="20011" y="54841"/>
                    <a:pt x="20011" y="44834"/>
                  </a:cubicBezTo>
                  <a:cubicBezTo>
                    <a:pt x="20011" y="34886"/>
                    <a:pt x="22455" y="27015"/>
                    <a:pt x="27342" y="21221"/>
                  </a:cubicBezTo>
                  <a:cubicBezTo>
                    <a:pt x="32250" y="15446"/>
                    <a:pt x="38892" y="12559"/>
                    <a:pt x="47267" y="12559"/>
                  </a:cubicBezTo>
                  <a:cubicBezTo>
                    <a:pt x="55643" y="12559"/>
                    <a:pt x="62276" y="15446"/>
                    <a:pt x="67163" y="21221"/>
                  </a:cubicBezTo>
                  <a:cubicBezTo>
                    <a:pt x="72051" y="27015"/>
                    <a:pt x="74495" y="34886"/>
                    <a:pt x="74495" y="44834"/>
                  </a:cubicBezTo>
                  <a:cubicBezTo>
                    <a:pt x="74495" y="54841"/>
                    <a:pt x="72051" y="62712"/>
                    <a:pt x="67163" y="68447"/>
                  </a:cubicBezTo>
                  <a:cubicBezTo>
                    <a:pt x="62276" y="74202"/>
                    <a:pt x="55643" y="77079"/>
                    <a:pt x="47267" y="77079"/>
                  </a:cubicBezTo>
                  <a:close/>
                  <a:moveTo>
                    <a:pt x="84310" y="135785"/>
                  </a:moveTo>
                  <a:lnTo>
                    <a:pt x="84310" y="118728"/>
                  </a:lnTo>
                  <a:cubicBezTo>
                    <a:pt x="79619" y="120943"/>
                    <a:pt x="74889" y="122634"/>
                    <a:pt x="70119" y="123801"/>
                  </a:cubicBezTo>
                  <a:cubicBezTo>
                    <a:pt x="65350" y="124988"/>
                    <a:pt x="60620" y="125581"/>
                    <a:pt x="55929" y="125581"/>
                  </a:cubicBezTo>
                  <a:cubicBezTo>
                    <a:pt x="43611" y="125581"/>
                    <a:pt x="34201" y="121408"/>
                    <a:pt x="27697" y="113062"/>
                  </a:cubicBezTo>
                  <a:cubicBezTo>
                    <a:pt x="21213" y="104717"/>
                    <a:pt x="17508" y="92109"/>
                    <a:pt x="16581" y="75240"/>
                  </a:cubicBezTo>
                  <a:cubicBezTo>
                    <a:pt x="20208" y="80619"/>
                    <a:pt x="24761" y="84742"/>
                    <a:pt x="30239" y="87610"/>
                  </a:cubicBezTo>
                  <a:cubicBezTo>
                    <a:pt x="35738" y="90478"/>
                    <a:pt x="41779" y="91912"/>
                    <a:pt x="48361" y="91912"/>
                  </a:cubicBezTo>
                  <a:cubicBezTo>
                    <a:pt x="62216" y="91912"/>
                    <a:pt x="73164" y="87689"/>
                    <a:pt x="81205" y="79245"/>
                  </a:cubicBezTo>
                  <a:cubicBezTo>
                    <a:pt x="89247" y="70820"/>
                    <a:pt x="93267" y="59350"/>
                    <a:pt x="93267" y="44834"/>
                  </a:cubicBezTo>
                  <a:cubicBezTo>
                    <a:pt x="93267" y="30615"/>
                    <a:pt x="89079" y="19204"/>
                    <a:pt x="80703" y="10601"/>
                  </a:cubicBezTo>
                  <a:cubicBezTo>
                    <a:pt x="72327" y="2018"/>
                    <a:pt x="61182" y="-2274"/>
                    <a:pt x="47267" y="-2274"/>
                  </a:cubicBezTo>
                  <a:cubicBezTo>
                    <a:pt x="31304" y="-2274"/>
                    <a:pt x="19104" y="3857"/>
                    <a:pt x="10669" y="16118"/>
                  </a:cubicBezTo>
                  <a:cubicBezTo>
                    <a:pt x="2234" y="28400"/>
                    <a:pt x="-1984" y="46189"/>
                    <a:pt x="-1984" y="69485"/>
                  </a:cubicBezTo>
                  <a:cubicBezTo>
                    <a:pt x="-1984" y="91358"/>
                    <a:pt x="3190" y="108800"/>
                    <a:pt x="13536" y="121813"/>
                  </a:cubicBezTo>
                  <a:cubicBezTo>
                    <a:pt x="23883" y="134826"/>
                    <a:pt x="37768" y="141333"/>
                    <a:pt x="55190" y="141333"/>
                  </a:cubicBezTo>
                  <a:cubicBezTo>
                    <a:pt x="59881" y="141333"/>
                    <a:pt x="64611" y="140868"/>
                    <a:pt x="69380" y="139939"/>
                  </a:cubicBezTo>
                  <a:cubicBezTo>
                    <a:pt x="74150" y="139009"/>
                    <a:pt x="79126" y="137625"/>
                    <a:pt x="84310" y="135785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4" name="Freihandform: Form 983">
              <a:extLst>
                <a:ext uri="{FF2B5EF4-FFF2-40B4-BE49-F238E27FC236}">
                  <a16:creationId xmlns:a16="http://schemas.microsoft.com/office/drawing/2014/main" id="{4960DE64-CB0A-FA8B-9EFD-64810D178B80}"/>
                </a:ext>
              </a:extLst>
            </p:cNvPr>
            <p:cNvSpPr/>
            <p:nvPr/>
          </p:nvSpPr>
          <p:spPr>
            <a:xfrm rot="-900003" flipV="1">
              <a:off x="2437648" y="3416575"/>
              <a:ext cx="90787" cy="143606"/>
            </a:xfrm>
            <a:custGeom>
              <a:avLst/>
              <a:gdLst>
                <a:gd name="connsiteX0" fmla="*/ 60406 w 90787"/>
                <a:gd name="connsiteY0" fmla="*/ 75060 h 143606"/>
                <a:gd name="connsiteX1" fmla="*/ 81307 w 90787"/>
                <a:gd name="connsiteY1" fmla="*/ 63075 h 143606"/>
                <a:gd name="connsiteX2" fmla="*/ 88846 w 90787"/>
                <a:gd name="connsiteY2" fmla="*/ 40649 h 143606"/>
                <a:gd name="connsiteX3" fmla="*/ 74803 w 90787"/>
                <a:gd name="connsiteY3" fmla="*/ 8938 h 143606"/>
                <a:gd name="connsiteX4" fmla="*/ 34894 w 90787"/>
                <a:gd name="connsiteY4" fmla="*/ -2276 h 143606"/>
                <a:gd name="connsiteX5" fmla="*/ 17038 w 90787"/>
                <a:gd name="connsiteY5" fmla="*/ -555 h 143606"/>
                <a:gd name="connsiteX6" fmla="*/ -1942 w 90787"/>
                <a:gd name="connsiteY6" fmla="*/ 4606 h 143606"/>
                <a:gd name="connsiteX7" fmla="*/ -1942 w 90787"/>
                <a:gd name="connsiteY7" fmla="*/ 22672 h 143606"/>
                <a:gd name="connsiteX8" fmla="*/ 15027 w 90787"/>
                <a:gd name="connsiteY8" fmla="*/ 15820 h 143606"/>
                <a:gd name="connsiteX9" fmla="*/ 34361 w 90787"/>
                <a:gd name="connsiteY9" fmla="*/ 13506 h 143606"/>
                <a:gd name="connsiteX10" fmla="*/ 61086 w 90787"/>
                <a:gd name="connsiteY10" fmla="*/ 20447 h 143606"/>
                <a:gd name="connsiteX11" fmla="*/ 70280 w 90787"/>
                <a:gd name="connsiteY11" fmla="*/ 40649 h 143606"/>
                <a:gd name="connsiteX12" fmla="*/ 61737 w 90787"/>
                <a:gd name="connsiteY12" fmla="*/ 59783 h 143606"/>
                <a:gd name="connsiteX13" fmla="*/ 37968 w 90787"/>
                <a:gd name="connsiteY13" fmla="*/ 66694 h 143606"/>
                <a:gd name="connsiteX14" fmla="*/ 21886 w 90787"/>
                <a:gd name="connsiteY14" fmla="*/ 66694 h 143606"/>
                <a:gd name="connsiteX15" fmla="*/ 21886 w 90787"/>
                <a:gd name="connsiteY15" fmla="*/ 82090 h 143606"/>
                <a:gd name="connsiteX16" fmla="*/ 38707 w 90787"/>
                <a:gd name="connsiteY16" fmla="*/ 82090 h 143606"/>
                <a:gd name="connsiteX17" fmla="*/ 59756 w 90787"/>
                <a:gd name="connsiteY17" fmla="*/ 87608 h 143606"/>
                <a:gd name="connsiteX18" fmla="*/ 67058 w 90787"/>
                <a:gd name="connsiteY18" fmla="*/ 103508 h 143606"/>
                <a:gd name="connsiteX19" fmla="*/ 59519 w 90787"/>
                <a:gd name="connsiteY19" fmla="*/ 119853 h 143606"/>
                <a:gd name="connsiteX20" fmla="*/ 37968 w 90787"/>
                <a:gd name="connsiteY20" fmla="*/ 125579 h 143606"/>
                <a:gd name="connsiteX21" fmla="*/ 21502 w 90787"/>
                <a:gd name="connsiteY21" fmla="*/ 123888 h 143606"/>
                <a:gd name="connsiteX22" fmla="*/ 2197 w 90787"/>
                <a:gd name="connsiteY22" fmla="*/ 118726 h 143606"/>
                <a:gd name="connsiteX23" fmla="*/ 2197 w 90787"/>
                <a:gd name="connsiteY23" fmla="*/ 135398 h 143606"/>
                <a:gd name="connsiteX24" fmla="*/ 22123 w 90787"/>
                <a:gd name="connsiteY24" fmla="*/ 139847 h 143606"/>
                <a:gd name="connsiteX25" fmla="*/ 39624 w 90787"/>
                <a:gd name="connsiteY25" fmla="*/ 141331 h 143606"/>
                <a:gd name="connsiteX26" fmla="*/ 73236 w 90787"/>
                <a:gd name="connsiteY26" fmla="*/ 131630 h 143606"/>
                <a:gd name="connsiteX27" fmla="*/ 85623 w 90787"/>
                <a:gd name="connsiteY27" fmla="*/ 105466 h 143606"/>
                <a:gd name="connsiteX28" fmla="*/ 79060 w 90787"/>
                <a:gd name="connsiteY28" fmla="*/ 86036 h 143606"/>
                <a:gd name="connsiteX29" fmla="*/ 60406 w 90787"/>
                <a:gd name="connsiteY29" fmla="*/ 75060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787" h="143606">
                  <a:moveTo>
                    <a:pt x="60406" y="75060"/>
                  </a:moveTo>
                  <a:cubicBezTo>
                    <a:pt x="69334" y="73141"/>
                    <a:pt x="76301" y="69147"/>
                    <a:pt x="81307" y="63075"/>
                  </a:cubicBezTo>
                  <a:cubicBezTo>
                    <a:pt x="86333" y="57024"/>
                    <a:pt x="88846" y="49548"/>
                    <a:pt x="88846" y="40649"/>
                  </a:cubicBezTo>
                  <a:cubicBezTo>
                    <a:pt x="88846" y="27003"/>
                    <a:pt x="84165" y="16433"/>
                    <a:pt x="74803" y="8938"/>
                  </a:cubicBezTo>
                  <a:cubicBezTo>
                    <a:pt x="65442" y="1462"/>
                    <a:pt x="52138" y="-2276"/>
                    <a:pt x="34894" y="-2276"/>
                  </a:cubicBezTo>
                  <a:cubicBezTo>
                    <a:pt x="29119" y="-2276"/>
                    <a:pt x="23167" y="-1702"/>
                    <a:pt x="17038" y="-555"/>
                  </a:cubicBezTo>
                  <a:cubicBezTo>
                    <a:pt x="10908" y="592"/>
                    <a:pt x="4582" y="2312"/>
                    <a:pt x="-1942" y="4606"/>
                  </a:cubicBezTo>
                  <a:lnTo>
                    <a:pt x="-1942" y="22672"/>
                  </a:lnTo>
                  <a:cubicBezTo>
                    <a:pt x="3222" y="19646"/>
                    <a:pt x="8878" y="17362"/>
                    <a:pt x="15027" y="15820"/>
                  </a:cubicBezTo>
                  <a:cubicBezTo>
                    <a:pt x="21196" y="14277"/>
                    <a:pt x="27641" y="13506"/>
                    <a:pt x="34361" y="13506"/>
                  </a:cubicBezTo>
                  <a:cubicBezTo>
                    <a:pt x="46048" y="13506"/>
                    <a:pt x="54957" y="15820"/>
                    <a:pt x="61086" y="20447"/>
                  </a:cubicBezTo>
                  <a:cubicBezTo>
                    <a:pt x="67215" y="25075"/>
                    <a:pt x="70280" y="31809"/>
                    <a:pt x="70280" y="40649"/>
                  </a:cubicBezTo>
                  <a:cubicBezTo>
                    <a:pt x="70280" y="48817"/>
                    <a:pt x="67432" y="55194"/>
                    <a:pt x="61737" y="59783"/>
                  </a:cubicBezTo>
                  <a:cubicBezTo>
                    <a:pt x="56041" y="64390"/>
                    <a:pt x="48118" y="66694"/>
                    <a:pt x="37968" y="66694"/>
                  </a:cubicBezTo>
                  <a:lnTo>
                    <a:pt x="21886" y="66694"/>
                  </a:lnTo>
                  <a:lnTo>
                    <a:pt x="21886" y="82090"/>
                  </a:lnTo>
                  <a:lnTo>
                    <a:pt x="38707" y="82090"/>
                  </a:lnTo>
                  <a:cubicBezTo>
                    <a:pt x="47872" y="82090"/>
                    <a:pt x="54888" y="83930"/>
                    <a:pt x="59756" y="87608"/>
                  </a:cubicBezTo>
                  <a:cubicBezTo>
                    <a:pt x="64624" y="91286"/>
                    <a:pt x="67058" y="96587"/>
                    <a:pt x="67058" y="103508"/>
                  </a:cubicBezTo>
                  <a:cubicBezTo>
                    <a:pt x="67058" y="110608"/>
                    <a:pt x="64545" y="116056"/>
                    <a:pt x="59519" y="119853"/>
                  </a:cubicBezTo>
                  <a:cubicBezTo>
                    <a:pt x="54513" y="123670"/>
                    <a:pt x="47330" y="125579"/>
                    <a:pt x="37968" y="125579"/>
                  </a:cubicBezTo>
                  <a:cubicBezTo>
                    <a:pt x="32844" y="125579"/>
                    <a:pt x="27355" y="125015"/>
                    <a:pt x="21502" y="123888"/>
                  </a:cubicBezTo>
                  <a:cubicBezTo>
                    <a:pt x="15648" y="122780"/>
                    <a:pt x="9213" y="121060"/>
                    <a:pt x="2197" y="118726"/>
                  </a:cubicBezTo>
                  <a:lnTo>
                    <a:pt x="2197" y="135398"/>
                  </a:lnTo>
                  <a:cubicBezTo>
                    <a:pt x="9292" y="137375"/>
                    <a:pt x="15934" y="138859"/>
                    <a:pt x="22123" y="139847"/>
                  </a:cubicBezTo>
                  <a:cubicBezTo>
                    <a:pt x="28311" y="140836"/>
                    <a:pt x="34145" y="141331"/>
                    <a:pt x="39624" y="141331"/>
                  </a:cubicBezTo>
                  <a:cubicBezTo>
                    <a:pt x="53794" y="141331"/>
                    <a:pt x="64998" y="138097"/>
                    <a:pt x="73236" y="131630"/>
                  </a:cubicBezTo>
                  <a:cubicBezTo>
                    <a:pt x="81494" y="125183"/>
                    <a:pt x="85623" y="116462"/>
                    <a:pt x="85623" y="105466"/>
                  </a:cubicBezTo>
                  <a:cubicBezTo>
                    <a:pt x="85623" y="97793"/>
                    <a:pt x="83436" y="91316"/>
                    <a:pt x="79060" y="86036"/>
                  </a:cubicBezTo>
                  <a:cubicBezTo>
                    <a:pt x="74685" y="80756"/>
                    <a:pt x="68467" y="77097"/>
                    <a:pt x="60406" y="75060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5" name="Freihandform: Form 984">
              <a:extLst>
                <a:ext uri="{FF2B5EF4-FFF2-40B4-BE49-F238E27FC236}">
                  <a16:creationId xmlns:a16="http://schemas.microsoft.com/office/drawing/2014/main" id="{9F149BE7-A02B-B7D1-724D-C42E9D02EC2C}"/>
                </a:ext>
              </a:extLst>
            </p:cNvPr>
            <p:cNvSpPr/>
            <p:nvPr/>
          </p:nvSpPr>
          <p:spPr>
            <a:xfrm rot="-900003" flipV="1">
              <a:off x="2551960" y="3385228"/>
              <a:ext cx="95339" cy="143606"/>
            </a:xfrm>
            <a:custGeom>
              <a:avLst/>
              <a:gdLst>
                <a:gd name="connsiteX0" fmla="*/ 45711 w 95339"/>
                <a:gd name="connsiteY0" fmla="*/ 126496 h 143606"/>
                <a:gd name="connsiteX1" fmla="*/ 24041 w 95339"/>
                <a:gd name="connsiteY1" fmla="*/ 112257 h 143606"/>
                <a:gd name="connsiteX2" fmla="*/ 16798 w 95339"/>
                <a:gd name="connsiteY2" fmla="*/ 69481 h 143606"/>
                <a:gd name="connsiteX3" fmla="*/ 24041 w 95339"/>
                <a:gd name="connsiteY3" fmla="*/ 26793 h 143606"/>
                <a:gd name="connsiteX4" fmla="*/ 45711 w 95339"/>
                <a:gd name="connsiteY4" fmla="*/ 12554 h 143606"/>
                <a:gd name="connsiteX5" fmla="*/ 67469 w 95339"/>
                <a:gd name="connsiteY5" fmla="*/ 26793 h 143606"/>
                <a:gd name="connsiteX6" fmla="*/ 74741 w 95339"/>
                <a:gd name="connsiteY6" fmla="*/ 69481 h 143606"/>
                <a:gd name="connsiteX7" fmla="*/ 67469 w 95339"/>
                <a:gd name="connsiteY7" fmla="*/ 112257 h 143606"/>
                <a:gd name="connsiteX8" fmla="*/ 45711 w 95339"/>
                <a:gd name="connsiteY8" fmla="*/ 126496 h 143606"/>
                <a:gd name="connsiteX9" fmla="*/ 45711 w 95339"/>
                <a:gd name="connsiteY9" fmla="*/ 141328 h 143606"/>
                <a:gd name="connsiteX10" fmla="*/ 81156 w 95339"/>
                <a:gd name="connsiteY10" fmla="*/ 122907 h 143606"/>
                <a:gd name="connsiteX11" fmla="*/ 93395 w 95339"/>
                <a:gd name="connsiteY11" fmla="*/ 69481 h 143606"/>
                <a:gd name="connsiteX12" fmla="*/ 81156 w 95339"/>
                <a:gd name="connsiteY12" fmla="*/ 16114 h 143606"/>
                <a:gd name="connsiteX13" fmla="*/ 45711 w 95339"/>
                <a:gd name="connsiteY13" fmla="*/ -2278 h 143606"/>
                <a:gd name="connsiteX14" fmla="*/ 10294 w 95339"/>
                <a:gd name="connsiteY14" fmla="*/ 16114 h 143606"/>
                <a:gd name="connsiteX15" fmla="*/ -1945 w 95339"/>
                <a:gd name="connsiteY15" fmla="*/ 69481 h 143606"/>
                <a:gd name="connsiteX16" fmla="*/ 10294 w 95339"/>
                <a:gd name="connsiteY16" fmla="*/ 122907 h 143606"/>
                <a:gd name="connsiteX17" fmla="*/ 45711 w 95339"/>
                <a:gd name="connsiteY17" fmla="*/ 141328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39" h="143606">
                  <a:moveTo>
                    <a:pt x="45711" y="126496"/>
                  </a:moveTo>
                  <a:cubicBezTo>
                    <a:pt x="36112" y="126496"/>
                    <a:pt x="28889" y="121750"/>
                    <a:pt x="24041" y="112257"/>
                  </a:cubicBezTo>
                  <a:cubicBezTo>
                    <a:pt x="19213" y="102784"/>
                    <a:pt x="16798" y="88525"/>
                    <a:pt x="16798" y="69481"/>
                  </a:cubicBezTo>
                  <a:cubicBezTo>
                    <a:pt x="16798" y="50515"/>
                    <a:pt x="19213" y="36286"/>
                    <a:pt x="24041" y="26793"/>
                  </a:cubicBezTo>
                  <a:cubicBezTo>
                    <a:pt x="28889" y="17301"/>
                    <a:pt x="36112" y="12554"/>
                    <a:pt x="45711" y="12554"/>
                  </a:cubicBezTo>
                  <a:cubicBezTo>
                    <a:pt x="55387" y="12554"/>
                    <a:pt x="62640" y="17301"/>
                    <a:pt x="67469" y="26793"/>
                  </a:cubicBezTo>
                  <a:cubicBezTo>
                    <a:pt x="72317" y="36286"/>
                    <a:pt x="74741" y="50515"/>
                    <a:pt x="74741" y="69481"/>
                  </a:cubicBezTo>
                  <a:cubicBezTo>
                    <a:pt x="74741" y="88525"/>
                    <a:pt x="72317" y="102784"/>
                    <a:pt x="67469" y="112257"/>
                  </a:cubicBezTo>
                  <a:cubicBezTo>
                    <a:pt x="62640" y="121750"/>
                    <a:pt x="55387" y="126496"/>
                    <a:pt x="45711" y="126496"/>
                  </a:cubicBezTo>
                  <a:close/>
                  <a:moveTo>
                    <a:pt x="45711" y="141328"/>
                  </a:moveTo>
                  <a:cubicBezTo>
                    <a:pt x="61182" y="141328"/>
                    <a:pt x="72997" y="135188"/>
                    <a:pt x="81156" y="122907"/>
                  </a:cubicBezTo>
                  <a:cubicBezTo>
                    <a:pt x="89316" y="110645"/>
                    <a:pt x="93395" y="92837"/>
                    <a:pt x="93395" y="69481"/>
                  </a:cubicBezTo>
                  <a:cubicBezTo>
                    <a:pt x="93395" y="46184"/>
                    <a:pt x="89316" y="28395"/>
                    <a:pt x="81156" y="16114"/>
                  </a:cubicBezTo>
                  <a:cubicBezTo>
                    <a:pt x="72997" y="3853"/>
                    <a:pt x="61182" y="-2278"/>
                    <a:pt x="45711" y="-2278"/>
                  </a:cubicBezTo>
                  <a:cubicBezTo>
                    <a:pt x="30259" y="-2278"/>
                    <a:pt x="18454" y="3853"/>
                    <a:pt x="10294" y="16114"/>
                  </a:cubicBezTo>
                  <a:cubicBezTo>
                    <a:pt x="2135" y="28395"/>
                    <a:pt x="-1945" y="46184"/>
                    <a:pt x="-1945" y="69481"/>
                  </a:cubicBezTo>
                  <a:cubicBezTo>
                    <a:pt x="-1945" y="92837"/>
                    <a:pt x="2135" y="110645"/>
                    <a:pt x="10294" y="122907"/>
                  </a:cubicBezTo>
                  <a:cubicBezTo>
                    <a:pt x="18454" y="135188"/>
                    <a:pt x="30259" y="141328"/>
                    <a:pt x="45711" y="141328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6" name="Freihandform: Form 985">
              <a:extLst>
                <a:ext uri="{FF2B5EF4-FFF2-40B4-BE49-F238E27FC236}">
                  <a16:creationId xmlns:a16="http://schemas.microsoft.com/office/drawing/2014/main" id="{6BC93281-5AD1-AF6C-13F0-946CB109C8D3}"/>
                </a:ext>
              </a:extLst>
            </p:cNvPr>
            <p:cNvSpPr/>
            <p:nvPr/>
          </p:nvSpPr>
          <p:spPr>
            <a:xfrm rot="-900003" flipV="1">
              <a:off x="2675631" y="3508138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7" name="Freihandform: Form 986">
              <a:extLst>
                <a:ext uri="{FF2B5EF4-FFF2-40B4-BE49-F238E27FC236}">
                  <a16:creationId xmlns:a16="http://schemas.microsoft.com/office/drawing/2014/main" id="{70C7B700-8294-5139-6C25-7232D4F45ECF}"/>
                </a:ext>
              </a:extLst>
            </p:cNvPr>
            <p:cNvSpPr/>
            <p:nvPr/>
          </p:nvSpPr>
          <p:spPr>
            <a:xfrm rot="-900003" flipV="1">
              <a:off x="2724098" y="3335566"/>
              <a:ext cx="120467" cy="143606"/>
            </a:xfrm>
            <a:custGeom>
              <a:avLst/>
              <a:gdLst>
                <a:gd name="connsiteX0" fmla="*/ 99697 w 120467"/>
                <a:gd name="connsiteY0" fmla="*/ 20175 h 143606"/>
                <a:gd name="connsiteX1" fmla="*/ 99697 w 120467"/>
                <a:gd name="connsiteY1" fmla="*/ 57345 h 143606"/>
                <a:gd name="connsiteX2" fmla="*/ 69218 w 120467"/>
                <a:gd name="connsiteY2" fmla="*/ 57345 h 143606"/>
                <a:gd name="connsiteX3" fmla="*/ 69218 w 120467"/>
                <a:gd name="connsiteY3" fmla="*/ 72741 h 143606"/>
                <a:gd name="connsiteX4" fmla="*/ 118174 w 120467"/>
                <a:gd name="connsiteY4" fmla="*/ 72741 h 143606"/>
                <a:gd name="connsiteX5" fmla="*/ 118174 w 120467"/>
                <a:gd name="connsiteY5" fmla="*/ 13293 h 143606"/>
                <a:gd name="connsiteX6" fmla="*/ 94347 w 120467"/>
                <a:gd name="connsiteY6" fmla="*/ 1664 h 143606"/>
                <a:gd name="connsiteX7" fmla="*/ 66558 w 120467"/>
                <a:gd name="connsiteY7" fmla="*/ -2281 h 143606"/>
                <a:gd name="connsiteX8" fmla="*/ 15946 w 120467"/>
                <a:gd name="connsiteY8" fmla="*/ 16674 h 143606"/>
                <a:gd name="connsiteX9" fmla="*/ -2294 w 120467"/>
                <a:gd name="connsiteY9" fmla="*/ 69477 h 143606"/>
                <a:gd name="connsiteX10" fmla="*/ 15946 w 120467"/>
                <a:gd name="connsiteY10" fmla="*/ 122369 h 143606"/>
                <a:gd name="connsiteX11" fmla="*/ 66558 w 120467"/>
                <a:gd name="connsiteY11" fmla="*/ 141325 h 143606"/>
                <a:gd name="connsiteX12" fmla="*/ 92189 w 120467"/>
                <a:gd name="connsiteY12" fmla="*/ 137973 h 143606"/>
                <a:gd name="connsiteX13" fmla="*/ 114597 w 120467"/>
                <a:gd name="connsiteY13" fmla="*/ 128154 h 143606"/>
                <a:gd name="connsiteX14" fmla="*/ 114597 w 120467"/>
                <a:gd name="connsiteY14" fmla="*/ 108219 h 143606"/>
                <a:gd name="connsiteX15" fmla="*/ 92602 w 120467"/>
                <a:gd name="connsiteY15" fmla="*/ 121479 h 143606"/>
                <a:gd name="connsiteX16" fmla="*/ 68125 w 120467"/>
                <a:gd name="connsiteY16" fmla="*/ 125929 h 143606"/>
                <a:gd name="connsiteX17" fmla="*/ 30077 w 120467"/>
                <a:gd name="connsiteY17" fmla="*/ 111749 h 143606"/>
                <a:gd name="connsiteX18" fmla="*/ 17395 w 120467"/>
                <a:gd name="connsiteY18" fmla="*/ 69477 h 143606"/>
                <a:gd name="connsiteX19" fmla="*/ 30077 w 120467"/>
                <a:gd name="connsiteY19" fmla="*/ 27294 h 143606"/>
                <a:gd name="connsiteX20" fmla="*/ 68125 w 120467"/>
                <a:gd name="connsiteY20" fmla="*/ 13115 h 143606"/>
                <a:gd name="connsiteX21" fmla="*/ 85744 w 120467"/>
                <a:gd name="connsiteY21" fmla="*/ 14835 h 143606"/>
                <a:gd name="connsiteX22" fmla="*/ 99697 w 120467"/>
                <a:gd name="connsiteY22" fmla="*/ 20175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7" h="143606">
                  <a:moveTo>
                    <a:pt x="99697" y="20175"/>
                  </a:moveTo>
                  <a:lnTo>
                    <a:pt x="99697" y="57345"/>
                  </a:lnTo>
                  <a:lnTo>
                    <a:pt x="69218" y="57345"/>
                  </a:lnTo>
                  <a:lnTo>
                    <a:pt x="69218" y="72741"/>
                  </a:lnTo>
                  <a:lnTo>
                    <a:pt x="118174" y="72741"/>
                  </a:lnTo>
                  <a:lnTo>
                    <a:pt x="118174" y="13293"/>
                  </a:lnTo>
                  <a:cubicBezTo>
                    <a:pt x="110981" y="8171"/>
                    <a:pt x="103038" y="4294"/>
                    <a:pt x="94347" y="1664"/>
                  </a:cubicBezTo>
                  <a:cubicBezTo>
                    <a:pt x="85675" y="-966"/>
                    <a:pt x="76412" y="-2281"/>
                    <a:pt x="66558" y="-2281"/>
                  </a:cubicBezTo>
                  <a:cubicBezTo>
                    <a:pt x="44997" y="-2281"/>
                    <a:pt x="28126" y="4037"/>
                    <a:pt x="15946" y="16674"/>
                  </a:cubicBezTo>
                  <a:cubicBezTo>
                    <a:pt x="3786" y="29331"/>
                    <a:pt x="-2294" y="46932"/>
                    <a:pt x="-2294" y="69477"/>
                  </a:cubicBezTo>
                  <a:cubicBezTo>
                    <a:pt x="-2294" y="92102"/>
                    <a:pt x="3786" y="109732"/>
                    <a:pt x="15946" y="122369"/>
                  </a:cubicBezTo>
                  <a:cubicBezTo>
                    <a:pt x="28126" y="135007"/>
                    <a:pt x="44997" y="141325"/>
                    <a:pt x="66558" y="141325"/>
                  </a:cubicBezTo>
                  <a:cubicBezTo>
                    <a:pt x="75545" y="141325"/>
                    <a:pt x="84088" y="140208"/>
                    <a:pt x="92189" y="137973"/>
                  </a:cubicBezTo>
                  <a:cubicBezTo>
                    <a:pt x="100289" y="135758"/>
                    <a:pt x="107758" y="132485"/>
                    <a:pt x="114597" y="128154"/>
                  </a:cubicBezTo>
                  <a:lnTo>
                    <a:pt x="114597" y="108219"/>
                  </a:lnTo>
                  <a:cubicBezTo>
                    <a:pt x="107699" y="114093"/>
                    <a:pt x="100368" y="118513"/>
                    <a:pt x="92602" y="121479"/>
                  </a:cubicBezTo>
                  <a:cubicBezTo>
                    <a:pt x="84837" y="124446"/>
                    <a:pt x="76678" y="125929"/>
                    <a:pt x="68125" y="125929"/>
                  </a:cubicBezTo>
                  <a:cubicBezTo>
                    <a:pt x="51234" y="125929"/>
                    <a:pt x="38552" y="121203"/>
                    <a:pt x="30077" y="111749"/>
                  </a:cubicBezTo>
                  <a:cubicBezTo>
                    <a:pt x="21622" y="102296"/>
                    <a:pt x="17395" y="88206"/>
                    <a:pt x="17395" y="69477"/>
                  </a:cubicBezTo>
                  <a:cubicBezTo>
                    <a:pt x="17395" y="50809"/>
                    <a:pt x="21622" y="36748"/>
                    <a:pt x="30077" y="27294"/>
                  </a:cubicBezTo>
                  <a:cubicBezTo>
                    <a:pt x="38552" y="17841"/>
                    <a:pt x="51234" y="13115"/>
                    <a:pt x="68125" y="13115"/>
                  </a:cubicBezTo>
                  <a:cubicBezTo>
                    <a:pt x="74707" y="13115"/>
                    <a:pt x="80580" y="13688"/>
                    <a:pt x="85744" y="14835"/>
                  </a:cubicBezTo>
                  <a:cubicBezTo>
                    <a:pt x="90927" y="15982"/>
                    <a:pt x="95578" y="17762"/>
                    <a:pt x="99697" y="20175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8" name="Freihandform: Form 987">
              <a:extLst>
                <a:ext uri="{FF2B5EF4-FFF2-40B4-BE49-F238E27FC236}">
                  <a16:creationId xmlns:a16="http://schemas.microsoft.com/office/drawing/2014/main" id="{0A256177-7422-76E5-3614-110A88CB568C}"/>
                </a:ext>
              </a:extLst>
            </p:cNvPr>
            <p:cNvSpPr/>
            <p:nvPr/>
          </p:nvSpPr>
          <p:spPr>
            <a:xfrm rot="-900003" flipV="1">
              <a:off x="2873756" y="3300856"/>
              <a:ext cx="97852" cy="138415"/>
            </a:xfrm>
            <a:custGeom>
              <a:avLst/>
              <a:gdLst>
                <a:gd name="connsiteX0" fmla="*/ 16483 w 97852"/>
                <a:gd name="connsiteY0" fmla="*/ 63805 h 138415"/>
                <a:gd name="connsiteX1" fmla="*/ 16483 w 97852"/>
                <a:gd name="connsiteY1" fmla="*/ 13109 h 138415"/>
                <a:gd name="connsiteX2" fmla="*/ 46430 w 97852"/>
                <a:gd name="connsiteY2" fmla="*/ 13109 h 138415"/>
                <a:gd name="connsiteX3" fmla="*/ 68721 w 97852"/>
                <a:gd name="connsiteY3" fmla="*/ 19368 h 138415"/>
                <a:gd name="connsiteX4" fmla="*/ 75993 w 97852"/>
                <a:gd name="connsiteY4" fmla="*/ 38502 h 138415"/>
                <a:gd name="connsiteX5" fmla="*/ 68721 w 97852"/>
                <a:gd name="connsiteY5" fmla="*/ 57635 h 138415"/>
                <a:gd name="connsiteX6" fmla="*/ 46430 w 97852"/>
                <a:gd name="connsiteY6" fmla="*/ 63805 h 138415"/>
                <a:gd name="connsiteX7" fmla="*/ 16483 w 97852"/>
                <a:gd name="connsiteY7" fmla="*/ 63805 h 138415"/>
                <a:gd name="connsiteX8" fmla="*/ 16483 w 97852"/>
                <a:gd name="connsiteY8" fmla="*/ 120732 h 138415"/>
                <a:gd name="connsiteX9" fmla="*/ 16483 w 97852"/>
                <a:gd name="connsiteY9" fmla="*/ 79023 h 138415"/>
                <a:gd name="connsiteX10" fmla="*/ 44124 w 97852"/>
                <a:gd name="connsiteY10" fmla="*/ 79023 h 138415"/>
                <a:gd name="connsiteX11" fmla="*/ 64463 w 97852"/>
                <a:gd name="connsiteY11" fmla="*/ 84155 h 138415"/>
                <a:gd name="connsiteX12" fmla="*/ 71174 w 97852"/>
                <a:gd name="connsiteY12" fmla="*/ 99878 h 138415"/>
                <a:gd name="connsiteX13" fmla="*/ 64463 w 97852"/>
                <a:gd name="connsiteY13" fmla="*/ 115540 h 138415"/>
                <a:gd name="connsiteX14" fmla="*/ 44124 w 97852"/>
                <a:gd name="connsiteY14" fmla="*/ 120732 h 138415"/>
                <a:gd name="connsiteX15" fmla="*/ 16483 w 97852"/>
                <a:gd name="connsiteY15" fmla="*/ 120732 h 138415"/>
                <a:gd name="connsiteX16" fmla="*/ -2171 w 97852"/>
                <a:gd name="connsiteY16" fmla="*/ 136128 h 138415"/>
                <a:gd name="connsiteX17" fmla="*/ 45514 w 97852"/>
                <a:gd name="connsiteY17" fmla="*/ 136128 h 138415"/>
                <a:gd name="connsiteX18" fmla="*/ 78388 w 97852"/>
                <a:gd name="connsiteY18" fmla="*/ 127228 h 138415"/>
                <a:gd name="connsiteX19" fmla="*/ 89947 w 97852"/>
                <a:gd name="connsiteY19" fmla="*/ 101924 h 138415"/>
                <a:gd name="connsiteX20" fmla="*/ 84034 w 97852"/>
                <a:gd name="connsiteY20" fmla="*/ 81693 h 138415"/>
                <a:gd name="connsiteX21" fmla="*/ 66651 w 97852"/>
                <a:gd name="connsiteY21" fmla="*/ 72349 h 138415"/>
                <a:gd name="connsiteX22" fmla="*/ 88055 w 97852"/>
                <a:gd name="connsiteY22" fmla="*/ 59949 h 138415"/>
                <a:gd name="connsiteX23" fmla="*/ 95682 w 97852"/>
                <a:gd name="connsiteY23" fmla="*/ 36455 h 138415"/>
                <a:gd name="connsiteX24" fmla="*/ 83118 w 97852"/>
                <a:gd name="connsiteY24" fmla="*/ 7799 h 138415"/>
                <a:gd name="connsiteX25" fmla="*/ 47347 w 97852"/>
                <a:gd name="connsiteY25" fmla="*/ -2287 h 138415"/>
                <a:gd name="connsiteX26" fmla="*/ -2171 w 97852"/>
                <a:gd name="connsiteY26" fmla="*/ -2287 h 138415"/>
                <a:gd name="connsiteX27" fmla="*/ -2171 w 97852"/>
                <a:gd name="connsiteY27" fmla="*/ 13612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852" h="138415">
                  <a:moveTo>
                    <a:pt x="16483" y="63805"/>
                  </a:moveTo>
                  <a:lnTo>
                    <a:pt x="16483" y="13109"/>
                  </a:lnTo>
                  <a:lnTo>
                    <a:pt x="46430" y="13109"/>
                  </a:lnTo>
                  <a:cubicBezTo>
                    <a:pt x="56462" y="13109"/>
                    <a:pt x="63892" y="15195"/>
                    <a:pt x="68721" y="19368"/>
                  </a:cubicBezTo>
                  <a:cubicBezTo>
                    <a:pt x="73569" y="23541"/>
                    <a:pt x="75993" y="29919"/>
                    <a:pt x="75993" y="38502"/>
                  </a:cubicBezTo>
                  <a:cubicBezTo>
                    <a:pt x="75993" y="47164"/>
                    <a:pt x="73569" y="53541"/>
                    <a:pt x="68721" y="57635"/>
                  </a:cubicBezTo>
                  <a:cubicBezTo>
                    <a:pt x="63892" y="61749"/>
                    <a:pt x="56462" y="63805"/>
                    <a:pt x="46430" y="63805"/>
                  </a:cubicBezTo>
                  <a:lnTo>
                    <a:pt x="16483" y="63805"/>
                  </a:lnTo>
                  <a:close/>
                  <a:moveTo>
                    <a:pt x="16483" y="120732"/>
                  </a:moveTo>
                  <a:lnTo>
                    <a:pt x="16483" y="79023"/>
                  </a:lnTo>
                  <a:lnTo>
                    <a:pt x="44124" y="79023"/>
                  </a:lnTo>
                  <a:cubicBezTo>
                    <a:pt x="53230" y="79023"/>
                    <a:pt x="60009" y="80734"/>
                    <a:pt x="64463" y="84155"/>
                  </a:cubicBezTo>
                  <a:cubicBezTo>
                    <a:pt x="68937" y="87596"/>
                    <a:pt x="71174" y="92837"/>
                    <a:pt x="71174" y="99878"/>
                  </a:cubicBezTo>
                  <a:cubicBezTo>
                    <a:pt x="71174" y="106859"/>
                    <a:pt x="68937" y="112080"/>
                    <a:pt x="64463" y="115540"/>
                  </a:cubicBezTo>
                  <a:cubicBezTo>
                    <a:pt x="60009" y="119001"/>
                    <a:pt x="53230" y="120732"/>
                    <a:pt x="44124" y="120732"/>
                  </a:cubicBezTo>
                  <a:lnTo>
                    <a:pt x="16483" y="120732"/>
                  </a:lnTo>
                  <a:close/>
                  <a:moveTo>
                    <a:pt x="-2171" y="136128"/>
                  </a:moveTo>
                  <a:lnTo>
                    <a:pt x="45514" y="136128"/>
                  </a:lnTo>
                  <a:cubicBezTo>
                    <a:pt x="59743" y="136128"/>
                    <a:pt x="70701" y="133161"/>
                    <a:pt x="78388" y="127228"/>
                  </a:cubicBezTo>
                  <a:cubicBezTo>
                    <a:pt x="86094" y="121295"/>
                    <a:pt x="89947" y="112861"/>
                    <a:pt x="89947" y="101924"/>
                  </a:cubicBezTo>
                  <a:cubicBezTo>
                    <a:pt x="89947" y="93440"/>
                    <a:pt x="87976" y="86697"/>
                    <a:pt x="84034" y="81693"/>
                  </a:cubicBezTo>
                  <a:cubicBezTo>
                    <a:pt x="80092" y="76690"/>
                    <a:pt x="74298" y="73575"/>
                    <a:pt x="66651" y="72349"/>
                  </a:cubicBezTo>
                  <a:cubicBezTo>
                    <a:pt x="75835" y="70371"/>
                    <a:pt x="82970" y="66238"/>
                    <a:pt x="88055" y="59949"/>
                  </a:cubicBezTo>
                  <a:cubicBezTo>
                    <a:pt x="93139" y="53680"/>
                    <a:pt x="95682" y="45849"/>
                    <a:pt x="95682" y="36455"/>
                  </a:cubicBezTo>
                  <a:cubicBezTo>
                    <a:pt x="95682" y="24094"/>
                    <a:pt x="91494" y="14542"/>
                    <a:pt x="83118" y="7799"/>
                  </a:cubicBezTo>
                  <a:cubicBezTo>
                    <a:pt x="74742" y="1075"/>
                    <a:pt x="62818" y="-2287"/>
                    <a:pt x="47347" y="-2287"/>
                  </a:cubicBezTo>
                  <a:lnTo>
                    <a:pt x="-2171" y="-2287"/>
                  </a:lnTo>
                  <a:lnTo>
                    <a:pt x="-2171" y="136128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9" name="Freihandform: Form 988">
              <a:extLst>
                <a:ext uri="{FF2B5EF4-FFF2-40B4-BE49-F238E27FC236}">
                  <a16:creationId xmlns:a16="http://schemas.microsoft.com/office/drawing/2014/main" id="{4D443827-AC94-F137-4758-A271635ECFAD}"/>
                </a:ext>
              </a:extLst>
            </p:cNvPr>
            <p:cNvSpPr/>
            <p:nvPr/>
          </p:nvSpPr>
          <p:spPr>
            <a:xfrm rot="-900003" flipV="1">
              <a:off x="2984052" y="3276097"/>
              <a:ext cx="63737" cy="156035"/>
            </a:xfrm>
            <a:custGeom>
              <a:avLst/>
              <a:gdLst>
                <a:gd name="connsiteX0" fmla="*/ 47080 w 63737"/>
                <a:gd name="connsiteY0" fmla="*/ 154044 h 156035"/>
                <a:gd name="connsiteX1" fmla="*/ 62778 w 63737"/>
                <a:gd name="connsiteY1" fmla="*/ 154044 h 156035"/>
                <a:gd name="connsiteX2" fmla="*/ 14738 w 63737"/>
                <a:gd name="connsiteY2" fmla="*/ -1991 h 156035"/>
                <a:gd name="connsiteX3" fmla="*/ -959 w 63737"/>
                <a:gd name="connsiteY3" fmla="*/ -1991 h 156035"/>
                <a:gd name="connsiteX4" fmla="*/ 47080 w 63737"/>
                <a:gd name="connsiteY4" fmla="*/ 154044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7" h="156035">
                  <a:moveTo>
                    <a:pt x="47080" y="154044"/>
                  </a:moveTo>
                  <a:lnTo>
                    <a:pt x="62778" y="154044"/>
                  </a:lnTo>
                  <a:lnTo>
                    <a:pt x="14738" y="-1991"/>
                  </a:lnTo>
                  <a:lnTo>
                    <a:pt x="-959" y="-1991"/>
                  </a:lnTo>
                  <a:lnTo>
                    <a:pt x="47080" y="154044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0" name="Freihandform: Form 989">
              <a:extLst>
                <a:ext uri="{FF2B5EF4-FFF2-40B4-BE49-F238E27FC236}">
                  <a16:creationId xmlns:a16="http://schemas.microsoft.com/office/drawing/2014/main" id="{0DB268BF-011B-1B8C-F8E8-698D63A67A06}"/>
                </a:ext>
              </a:extLst>
            </p:cNvPr>
            <p:cNvSpPr/>
            <p:nvPr/>
          </p:nvSpPr>
          <p:spPr>
            <a:xfrm rot="-900003" flipV="1">
              <a:off x="3057486" y="3286690"/>
              <a:ext cx="79080" cy="109017"/>
            </a:xfrm>
            <a:custGeom>
              <a:avLst/>
              <a:gdLst>
                <a:gd name="connsiteX0" fmla="*/ 71962 w 79080"/>
                <a:gd name="connsiteY0" fmla="*/ 101767 h 109017"/>
                <a:gd name="connsiteX1" fmla="*/ 71962 w 79080"/>
                <a:gd name="connsiteY1" fmla="*/ 85630 h 109017"/>
                <a:gd name="connsiteX2" fmla="*/ 57003 w 79080"/>
                <a:gd name="connsiteY2" fmla="*/ 91177 h 109017"/>
                <a:gd name="connsiteX3" fmla="*/ 40921 w 79080"/>
                <a:gd name="connsiteY3" fmla="*/ 93046 h 109017"/>
                <a:gd name="connsiteX4" fmla="*/ 21942 w 79080"/>
                <a:gd name="connsiteY4" fmla="*/ 89160 h 109017"/>
                <a:gd name="connsiteX5" fmla="*/ 15616 w 79080"/>
                <a:gd name="connsiteY5" fmla="*/ 77472 h 109017"/>
                <a:gd name="connsiteX6" fmla="*/ 20139 w 79080"/>
                <a:gd name="connsiteY6" fmla="*/ 68157 h 109017"/>
                <a:gd name="connsiteX7" fmla="*/ 38349 w 79080"/>
                <a:gd name="connsiteY7" fmla="*/ 61720 h 109017"/>
                <a:gd name="connsiteX8" fmla="*/ 44173 w 79080"/>
                <a:gd name="connsiteY8" fmla="*/ 60415 h 109017"/>
                <a:gd name="connsiteX9" fmla="*/ 69893 w 79080"/>
                <a:gd name="connsiteY9" fmla="*/ 49439 h 109017"/>
                <a:gd name="connsiteX10" fmla="*/ 77520 w 79080"/>
                <a:gd name="connsiteY10" fmla="*/ 29653 h 109017"/>
                <a:gd name="connsiteX11" fmla="*/ 66109 w 79080"/>
                <a:gd name="connsiteY11" fmla="*/ 6722 h 109017"/>
                <a:gd name="connsiteX12" fmla="*/ 34743 w 79080"/>
                <a:gd name="connsiteY12" fmla="*/ -1703 h 109017"/>
                <a:gd name="connsiteX13" fmla="*/ 17419 w 79080"/>
                <a:gd name="connsiteY13" fmla="*/ -71 h 109017"/>
                <a:gd name="connsiteX14" fmla="*/ -1560 w 79080"/>
                <a:gd name="connsiteY14" fmla="*/ 4794 h 109017"/>
                <a:gd name="connsiteX15" fmla="*/ -1560 w 79080"/>
                <a:gd name="connsiteY15" fmla="*/ 22415 h 109017"/>
                <a:gd name="connsiteX16" fmla="*/ 17005 w 79080"/>
                <a:gd name="connsiteY16" fmla="*/ 15028 h 109017"/>
                <a:gd name="connsiteX17" fmla="*/ 35127 w 79080"/>
                <a:gd name="connsiteY17" fmla="*/ 12596 h 109017"/>
                <a:gd name="connsiteX18" fmla="*/ 53574 w 79080"/>
                <a:gd name="connsiteY18" fmla="*/ 16719 h 109017"/>
                <a:gd name="connsiteX19" fmla="*/ 60048 w 79080"/>
                <a:gd name="connsiteY19" fmla="*/ 28347 h 109017"/>
                <a:gd name="connsiteX20" fmla="*/ 55377 w 79080"/>
                <a:gd name="connsiteY20" fmla="*/ 38997 h 109017"/>
                <a:gd name="connsiteX21" fmla="*/ 34920 w 79080"/>
                <a:gd name="connsiteY21" fmla="*/ 46146 h 109017"/>
                <a:gd name="connsiteX22" fmla="*/ 29007 w 79080"/>
                <a:gd name="connsiteY22" fmla="*/ 47540 h 109017"/>
                <a:gd name="connsiteX23" fmla="*/ 6185 w 79080"/>
                <a:gd name="connsiteY23" fmla="*/ 57775 h 109017"/>
                <a:gd name="connsiteX24" fmla="*/ -821 w 79080"/>
                <a:gd name="connsiteY24" fmla="*/ 76730 h 109017"/>
                <a:gd name="connsiteX25" fmla="*/ 9526 w 79080"/>
                <a:gd name="connsiteY25" fmla="*/ 99335 h 109017"/>
                <a:gd name="connsiteX26" fmla="*/ 38911 w 79080"/>
                <a:gd name="connsiteY26" fmla="*/ 107315 h 109017"/>
                <a:gd name="connsiteX27" fmla="*/ 56619 w 79080"/>
                <a:gd name="connsiteY27" fmla="*/ 105920 h 109017"/>
                <a:gd name="connsiteX28" fmla="*/ 71962 w 79080"/>
                <a:gd name="connsiteY28" fmla="*/ 101767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080" h="109017">
                  <a:moveTo>
                    <a:pt x="71962" y="101767"/>
                  </a:moveTo>
                  <a:lnTo>
                    <a:pt x="71962" y="85630"/>
                  </a:lnTo>
                  <a:cubicBezTo>
                    <a:pt x="67173" y="88102"/>
                    <a:pt x="62187" y="89951"/>
                    <a:pt x="57003" y="91177"/>
                  </a:cubicBezTo>
                  <a:cubicBezTo>
                    <a:pt x="51840" y="92423"/>
                    <a:pt x="46479" y="93046"/>
                    <a:pt x="40921" y="93046"/>
                  </a:cubicBezTo>
                  <a:cubicBezTo>
                    <a:pt x="32486" y="93046"/>
                    <a:pt x="26160" y="91750"/>
                    <a:pt x="21942" y="89160"/>
                  </a:cubicBezTo>
                  <a:cubicBezTo>
                    <a:pt x="17724" y="86569"/>
                    <a:pt x="15616" y="82673"/>
                    <a:pt x="15616" y="77472"/>
                  </a:cubicBezTo>
                  <a:cubicBezTo>
                    <a:pt x="15616" y="73517"/>
                    <a:pt x="17123" y="70412"/>
                    <a:pt x="20139" y="68157"/>
                  </a:cubicBezTo>
                  <a:cubicBezTo>
                    <a:pt x="23154" y="65903"/>
                    <a:pt x="29224" y="63757"/>
                    <a:pt x="38349" y="61720"/>
                  </a:cubicBezTo>
                  <a:lnTo>
                    <a:pt x="44173" y="60415"/>
                  </a:lnTo>
                  <a:cubicBezTo>
                    <a:pt x="56235" y="57824"/>
                    <a:pt x="64808" y="54165"/>
                    <a:pt x="69893" y="49439"/>
                  </a:cubicBezTo>
                  <a:cubicBezTo>
                    <a:pt x="74977" y="44713"/>
                    <a:pt x="77520" y="38117"/>
                    <a:pt x="77520" y="29653"/>
                  </a:cubicBezTo>
                  <a:cubicBezTo>
                    <a:pt x="77520" y="20002"/>
                    <a:pt x="73716" y="12358"/>
                    <a:pt x="66109" y="6722"/>
                  </a:cubicBezTo>
                  <a:cubicBezTo>
                    <a:pt x="58501" y="1105"/>
                    <a:pt x="48046" y="-1703"/>
                    <a:pt x="34743" y="-1703"/>
                  </a:cubicBezTo>
                  <a:cubicBezTo>
                    <a:pt x="29205" y="-1703"/>
                    <a:pt x="23430" y="-1159"/>
                    <a:pt x="17419" y="-71"/>
                  </a:cubicBezTo>
                  <a:cubicBezTo>
                    <a:pt x="11408" y="1016"/>
                    <a:pt x="5081" y="2638"/>
                    <a:pt x="-1560" y="4794"/>
                  </a:cubicBezTo>
                  <a:lnTo>
                    <a:pt x="-1560" y="22415"/>
                  </a:lnTo>
                  <a:cubicBezTo>
                    <a:pt x="4727" y="19132"/>
                    <a:pt x="10915" y="16669"/>
                    <a:pt x="17005" y="15028"/>
                  </a:cubicBezTo>
                  <a:cubicBezTo>
                    <a:pt x="23095" y="13406"/>
                    <a:pt x="29135" y="12596"/>
                    <a:pt x="35127" y="12596"/>
                  </a:cubicBezTo>
                  <a:cubicBezTo>
                    <a:pt x="43129" y="12596"/>
                    <a:pt x="49278" y="13970"/>
                    <a:pt x="53574" y="16719"/>
                  </a:cubicBezTo>
                  <a:cubicBezTo>
                    <a:pt x="57890" y="19468"/>
                    <a:pt x="60048" y="23344"/>
                    <a:pt x="60048" y="28347"/>
                  </a:cubicBezTo>
                  <a:cubicBezTo>
                    <a:pt x="60048" y="32975"/>
                    <a:pt x="58491" y="36525"/>
                    <a:pt x="55377" y="38997"/>
                  </a:cubicBezTo>
                  <a:cubicBezTo>
                    <a:pt x="52283" y="41469"/>
                    <a:pt x="45464" y="43852"/>
                    <a:pt x="34920" y="46146"/>
                  </a:cubicBezTo>
                  <a:lnTo>
                    <a:pt x="29007" y="47540"/>
                  </a:lnTo>
                  <a:cubicBezTo>
                    <a:pt x="18483" y="49756"/>
                    <a:pt x="10876" y="53167"/>
                    <a:pt x="6185" y="57775"/>
                  </a:cubicBezTo>
                  <a:cubicBezTo>
                    <a:pt x="1514" y="62383"/>
                    <a:pt x="-821" y="68701"/>
                    <a:pt x="-821" y="76730"/>
                  </a:cubicBezTo>
                  <a:cubicBezTo>
                    <a:pt x="-821" y="86500"/>
                    <a:pt x="2628" y="94035"/>
                    <a:pt x="9526" y="99335"/>
                  </a:cubicBezTo>
                  <a:cubicBezTo>
                    <a:pt x="16424" y="104655"/>
                    <a:pt x="26219" y="107315"/>
                    <a:pt x="38911" y="107315"/>
                  </a:cubicBezTo>
                  <a:cubicBezTo>
                    <a:pt x="45178" y="107315"/>
                    <a:pt x="51081" y="106850"/>
                    <a:pt x="56619" y="105920"/>
                  </a:cubicBezTo>
                  <a:cubicBezTo>
                    <a:pt x="62177" y="105011"/>
                    <a:pt x="67291" y="103626"/>
                    <a:pt x="71962" y="101767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1" name="Freihandform: Form 990">
              <a:extLst>
                <a:ext uri="{FF2B5EF4-FFF2-40B4-BE49-F238E27FC236}">
                  <a16:creationId xmlns:a16="http://schemas.microsoft.com/office/drawing/2014/main" id="{7975324E-9656-624F-9FB0-F625B5C6B45E}"/>
                </a:ext>
              </a:extLst>
            </p:cNvPr>
            <p:cNvSpPr/>
            <p:nvPr/>
          </p:nvSpPr>
          <p:spPr>
            <a:xfrm rot="-900003" flipV="1">
              <a:off x="3157503" y="3378575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2" name="Freihandform: Form 991">
              <a:extLst>
                <a:ext uri="{FF2B5EF4-FFF2-40B4-BE49-F238E27FC236}">
                  <a16:creationId xmlns:a16="http://schemas.microsoft.com/office/drawing/2014/main" id="{0656765A-420E-1166-1337-C9429E81FE7A}"/>
                </a:ext>
              </a:extLst>
            </p:cNvPr>
            <p:cNvSpPr/>
            <p:nvPr/>
          </p:nvSpPr>
          <p:spPr>
            <a:xfrm rot="-900003" flipV="1">
              <a:off x="3214215" y="3210933"/>
              <a:ext cx="85820" cy="138415"/>
            </a:xfrm>
            <a:custGeom>
              <a:avLst/>
              <a:gdLst>
                <a:gd name="connsiteX0" fmla="*/ -1944 w 85820"/>
                <a:gd name="connsiteY0" fmla="*/ 136122 h 138415"/>
                <a:gd name="connsiteX1" fmla="*/ 16710 w 85820"/>
                <a:gd name="connsiteY1" fmla="*/ 136122 h 138415"/>
                <a:gd name="connsiteX2" fmla="*/ 16710 w 85820"/>
                <a:gd name="connsiteY2" fmla="*/ 13458 h 138415"/>
                <a:gd name="connsiteX3" fmla="*/ 83876 w 85820"/>
                <a:gd name="connsiteY3" fmla="*/ 13458 h 138415"/>
                <a:gd name="connsiteX4" fmla="*/ 83876 w 85820"/>
                <a:gd name="connsiteY4" fmla="*/ -2293 h 138415"/>
                <a:gd name="connsiteX5" fmla="*/ -1944 w 85820"/>
                <a:gd name="connsiteY5" fmla="*/ -2293 h 138415"/>
                <a:gd name="connsiteX6" fmla="*/ -1944 w 85820"/>
                <a:gd name="connsiteY6" fmla="*/ 136122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820" h="138415">
                  <a:moveTo>
                    <a:pt x="-1944" y="136122"/>
                  </a:moveTo>
                  <a:lnTo>
                    <a:pt x="16710" y="136122"/>
                  </a:lnTo>
                  <a:lnTo>
                    <a:pt x="16710" y="13458"/>
                  </a:lnTo>
                  <a:lnTo>
                    <a:pt x="83876" y="13458"/>
                  </a:lnTo>
                  <a:lnTo>
                    <a:pt x="83876" y="-2293"/>
                  </a:lnTo>
                  <a:lnTo>
                    <a:pt x="-1944" y="-2293"/>
                  </a:lnTo>
                  <a:lnTo>
                    <a:pt x="-1944" y="136122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3" name="Freihandform: Form 992">
              <a:extLst>
                <a:ext uri="{FF2B5EF4-FFF2-40B4-BE49-F238E27FC236}">
                  <a16:creationId xmlns:a16="http://schemas.microsoft.com/office/drawing/2014/main" id="{297BFB4D-4AA1-330C-D14E-39EDEA6AC706}"/>
                </a:ext>
              </a:extLst>
            </p:cNvPr>
            <p:cNvSpPr/>
            <p:nvPr/>
          </p:nvSpPr>
          <p:spPr>
            <a:xfrm rot="-900003" flipV="1">
              <a:off x="3318238" y="3183461"/>
              <a:ext cx="82125" cy="138415"/>
            </a:xfrm>
            <a:custGeom>
              <a:avLst/>
              <a:gdLst>
                <a:gd name="connsiteX0" fmla="*/ 740 w 82125"/>
                <a:gd name="connsiteY0" fmla="*/ 13457 h 138415"/>
                <a:gd name="connsiteX1" fmla="*/ 31220 w 82125"/>
                <a:gd name="connsiteY1" fmla="*/ 13457 h 138415"/>
                <a:gd name="connsiteX2" fmla="*/ 31220 w 82125"/>
                <a:gd name="connsiteY2" fmla="*/ 119063 h 138415"/>
                <a:gd name="connsiteX3" fmla="*/ -1950 w 82125"/>
                <a:gd name="connsiteY3" fmla="*/ 112388 h 138415"/>
                <a:gd name="connsiteX4" fmla="*/ -1950 w 82125"/>
                <a:gd name="connsiteY4" fmla="*/ 129445 h 138415"/>
                <a:gd name="connsiteX5" fmla="*/ 31042 w 82125"/>
                <a:gd name="connsiteY5" fmla="*/ 136120 h 138415"/>
                <a:gd name="connsiteX6" fmla="*/ 49696 w 82125"/>
                <a:gd name="connsiteY6" fmla="*/ 136120 h 138415"/>
                <a:gd name="connsiteX7" fmla="*/ 49696 w 82125"/>
                <a:gd name="connsiteY7" fmla="*/ 13457 h 138415"/>
                <a:gd name="connsiteX8" fmla="*/ 80175 w 82125"/>
                <a:gd name="connsiteY8" fmla="*/ 13457 h 138415"/>
                <a:gd name="connsiteX9" fmla="*/ 80175 w 82125"/>
                <a:gd name="connsiteY9" fmla="*/ -2295 h 138415"/>
                <a:gd name="connsiteX10" fmla="*/ 740 w 82125"/>
                <a:gd name="connsiteY10" fmla="*/ -2295 h 138415"/>
                <a:gd name="connsiteX11" fmla="*/ 740 w 82125"/>
                <a:gd name="connsiteY11" fmla="*/ 13457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740" y="13457"/>
                  </a:moveTo>
                  <a:lnTo>
                    <a:pt x="31220" y="13457"/>
                  </a:lnTo>
                  <a:lnTo>
                    <a:pt x="31220" y="119063"/>
                  </a:lnTo>
                  <a:lnTo>
                    <a:pt x="-1950" y="112388"/>
                  </a:lnTo>
                  <a:lnTo>
                    <a:pt x="-1950" y="129445"/>
                  </a:lnTo>
                  <a:lnTo>
                    <a:pt x="31042" y="136120"/>
                  </a:lnTo>
                  <a:lnTo>
                    <a:pt x="49696" y="136120"/>
                  </a:lnTo>
                  <a:lnTo>
                    <a:pt x="49696" y="13457"/>
                  </a:lnTo>
                  <a:lnTo>
                    <a:pt x="80175" y="13457"/>
                  </a:lnTo>
                  <a:lnTo>
                    <a:pt x="80175" y="-2295"/>
                  </a:lnTo>
                  <a:lnTo>
                    <a:pt x="740" y="-2295"/>
                  </a:lnTo>
                  <a:lnTo>
                    <a:pt x="740" y="13457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994" name="Content Placeholder 3">
            <a:extLst>
              <a:ext uri="{FF2B5EF4-FFF2-40B4-BE49-F238E27FC236}">
                <a16:creationId xmlns:a16="http://schemas.microsoft.com/office/drawing/2014/main" id="{1AC29800-08AA-A996-3C80-6CED42B12D2F}"/>
              </a:ext>
            </a:extLst>
          </p:cNvPr>
          <p:cNvGrpSpPr/>
          <p:nvPr/>
        </p:nvGrpSpPr>
        <p:grpSpPr>
          <a:xfrm>
            <a:off x="6049794" y="3588573"/>
            <a:ext cx="1576708" cy="146958"/>
            <a:chOff x="6049794" y="3588573"/>
            <a:chExt cx="1576708" cy="146958"/>
          </a:xfrm>
        </p:grpSpPr>
        <p:sp>
          <p:nvSpPr>
            <p:cNvPr id="995" name="Freihandform: Form 994">
              <a:extLst>
                <a:ext uri="{FF2B5EF4-FFF2-40B4-BE49-F238E27FC236}">
                  <a16:creationId xmlns:a16="http://schemas.microsoft.com/office/drawing/2014/main" id="{4D7644FD-A774-5EEF-4EC1-9B0F4F98A651}"/>
                </a:ext>
              </a:extLst>
            </p:cNvPr>
            <p:cNvSpPr/>
            <p:nvPr/>
          </p:nvSpPr>
          <p:spPr>
            <a:xfrm flipV="1">
              <a:off x="6049794" y="3594417"/>
              <a:ext cx="82125" cy="138415"/>
            </a:xfrm>
            <a:custGeom>
              <a:avLst/>
              <a:gdLst>
                <a:gd name="connsiteX0" fmla="*/ 928 w 82125"/>
                <a:gd name="connsiteY0" fmla="*/ 13485 h 138415"/>
                <a:gd name="connsiteX1" fmla="*/ 31407 w 82125"/>
                <a:gd name="connsiteY1" fmla="*/ 13485 h 138415"/>
                <a:gd name="connsiteX2" fmla="*/ 31407 w 82125"/>
                <a:gd name="connsiteY2" fmla="*/ 119091 h 138415"/>
                <a:gd name="connsiteX3" fmla="*/ -1762 w 82125"/>
                <a:gd name="connsiteY3" fmla="*/ 112416 h 138415"/>
                <a:gd name="connsiteX4" fmla="*/ -1762 w 82125"/>
                <a:gd name="connsiteY4" fmla="*/ 129474 h 138415"/>
                <a:gd name="connsiteX5" fmla="*/ 31230 w 82125"/>
                <a:gd name="connsiteY5" fmla="*/ 136148 h 138415"/>
                <a:gd name="connsiteX6" fmla="*/ 49884 w 82125"/>
                <a:gd name="connsiteY6" fmla="*/ 136148 h 138415"/>
                <a:gd name="connsiteX7" fmla="*/ 49884 w 82125"/>
                <a:gd name="connsiteY7" fmla="*/ 13485 h 138415"/>
                <a:gd name="connsiteX8" fmla="*/ 80363 w 82125"/>
                <a:gd name="connsiteY8" fmla="*/ 13485 h 138415"/>
                <a:gd name="connsiteX9" fmla="*/ 80363 w 82125"/>
                <a:gd name="connsiteY9" fmla="*/ -2267 h 138415"/>
                <a:gd name="connsiteX10" fmla="*/ 928 w 82125"/>
                <a:gd name="connsiteY10" fmla="*/ -2267 h 138415"/>
                <a:gd name="connsiteX11" fmla="*/ 928 w 82125"/>
                <a:gd name="connsiteY11" fmla="*/ 13485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928" y="13485"/>
                  </a:moveTo>
                  <a:lnTo>
                    <a:pt x="31407" y="13485"/>
                  </a:lnTo>
                  <a:lnTo>
                    <a:pt x="31407" y="119091"/>
                  </a:lnTo>
                  <a:lnTo>
                    <a:pt x="-1762" y="112416"/>
                  </a:lnTo>
                  <a:lnTo>
                    <a:pt x="-1762" y="129474"/>
                  </a:lnTo>
                  <a:lnTo>
                    <a:pt x="31230" y="136148"/>
                  </a:lnTo>
                  <a:lnTo>
                    <a:pt x="49884" y="136148"/>
                  </a:lnTo>
                  <a:lnTo>
                    <a:pt x="49884" y="13485"/>
                  </a:lnTo>
                  <a:lnTo>
                    <a:pt x="80363" y="13485"/>
                  </a:lnTo>
                  <a:lnTo>
                    <a:pt x="80363" y="-2267"/>
                  </a:lnTo>
                  <a:lnTo>
                    <a:pt x="928" y="-2267"/>
                  </a:lnTo>
                  <a:lnTo>
                    <a:pt x="928" y="13485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6" name="Freihandform: Form 995">
              <a:extLst>
                <a:ext uri="{FF2B5EF4-FFF2-40B4-BE49-F238E27FC236}">
                  <a16:creationId xmlns:a16="http://schemas.microsoft.com/office/drawing/2014/main" id="{7A9BB159-76E4-F607-6F48-586664C2B460}"/>
                </a:ext>
              </a:extLst>
            </p:cNvPr>
            <p:cNvSpPr/>
            <p:nvPr/>
          </p:nvSpPr>
          <p:spPr>
            <a:xfrm flipV="1">
              <a:off x="6158640" y="3594417"/>
              <a:ext cx="100513" cy="138415"/>
            </a:xfrm>
            <a:custGeom>
              <a:avLst/>
              <a:gdLst>
                <a:gd name="connsiteX0" fmla="*/ 60584 w 100513"/>
                <a:gd name="connsiteY0" fmla="*/ 119833 h 138415"/>
                <a:gd name="connsiteX1" fmla="*/ 13461 w 100513"/>
                <a:gd name="connsiteY1" fmla="*/ 45938 h 138415"/>
                <a:gd name="connsiteX2" fmla="*/ 60584 w 100513"/>
                <a:gd name="connsiteY2" fmla="*/ 45938 h 138415"/>
                <a:gd name="connsiteX3" fmla="*/ 60584 w 100513"/>
                <a:gd name="connsiteY3" fmla="*/ 119833 h 138415"/>
                <a:gd name="connsiteX4" fmla="*/ 55677 w 100513"/>
                <a:gd name="connsiteY4" fmla="*/ 136148 h 138415"/>
                <a:gd name="connsiteX5" fmla="*/ 79150 w 100513"/>
                <a:gd name="connsiteY5" fmla="*/ 136148 h 138415"/>
                <a:gd name="connsiteX6" fmla="*/ 79150 w 100513"/>
                <a:gd name="connsiteY6" fmla="*/ 45938 h 138415"/>
                <a:gd name="connsiteX7" fmla="*/ 98838 w 100513"/>
                <a:gd name="connsiteY7" fmla="*/ 45938 h 138415"/>
                <a:gd name="connsiteX8" fmla="*/ 98838 w 100513"/>
                <a:gd name="connsiteY8" fmla="*/ 30364 h 138415"/>
                <a:gd name="connsiteX9" fmla="*/ 79150 w 100513"/>
                <a:gd name="connsiteY9" fmla="*/ 30364 h 138415"/>
                <a:gd name="connsiteX10" fmla="*/ 79150 w 100513"/>
                <a:gd name="connsiteY10" fmla="*/ -2267 h 138415"/>
                <a:gd name="connsiteX11" fmla="*/ 60584 w 100513"/>
                <a:gd name="connsiteY11" fmla="*/ -2267 h 138415"/>
                <a:gd name="connsiteX12" fmla="*/ 60584 w 100513"/>
                <a:gd name="connsiteY12" fmla="*/ 30364 h 138415"/>
                <a:gd name="connsiteX13" fmla="*/ -1675 w 100513"/>
                <a:gd name="connsiteY13" fmla="*/ 30364 h 138415"/>
                <a:gd name="connsiteX14" fmla="*/ -1675 w 100513"/>
                <a:gd name="connsiteY14" fmla="*/ 48430 h 138415"/>
                <a:gd name="connsiteX15" fmla="*/ 55677 w 100513"/>
                <a:gd name="connsiteY15" fmla="*/ 13614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13" h="138415">
                  <a:moveTo>
                    <a:pt x="60584" y="119833"/>
                  </a:moveTo>
                  <a:lnTo>
                    <a:pt x="13461" y="45938"/>
                  </a:lnTo>
                  <a:lnTo>
                    <a:pt x="60584" y="45938"/>
                  </a:lnTo>
                  <a:lnTo>
                    <a:pt x="60584" y="119833"/>
                  </a:lnTo>
                  <a:close/>
                  <a:moveTo>
                    <a:pt x="55677" y="136148"/>
                  </a:moveTo>
                  <a:lnTo>
                    <a:pt x="79150" y="136148"/>
                  </a:lnTo>
                  <a:lnTo>
                    <a:pt x="79150" y="45938"/>
                  </a:lnTo>
                  <a:lnTo>
                    <a:pt x="98838" y="45938"/>
                  </a:lnTo>
                  <a:lnTo>
                    <a:pt x="98838" y="30364"/>
                  </a:lnTo>
                  <a:lnTo>
                    <a:pt x="79150" y="30364"/>
                  </a:lnTo>
                  <a:lnTo>
                    <a:pt x="79150" y="-2267"/>
                  </a:lnTo>
                  <a:lnTo>
                    <a:pt x="60584" y="-2267"/>
                  </a:lnTo>
                  <a:lnTo>
                    <a:pt x="60584" y="30364"/>
                  </a:lnTo>
                  <a:lnTo>
                    <a:pt x="-1675" y="30364"/>
                  </a:lnTo>
                  <a:lnTo>
                    <a:pt x="-1675" y="48430"/>
                  </a:lnTo>
                  <a:lnTo>
                    <a:pt x="55677" y="136148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7" name="Freihandform: Form 996">
              <a:extLst>
                <a:ext uri="{FF2B5EF4-FFF2-40B4-BE49-F238E27FC236}">
                  <a16:creationId xmlns:a16="http://schemas.microsoft.com/office/drawing/2014/main" id="{8E674909-883C-F40D-6401-187A60158765}"/>
                </a:ext>
              </a:extLst>
            </p:cNvPr>
            <p:cNvSpPr/>
            <p:nvPr/>
          </p:nvSpPr>
          <p:spPr>
            <a:xfrm flipV="1">
              <a:off x="6282239" y="3591925"/>
              <a:ext cx="95339" cy="143606"/>
            </a:xfrm>
            <a:custGeom>
              <a:avLst/>
              <a:gdLst>
                <a:gd name="connsiteX0" fmla="*/ 45967 w 95339"/>
                <a:gd name="connsiteY0" fmla="*/ 126511 h 143606"/>
                <a:gd name="connsiteX1" fmla="*/ 24297 w 95339"/>
                <a:gd name="connsiteY1" fmla="*/ 112272 h 143606"/>
                <a:gd name="connsiteX2" fmla="*/ 17055 w 95339"/>
                <a:gd name="connsiteY2" fmla="*/ 69495 h 143606"/>
                <a:gd name="connsiteX3" fmla="*/ 24297 w 95339"/>
                <a:gd name="connsiteY3" fmla="*/ 26808 h 143606"/>
                <a:gd name="connsiteX4" fmla="*/ 45967 w 95339"/>
                <a:gd name="connsiteY4" fmla="*/ 12569 h 143606"/>
                <a:gd name="connsiteX5" fmla="*/ 67725 w 95339"/>
                <a:gd name="connsiteY5" fmla="*/ 26808 h 143606"/>
                <a:gd name="connsiteX6" fmla="*/ 74998 w 95339"/>
                <a:gd name="connsiteY6" fmla="*/ 69495 h 143606"/>
                <a:gd name="connsiteX7" fmla="*/ 67725 w 95339"/>
                <a:gd name="connsiteY7" fmla="*/ 112272 h 143606"/>
                <a:gd name="connsiteX8" fmla="*/ 45967 w 95339"/>
                <a:gd name="connsiteY8" fmla="*/ 126511 h 143606"/>
                <a:gd name="connsiteX9" fmla="*/ 45967 w 95339"/>
                <a:gd name="connsiteY9" fmla="*/ 141343 h 143606"/>
                <a:gd name="connsiteX10" fmla="*/ 81413 w 95339"/>
                <a:gd name="connsiteY10" fmla="*/ 122921 h 143606"/>
                <a:gd name="connsiteX11" fmla="*/ 93652 w 95339"/>
                <a:gd name="connsiteY11" fmla="*/ 69495 h 143606"/>
                <a:gd name="connsiteX12" fmla="*/ 81413 w 95339"/>
                <a:gd name="connsiteY12" fmla="*/ 16128 h 143606"/>
                <a:gd name="connsiteX13" fmla="*/ 45967 w 95339"/>
                <a:gd name="connsiteY13" fmla="*/ -2264 h 143606"/>
                <a:gd name="connsiteX14" fmla="*/ 10551 w 95339"/>
                <a:gd name="connsiteY14" fmla="*/ 16128 h 143606"/>
                <a:gd name="connsiteX15" fmla="*/ -1688 w 95339"/>
                <a:gd name="connsiteY15" fmla="*/ 69495 h 143606"/>
                <a:gd name="connsiteX16" fmla="*/ 10551 w 95339"/>
                <a:gd name="connsiteY16" fmla="*/ 122921 h 143606"/>
                <a:gd name="connsiteX17" fmla="*/ 45967 w 95339"/>
                <a:gd name="connsiteY17" fmla="*/ 14134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39" h="143606">
                  <a:moveTo>
                    <a:pt x="45967" y="126511"/>
                  </a:moveTo>
                  <a:cubicBezTo>
                    <a:pt x="36369" y="126511"/>
                    <a:pt x="29146" y="121764"/>
                    <a:pt x="24297" y="112272"/>
                  </a:cubicBezTo>
                  <a:cubicBezTo>
                    <a:pt x="19469" y="102799"/>
                    <a:pt x="17055" y="88540"/>
                    <a:pt x="17055" y="69495"/>
                  </a:cubicBezTo>
                  <a:cubicBezTo>
                    <a:pt x="17055" y="50530"/>
                    <a:pt x="19469" y="36300"/>
                    <a:pt x="24297" y="26808"/>
                  </a:cubicBezTo>
                  <a:cubicBezTo>
                    <a:pt x="29146" y="17315"/>
                    <a:pt x="36369" y="12569"/>
                    <a:pt x="45967" y="12569"/>
                  </a:cubicBezTo>
                  <a:cubicBezTo>
                    <a:pt x="55644" y="12569"/>
                    <a:pt x="62897" y="17315"/>
                    <a:pt x="67725" y="26808"/>
                  </a:cubicBezTo>
                  <a:cubicBezTo>
                    <a:pt x="72573" y="36300"/>
                    <a:pt x="74998" y="50530"/>
                    <a:pt x="74998" y="69495"/>
                  </a:cubicBezTo>
                  <a:cubicBezTo>
                    <a:pt x="74998" y="88540"/>
                    <a:pt x="72573" y="102799"/>
                    <a:pt x="67725" y="112272"/>
                  </a:cubicBezTo>
                  <a:cubicBezTo>
                    <a:pt x="62897" y="121764"/>
                    <a:pt x="55644" y="126511"/>
                    <a:pt x="45967" y="126511"/>
                  </a:cubicBezTo>
                  <a:close/>
                  <a:moveTo>
                    <a:pt x="45967" y="141343"/>
                  </a:moveTo>
                  <a:cubicBezTo>
                    <a:pt x="61438" y="141343"/>
                    <a:pt x="73253" y="135202"/>
                    <a:pt x="81413" y="122921"/>
                  </a:cubicBezTo>
                  <a:cubicBezTo>
                    <a:pt x="89572" y="110660"/>
                    <a:pt x="93652" y="92851"/>
                    <a:pt x="93652" y="69495"/>
                  </a:cubicBezTo>
                  <a:cubicBezTo>
                    <a:pt x="93652" y="46199"/>
                    <a:pt x="89572" y="28410"/>
                    <a:pt x="81413" y="16128"/>
                  </a:cubicBezTo>
                  <a:cubicBezTo>
                    <a:pt x="73253" y="3867"/>
                    <a:pt x="61438" y="-2264"/>
                    <a:pt x="45967" y="-2264"/>
                  </a:cubicBezTo>
                  <a:cubicBezTo>
                    <a:pt x="30515" y="-2264"/>
                    <a:pt x="18710" y="3867"/>
                    <a:pt x="10551" y="16128"/>
                  </a:cubicBezTo>
                  <a:cubicBezTo>
                    <a:pt x="2391" y="28410"/>
                    <a:pt x="-1688" y="46199"/>
                    <a:pt x="-1688" y="69495"/>
                  </a:cubicBezTo>
                  <a:cubicBezTo>
                    <a:pt x="-1688" y="92851"/>
                    <a:pt x="2391" y="110660"/>
                    <a:pt x="10551" y="122921"/>
                  </a:cubicBezTo>
                  <a:cubicBezTo>
                    <a:pt x="18710" y="135202"/>
                    <a:pt x="30515" y="141343"/>
                    <a:pt x="45967" y="14134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8" name="Freihandform: Form 997">
              <a:extLst>
                <a:ext uri="{FF2B5EF4-FFF2-40B4-BE49-F238E27FC236}">
                  <a16:creationId xmlns:a16="http://schemas.microsoft.com/office/drawing/2014/main" id="{7816E063-D326-6255-5BAF-D5B95EA061A3}"/>
                </a:ext>
              </a:extLst>
            </p:cNvPr>
            <p:cNvSpPr/>
            <p:nvPr/>
          </p:nvSpPr>
          <p:spPr>
            <a:xfrm flipV="1">
              <a:off x="6390139" y="3732832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9" name="Freihandform: Form 998">
              <a:extLst>
                <a:ext uri="{FF2B5EF4-FFF2-40B4-BE49-F238E27FC236}">
                  <a16:creationId xmlns:a16="http://schemas.microsoft.com/office/drawing/2014/main" id="{0FAC469F-E5BF-47F8-CE0A-8D8BCE514451}"/>
                </a:ext>
              </a:extLst>
            </p:cNvPr>
            <p:cNvSpPr/>
            <p:nvPr/>
          </p:nvSpPr>
          <p:spPr>
            <a:xfrm flipV="1">
              <a:off x="6460894" y="3591925"/>
              <a:ext cx="120468" cy="143606"/>
            </a:xfrm>
            <a:custGeom>
              <a:avLst/>
              <a:gdLst>
                <a:gd name="connsiteX0" fmla="*/ 99954 w 120468"/>
                <a:gd name="connsiteY0" fmla="*/ 20192 h 143606"/>
                <a:gd name="connsiteX1" fmla="*/ 99954 w 120468"/>
                <a:gd name="connsiteY1" fmla="*/ 57362 h 143606"/>
                <a:gd name="connsiteX2" fmla="*/ 69475 w 120468"/>
                <a:gd name="connsiteY2" fmla="*/ 57362 h 143606"/>
                <a:gd name="connsiteX3" fmla="*/ 69475 w 120468"/>
                <a:gd name="connsiteY3" fmla="*/ 72758 h 143606"/>
                <a:gd name="connsiteX4" fmla="*/ 118431 w 120468"/>
                <a:gd name="connsiteY4" fmla="*/ 72758 h 143606"/>
                <a:gd name="connsiteX5" fmla="*/ 118431 w 120468"/>
                <a:gd name="connsiteY5" fmla="*/ 13310 h 143606"/>
                <a:gd name="connsiteX6" fmla="*/ 94604 w 120468"/>
                <a:gd name="connsiteY6" fmla="*/ 1682 h 143606"/>
                <a:gd name="connsiteX7" fmla="*/ 66815 w 120468"/>
                <a:gd name="connsiteY7" fmla="*/ -2264 h 143606"/>
                <a:gd name="connsiteX8" fmla="*/ 16203 w 120468"/>
                <a:gd name="connsiteY8" fmla="*/ 16692 h 143606"/>
                <a:gd name="connsiteX9" fmla="*/ -2037 w 120468"/>
                <a:gd name="connsiteY9" fmla="*/ 69495 h 143606"/>
                <a:gd name="connsiteX10" fmla="*/ 16203 w 120468"/>
                <a:gd name="connsiteY10" fmla="*/ 122387 h 143606"/>
                <a:gd name="connsiteX11" fmla="*/ 66815 w 120468"/>
                <a:gd name="connsiteY11" fmla="*/ 141343 h 143606"/>
                <a:gd name="connsiteX12" fmla="*/ 92446 w 120468"/>
                <a:gd name="connsiteY12" fmla="*/ 137991 h 143606"/>
                <a:gd name="connsiteX13" fmla="*/ 114854 w 120468"/>
                <a:gd name="connsiteY13" fmla="*/ 128172 h 143606"/>
                <a:gd name="connsiteX14" fmla="*/ 114854 w 120468"/>
                <a:gd name="connsiteY14" fmla="*/ 108237 h 143606"/>
                <a:gd name="connsiteX15" fmla="*/ 92859 w 120468"/>
                <a:gd name="connsiteY15" fmla="*/ 121497 h 143606"/>
                <a:gd name="connsiteX16" fmla="*/ 68381 w 120468"/>
                <a:gd name="connsiteY16" fmla="*/ 125947 h 143606"/>
                <a:gd name="connsiteX17" fmla="*/ 30334 w 120468"/>
                <a:gd name="connsiteY17" fmla="*/ 111767 h 143606"/>
                <a:gd name="connsiteX18" fmla="*/ 17652 w 120468"/>
                <a:gd name="connsiteY18" fmla="*/ 69495 h 143606"/>
                <a:gd name="connsiteX19" fmla="*/ 30334 w 120468"/>
                <a:gd name="connsiteY19" fmla="*/ 27312 h 143606"/>
                <a:gd name="connsiteX20" fmla="*/ 68381 w 120468"/>
                <a:gd name="connsiteY20" fmla="*/ 13132 h 143606"/>
                <a:gd name="connsiteX21" fmla="*/ 86001 w 120468"/>
                <a:gd name="connsiteY21" fmla="*/ 14853 h 143606"/>
                <a:gd name="connsiteX22" fmla="*/ 99954 w 120468"/>
                <a:gd name="connsiteY22" fmla="*/ 20192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8" h="143606">
                  <a:moveTo>
                    <a:pt x="99954" y="20192"/>
                  </a:moveTo>
                  <a:lnTo>
                    <a:pt x="99954" y="57362"/>
                  </a:lnTo>
                  <a:lnTo>
                    <a:pt x="69475" y="57362"/>
                  </a:lnTo>
                  <a:lnTo>
                    <a:pt x="69475" y="72758"/>
                  </a:lnTo>
                  <a:lnTo>
                    <a:pt x="118431" y="72758"/>
                  </a:lnTo>
                  <a:lnTo>
                    <a:pt x="118431" y="13310"/>
                  </a:lnTo>
                  <a:cubicBezTo>
                    <a:pt x="111238" y="8188"/>
                    <a:pt x="103295" y="4312"/>
                    <a:pt x="94604" y="1682"/>
                  </a:cubicBezTo>
                  <a:cubicBezTo>
                    <a:pt x="85932" y="-949"/>
                    <a:pt x="76669" y="-2264"/>
                    <a:pt x="66815" y="-2264"/>
                  </a:cubicBezTo>
                  <a:cubicBezTo>
                    <a:pt x="45254" y="-2264"/>
                    <a:pt x="28383" y="4055"/>
                    <a:pt x="16203" y="16692"/>
                  </a:cubicBezTo>
                  <a:cubicBezTo>
                    <a:pt x="4043" y="29349"/>
                    <a:pt x="-2037" y="46950"/>
                    <a:pt x="-2037" y="69495"/>
                  </a:cubicBezTo>
                  <a:cubicBezTo>
                    <a:pt x="-2037" y="92120"/>
                    <a:pt x="4043" y="109750"/>
                    <a:pt x="16203" y="122387"/>
                  </a:cubicBezTo>
                  <a:cubicBezTo>
                    <a:pt x="28383" y="135024"/>
                    <a:pt x="45254" y="141343"/>
                    <a:pt x="66815" y="141343"/>
                  </a:cubicBezTo>
                  <a:cubicBezTo>
                    <a:pt x="75802" y="141343"/>
                    <a:pt x="84345" y="140226"/>
                    <a:pt x="92446" y="137991"/>
                  </a:cubicBezTo>
                  <a:cubicBezTo>
                    <a:pt x="100546" y="135776"/>
                    <a:pt x="108015" y="132503"/>
                    <a:pt x="114854" y="128172"/>
                  </a:cubicBezTo>
                  <a:lnTo>
                    <a:pt x="114854" y="108237"/>
                  </a:lnTo>
                  <a:cubicBezTo>
                    <a:pt x="107956" y="114111"/>
                    <a:pt x="100625" y="118531"/>
                    <a:pt x="92859" y="121497"/>
                  </a:cubicBezTo>
                  <a:cubicBezTo>
                    <a:pt x="85094" y="124464"/>
                    <a:pt x="76935" y="125947"/>
                    <a:pt x="68381" y="125947"/>
                  </a:cubicBezTo>
                  <a:cubicBezTo>
                    <a:pt x="51491" y="125947"/>
                    <a:pt x="38809" y="121221"/>
                    <a:pt x="30334" y="111767"/>
                  </a:cubicBezTo>
                  <a:cubicBezTo>
                    <a:pt x="21879" y="102314"/>
                    <a:pt x="17652" y="88223"/>
                    <a:pt x="17652" y="69495"/>
                  </a:cubicBezTo>
                  <a:cubicBezTo>
                    <a:pt x="17652" y="50826"/>
                    <a:pt x="21879" y="36765"/>
                    <a:pt x="30334" y="27312"/>
                  </a:cubicBezTo>
                  <a:cubicBezTo>
                    <a:pt x="38809" y="17859"/>
                    <a:pt x="51491" y="13132"/>
                    <a:pt x="68381" y="13132"/>
                  </a:cubicBezTo>
                  <a:cubicBezTo>
                    <a:pt x="74964" y="13132"/>
                    <a:pt x="80837" y="13706"/>
                    <a:pt x="86001" y="14853"/>
                  </a:cubicBezTo>
                  <a:cubicBezTo>
                    <a:pt x="91184" y="16000"/>
                    <a:pt x="95836" y="17780"/>
                    <a:pt x="99954" y="2019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0" name="Freihandform: Form 999">
              <a:extLst>
                <a:ext uri="{FF2B5EF4-FFF2-40B4-BE49-F238E27FC236}">
                  <a16:creationId xmlns:a16="http://schemas.microsoft.com/office/drawing/2014/main" id="{4C76B173-003A-D6B3-461E-646352316E78}"/>
                </a:ext>
              </a:extLst>
            </p:cNvPr>
            <p:cNvSpPr/>
            <p:nvPr/>
          </p:nvSpPr>
          <p:spPr>
            <a:xfrm flipV="1">
              <a:off x="6607506" y="3591925"/>
              <a:ext cx="127681" cy="143606"/>
            </a:xfrm>
            <a:custGeom>
              <a:avLst/>
              <a:gdLst>
                <a:gd name="connsiteX0" fmla="*/ 61796 w 127681"/>
                <a:gd name="connsiteY0" fmla="*/ 126155 h 143606"/>
                <a:gd name="connsiteX1" fmla="*/ 29483 w 127681"/>
                <a:gd name="connsiteY1" fmla="*/ 110937 h 143606"/>
                <a:gd name="connsiteX2" fmla="*/ 17540 w 127681"/>
                <a:gd name="connsiteY2" fmla="*/ 69495 h 143606"/>
                <a:gd name="connsiteX3" fmla="*/ 29483 w 127681"/>
                <a:gd name="connsiteY3" fmla="*/ 28143 h 143606"/>
                <a:gd name="connsiteX4" fmla="*/ 61796 w 127681"/>
                <a:gd name="connsiteY4" fmla="*/ 12954 h 143606"/>
                <a:gd name="connsiteX5" fmla="*/ 93989 w 127681"/>
                <a:gd name="connsiteY5" fmla="*/ 28143 h 143606"/>
                <a:gd name="connsiteX6" fmla="*/ 105874 w 127681"/>
                <a:gd name="connsiteY6" fmla="*/ 69495 h 143606"/>
                <a:gd name="connsiteX7" fmla="*/ 93989 w 127681"/>
                <a:gd name="connsiteY7" fmla="*/ 110937 h 143606"/>
                <a:gd name="connsiteX8" fmla="*/ 61796 w 127681"/>
                <a:gd name="connsiteY8" fmla="*/ 126155 h 143606"/>
                <a:gd name="connsiteX9" fmla="*/ 61796 w 127681"/>
                <a:gd name="connsiteY9" fmla="*/ 141343 h 143606"/>
                <a:gd name="connsiteX10" fmla="*/ 108150 w 127681"/>
                <a:gd name="connsiteY10" fmla="*/ 121824 h 143606"/>
                <a:gd name="connsiteX11" fmla="*/ 125533 w 127681"/>
                <a:gd name="connsiteY11" fmla="*/ 69495 h 143606"/>
                <a:gd name="connsiteX12" fmla="*/ 108150 w 127681"/>
                <a:gd name="connsiteY12" fmla="*/ 17256 h 143606"/>
                <a:gd name="connsiteX13" fmla="*/ 61796 w 127681"/>
                <a:gd name="connsiteY13" fmla="*/ -2264 h 143606"/>
                <a:gd name="connsiteX14" fmla="*/ 15264 w 127681"/>
                <a:gd name="connsiteY14" fmla="*/ 17196 h 143606"/>
                <a:gd name="connsiteX15" fmla="*/ -2149 w 127681"/>
                <a:gd name="connsiteY15" fmla="*/ 69495 h 143606"/>
                <a:gd name="connsiteX16" fmla="*/ 15264 w 127681"/>
                <a:gd name="connsiteY16" fmla="*/ 121824 h 143606"/>
                <a:gd name="connsiteX17" fmla="*/ 61796 w 127681"/>
                <a:gd name="connsiteY17" fmla="*/ 14134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81" h="143606">
                  <a:moveTo>
                    <a:pt x="61796" y="126155"/>
                  </a:moveTo>
                  <a:cubicBezTo>
                    <a:pt x="48236" y="126155"/>
                    <a:pt x="37465" y="121082"/>
                    <a:pt x="29483" y="110937"/>
                  </a:cubicBezTo>
                  <a:cubicBezTo>
                    <a:pt x="21521" y="100811"/>
                    <a:pt x="17540" y="86997"/>
                    <a:pt x="17540" y="69495"/>
                  </a:cubicBezTo>
                  <a:cubicBezTo>
                    <a:pt x="17540" y="52072"/>
                    <a:pt x="21521" y="38288"/>
                    <a:pt x="29483" y="28143"/>
                  </a:cubicBezTo>
                  <a:cubicBezTo>
                    <a:pt x="37465" y="18017"/>
                    <a:pt x="48236" y="12954"/>
                    <a:pt x="61796" y="12954"/>
                  </a:cubicBezTo>
                  <a:cubicBezTo>
                    <a:pt x="75335" y="12954"/>
                    <a:pt x="86067" y="18017"/>
                    <a:pt x="93989" y="28143"/>
                  </a:cubicBezTo>
                  <a:cubicBezTo>
                    <a:pt x="101912" y="38288"/>
                    <a:pt x="105874" y="52072"/>
                    <a:pt x="105874" y="69495"/>
                  </a:cubicBezTo>
                  <a:cubicBezTo>
                    <a:pt x="105874" y="86997"/>
                    <a:pt x="101912" y="100811"/>
                    <a:pt x="93989" y="110937"/>
                  </a:cubicBezTo>
                  <a:cubicBezTo>
                    <a:pt x="86067" y="121082"/>
                    <a:pt x="75335" y="126155"/>
                    <a:pt x="61796" y="126155"/>
                  </a:cubicBezTo>
                  <a:close/>
                  <a:moveTo>
                    <a:pt x="61796" y="141343"/>
                  </a:moveTo>
                  <a:cubicBezTo>
                    <a:pt x="81130" y="141343"/>
                    <a:pt x="96581" y="134837"/>
                    <a:pt x="108150" y="121824"/>
                  </a:cubicBezTo>
                  <a:cubicBezTo>
                    <a:pt x="119739" y="108811"/>
                    <a:pt x="125533" y="91368"/>
                    <a:pt x="125533" y="69495"/>
                  </a:cubicBezTo>
                  <a:cubicBezTo>
                    <a:pt x="125533" y="47682"/>
                    <a:pt x="119739" y="30269"/>
                    <a:pt x="108150" y="17256"/>
                  </a:cubicBezTo>
                  <a:cubicBezTo>
                    <a:pt x="96581" y="4243"/>
                    <a:pt x="81130" y="-2264"/>
                    <a:pt x="61796" y="-2264"/>
                  </a:cubicBezTo>
                  <a:cubicBezTo>
                    <a:pt x="42402" y="-2264"/>
                    <a:pt x="26892" y="4223"/>
                    <a:pt x="15264" y="17196"/>
                  </a:cubicBezTo>
                  <a:cubicBezTo>
                    <a:pt x="3655" y="30189"/>
                    <a:pt x="-2149" y="47622"/>
                    <a:pt x="-2149" y="69495"/>
                  </a:cubicBezTo>
                  <a:cubicBezTo>
                    <a:pt x="-2149" y="91368"/>
                    <a:pt x="3655" y="108811"/>
                    <a:pt x="15264" y="121824"/>
                  </a:cubicBezTo>
                  <a:cubicBezTo>
                    <a:pt x="26892" y="134837"/>
                    <a:pt x="42402" y="141343"/>
                    <a:pt x="61796" y="14134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1" name="Freihandform: Form 1000">
              <a:extLst>
                <a:ext uri="{FF2B5EF4-FFF2-40B4-BE49-F238E27FC236}">
                  <a16:creationId xmlns:a16="http://schemas.microsoft.com/office/drawing/2014/main" id="{730ADBA6-CC57-120C-A7A5-4BEBB288FD6F}"/>
                </a:ext>
              </a:extLst>
            </p:cNvPr>
            <p:cNvSpPr/>
            <p:nvPr/>
          </p:nvSpPr>
          <p:spPr>
            <a:xfrm flipV="1">
              <a:off x="6764381" y="3594417"/>
              <a:ext cx="89072" cy="138415"/>
            </a:xfrm>
            <a:custGeom>
              <a:avLst/>
              <a:gdLst>
                <a:gd name="connsiteX0" fmla="*/ 16899 w 89072"/>
                <a:gd name="connsiteY0" fmla="*/ 120752 h 138415"/>
                <a:gd name="connsiteX1" fmla="*/ 16899 w 89072"/>
                <a:gd name="connsiteY1" fmla="*/ 68750 h 138415"/>
                <a:gd name="connsiteX2" fmla="*/ 40372 w 89072"/>
                <a:gd name="connsiteY2" fmla="*/ 68750 h 138415"/>
                <a:gd name="connsiteX3" fmla="*/ 60504 w 89072"/>
                <a:gd name="connsiteY3" fmla="*/ 75514 h 138415"/>
                <a:gd name="connsiteX4" fmla="*/ 67629 w 89072"/>
                <a:gd name="connsiteY4" fmla="*/ 94796 h 138415"/>
                <a:gd name="connsiteX5" fmla="*/ 60504 w 89072"/>
                <a:gd name="connsiteY5" fmla="*/ 113989 h 138415"/>
                <a:gd name="connsiteX6" fmla="*/ 40372 w 89072"/>
                <a:gd name="connsiteY6" fmla="*/ 120752 h 138415"/>
                <a:gd name="connsiteX7" fmla="*/ 16899 w 89072"/>
                <a:gd name="connsiteY7" fmla="*/ 120752 h 138415"/>
                <a:gd name="connsiteX8" fmla="*/ -1755 w 89072"/>
                <a:gd name="connsiteY8" fmla="*/ 136148 h 138415"/>
                <a:gd name="connsiteX9" fmla="*/ 40372 w 89072"/>
                <a:gd name="connsiteY9" fmla="*/ 136148 h 138415"/>
                <a:gd name="connsiteX10" fmla="*/ 75433 w 89072"/>
                <a:gd name="connsiteY10" fmla="*/ 125617 h 138415"/>
                <a:gd name="connsiteX11" fmla="*/ 87317 w 89072"/>
                <a:gd name="connsiteY11" fmla="*/ 94796 h 138415"/>
                <a:gd name="connsiteX12" fmla="*/ 75433 w 89072"/>
                <a:gd name="connsiteY12" fmla="*/ 63826 h 138415"/>
                <a:gd name="connsiteX13" fmla="*/ 40372 w 89072"/>
                <a:gd name="connsiteY13" fmla="*/ 53354 h 138415"/>
                <a:gd name="connsiteX14" fmla="*/ 16899 w 89072"/>
                <a:gd name="connsiteY14" fmla="*/ 53354 h 138415"/>
                <a:gd name="connsiteX15" fmla="*/ 16899 w 89072"/>
                <a:gd name="connsiteY15" fmla="*/ -2267 h 138415"/>
                <a:gd name="connsiteX16" fmla="*/ -1755 w 89072"/>
                <a:gd name="connsiteY16" fmla="*/ -2267 h 138415"/>
                <a:gd name="connsiteX17" fmla="*/ -1755 w 89072"/>
                <a:gd name="connsiteY17" fmla="*/ 13614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2" h="138415">
                  <a:moveTo>
                    <a:pt x="16899" y="120752"/>
                  </a:moveTo>
                  <a:lnTo>
                    <a:pt x="16899" y="68750"/>
                  </a:lnTo>
                  <a:lnTo>
                    <a:pt x="40372" y="68750"/>
                  </a:lnTo>
                  <a:cubicBezTo>
                    <a:pt x="49063" y="68750"/>
                    <a:pt x="55774" y="71005"/>
                    <a:pt x="60504" y="75514"/>
                  </a:cubicBezTo>
                  <a:cubicBezTo>
                    <a:pt x="65254" y="80023"/>
                    <a:pt x="67629" y="86450"/>
                    <a:pt x="67629" y="94796"/>
                  </a:cubicBezTo>
                  <a:cubicBezTo>
                    <a:pt x="67629" y="103082"/>
                    <a:pt x="65254" y="109480"/>
                    <a:pt x="60504" y="113989"/>
                  </a:cubicBezTo>
                  <a:cubicBezTo>
                    <a:pt x="55774" y="118498"/>
                    <a:pt x="49063" y="120752"/>
                    <a:pt x="40372" y="120752"/>
                  </a:cubicBezTo>
                  <a:lnTo>
                    <a:pt x="16899" y="120752"/>
                  </a:lnTo>
                  <a:close/>
                  <a:moveTo>
                    <a:pt x="-1755" y="136148"/>
                  </a:moveTo>
                  <a:lnTo>
                    <a:pt x="40372" y="136148"/>
                  </a:lnTo>
                  <a:cubicBezTo>
                    <a:pt x="55843" y="136148"/>
                    <a:pt x="67530" y="132638"/>
                    <a:pt x="75433" y="125617"/>
                  </a:cubicBezTo>
                  <a:cubicBezTo>
                    <a:pt x="83356" y="118596"/>
                    <a:pt x="87317" y="108323"/>
                    <a:pt x="87317" y="94796"/>
                  </a:cubicBezTo>
                  <a:cubicBezTo>
                    <a:pt x="87317" y="81130"/>
                    <a:pt x="83356" y="70807"/>
                    <a:pt x="75433" y="63826"/>
                  </a:cubicBezTo>
                  <a:cubicBezTo>
                    <a:pt x="67530" y="56845"/>
                    <a:pt x="55843" y="53354"/>
                    <a:pt x="40372" y="53354"/>
                  </a:cubicBezTo>
                  <a:lnTo>
                    <a:pt x="16899" y="53354"/>
                  </a:lnTo>
                  <a:lnTo>
                    <a:pt x="16899" y="-2267"/>
                  </a:lnTo>
                  <a:lnTo>
                    <a:pt x="-1755" y="-2267"/>
                  </a:lnTo>
                  <a:lnTo>
                    <a:pt x="-1755" y="136148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2" name="Freihandform: Form 1001">
              <a:extLst>
                <a:ext uri="{FF2B5EF4-FFF2-40B4-BE49-F238E27FC236}">
                  <a16:creationId xmlns:a16="http://schemas.microsoft.com/office/drawing/2014/main" id="{B4ED0E5F-1616-05D7-386A-0C02719A7FF8}"/>
                </a:ext>
              </a:extLst>
            </p:cNvPr>
            <p:cNvSpPr/>
            <p:nvPr/>
          </p:nvSpPr>
          <p:spPr>
            <a:xfrm flipV="1">
              <a:off x="6872385" y="3591925"/>
              <a:ext cx="97084" cy="143606"/>
            </a:xfrm>
            <a:custGeom>
              <a:avLst/>
              <a:gdLst>
                <a:gd name="connsiteX0" fmla="*/ 87100 w 97084"/>
                <a:gd name="connsiteY0" fmla="*/ 134312 h 143606"/>
                <a:gd name="connsiteX1" fmla="*/ 87100 w 97084"/>
                <a:gd name="connsiteY1" fmla="*/ 116039 h 143606"/>
                <a:gd name="connsiteX2" fmla="*/ 67056 w 97084"/>
                <a:gd name="connsiteY2" fmla="*/ 123633 h 143606"/>
                <a:gd name="connsiteX3" fmla="*/ 48846 w 97084"/>
                <a:gd name="connsiteY3" fmla="*/ 126155 h 143606"/>
                <a:gd name="connsiteX4" fmla="*/ 25343 w 97084"/>
                <a:gd name="connsiteY4" fmla="*/ 120222 h 143606"/>
                <a:gd name="connsiteX5" fmla="*/ 17066 w 97084"/>
                <a:gd name="connsiteY5" fmla="*/ 103343 h 143606"/>
                <a:gd name="connsiteX6" fmla="*/ 22564 w 97084"/>
                <a:gd name="connsiteY6" fmla="*/ 89459 h 143606"/>
                <a:gd name="connsiteX7" fmla="*/ 43406 w 97084"/>
                <a:gd name="connsiteY7" fmla="*/ 81925 h 143606"/>
                <a:gd name="connsiteX8" fmla="*/ 54670 w 97084"/>
                <a:gd name="connsiteY8" fmla="*/ 79611 h 143606"/>
                <a:gd name="connsiteX9" fmla="*/ 85474 w 97084"/>
                <a:gd name="connsiteY9" fmla="*/ 65550 h 143606"/>
                <a:gd name="connsiteX10" fmla="*/ 95407 w 97084"/>
                <a:gd name="connsiteY10" fmla="*/ 38644 h 143606"/>
                <a:gd name="connsiteX11" fmla="*/ 81956 w 97084"/>
                <a:gd name="connsiteY11" fmla="*/ 8119 h 143606"/>
                <a:gd name="connsiteX12" fmla="*/ 42578 w 97084"/>
                <a:gd name="connsiteY12" fmla="*/ -2264 h 143606"/>
                <a:gd name="connsiteX13" fmla="*/ 21737 w 97084"/>
                <a:gd name="connsiteY13" fmla="*/ -39 h 143606"/>
                <a:gd name="connsiteX14" fmla="*/ -1115 w 97084"/>
                <a:gd name="connsiteY14" fmla="*/ 6547 h 143606"/>
                <a:gd name="connsiteX15" fmla="*/ -1115 w 97084"/>
                <a:gd name="connsiteY15" fmla="*/ 25829 h 143606"/>
                <a:gd name="connsiteX16" fmla="*/ 21145 w 97084"/>
                <a:gd name="connsiteY16" fmla="*/ 16188 h 143606"/>
                <a:gd name="connsiteX17" fmla="*/ 42578 w 97084"/>
                <a:gd name="connsiteY17" fmla="*/ 12954 h 143606"/>
                <a:gd name="connsiteX18" fmla="*/ 67234 w 97084"/>
                <a:gd name="connsiteY18" fmla="*/ 19243 h 143606"/>
                <a:gd name="connsiteX19" fmla="*/ 75925 w 97084"/>
                <a:gd name="connsiteY19" fmla="*/ 37250 h 143606"/>
                <a:gd name="connsiteX20" fmla="*/ 69687 w 97084"/>
                <a:gd name="connsiteY20" fmla="*/ 53180 h 143606"/>
                <a:gd name="connsiteX21" fmla="*/ 49230 w 97084"/>
                <a:gd name="connsiteY21" fmla="*/ 61812 h 143606"/>
                <a:gd name="connsiteX22" fmla="*/ 37848 w 97084"/>
                <a:gd name="connsiteY22" fmla="*/ 64037 h 143606"/>
                <a:gd name="connsiteX23" fmla="*/ 7635 w 97084"/>
                <a:gd name="connsiteY23" fmla="*/ 77089 h 143606"/>
                <a:gd name="connsiteX24" fmla="*/ -1677 w 97084"/>
                <a:gd name="connsiteY24" fmla="*/ 101859 h 143606"/>
                <a:gd name="connsiteX25" fmla="*/ 11212 w 97084"/>
                <a:gd name="connsiteY25" fmla="*/ 130782 h 143606"/>
                <a:gd name="connsiteX26" fmla="*/ 46717 w 97084"/>
                <a:gd name="connsiteY26" fmla="*/ 141343 h 143606"/>
                <a:gd name="connsiteX27" fmla="*/ 66495 w 97084"/>
                <a:gd name="connsiteY27" fmla="*/ 139563 h 143606"/>
                <a:gd name="connsiteX28" fmla="*/ 87100 w 97084"/>
                <a:gd name="connsiteY28" fmla="*/ 134312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084" h="143606">
                  <a:moveTo>
                    <a:pt x="87100" y="134312"/>
                  </a:moveTo>
                  <a:lnTo>
                    <a:pt x="87100" y="116039"/>
                  </a:lnTo>
                  <a:cubicBezTo>
                    <a:pt x="80025" y="119441"/>
                    <a:pt x="73343" y="121972"/>
                    <a:pt x="67056" y="123633"/>
                  </a:cubicBezTo>
                  <a:cubicBezTo>
                    <a:pt x="60769" y="125314"/>
                    <a:pt x="54699" y="126155"/>
                    <a:pt x="48846" y="126155"/>
                  </a:cubicBezTo>
                  <a:cubicBezTo>
                    <a:pt x="38696" y="126155"/>
                    <a:pt x="30862" y="124177"/>
                    <a:pt x="25343" y="120222"/>
                  </a:cubicBezTo>
                  <a:cubicBezTo>
                    <a:pt x="19825" y="116267"/>
                    <a:pt x="17066" y="110640"/>
                    <a:pt x="17066" y="103343"/>
                  </a:cubicBezTo>
                  <a:cubicBezTo>
                    <a:pt x="17066" y="97212"/>
                    <a:pt x="18899" y="92584"/>
                    <a:pt x="22564" y="89459"/>
                  </a:cubicBezTo>
                  <a:cubicBezTo>
                    <a:pt x="26230" y="86354"/>
                    <a:pt x="33177" y="83843"/>
                    <a:pt x="43406" y="81925"/>
                  </a:cubicBezTo>
                  <a:lnTo>
                    <a:pt x="54670" y="79611"/>
                  </a:lnTo>
                  <a:cubicBezTo>
                    <a:pt x="68584" y="76941"/>
                    <a:pt x="78852" y="72254"/>
                    <a:pt x="85474" y="65550"/>
                  </a:cubicBezTo>
                  <a:cubicBezTo>
                    <a:pt x="92096" y="58846"/>
                    <a:pt x="95407" y="49877"/>
                    <a:pt x="95407" y="38644"/>
                  </a:cubicBezTo>
                  <a:cubicBezTo>
                    <a:pt x="95407" y="25216"/>
                    <a:pt x="90923" y="15041"/>
                    <a:pt x="81956" y="8119"/>
                  </a:cubicBezTo>
                  <a:cubicBezTo>
                    <a:pt x="73008" y="1197"/>
                    <a:pt x="59882" y="-2264"/>
                    <a:pt x="42578" y="-2264"/>
                  </a:cubicBezTo>
                  <a:cubicBezTo>
                    <a:pt x="36055" y="-2264"/>
                    <a:pt x="29107" y="-1522"/>
                    <a:pt x="21737" y="-39"/>
                  </a:cubicBezTo>
                  <a:cubicBezTo>
                    <a:pt x="14385" y="1444"/>
                    <a:pt x="6768" y="3640"/>
                    <a:pt x="-1115" y="6547"/>
                  </a:cubicBezTo>
                  <a:lnTo>
                    <a:pt x="-1115" y="25829"/>
                  </a:lnTo>
                  <a:cubicBezTo>
                    <a:pt x="6453" y="21577"/>
                    <a:pt x="13873" y="18363"/>
                    <a:pt x="21145" y="16188"/>
                  </a:cubicBezTo>
                  <a:cubicBezTo>
                    <a:pt x="28418" y="14032"/>
                    <a:pt x="35562" y="12954"/>
                    <a:pt x="42578" y="12954"/>
                  </a:cubicBezTo>
                  <a:cubicBezTo>
                    <a:pt x="53221" y="12954"/>
                    <a:pt x="61439" y="15051"/>
                    <a:pt x="67234" y="19243"/>
                  </a:cubicBezTo>
                  <a:cubicBezTo>
                    <a:pt x="73028" y="23456"/>
                    <a:pt x="75925" y="29458"/>
                    <a:pt x="75925" y="37250"/>
                  </a:cubicBezTo>
                  <a:cubicBezTo>
                    <a:pt x="75925" y="44033"/>
                    <a:pt x="73846" y="49343"/>
                    <a:pt x="69687" y="53180"/>
                  </a:cubicBezTo>
                  <a:cubicBezTo>
                    <a:pt x="65529" y="57016"/>
                    <a:pt x="58710" y="59894"/>
                    <a:pt x="49230" y="61812"/>
                  </a:cubicBezTo>
                  <a:lnTo>
                    <a:pt x="37848" y="64037"/>
                  </a:lnTo>
                  <a:cubicBezTo>
                    <a:pt x="23934" y="66805"/>
                    <a:pt x="13863" y="71156"/>
                    <a:pt x="7635" y="77089"/>
                  </a:cubicBezTo>
                  <a:cubicBezTo>
                    <a:pt x="1427" y="83022"/>
                    <a:pt x="-1677" y="91279"/>
                    <a:pt x="-1677" y="101859"/>
                  </a:cubicBezTo>
                  <a:cubicBezTo>
                    <a:pt x="-1677" y="114101"/>
                    <a:pt x="2619" y="123742"/>
                    <a:pt x="11212" y="130782"/>
                  </a:cubicBezTo>
                  <a:cubicBezTo>
                    <a:pt x="19805" y="137823"/>
                    <a:pt x="31640" y="141343"/>
                    <a:pt x="46717" y="141343"/>
                  </a:cubicBezTo>
                  <a:cubicBezTo>
                    <a:pt x="53201" y="141343"/>
                    <a:pt x="59794" y="140750"/>
                    <a:pt x="66495" y="139563"/>
                  </a:cubicBezTo>
                  <a:cubicBezTo>
                    <a:pt x="73215" y="138396"/>
                    <a:pt x="80084" y="136646"/>
                    <a:pt x="87100" y="13431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3" name="Freihandform: Form 1002">
              <a:extLst>
                <a:ext uri="{FF2B5EF4-FFF2-40B4-BE49-F238E27FC236}">
                  <a16:creationId xmlns:a16="http://schemas.microsoft.com/office/drawing/2014/main" id="{0425682D-6A0B-45F6-5A76-F2C56408B7F7}"/>
                </a:ext>
              </a:extLst>
            </p:cNvPr>
            <p:cNvSpPr/>
            <p:nvPr/>
          </p:nvSpPr>
          <p:spPr>
            <a:xfrm flipV="1">
              <a:off x="6980009" y="3732832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4" name="Freihandform: Form 1003">
              <a:extLst>
                <a:ext uri="{FF2B5EF4-FFF2-40B4-BE49-F238E27FC236}">
                  <a16:creationId xmlns:a16="http://schemas.microsoft.com/office/drawing/2014/main" id="{54F105A7-28BC-1723-B8E5-801EB062A591}"/>
                </a:ext>
              </a:extLst>
            </p:cNvPr>
            <p:cNvSpPr/>
            <p:nvPr/>
          </p:nvSpPr>
          <p:spPr>
            <a:xfrm flipV="1">
              <a:off x="7052626" y="3591925"/>
              <a:ext cx="97084" cy="143606"/>
            </a:xfrm>
            <a:custGeom>
              <a:avLst/>
              <a:gdLst>
                <a:gd name="connsiteX0" fmla="*/ 87112 w 97084"/>
                <a:gd name="connsiteY0" fmla="*/ 134312 h 143606"/>
                <a:gd name="connsiteX1" fmla="*/ 87112 w 97084"/>
                <a:gd name="connsiteY1" fmla="*/ 116039 h 143606"/>
                <a:gd name="connsiteX2" fmla="*/ 67069 w 97084"/>
                <a:gd name="connsiteY2" fmla="*/ 123633 h 143606"/>
                <a:gd name="connsiteX3" fmla="*/ 48858 w 97084"/>
                <a:gd name="connsiteY3" fmla="*/ 126155 h 143606"/>
                <a:gd name="connsiteX4" fmla="*/ 25356 w 97084"/>
                <a:gd name="connsiteY4" fmla="*/ 120222 h 143606"/>
                <a:gd name="connsiteX5" fmla="*/ 17078 w 97084"/>
                <a:gd name="connsiteY5" fmla="*/ 103343 h 143606"/>
                <a:gd name="connsiteX6" fmla="*/ 22577 w 97084"/>
                <a:gd name="connsiteY6" fmla="*/ 89459 h 143606"/>
                <a:gd name="connsiteX7" fmla="*/ 43419 w 97084"/>
                <a:gd name="connsiteY7" fmla="*/ 81925 h 143606"/>
                <a:gd name="connsiteX8" fmla="*/ 54682 w 97084"/>
                <a:gd name="connsiteY8" fmla="*/ 79611 h 143606"/>
                <a:gd name="connsiteX9" fmla="*/ 85486 w 97084"/>
                <a:gd name="connsiteY9" fmla="*/ 65550 h 143606"/>
                <a:gd name="connsiteX10" fmla="*/ 95419 w 97084"/>
                <a:gd name="connsiteY10" fmla="*/ 38644 h 143606"/>
                <a:gd name="connsiteX11" fmla="*/ 81968 w 97084"/>
                <a:gd name="connsiteY11" fmla="*/ 8119 h 143606"/>
                <a:gd name="connsiteX12" fmla="*/ 42591 w 97084"/>
                <a:gd name="connsiteY12" fmla="*/ -2264 h 143606"/>
                <a:gd name="connsiteX13" fmla="*/ 21749 w 97084"/>
                <a:gd name="connsiteY13" fmla="*/ -39 h 143606"/>
                <a:gd name="connsiteX14" fmla="*/ -1103 w 97084"/>
                <a:gd name="connsiteY14" fmla="*/ 6547 h 143606"/>
                <a:gd name="connsiteX15" fmla="*/ -1103 w 97084"/>
                <a:gd name="connsiteY15" fmla="*/ 25829 h 143606"/>
                <a:gd name="connsiteX16" fmla="*/ 21158 w 97084"/>
                <a:gd name="connsiteY16" fmla="*/ 16188 h 143606"/>
                <a:gd name="connsiteX17" fmla="*/ 42591 w 97084"/>
                <a:gd name="connsiteY17" fmla="*/ 12954 h 143606"/>
                <a:gd name="connsiteX18" fmla="*/ 67246 w 97084"/>
                <a:gd name="connsiteY18" fmla="*/ 19243 h 143606"/>
                <a:gd name="connsiteX19" fmla="*/ 75938 w 97084"/>
                <a:gd name="connsiteY19" fmla="*/ 37250 h 143606"/>
                <a:gd name="connsiteX20" fmla="*/ 69700 w 97084"/>
                <a:gd name="connsiteY20" fmla="*/ 53180 h 143606"/>
                <a:gd name="connsiteX21" fmla="*/ 49242 w 97084"/>
                <a:gd name="connsiteY21" fmla="*/ 61812 h 143606"/>
                <a:gd name="connsiteX22" fmla="*/ 37861 w 97084"/>
                <a:gd name="connsiteY22" fmla="*/ 64037 h 143606"/>
                <a:gd name="connsiteX23" fmla="*/ 7648 w 97084"/>
                <a:gd name="connsiteY23" fmla="*/ 77089 h 143606"/>
                <a:gd name="connsiteX24" fmla="*/ -1665 w 97084"/>
                <a:gd name="connsiteY24" fmla="*/ 101859 h 143606"/>
                <a:gd name="connsiteX25" fmla="*/ 11225 w 97084"/>
                <a:gd name="connsiteY25" fmla="*/ 130782 h 143606"/>
                <a:gd name="connsiteX26" fmla="*/ 46730 w 97084"/>
                <a:gd name="connsiteY26" fmla="*/ 141343 h 143606"/>
                <a:gd name="connsiteX27" fmla="*/ 66507 w 97084"/>
                <a:gd name="connsiteY27" fmla="*/ 139563 h 143606"/>
                <a:gd name="connsiteX28" fmla="*/ 87112 w 97084"/>
                <a:gd name="connsiteY28" fmla="*/ 134312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084" h="143606">
                  <a:moveTo>
                    <a:pt x="87112" y="134312"/>
                  </a:moveTo>
                  <a:lnTo>
                    <a:pt x="87112" y="116039"/>
                  </a:lnTo>
                  <a:cubicBezTo>
                    <a:pt x="80037" y="119441"/>
                    <a:pt x="73356" y="121972"/>
                    <a:pt x="67069" y="123633"/>
                  </a:cubicBezTo>
                  <a:cubicBezTo>
                    <a:pt x="60782" y="125314"/>
                    <a:pt x="54711" y="126155"/>
                    <a:pt x="48858" y="126155"/>
                  </a:cubicBezTo>
                  <a:cubicBezTo>
                    <a:pt x="38708" y="126155"/>
                    <a:pt x="30874" y="124177"/>
                    <a:pt x="25356" y="120222"/>
                  </a:cubicBezTo>
                  <a:cubicBezTo>
                    <a:pt x="19837" y="116267"/>
                    <a:pt x="17078" y="110640"/>
                    <a:pt x="17078" y="103343"/>
                  </a:cubicBezTo>
                  <a:cubicBezTo>
                    <a:pt x="17078" y="97212"/>
                    <a:pt x="18911" y="92584"/>
                    <a:pt x="22577" y="89459"/>
                  </a:cubicBezTo>
                  <a:cubicBezTo>
                    <a:pt x="26243" y="86354"/>
                    <a:pt x="33190" y="83843"/>
                    <a:pt x="43419" y="81925"/>
                  </a:cubicBezTo>
                  <a:lnTo>
                    <a:pt x="54682" y="79611"/>
                  </a:lnTo>
                  <a:cubicBezTo>
                    <a:pt x="68596" y="76941"/>
                    <a:pt x="78864" y="72254"/>
                    <a:pt x="85486" y="65550"/>
                  </a:cubicBezTo>
                  <a:cubicBezTo>
                    <a:pt x="92108" y="58846"/>
                    <a:pt x="95419" y="49877"/>
                    <a:pt x="95419" y="38644"/>
                  </a:cubicBezTo>
                  <a:cubicBezTo>
                    <a:pt x="95419" y="25216"/>
                    <a:pt x="90936" y="15041"/>
                    <a:pt x="81968" y="8119"/>
                  </a:cubicBezTo>
                  <a:cubicBezTo>
                    <a:pt x="73021" y="1197"/>
                    <a:pt x="59895" y="-2264"/>
                    <a:pt x="42591" y="-2264"/>
                  </a:cubicBezTo>
                  <a:cubicBezTo>
                    <a:pt x="36067" y="-2264"/>
                    <a:pt x="29120" y="-1522"/>
                    <a:pt x="21749" y="-39"/>
                  </a:cubicBezTo>
                  <a:cubicBezTo>
                    <a:pt x="14398" y="1444"/>
                    <a:pt x="6780" y="3640"/>
                    <a:pt x="-1103" y="6547"/>
                  </a:cubicBezTo>
                  <a:lnTo>
                    <a:pt x="-1103" y="25829"/>
                  </a:lnTo>
                  <a:cubicBezTo>
                    <a:pt x="6465" y="21577"/>
                    <a:pt x="13885" y="18363"/>
                    <a:pt x="21158" y="16188"/>
                  </a:cubicBezTo>
                  <a:cubicBezTo>
                    <a:pt x="28430" y="14032"/>
                    <a:pt x="35575" y="12954"/>
                    <a:pt x="42591" y="12954"/>
                  </a:cubicBezTo>
                  <a:cubicBezTo>
                    <a:pt x="53233" y="12954"/>
                    <a:pt x="61452" y="15051"/>
                    <a:pt x="67246" y="19243"/>
                  </a:cubicBezTo>
                  <a:cubicBezTo>
                    <a:pt x="73040" y="23456"/>
                    <a:pt x="75938" y="29458"/>
                    <a:pt x="75938" y="37250"/>
                  </a:cubicBezTo>
                  <a:cubicBezTo>
                    <a:pt x="75938" y="44033"/>
                    <a:pt x="73858" y="49343"/>
                    <a:pt x="69700" y="53180"/>
                  </a:cubicBezTo>
                  <a:cubicBezTo>
                    <a:pt x="65541" y="57016"/>
                    <a:pt x="58722" y="59894"/>
                    <a:pt x="49242" y="61812"/>
                  </a:cubicBezTo>
                  <a:lnTo>
                    <a:pt x="37861" y="64037"/>
                  </a:lnTo>
                  <a:cubicBezTo>
                    <a:pt x="23946" y="66805"/>
                    <a:pt x="13875" y="71156"/>
                    <a:pt x="7648" y="77089"/>
                  </a:cubicBezTo>
                  <a:cubicBezTo>
                    <a:pt x="1439" y="83022"/>
                    <a:pt x="-1665" y="91279"/>
                    <a:pt x="-1665" y="101859"/>
                  </a:cubicBezTo>
                  <a:cubicBezTo>
                    <a:pt x="-1665" y="114101"/>
                    <a:pt x="2632" y="123742"/>
                    <a:pt x="11225" y="130782"/>
                  </a:cubicBezTo>
                  <a:cubicBezTo>
                    <a:pt x="19818" y="137823"/>
                    <a:pt x="31653" y="141343"/>
                    <a:pt x="46730" y="141343"/>
                  </a:cubicBezTo>
                  <a:cubicBezTo>
                    <a:pt x="53214" y="141343"/>
                    <a:pt x="59806" y="140750"/>
                    <a:pt x="66507" y="139563"/>
                  </a:cubicBezTo>
                  <a:cubicBezTo>
                    <a:pt x="73228" y="138396"/>
                    <a:pt x="80096" y="136646"/>
                    <a:pt x="87112" y="13431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5" name="Freihandform: Form 1004">
              <a:extLst>
                <a:ext uri="{FF2B5EF4-FFF2-40B4-BE49-F238E27FC236}">
                  <a16:creationId xmlns:a16="http://schemas.microsoft.com/office/drawing/2014/main" id="{B72494D0-D4C6-BD62-B886-243A9FD784D2}"/>
                </a:ext>
              </a:extLst>
            </p:cNvPr>
            <p:cNvSpPr/>
            <p:nvPr/>
          </p:nvSpPr>
          <p:spPr>
            <a:xfrm flipV="1">
              <a:off x="7170684" y="3626514"/>
              <a:ext cx="81859" cy="109017"/>
            </a:xfrm>
            <a:custGeom>
              <a:avLst/>
              <a:gdLst>
                <a:gd name="connsiteX0" fmla="*/ 80529 w 81859"/>
                <a:gd name="connsiteY0" fmla="*/ 100871 h 109017"/>
                <a:gd name="connsiteX1" fmla="*/ 80529 w 81859"/>
                <a:gd name="connsiteY1" fmla="*/ 84912 h 109017"/>
                <a:gd name="connsiteX2" fmla="*/ 66072 w 81859"/>
                <a:gd name="connsiteY2" fmla="*/ 90904 h 109017"/>
                <a:gd name="connsiteX3" fmla="*/ 51439 w 81859"/>
                <a:gd name="connsiteY3" fmla="*/ 92891 h 109017"/>
                <a:gd name="connsiteX4" fmla="*/ 25719 w 81859"/>
                <a:gd name="connsiteY4" fmla="*/ 82361 h 109017"/>
                <a:gd name="connsiteX5" fmla="*/ 16584 w 81859"/>
                <a:gd name="connsiteY5" fmla="*/ 52844 h 109017"/>
                <a:gd name="connsiteX6" fmla="*/ 25719 w 81859"/>
                <a:gd name="connsiteY6" fmla="*/ 23298 h 109017"/>
                <a:gd name="connsiteX7" fmla="*/ 51439 w 81859"/>
                <a:gd name="connsiteY7" fmla="*/ 12797 h 109017"/>
                <a:gd name="connsiteX8" fmla="*/ 66072 w 81859"/>
                <a:gd name="connsiteY8" fmla="*/ 14784 h 109017"/>
                <a:gd name="connsiteX9" fmla="*/ 80529 w 81859"/>
                <a:gd name="connsiteY9" fmla="*/ 20777 h 109017"/>
                <a:gd name="connsiteX10" fmla="*/ 80529 w 81859"/>
                <a:gd name="connsiteY10" fmla="*/ 4995 h 109017"/>
                <a:gd name="connsiteX11" fmla="*/ 65777 w 81859"/>
                <a:gd name="connsiteY11" fmla="*/ 11 h 109017"/>
                <a:gd name="connsiteX12" fmla="*/ 49576 w 81859"/>
                <a:gd name="connsiteY12" fmla="*/ -1680 h 109017"/>
                <a:gd name="connsiteX13" fmla="*/ 12416 w 81859"/>
                <a:gd name="connsiteY13" fmla="*/ 13064 h 109017"/>
                <a:gd name="connsiteX14" fmla="*/ -1331 w 81859"/>
                <a:gd name="connsiteY14" fmla="*/ 52844 h 109017"/>
                <a:gd name="connsiteX15" fmla="*/ 12564 w 81859"/>
                <a:gd name="connsiteY15" fmla="*/ 92773 h 109017"/>
                <a:gd name="connsiteX16" fmla="*/ 50700 w 81859"/>
                <a:gd name="connsiteY16" fmla="*/ 107338 h 109017"/>
                <a:gd name="connsiteX17" fmla="*/ 66013 w 81859"/>
                <a:gd name="connsiteY17" fmla="*/ 105707 h 109017"/>
                <a:gd name="connsiteX18" fmla="*/ 80529 w 81859"/>
                <a:gd name="connsiteY18" fmla="*/ 100871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59" h="109017">
                  <a:moveTo>
                    <a:pt x="80529" y="100871"/>
                  </a:moveTo>
                  <a:lnTo>
                    <a:pt x="80529" y="84912"/>
                  </a:lnTo>
                  <a:cubicBezTo>
                    <a:pt x="75720" y="87581"/>
                    <a:pt x="70901" y="89579"/>
                    <a:pt x="66072" y="90904"/>
                  </a:cubicBezTo>
                  <a:cubicBezTo>
                    <a:pt x="61244" y="92229"/>
                    <a:pt x="56366" y="92891"/>
                    <a:pt x="51439" y="92891"/>
                  </a:cubicBezTo>
                  <a:cubicBezTo>
                    <a:pt x="40402" y="92891"/>
                    <a:pt x="31829" y="89381"/>
                    <a:pt x="25719" y="82361"/>
                  </a:cubicBezTo>
                  <a:cubicBezTo>
                    <a:pt x="19629" y="75360"/>
                    <a:pt x="16584" y="65521"/>
                    <a:pt x="16584" y="52844"/>
                  </a:cubicBezTo>
                  <a:cubicBezTo>
                    <a:pt x="16584" y="40168"/>
                    <a:pt x="19629" y="30319"/>
                    <a:pt x="25719" y="23298"/>
                  </a:cubicBezTo>
                  <a:cubicBezTo>
                    <a:pt x="31829" y="16297"/>
                    <a:pt x="40402" y="12797"/>
                    <a:pt x="51439" y="12797"/>
                  </a:cubicBezTo>
                  <a:cubicBezTo>
                    <a:pt x="56366" y="12797"/>
                    <a:pt x="61244" y="13459"/>
                    <a:pt x="66072" y="14784"/>
                  </a:cubicBezTo>
                  <a:cubicBezTo>
                    <a:pt x="70901" y="16109"/>
                    <a:pt x="75720" y="18107"/>
                    <a:pt x="80529" y="20777"/>
                  </a:cubicBezTo>
                  <a:lnTo>
                    <a:pt x="80529" y="4995"/>
                  </a:lnTo>
                  <a:cubicBezTo>
                    <a:pt x="75779" y="2780"/>
                    <a:pt x="70862" y="1119"/>
                    <a:pt x="65777" y="11"/>
                  </a:cubicBezTo>
                  <a:cubicBezTo>
                    <a:pt x="60712" y="-1116"/>
                    <a:pt x="55312" y="-1680"/>
                    <a:pt x="49576" y="-1680"/>
                  </a:cubicBezTo>
                  <a:cubicBezTo>
                    <a:pt x="33987" y="-1680"/>
                    <a:pt x="21600" y="3235"/>
                    <a:pt x="12416" y="13064"/>
                  </a:cubicBezTo>
                  <a:cubicBezTo>
                    <a:pt x="3252" y="22893"/>
                    <a:pt x="-1331" y="36153"/>
                    <a:pt x="-1331" y="52844"/>
                  </a:cubicBezTo>
                  <a:cubicBezTo>
                    <a:pt x="-1331" y="69773"/>
                    <a:pt x="3301" y="83082"/>
                    <a:pt x="12564" y="92773"/>
                  </a:cubicBezTo>
                  <a:cubicBezTo>
                    <a:pt x="21847" y="102483"/>
                    <a:pt x="34559" y="107338"/>
                    <a:pt x="50700" y="107338"/>
                  </a:cubicBezTo>
                  <a:cubicBezTo>
                    <a:pt x="55923" y="107338"/>
                    <a:pt x="61027" y="106794"/>
                    <a:pt x="66013" y="105707"/>
                  </a:cubicBezTo>
                  <a:cubicBezTo>
                    <a:pt x="71000" y="104639"/>
                    <a:pt x="75838" y="103027"/>
                    <a:pt x="80529" y="100871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6" name="Freihandform: Form 1005">
              <a:extLst>
                <a:ext uri="{FF2B5EF4-FFF2-40B4-BE49-F238E27FC236}">
                  <a16:creationId xmlns:a16="http://schemas.microsoft.com/office/drawing/2014/main" id="{1367C21D-1AD8-119F-C1B8-A434D81AA294}"/>
                </a:ext>
              </a:extLst>
            </p:cNvPr>
            <p:cNvSpPr/>
            <p:nvPr/>
          </p:nvSpPr>
          <p:spPr>
            <a:xfrm flipV="1">
              <a:off x="7275626" y="3626514"/>
              <a:ext cx="87417" cy="109017"/>
            </a:xfrm>
            <a:custGeom>
              <a:avLst/>
              <a:gdLst>
                <a:gd name="connsiteX0" fmla="*/ 52060 w 87417"/>
                <a:gd name="connsiteY0" fmla="*/ 53200 h 109017"/>
                <a:gd name="connsiteX1" fmla="*/ 23503 w 87417"/>
                <a:gd name="connsiteY1" fmla="*/ 48483 h 109017"/>
                <a:gd name="connsiteX2" fmla="*/ 15550 w 87417"/>
                <a:gd name="connsiteY2" fmla="*/ 32346 h 109017"/>
                <a:gd name="connsiteX3" fmla="*/ 21522 w 87417"/>
                <a:gd name="connsiteY3" fmla="*/ 17929 h 109017"/>
                <a:gd name="connsiteX4" fmla="*/ 37722 w 87417"/>
                <a:gd name="connsiteY4" fmla="*/ 12619 h 109017"/>
                <a:gd name="connsiteX5" fmla="*/ 60427 w 87417"/>
                <a:gd name="connsiteY5" fmla="*/ 22675 h 109017"/>
                <a:gd name="connsiteX6" fmla="*/ 68970 w 87417"/>
                <a:gd name="connsiteY6" fmla="*/ 49403 h 109017"/>
                <a:gd name="connsiteX7" fmla="*/ 68970 w 87417"/>
                <a:gd name="connsiteY7" fmla="*/ 53200 h 109017"/>
                <a:gd name="connsiteX8" fmla="*/ 52060 w 87417"/>
                <a:gd name="connsiteY8" fmla="*/ 53200 h 109017"/>
                <a:gd name="connsiteX9" fmla="*/ 85969 w 87417"/>
                <a:gd name="connsiteY9" fmla="*/ 60260 h 109017"/>
                <a:gd name="connsiteX10" fmla="*/ 85969 w 87417"/>
                <a:gd name="connsiteY10" fmla="*/ 1020 h 109017"/>
                <a:gd name="connsiteX11" fmla="*/ 68970 w 87417"/>
                <a:gd name="connsiteY11" fmla="*/ 1020 h 109017"/>
                <a:gd name="connsiteX12" fmla="*/ 68970 w 87417"/>
                <a:gd name="connsiteY12" fmla="*/ 16772 h 109017"/>
                <a:gd name="connsiteX13" fmla="*/ 54455 w 87417"/>
                <a:gd name="connsiteY13" fmla="*/ 2830 h 109017"/>
                <a:gd name="connsiteX14" fmla="*/ 33199 w 87417"/>
                <a:gd name="connsiteY14" fmla="*/ -1680 h 109017"/>
                <a:gd name="connsiteX15" fmla="*/ 7923 w 87417"/>
                <a:gd name="connsiteY15" fmla="*/ 7279 h 109017"/>
                <a:gd name="connsiteX16" fmla="*/ -1448 w 87417"/>
                <a:gd name="connsiteY16" fmla="*/ 31248 h 109017"/>
                <a:gd name="connsiteX17" fmla="*/ 10229 w 87417"/>
                <a:gd name="connsiteY17" fmla="*/ 57650 h 109017"/>
                <a:gd name="connsiteX18" fmla="*/ 45113 w 87417"/>
                <a:gd name="connsiteY18" fmla="*/ 66549 h 109017"/>
                <a:gd name="connsiteX19" fmla="*/ 68970 w 87417"/>
                <a:gd name="connsiteY19" fmla="*/ 66549 h 109017"/>
                <a:gd name="connsiteX20" fmla="*/ 68970 w 87417"/>
                <a:gd name="connsiteY20" fmla="*/ 68240 h 109017"/>
                <a:gd name="connsiteX21" fmla="*/ 61254 w 87417"/>
                <a:gd name="connsiteY21" fmla="*/ 86454 h 109017"/>
                <a:gd name="connsiteX22" fmla="*/ 39585 w 87417"/>
                <a:gd name="connsiteY22" fmla="*/ 92891 h 109017"/>
                <a:gd name="connsiteX23" fmla="*/ 22291 w 87417"/>
                <a:gd name="connsiteY23" fmla="*/ 90756 h 109017"/>
                <a:gd name="connsiteX24" fmla="*/ 6149 w 87417"/>
                <a:gd name="connsiteY24" fmla="*/ 84348 h 109017"/>
                <a:gd name="connsiteX25" fmla="*/ 6149 w 87417"/>
                <a:gd name="connsiteY25" fmla="*/ 100130 h 109017"/>
                <a:gd name="connsiteX26" fmla="*/ 24242 w 87417"/>
                <a:gd name="connsiteY26" fmla="*/ 105529 h 109017"/>
                <a:gd name="connsiteX27" fmla="*/ 41329 w 87417"/>
                <a:gd name="connsiteY27" fmla="*/ 107338 h 109017"/>
                <a:gd name="connsiteX28" fmla="*/ 74883 w 87417"/>
                <a:gd name="connsiteY28" fmla="*/ 95650 h 109017"/>
                <a:gd name="connsiteX29" fmla="*/ 85969 w 87417"/>
                <a:gd name="connsiteY29" fmla="*/ 6026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60" y="53200"/>
                  </a:moveTo>
                  <a:cubicBezTo>
                    <a:pt x="38323" y="53200"/>
                    <a:pt x="28804" y="51628"/>
                    <a:pt x="23503" y="48483"/>
                  </a:cubicBezTo>
                  <a:cubicBezTo>
                    <a:pt x="18201" y="45339"/>
                    <a:pt x="15550" y="39960"/>
                    <a:pt x="15550" y="32346"/>
                  </a:cubicBezTo>
                  <a:cubicBezTo>
                    <a:pt x="15550" y="26294"/>
                    <a:pt x="17541" y="21489"/>
                    <a:pt x="21522" y="17929"/>
                  </a:cubicBezTo>
                  <a:cubicBezTo>
                    <a:pt x="25503" y="14389"/>
                    <a:pt x="30903" y="12619"/>
                    <a:pt x="37722" y="12619"/>
                  </a:cubicBezTo>
                  <a:cubicBezTo>
                    <a:pt x="47163" y="12619"/>
                    <a:pt x="54731" y="15971"/>
                    <a:pt x="60427" y="22675"/>
                  </a:cubicBezTo>
                  <a:cubicBezTo>
                    <a:pt x="66123" y="29379"/>
                    <a:pt x="68970" y="38289"/>
                    <a:pt x="68970" y="49403"/>
                  </a:cubicBezTo>
                  <a:lnTo>
                    <a:pt x="68970" y="53200"/>
                  </a:lnTo>
                  <a:lnTo>
                    <a:pt x="52060" y="53200"/>
                  </a:lnTo>
                  <a:close/>
                  <a:moveTo>
                    <a:pt x="85969" y="60260"/>
                  </a:moveTo>
                  <a:lnTo>
                    <a:pt x="85969" y="1020"/>
                  </a:lnTo>
                  <a:lnTo>
                    <a:pt x="68970" y="1020"/>
                  </a:lnTo>
                  <a:lnTo>
                    <a:pt x="68970" y="16772"/>
                  </a:lnTo>
                  <a:cubicBezTo>
                    <a:pt x="65088" y="10483"/>
                    <a:pt x="60249" y="5836"/>
                    <a:pt x="54455" y="2830"/>
                  </a:cubicBezTo>
                  <a:cubicBezTo>
                    <a:pt x="48661" y="-177"/>
                    <a:pt x="41575" y="-1680"/>
                    <a:pt x="33199" y="-1680"/>
                  </a:cubicBezTo>
                  <a:cubicBezTo>
                    <a:pt x="22616" y="-1680"/>
                    <a:pt x="14190" y="1307"/>
                    <a:pt x="7923" y="7279"/>
                  </a:cubicBezTo>
                  <a:cubicBezTo>
                    <a:pt x="1676" y="13252"/>
                    <a:pt x="-1448" y="21241"/>
                    <a:pt x="-1448" y="31248"/>
                  </a:cubicBezTo>
                  <a:cubicBezTo>
                    <a:pt x="-1448" y="42916"/>
                    <a:pt x="2444" y="51717"/>
                    <a:pt x="10229" y="57650"/>
                  </a:cubicBezTo>
                  <a:cubicBezTo>
                    <a:pt x="18034" y="63583"/>
                    <a:pt x="29662" y="66549"/>
                    <a:pt x="45113" y="66549"/>
                  </a:cubicBezTo>
                  <a:lnTo>
                    <a:pt x="68970" y="66549"/>
                  </a:lnTo>
                  <a:lnTo>
                    <a:pt x="68970" y="68240"/>
                  </a:lnTo>
                  <a:cubicBezTo>
                    <a:pt x="68970" y="76091"/>
                    <a:pt x="66398" y="82163"/>
                    <a:pt x="61254" y="86454"/>
                  </a:cubicBezTo>
                  <a:cubicBezTo>
                    <a:pt x="56110" y="90746"/>
                    <a:pt x="48887" y="92891"/>
                    <a:pt x="39585" y="92891"/>
                  </a:cubicBezTo>
                  <a:cubicBezTo>
                    <a:pt x="33672" y="92891"/>
                    <a:pt x="27908" y="92180"/>
                    <a:pt x="22291" y="90756"/>
                  </a:cubicBezTo>
                  <a:cubicBezTo>
                    <a:pt x="16693" y="89332"/>
                    <a:pt x="11313" y="87196"/>
                    <a:pt x="6149" y="84348"/>
                  </a:cubicBezTo>
                  <a:lnTo>
                    <a:pt x="6149" y="100130"/>
                  </a:lnTo>
                  <a:cubicBezTo>
                    <a:pt x="12358" y="102542"/>
                    <a:pt x="18388" y="104342"/>
                    <a:pt x="24242" y="105529"/>
                  </a:cubicBezTo>
                  <a:cubicBezTo>
                    <a:pt x="30095" y="106735"/>
                    <a:pt x="35791" y="107338"/>
                    <a:pt x="41329" y="107338"/>
                  </a:cubicBezTo>
                  <a:cubicBezTo>
                    <a:pt x="56308" y="107338"/>
                    <a:pt x="67492" y="103442"/>
                    <a:pt x="74883" y="95650"/>
                  </a:cubicBezTo>
                  <a:cubicBezTo>
                    <a:pt x="82274" y="87878"/>
                    <a:pt x="85969" y="76081"/>
                    <a:pt x="85969" y="60260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7" name="Freihandform: Form 1006">
              <a:extLst>
                <a:ext uri="{FF2B5EF4-FFF2-40B4-BE49-F238E27FC236}">
                  <a16:creationId xmlns:a16="http://schemas.microsoft.com/office/drawing/2014/main" id="{6C7789BC-3E7C-E334-1CED-CA7B3F4DB49E}"/>
                </a:ext>
              </a:extLst>
            </p:cNvPr>
            <p:cNvSpPr/>
            <p:nvPr/>
          </p:nvSpPr>
          <p:spPr>
            <a:xfrm flipV="1">
              <a:off x="7398041" y="3588573"/>
              <a:ext cx="16998" cy="144259"/>
            </a:xfrm>
            <a:custGeom>
              <a:avLst/>
              <a:gdLst>
                <a:gd name="connsiteX0" fmla="*/ -470 w 16998"/>
                <a:gd name="connsiteY0" fmla="*/ 141893 h 144259"/>
                <a:gd name="connsiteX1" fmla="*/ 16528 w 16998"/>
                <a:gd name="connsiteY1" fmla="*/ 141893 h 144259"/>
                <a:gd name="connsiteX2" fmla="*/ 16528 w 16998"/>
                <a:gd name="connsiteY2" fmla="*/ -2366 h 144259"/>
                <a:gd name="connsiteX3" fmla="*/ -470 w 16998"/>
                <a:gd name="connsiteY3" fmla="*/ -2366 h 144259"/>
                <a:gd name="connsiteX4" fmla="*/ -470 w 16998"/>
                <a:gd name="connsiteY4" fmla="*/ 141893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8" h="144259">
                  <a:moveTo>
                    <a:pt x="-470" y="141893"/>
                  </a:moveTo>
                  <a:lnTo>
                    <a:pt x="16528" y="141893"/>
                  </a:lnTo>
                  <a:lnTo>
                    <a:pt x="16528" y="-2366"/>
                  </a:lnTo>
                  <a:lnTo>
                    <a:pt x="-470" y="-2366"/>
                  </a:lnTo>
                  <a:lnTo>
                    <a:pt x="-470" y="141893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8" name="Freihandform: Form 1007">
              <a:extLst>
                <a:ext uri="{FF2B5EF4-FFF2-40B4-BE49-F238E27FC236}">
                  <a16:creationId xmlns:a16="http://schemas.microsoft.com/office/drawing/2014/main" id="{B5675A50-39E9-2A9D-C6F3-52C832DF2149}"/>
                </a:ext>
              </a:extLst>
            </p:cNvPr>
            <p:cNvSpPr/>
            <p:nvPr/>
          </p:nvSpPr>
          <p:spPr>
            <a:xfrm flipV="1">
              <a:off x="7444133" y="3626514"/>
              <a:ext cx="87417" cy="109017"/>
            </a:xfrm>
            <a:custGeom>
              <a:avLst/>
              <a:gdLst>
                <a:gd name="connsiteX0" fmla="*/ 52072 w 87417"/>
                <a:gd name="connsiteY0" fmla="*/ 53200 h 109017"/>
                <a:gd name="connsiteX1" fmla="*/ 23514 w 87417"/>
                <a:gd name="connsiteY1" fmla="*/ 48483 h 109017"/>
                <a:gd name="connsiteX2" fmla="*/ 15562 w 87417"/>
                <a:gd name="connsiteY2" fmla="*/ 32346 h 109017"/>
                <a:gd name="connsiteX3" fmla="*/ 21534 w 87417"/>
                <a:gd name="connsiteY3" fmla="*/ 17929 h 109017"/>
                <a:gd name="connsiteX4" fmla="*/ 37734 w 87417"/>
                <a:gd name="connsiteY4" fmla="*/ 12619 h 109017"/>
                <a:gd name="connsiteX5" fmla="*/ 60438 w 87417"/>
                <a:gd name="connsiteY5" fmla="*/ 22675 h 109017"/>
                <a:gd name="connsiteX6" fmla="*/ 68982 w 87417"/>
                <a:gd name="connsiteY6" fmla="*/ 49403 h 109017"/>
                <a:gd name="connsiteX7" fmla="*/ 68982 w 87417"/>
                <a:gd name="connsiteY7" fmla="*/ 53200 h 109017"/>
                <a:gd name="connsiteX8" fmla="*/ 52072 w 87417"/>
                <a:gd name="connsiteY8" fmla="*/ 53200 h 109017"/>
                <a:gd name="connsiteX9" fmla="*/ 85980 w 87417"/>
                <a:gd name="connsiteY9" fmla="*/ 60260 h 109017"/>
                <a:gd name="connsiteX10" fmla="*/ 85980 w 87417"/>
                <a:gd name="connsiteY10" fmla="*/ 1020 h 109017"/>
                <a:gd name="connsiteX11" fmla="*/ 68982 w 87417"/>
                <a:gd name="connsiteY11" fmla="*/ 1020 h 109017"/>
                <a:gd name="connsiteX12" fmla="*/ 68982 w 87417"/>
                <a:gd name="connsiteY12" fmla="*/ 16772 h 109017"/>
                <a:gd name="connsiteX13" fmla="*/ 54467 w 87417"/>
                <a:gd name="connsiteY13" fmla="*/ 2830 h 109017"/>
                <a:gd name="connsiteX14" fmla="*/ 33211 w 87417"/>
                <a:gd name="connsiteY14" fmla="*/ -1680 h 109017"/>
                <a:gd name="connsiteX15" fmla="*/ 7935 w 87417"/>
                <a:gd name="connsiteY15" fmla="*/ 7279 h 109017"/>
                <a:gd name="connsiteX16" fmla="*/ -1437 w 87417"/>
                <a:gd name="connsiteY16" fmla="*/ 31248 h 109017"/>
                <a:gd name="connsiteX17" fmla="*/ 10241 w 87417"/>
                <a:gd name="connsiteY17" fmla="*/ 57650 h 109017"/>
                <a:gd name="connsiteX18" fmla="*/ 45125 w 87417"/>
                <a:gd name="connsiteY18" fmla="*/ 66549 h 109017"/>
                <a:gd name="connsiteX19" fmla="*/ 68982 w 87417"/>
                <a:gd name="connsiteY19" fmla="*/ 66549 h 109017"/>
                <a:gd name="connsiteX20" fmla="*/ 68982 w 87417"/>
                <a:gd name="connsiteY20" fmla="*/ 68240 h 109017"/>
                <a:gd name="connsiteX21" fmla="*/ 61266 w 87417"/>
                <a:gd name="connsiteY21" fmla="*/ 86454 h 109017"/>
                <a:gd name="connsiteX22" fmla="*/ 39596 w 87417"/>
                <a:gd name="connsiteY22" fmla="*/ 92891 h 109017"/>
                <a:gd name="connsiteX23" fmla="*/ 22302 w 87417"/>
                <a:gd name="connsiteY23" fmla="*/ 90756 h 109017"/>
                <a:gd name="connsiteX24" fmla="*/ 6161 w 87417"/>
                <a:gd name="connsiteY24" fmla="*/ 84348 h 109017"/>
                <a:gd name="connsiteX25" fmla="*/ 6161 w 87417"/>
                <a:gd name="connsiteY25" fmla="*/ 100130 h 109017"/>
                <a:gd name="connsiteX26" fmla="*/ 24253 w 87417"/>
                <a:gd name="connsiteY26" fmla="*/ 105529 h 109017"/>
                <a:gd name="connsiteX27" fmla="*/ 41341 w 87417"/>
                <a:gd name="connsiteY27" fmla="*/ 107338 h 109017"/>
                <a:gd name="connsiteX28" fmla="*/ 74894 w 87417"/>
                <a:gd name="connsiteY28" fmla="*/ 95650 h 109017"/>
                <a:gd name="connsiteX29" fmla="*/ 85980 w 87417"/>
                <a:gd name="connsiteY29" fmla="*/ 6026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72" y="53200"/>
                  </a:moveTo>
                  <a:cubicBezTo>
                    <a:pt x="38335" y="53200"/>
                    <a:pt x="28816" y="51628"/>
                    <a:pt x="23514" y="48483"/>
                  </a:cubicBezTo>
                  <a:cubicBezTo>
                    <a:pt x="18213" y="45339"/>
                    <a:pt x="15562" y="39960"/>
                    <a:pt x="15562" y="32346"/>
                  </a:cubicBezTo>
                  <a:cubicBezTo>
                    <a:pt x="15562" y="26294"/>
                    <a:pt x="17552" y="21489"/>
                    <a:pt x="21534" y="17929"/>
                  </a:cubicBezTo>
                  <a:cubicBezTo>
                    <a:pt x="25515" y="14389"/>
                    <a:pt x="30915" y="12619"/>
                    <a:pt x="37734" y="12619"/>
                  </a:cubicBezTo>
                  <a:cubicBezTo>
                    <a:pt x="47174" y="12619"/>
                    <a:pt x="54742" y="15971"/>
                    <a:pt x="60438" y="22675"/>
                  </a:cubicBezTo>
                  <a:cubicBezTo>
                    <a:pt x="66134" y="29379"/>
                    <a:pt x="68982" y="38289"/>
                    <a:pt x="68982" y="49403"/>
                  </a:cubicBezTo>
                  <a:lnTo>
                    <a:pt x="68982" y="53200"/>
                  </a:lnTo>
                  <a:lnTo>
                    <a:pt x="52072" y="53200"/>
                  </a:lnTo>
                  <a:close/>
                  <a:moveTo>
                    <a:pt x="85980" y="60260"/>
                  </a:moveTo>
                  <a:lnTo>
                    <a:pt x="85980" y="1020"/>
                  </a:lnTo>
                  <a:lnTo>
                    <a:pt x="68982" y="1020"/>
                  </a:lnTo>
                  <a:lnTo>
                    <a:pt x="68982" y="16772"/>
                  </a:lnTo>
                  <a:cubicBezTo>
                    <a:pt x="65099" y="10483"/>
                    <a:pt x="60261" y="5836"/>
                    <a:pt x="54467" y="2830"/>
                  </a:cubicBezTo>
                  <a:cubicBezTo>
                    <a:pt x="48672" y="-177"/>
                    <a:pt x="41587" y="-1680"/>
                    <a:pt x="33211" y="-1680"/>
                  </a:cubicBezTo>
                  <a:cubicBezTo>
                    <a:pt x="22627" y="-1680"/>
                    <a:pt x="14202" y="1307"/>
                    <a:pt x="7935" y="7279"/>
                  </a:cubicBezTo>
                  <a:cubicBezTo>
                    <a:pt x="1687" y="13252"/>
                    <a:pt x="-1437" y="21241"/>
                    <a:pt x="-1437" y="31248"/>
                  </a:cubicBezTo>
                  <a:cubicBezTo>
                    <a:pt x="-1437" y="42916"/>
                    <a:pt x="2456" y="51717"/>
                    <a:pt x="10241" y="57650"/>
                  </a:cubicBezTo>
                  <a:cubicBezTo>
                    <a:pt x="18045" y="63583"/>
                    <a:pt x="29673" y="66549"/>
                    <a:pt x="45125" y="66549"/>
                  </a:cubicBezTo>
                  <a:lnTo>
                    <a:pt x="68982" y="66549"/>
                  </a:lnTo>
                  <a:lnTo>
                    <a:pt x="68982" y="68240"/>
                  </a:lnTo>
                  <a:cubicBezTo>
                    <a:pt x="68982" y="76091"/>
                    <a:pt x="66410" y="82163"/>
                    <a:pt x="61266" y="86454"/>
                  </a:cubicBezTo>
                  <a:cubicBezTo>
                    <a:pt x="56122" y="90746"/>
                    <a:pt x="48899" y="92891"/>
                    <a:pt x="39596" y="92891"/>
                  </a:cubicBezTo>
                  <a:cubicBezTo>
                    <a:pt x="33684" y="92891"/>
                    <a:pt x="27919" y="92180"/>
                    <a:pt x="22302" y="90756"/>
                  </a:cubicBezTo>
                  <a:cubicBezTo>
                    <a:pt x="16705" y="89332"/>
                    <a:pt x="11325" y="87196"/>
                    <a:pt x="6161" y="84348"/>
                  </a:cubicBezTo>
                  <a:lnTo>
                    <a:pt x="6161" y="100130"/>
                  </a:lnTo>
                  <a:cubicBezTo>
                    <a:pt x="12369" y="102542"/>
                    <a:pt x="18400" y="104342"/>
                    <a:pt x="24253" y="105529"/>
                  </a:cubicBezTo>
                  <a:cubicBezTo>
                    <a:pt x="30107" y="106735"/>
                    <a:pt x="35803" y="107338"/>
                    <a:pt x="41341" y="107338"/>
                  </a:cubicBezTo>
                  <a:cubicBezTo>
                    <a:pt x="56319" y="107338"/>
                    <a:pt x="67504" y="103442"/>
                    <a:pt x="74894" y="95650"/>
                  </a:cubicBezTo>
                  <a:cubicBezTo>
                    <a:pt x="82285" y="87878"/>
                    <a:pt x="85980" y="76081"/>
                    <a:pt x="85980" y="60260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9" name="Freihandform: Form 1008">
              <a:extLst>
                <a:ext uri="{FF2B5EF4-FFF2-40B4-BE49-F238E27FC236}">
                  <a16:creationId xmlns:a16="http://schemas.microsoft.com/office/drawing/2014/main" id="{BC623081-3A3F-338E-3BF3-8A2FFCD1F5C0}"/>
                </a:ext>
              </a:extLst>
            </p:cNvPr>
            <p:cNvSpPr/>
            <p:nvPr/>
          </p:nvSpPr>
          <p:spPr>
            <a:xfrm flipV="1">
              <a:off x="7565899" y="3626514"/>
              <a:ext cx="60603" cy="106318"/>
            </a:xfrm>
            <a:custGeom>
              <a:avLst/>
              <a:gdLst>
                <a:gd name="connsiteX0" fmla="*/ 59431 w 60603"/>
                <a:gd name="connsiteY0" fmla="*/ 86171 h 106318"/>
                <a:gd name="connsiteX1" fmla="*/ 53193 w 60603"/>
                <a:gd name="connsiteY1" fmla="*/ 88604 h 106318"/>
                <a:gd name="connsiteX2" fmla="*/ 45773 w 60603"/>
                <a:gd name="connsiteY2" fmla="*/ 89405 h 106318"/>
                <a:gd name="connsiteX3" fmla="*/ 23630 w 60603"/>
                <a:gd name="connsiteY3" fmla="*/ 80001 h 106318"/>
                <a:gd name="connsiteX4" fmla="*/ 15915 w 60603"/>
                <a:gd name="connsiteY4" fmla="*/ 52977 h 106318"/>
                <a:gd name="connsiteX5" fmla="*/ 15915 w 60603"/>
                <a:gd name="connsiteY5" fmla="*/ -1725 h 106318"/>
                <a:gd name="connsiteX6" fmla="*/ -1173 w 60603"/>
                <a:gd name="connsiteY6" fmla="*/ -1725 h 106318"/>
                <a:gd name="connsiteX7" fmla="*/ -1173 w 60603"/>
                <a:gd name="connsiteY7" fmla="*/ 102101 h 106318"/>
                <a:gd name="connsiteX8" fmla="*/ 15915 w 60603"/>
                <a:gd name="connsiteY8" fmla="*/ 102101 h 106318"/>
                <a:gd name="connsiteX9" fmla="*/ 15915 w 60603"/>
                <a:gd name="connsiteY9" fmla="*/ 85964 h 106318"/>
                <a:gd name="connsiteX10" fmla="*/ 29868 w 60603"/>
                <a:gd name="connsiteY10" fmla="*/ 99995 h 106318"/>
                <a:gd name="connsiteX11" fmla="*/ 50769 w 60603"/>
                <a:gd name="connsiteY11" fmla="*/ 104593 h 106318"/>
                <a:gd name="connsiteX12" fmla="*/ 54642 w 60603"/>
                <a:gd name="connsiteY12" fmla="*/ 104356 h 106318"/>
                <a:gd name="connsiteX13" fmla="*/ 59342 w 60603"/>
                <a:gd name="connsiteY13" fmla="*/ 103673 h 106318"/>
                <a:gd name="connsiteX14" fmla="*/ 59431 w 60603"/>
                <a:gd name="connsiteY14" fmla="*/ 86171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431" y="86171"/>
                  </a:moveTo>
                  <a:cubicBezTo>
                    <a:pt x="57519" y="87279"/>
                    <a:pt x="55440" y="88090"/>
                    <a:pt x="53193" y="88604"/>
                  </a:cubicBezTo>
                  <a:cubicBezTo>
                    <a:pt x="50946" y="89138"/>
                    <a:pt x="48473" y="89405"/>
                    <a:pt x="45773" y="89405"/>
                  </a:cubicBezTo>
                  <a:cubicBezTo>
                    <a:pt x="36155" y="89405"/>
                    <a:pt x="28774" y="86270"/>
                    <a:pt x="23630" y="80001"/>
                  </a:cubicBezTo>
                  <a:cubicBezTo>
                    <a:pt x="18487" y="73732"/>
                    <a:pt x="15915" y="64724"/>
                    <a:pt x="15915" y="52977"/>
                  </a:cubicBezTo>
                  <a:lnTo>
                    <a:pt x="15915" y="-1725"/>
                  </a:lnTo>
                  <a:lnTo>
                    <a:pt x="-1173" y="-1725"/>
                  </a:lnTo>
                  <a:lnTo>
                    <a:pt x="-1173" y="102101"/>
                  </a:lnTo>
                  <a:lnTo>
                    <a:pt x="15915" y="102101"/>
                  </a:lnTo>
                  <a:lnTo>
                    <a:pt x="15915" y="85964"/>
                  </a:lnTo>
                  <a:cubicBezTo>
                    <a:pt x="19501" y="92272"/>
                    <a:pt x="24153" y="96949"/>
                    <a:pt x="29868" y="99995"/>
                  </a:cubicBezTo>
                  <a:cubicBezTo>
                    <a:pt x="35603" y="103060"/>
                    <a:pt x="42570" y="104593"/>
                    <a:pt x="50769" y="104593"/>
                  </a:cubicBezTo>
                  <a:cubicBezTo>
                    <a:pt x="51932" y="104593"/>
                    <a:pt x="53223" y="104514"/>
                    <a:pt x="54642" y="104356"/>
                  </a:cubicBezTo>
                  <a:cubicBezTo>
                    <a:pt x="56061" y="104217"/>
                    <a:pt x="57628" y="103990"/>
                    <a:pt x="59342" y="103673"/>
                  </a:cubicBezTo>
                  <a:lnTo>
                    <a:pt x="59431" y="86171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010" name="Content Placeholder 3">
            <a:extLst>
              <a:ext uri="{FF2B5EF4-FFF2-40B4-BE49-F238E27FC236}">
                <a16:creationId xmlns:a16="http://schemas.microsoft.com/office/drawing/2014/main" id="{A461CC0D-D71D-0524-E39C-310C93AF9959}"/>
              </a:ext>
            </a:extLst>
          </p:cNvPr>
          <p:cNvGrpSpPr/>
          <p:nvPr/>
        </p:nvGrpSpPr>
        <p:grpSpPr>
          <a:xfrm>
            <a:off x="5936753" y="2870004"/>
            <a:ext cx="1713647" cy="143606"/>
            <a:chOff x="5936753" y="2870004"/>
            <a:chExt cx="1713647" cy="143606"/>
          </a:xfrm>
        </p:grpSpPr>
        <p:sp>
          <p:nvSpPr>
            <p:cNvPr id="1011" name="Freihandform: Form 1010">
              <a:extLst>
                <a:ext uri="{FF2B5EF4-FFF2-40B4-BE49-F238E27FC236}">
                  <a16:creationId xmlns:a16="http://schemas.microsoft.com/office/drawing/2014/main" id="{D65CB0A0-2EDF-16D2-EFA4-B8918BE0521E}"/>
                </a:ext>
              </a:extLst>
            </p:cNvPr>
            <p:cNvSpPr/>
            <p:nvPr/>
          </p:nvSpPr>
          <p:spPr>
            <a:xfrm flipV="1">
              <a:off x="5936753" y="2872496"/>
              <a:ext cx="82125" cy="138415"/>
            </a:xfrm>
            <a:custGeom>
              <a:avLst/>
              <a:gdLst>
                <a:gd name="connsiteX0" fmla="*/ 920 w 82125"/>
                <a:gd name="connsiteY0" fmla="*/ 13435 h 138415"/>
                <a:gd name="connsiteX1" fmla="*/ 31400 w 82125"/>
                <a:gd name="connsiteY1" fmla="*/ 13435 h 138415"/>
                <a:gd name="connsiteX2" fmla="*/ 31400 w 82125"/>
                <a:gd name="connsiteY2" fmla="*/ 119042 h 138415"/>
                <a:gd name="connsiteX3" fmla="*/ -1770 w 82125"/>
                <a:gd name="connsiteY3" fmla="*/ 112367 h 138415"/>
                <a:gd name="connsiteX4" fmla="*/ -1770 w 82125"/>
                <a:gd name="connsiteY4" fmla="*/ 129424 h 138415"/>
                <a:gd name="connsiteX5" fmla="*/ 31222 w 82125"/>
                <a:gd name="connsiteY5" fmla="*/ 136099 h 138415"/>
                <a:gd name="connsiteX6" fmla="*/ 49876 w 82125"/>
                <a:gd name="connsiteY6" fmla="*/ 136099 h 138415"/>
                <a:gd name="connsiteX7" fmla="*/ 49876 w 82125"/>
                <a:gd name="connsiteY7" fmla="*/ 13435 h 138415"/>
                <a:gd name="connsiteX8" fmla="*/ 80355 w 82125"/>
                <a:gd name="connsiteY8" fmla="*/ 13435 h 138415"/>
                <a:gd name="connsiteX9" fmla="*/ 80355 w 82125"/>
                <a:gd name="connsiteY9" fmla="*/ -2317 h 138415"/>
                <a:gd name="connsiteX10" fmla="*/ 920 w 82125"/>
                <a:gd name="connsiteY10" fmla="*/ -2317 h 138415"/>
                <a:gd name="connsiteX11" fmla="*/ 920 w 82125"/>
                <a:gd name="connsiteY11" fmla="*/ 13435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920" y="13435"/>
                  </a:moveTo>
                  <a:lnTo>
                    <a:pt x="31400" y="13435"/>
                  </a:lnTo>
                  <a:lnTo>
                    <a:pt x="31400" y="119042"/>
                  </a:lnTo>
                  <a:lnTo>
                    <a:pt x="-1770" y="112367"/>
                  </a:lnTo>
                  <a:lnTo>
                    <a:pt x="-1770" y="129424"/>
                  </a:lnTo>
                  <a:lnTo>
                    <a:pt x="31222" y="136099"/>
                  </a:lnTo>
                  <a:lnTo>
                    <a:pt x="49876" y="136099"/>
                  </a:lnTo>
                  <a:lnTo>
                    <a:pt x="49876" y="13435"/>
                  </a:lnTo>
                  <a:lnTo>
                    <a:pt x="80355" y="13435"/>
                  </a:lnTo>
                  <a:lnTo>
                    <a:pt x="80355" y="-2317"/>
                  </a:lnTo>
                  <a:lnTo>
                    <a:pt x="920" y="-2317"/>
                  </a:lnTo>
                  <a:lnTo>
                    <a:pt x="920" y="13435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2" name="Freihandform: Form 1011">
              <a:extLst>
                <a:ext uri="{FF2B5EF4-FFF2-40B4-BE49-F238E27FC236}">
                  <a16:creationId xmlns:a16="http://schemas.microsoft.com/office/drawing/2014/main" id="{B279092A-1BC6-C396-129D-A1D7D4CD48DD}"/>
                </a:ext>
              </a:extLst>
            </p:cNvPr>
            <p:cNvSpPr/>
            <p:nvPr/>
          </p:nvSpPr>
          <p:spPr>
            <a:xfrm flipV="1">
              <a:off x="6049561" y="2870004"/>
              <a:ext cx="95251" cy="143606"/>
            </a:xfrm>
            <a:custGeom>
              <a:avLst/>
              <a:gdLst>
                <a:gd name="connsiteX0" fmla="*/ 47524 w 95251"/>
                <a:gd name="connsiteY0" fmla="*/ 77040 h 143606"/>
                <a:gd name="connsiteX1" fmla="*/ 27599 w 95251"/>
                <a:gd name="connsiteY1" fmla="*/ 68407 h 143606"/>
                <a:gd name="connsiteX2" fmla="*/ 20267 w 95251"/>
                <a:gd name="connsiteY2" fmla="*/ 44794 h 143606"/>
                <a:gd name="connsiteX3" fmla="*/ 27599 w 95251"/>
                <a:gd name="connsiteY3" fmla="*/ 21181 h 143606"/>
                <a:gd name="connsiteX4" fmla="*/ 47524 w 95251"/>
                <a:gd name="connsiteY4" fmla="*/ 12519 h 143606"/>
                <a:gd name="connsiteX5" fmla="*/ 67420 w 95251"/>
                <a:gd name="connsiteY5" fmla="*/ 21181 h 143606"/>
                <a:gd name="connsiteX6" fmla="*/ 74751 w 95251"/>
                <a:gd name="connsiteY6" fmla="*/ 44794 h 143606"/>
                <a:gd name="connsiteX7" fmla="*/ 67420 w 95251"/>
                <a:gd name="connsiteY7" fmla="*/ 68407 h 143606"/>
                <a:gd name="connsiteX8" fmla="*/ 47524 w 95251"/>
                <a:gd name="connsiteY8" fmla="*/ 77040 h 143606"/>
                <a:gd name="connsiteX9" fmla="*/ 84566 w 95251"/>
                <a:gd name="connsiteY9" fmla="*/ 135746 h 143606"/>
                <a:gd name="connsiteX10" fmla="*/ 84566 w 95251"/>
                <a:gd name="connsiteY10" fmla="*/ 118689 h 143606"/>
                <a:gd name="connsiteX11" fmla="*/ 70376 w 95251"/>
                <a:gd name="connsiteY11" fmla="*/ 123762 h 143606"/>
                <a:gd name="connsiteX12" fmla="*/ 56186 w 95251"/>
                <a:gd name="connsiteY12" fmla="*/ 125542 h 143606"/>
                <a:gd name="connsiteX13" fmla="*/ 27953 w 95251"/>
                <a:gd name="connsiteY13" fmla="*/ 113023 h 143606"/>
                <a:gd name="connsiteX14" fmla="*/ 16838 w 95251"/>
                <a:gd name="connsiteY14" fmla="*/ 75201 h 143606"/>
                <a:gd name="connsiteX15" fmla="*/ 30496 w 95251"/>
                <a:gd name="connsiteY15" fmla="*/ 87571 h 143606"/>
                <a:gd name="connsiteX16" fmla="*/ 48618 w 95251"/>
                <a:gd name="connsiteY16" fmla="*/ 91872 h 143606"/>
                <a:gd name="connsiteX17" fmla="*/ 81462 w 95251"/>
                <a:gd name="connsiteY17" fmla="*/ 79205 h 143606"/>
                <a:gd name="connsiteX18" fmla="*/ 93524 w 95251"/>
                <a:gd name="connsiteY18" fmla="*/ 44794 h 143606"/>
                <a:gd name="connsiteX19" fmla="*/ 80959 w 95251"/>
                <a:gd name="connsiteY19" fmla="*/ 10561 h 143606"/>
                <a:gd name="connsiteX20" fmla="*/ 47524 w 95251"/>
                <a:gd name="connsiteY20" fmla="*/ -2313 h 143606"/>
                <a:gd name="connsiteX21" fmla="*/ 10925 w 95251"/>
                <a:gd name="connsiteY21" fmla="*/ 16079 h 143606"/>
                <a:gd name="connsiteX22" fmla="*/ -1728 w 95251"/>
                <a:gd name="connsiteY22" fmla="*/ 69446 h 143606"/>
                <a:gd name="connsiteX23" fmla="*/ 13793 w 95251"/>
                <a:gd name="connsiteY23" fmla="*/ 121774 h 143606"/>
                <a:gd name="connsiteX24" fmla="*/ 55447 w 95251"/>
                <a:gd name="connsiteY24" fmla="*/ 141294 h 143606"/>
                <a:gd name="connsiteX25" fmla="*/ 69637 w 95251"/>
                <a:gd name="connsiteY25" fmla="*/ 139899 h 143606"/>
                <a:gd name="connsiteX26" fmla="*/ 84566 w 95251"/>
                <a:gd name="connsiteY26" fmla="*/ 135746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1" h="143606">
                  <a:moveTo>
                    <a:pt x="47524" y="77040"/>
                  </a:moveTo>
                  <a:cubicBezTo>
                    <a:pt x="39148" y="77040"/>
                    <a:pt x="32506" y="74162"/>
                    <a:pt x="27599" y="68407"/>
                  </a:cubicBezTo>
                  <a:cubicBezTo>
                    <a:pt x="22711" y="62672"/>
                    <a:pt x="20267" y="54801"/>
                    <a:pt x="20267" y="44794"/>
                  </a:cubicBezTo>
                  <a:cubicBezTo>
                    <a:pt x="20267" y="34847"/>
                    <a:pt x="22711" y="26976"/>
                    <a:pt x="27599" y="21181"/>
                  </a:cubicBezTo>
                  <a:cubicBezTo>
                    <a:pt x="32506" y="15407"/>
                    <a:pt x="39148" y="12519"/>
                    <a:pt x="47524" y="12519"/>
                  </a:cubicBezTo>
                  <a:cubicBezTo>
                    <a:pt x="55900" y="12519"/>
                    <a:pt x="62532" y="15407"/>
                    <a:pt x="67420" y="21181"/>
                  </a:cubicBezTo>
                  <a:cubicBezTo>
                    <a:pt x="72307" y="26976"/>
                    <a:pt x="74751" y="34847"/>
                    <a:pt x="74751" y="44794"/>
                  </a:cubicBezTo>
                  <a:cubicBezTo>
                    <a:pt x="74751" y="54801"/>
                    <a:pt x="72307" y="62672"/>
                    <a:pt x="67420" y="68407"/>
                  </a:cubicBezTo>
                  <a:cubicBezTo>
                    <a:pt x="62532" y="74162"/>
                    <a:pt x="55900" y="77040"/>
                    <a:pt x="47524" y="77040"/>
                  </a:cubicBezTo>
                  <a:close/>
                  <a:moveTo>
                    <a:pt x="84566" y="135746"/>
                  </a:moveTo>
                  <a:lnTo>
                    <a:pt x="84566" y="118689"/>
                  </a:lnTo>
                  <a:cubicBezTo>
                    <a:pt x="79875" y="120904"/>
                    <a:pt x="75145" y="122595"/>
                    <a:pt x="70376" y="123762"/>
                  </a:cubicBezTo>
                  <a:cubicBezTo>
                    <a:pt x="65607" y="124948"/>
                    <a:pt x="60876" y="125542"/>
                    <a:pt x="56186" y="125542"/>
                  </a:cubicBezTo>
                  <a:cubicBezTo>
                    <a:pt x="43868" y="125542"/>
                    <a:pt x="34457" y="121369"/>
                    <a:pt x="27953" y="113023"/>
                  </a:cubicBezTo>
                  <a:cubicBezTo>
                    <a:pt x="21469" y="104678"/>
                    <a:pt x="17764" y="92070"/>
                    <a:pt x="16838" y="75201"/>
                  </a:cubicBezTo>
                  <a:cubicBezTo>
                    <a:pt x="20464" y="80580"/>
                    <a:pt x="25017" y="84703"/>
                    <a:pt x="30496" y="87571"/>
                  </a:cubicBezTo>
                  <a:cubicBezTo>
                    <a:pt x="35994" y="90439"/>
                    <a:pt x="42035" y="91872"/>
                    <a:pt x="48618" y="91872"/>
                  </a:cubicBezTo>
                  <a:cubicBezTo>
                    <a:pt x="62473" y="91872"/>
                    <a:pt x="73421" y="87650"/>
                    <a:pt x="81462" y="79205"/>
                  </a:cubicBezTo>
                  <a:cubicBezTo>
                    <a:pt x="89503" y="70781"/>
                    <a:pt x="93524" y="59310"/>
                    <a:pt x="93524" y="44794"/>
                  </a:cubicBezTo>
                  <a:cubicBezTo>
                    <a:pt x="93524" y="30575"/>
                    <a:pt x="89335" y="19164"/>
                    <a:pt x="80959" y="10561"/>
                  </a:cubicBezTo>
                  <a:cubicBezTo>
                    <a:pt x="72583" y="1978"/>
                    <a:pt x="61438" y="-2313"/>
                    <a:pt x="47524" y="-2313"/>
                  </a:cubicBezTo>
                  <a:cubicBezTo>
                    <a:pt x="31560" y="-2313"/>
                    <a:pt x="19360" y="3818"/>
                    <a:pt x="10925" y="16079"/>
                  </a:cubicBezTo>
                  <a:cubicBezTo>
                    <a:pt x="2490" y="28360"/>
                    <a:pt x="-1728" y="46149"/>
                    <a:pt x="-1728" y="69446"/>
                  </a:cubicBezTo>
                  <a:cubicBezTo>
                    <a:pt x="-1728" y="91318"/>
                    <a:pt x="3446" y="108761"/>
                    <a:pt x="13793" y="121774"/>
                  </a:cubicBezTo>
                  <a:cubicBezTo>
                    <a:pt x="24140" y="134787"/>
                    <a:pt x="38024" y="141294"/>
                    <a:pt x="55447" y="141294"/>
                  </a:cubicBezTo>
                  <a:cubicBezTo>
                    <a:pt x="60137" y="141294"/>
                    <a:pt x="64867" y="140829"/>
                    <a:pt x="69637" y="139899"/>
                  </a:cubicBezTo>
                  <a:cubicBezTo>
                    <a:pt x="74406" y="138970"/>
                    <a:pt x="79383" y="137585"/>
                    <a:pt x="84566" y="135746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3" name="Freihandform: Form 1012">
              <a:extLst>
                <a:ext uri="{FF2B5EF4-FFF2-40B4-BE49-F238E27FC236}">
                  <a16:creationId xmlns:a16="http://schemas.microsoft.com/office/drawing/2014/main" id="{06B484C0-753E-5100-B725-E1A07D3C522E}"/>
                </a:ext>
              </a:extLst>
            </p:cNvPr>
            <p:cNvSpPr/>
            <p:nvPr/>
          </p:nvSpPr>
          <p:spPr>
            <a:xfrm flipV="1">
              <a:off x="6169198" y="2870004"/>
              <a:ext cx="95339" cy="143606"/>
            </a:xfrm>
            <a:custGeom>
              <a:avLst/>
              <a:gdLst>
                <a:gd name="connsiteX0" fmla="*/ 45959 w 95339"/>
                <a:gd name="connsiteY0" fmla="*/ 126461 h 143606"/>
                <a:gd name="connsiteX1" fmla="*/ 24290 w 95339"/>
                <a:gd name="connsiteY1" fmla="*/ 112222 h 143606"/>
                <a:gd name="connsiteX2" fmla="*/ 17047 w 95339"/>
                <a:gd name="connsiteY2" fmla="*/ 69446 h 143606"/>
                <a:gd name="connsiteX3" fmla="*/ 24290 w 95339"/>
                <a:gd name="connsiteY3" fmla="*/ 26758 h 143606"/>
                <a:gd name="connsiteX4" fmla="*/ 45959 w 95339"/>
                <a:gd name="connsiteY4" fmla="*/ 12519 h 143606"/>
                <a:gd name="connsiteX5" fmla="*/ 67717 w 95339"/>
                <a:gd name="connsiteY5" fmla="*/ 26758 h 143606"/>
                <a:gd name="connsiteX6" fmla="*/ 74990 w 95339"/>
                <a:gd name="connsiteY6" fmla="*/ 69446 h 143606"/>
                <a:gd name="connsiteX7" fmla="*/ 67717 w 95339"/>
                <a:gd name="connsiteY7" fmla="*/ 112222 h 143606"/>
                <a:gd name="connsiteX8" fmla="*/ 45959 w 95339"/>
                <a:gd name="connsiteY8" fmla="*/ 126461 h 143606"/>
                <a:gd name="connsiteX9" fmla="*/ 45959 w 95339"/>
                <a:gd name="connsiteY9" fmla="*/ 141294 h 143606"/>
                <a:gd name="connsiteX10" fmla="*/ 81405 w 95339"/>
                <a:gd name="connsiteY10" fmla="*/ 122872 h 143606"/>
                <a:gd name="connsiteX11" fmla="*/ 93644 w 95339"/>
                <a:gd name="connsiteY11" fmla="*/ 69446 h 143606"/>
                <a:gd name="connsiteX12" fmla="*/ 81405 w 95339"/>
                <a:gd name="connsiteY12" fmla="*/ 16079 h 143606"/>
                <a:gd name="connsiteX13" fmla="*/ 45959 w 95339"/>
                <a:gd name="connsiteY13" fmla="*/ -2313 h 143606"/>
                <a:gd name="connsiteX14" fmla="*/ 10543 w 95339"/>
                <a:gd name="connsiteY14" fmla="*/ 16079 h 143606"/>
                <a:gd name="connsiteX15" fmla="*/ -1696 w 95339"/>
                <a:gd name="connsiteY15" fmla="*/ 69446 h 143606"/>
                <a:gd name="connsiteX16" fmla="*/ 10543 w 95339"/>
                <a:gd name="connsiteY16" fmla="*/ 122872 h 143606"/>
                <a:gd name="connsiteX17" fmla="*/ 45959 w 95339"/>
                <a:gd name="connsiteY17" fmla="*/ 141294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39" h="143606">
                  <a:moveTo>
                    <a:pt x="45959" y="126461"/>
                  </a:moveTo>
                  <a:cubicBezTo>
                    <a:pt x="36361" y="126461"/>
                    <a:pt x="29138" y="121715"/>
                    <a:pt x="24290" y="112222"/>
                  </a:cubicBezTo>
                  <a:cubicBezTo>
                    <a:pt x="19461" y="102749"/>
                    <a:pt x="17047" y="88490"/>
                    <a:pt x="17047" y="69446"/>
                  </a:cubicBezTo>
                  <a:cubicBezTo>
                    <a:pt x="17047" y="50480"/>
                    <a:pt x="19461" y="36251"/>
                    <a:pt x="24290" y="26758"/>
                  </a:cubicBezTo>
                  <a:cubicBezTo>
                    <a:pt x="29138" y="17266"/>
                    <a:pt x="36361" y="12519"/>
                    <a:pt x="45959" y="12519"/>
                  </a:cubicBezTo>
                  <a:cubicBezTo>
                    <a:pt x="55636" y="12519"/>
                    <a:pt x="62889" y="17266"/>
                    <a:pt x="67717" y="26758"/>
                  </a:cubicBezTo>
                  <a:cubicBezTo>
                    <a:pt x="72566" y="36251"/>
                    <a:pt x="74990" y="50480"/>
                    <a:pt x="74990" y="69446"/>
                  </a:cubicBezTo>
                  <a:cubicBezTo>
                    <a:pt x="74990" y="88490"/>
                    <a:pt x="72566" y="102749"/>
                    <a:pt x="67717" y="112222"/>
                  </a:cubicBezTo>
                  <a:cubicBezTo>
                    <a:pt x="62889" y="121715"/>
                    <a:pt x="55636" y="126461"/>
                    <a:pt x="45959" y="126461"/>
                  </a:cubicBezTo>
                  <a:close/>
                  <a:moveTo>
                    <a:pt x="45959" y="141294"/>
                  </a:moveTo>
                  <a:cubicBezTo>
                    <a:pt x="61430" y="141294"/>
                    <a:pt x="73246" y="135153"/>
                    <a:pt x="81405" y="122872"/>
                  </a:cubicBezTo>
                  <a:cubicBezTo>
                    <a:pt x="89564" y="110610"/>
                    <a:pt x="93644" y="92802"/>
                    <a:pt x="93644" y="69446"/>
                  </a:cubicBezTo>
                  <a:cubicBezTo>
                    <a:pt x="93644" y="46149"/>
                    <a:pt x="89564" y="28360"/>
                    <a:pt x="81405" y="16079"/>
                  </a:cubicBezTo>
                  <a:cubicBezTo>
                    <a:pt x="73246" y="3818"/>
                    <a:pt x="61430" y="-2313"/>
                    <a:pt x="45959" y="-2313"/>
                  </a:cubicBezTo>
                  <a:cubicBezTo>
                    <a:pt x="30508" y="-2313"/>
                    <a:pt x="18702" y="3818"/>
                    <a:pt x="10543" y="16079"/>
                  </a:cubicBezTo>
                  <a:cubicBezTo>
                    <a:pt x="2384" y="28360"/>
                    <a:pt x="-1696" y="46149"/>
                    <a:pt x="-1696" y="69446"/>
                  </a:cubicBezTo>
                  <a:cubicBezTo>
                    <a:pt x="-1696" y="92802"/>
                    <a:pt x="2384" y="110610"/>
                    <a:pt x="10543" y="122872"/>
                  </a:cubicBezTo>
                  <a:cubicBezTo>
                    <a:pt x="18702" y="135153"/>
                    <a:pt x="30508" y="141294"/>
                    <a:pt x="45959" y="141294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4" name="Freihandform: Form 1013">
              <a:extLst>
                <a:ext uri="{FF2B5EF4-FFF2-40B4-BE49-F238E27FC236}">
                  <a16:creationId xmlns:a16="http://schemas.microsoft.com/office/drawing/2014/main" id="{F2E1EFE3-C4AC-B10D-723D-2E11E4B58D2F}"/>
                </a:ext>
              </a:extLst>
            </p:cNvPr>
            <p:cNvSpPr/>
            <p:nvPr/>
          </p:nvSpPr>
          <p:spPr>
            <a:xfrm flipV="1">
              <a:off x="6290313" y="2870004"/>
              <a:ext cx="95251" cy="143606"/>
            </a:xfrm>
            <a:custGeom>
              <a:avLst/>
              <a:gdLst>
                <a:gd name="connsiteX0" fmla="*/ 47540 w 95251"/>
                <a:gd name="connsiteY0" fmla="*/ 77040 h 143606"/>
                <a:gd name="connsiteX1" fmla="*/ 27615 w 95251"/>
                <a:gd name="connsiteY1" fmla="*/ 68407 h 143606"/>
                <a:gd name="connsiteX2" fmla="*/ 20284 w 95251"/>
                <a:gd name="connsiteY2" fmla="*/ 44794 h 143606"/>
                <a:gd name="connsiteX3" fmla="*/ 27615 w 95251"/>
                <a:gd name="connsiteY3" fmla="*/ 21181 h 143606"/>
                <a:gd name="connsiteX4" fmla="*/ 47540 w 95251"/>
                <a:gd name="connsiteY4" fmla="*/ 12519 h 143606"/>
                <a:gd name="connsiteX5" fmla="*/ 67436 w 95251"/>
                <a:gd name="connsiteY5" fmla="*/ 21181 h 143606"/>
                <a:gd name="connsiteX6" fmla="*/ 74768 w 95251"/>
                <a:gd name="connsiteY6" fmla="*/ 44794 h 143606"/>
                <a:gd name="connsiteX7" fmla="*/ 67436 w 95251"/>
                <a:gd name="connsiteY7" fmla="*/ 68407 h 143606"/>
                <a:gd name="connsiteX8" fmla="*/ 47540 w 95251"/>
                <a:gd name="connsiteY8" fmla="*/ 77040 h 143606"/>
                <a:gd name="connsiteX9" fmla="*/ 84583 w 95251"/>
                <a:gd name="connsiteY9" fmla="*/ 135746 h 143606"/>
                <a:gd name="connsiteX10" fmla="*/ 84583 w 95251"/>
                <a:gd name="connsiteY10" fmla="*/ 118689 h 143606"/>
                <a:gd name="connsiteX11" fmla="*/ 70392 w 95251"/>
                <a:gd name="connsiteY11" fmla="*/ 123762 h 143606"/>
                <a:gd name="connsiteX12" fmla="*/ 56202 w 95251"/>
                <a:gd name="connsiteY12" fmla="*/ 125542 h 143606"/>
                <a:gd name="connsiteX13" fmla="*/ 27970 w 95251"/>
                <a:gd name="connsiteY13" fmla="*/ 113023 h 143606"/>
                <a:gd name="connsiteX14" fmla="*/ 16854 w 95251"/>
                <a:gd name="connsiteY14" fmla="*/ 75201 h 143606"/>
                <a:gd name="connsiteX15" fmla="*/ 30512 w 95251"/>
                <a:gd name="connsiteY15" fmla="*/ 87571 h 143606"/>
                <a:gd name="connsiteX16" fmla="*/ 48634 w 95251"/>
                <a:gd name="connsiteY16" fmla="*/ 91872 h 143606"/>
                <a:gd name="connsiteX17" fmla="*/ 81478 w 95251"/>
                <a:gd name="connsiteY17" fmla="*/ 79205 h 143606"/>
                <a:gd name="connsiteX18" fmla="*/ 93540 w 95251"/>
                <a:gd name="connsiteY18" fmla="*/ 44794 h 143606"/>
                <a:gd name="connsiteX19" fmla="*/ 80976 w 95251"/>
                <a:gd name="connsiteY19" fmla="*/ 10561 h 143606"/>
                <a:gd name="connsiteX20" fmla="*/ 47540 w 95251"/>
                <a:gd name="connsiteY20" fmla="*/ -2313 h 143606"/>
                <a:gd name="connsiteX21" fmla="*/ 10942 w 95251"/>
                <a:gd name="connsiteY21" fmla="*/ 16079 h 143606"/>
                <a:gd name="connsiteX22" fmla="*/ -1711 w 95251"/>
                <a:gd name="connsiteY22" fmla="*/ 69446 h 143606"/>
                <a:gd name="connsiteX23" fmla="*/ 13809 w 95251"/>
                <a:gd name="connsiteY23" fmla="*/ 121774 h 143606"/>
                <a:gd name="connsiteX24" fmla="*/ 55463 w 95251"/>
                <a:gd name="connsiteY24" fmla="*/ 141294 h 143606"/>
                <a:gd name="connsiteX25" fmla="*/ 69653 w 95251"/>
                <a:gd name="connsiteY25" fmla="*/ 139899 h 143606"/>
                <a:gd name="connsiteX26" fmla="*/ 84583 w 95251"/>
                <a:gd name="connsiteY26" fmla="*/ 135746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1" h="143606">
                  <a:moveTo>
                    <a:pt x="47540" y="77040"/>
                  </a:moveTo>
                  <a:cubicBezTo>
                    <a:pt x="39164" y="77040"/>
                    <a:pt x="32523" y="74162"/>
                    <a:pt x="27615" y="68407"/>
                  </a:cubicBezTo>
                  <a:cubicBezTo>
                    <a:pt x="22727" y="62672"/>
                    <a:pt x="20284" y="54801"/>
                    <a:pt x="20284" y="44794"/>
                  </a:cubicBezTo>
                  <a:cubicBezTo>
                    <a:pt x="20284" y="34847"/>
                    <a:pt x="22727" y="26976"/>
                    <a:pt x="27615" y="21181"/>
                  </a:cubicBezTo>
                  <a:cubicBezTo>
                    <a:pt x="32523" y="15407"/>
                    <a:pt x="39164" y="12519"/>
                    <a:pt x="47540" y="12519"/>
                  </a:cubicBezTo>
                  <a:cubicBezTo>
                    <a:pt x="55916" y="12519"/>
                    <a:pt x="62549" y="15407"/>
                    <a:pt x="67436" y="21181"/>
                  </a:cubicBezTo>
                  <a:cubicBezTo>
                    <a:pt x="72324" y="26976"/>
                    <a:pt x="74768" y="34847"/>
                    <a:pt x="74768" y="44794"/>
                  </a:cubicBezTo>
                  <a:cubicBezTo>
                    <a:pt x="74768" y="54801"/>
                    <a:pt x="72324" y="62672"/>
                    <a:pt x="67436" y="68407"/>
                  </a:cubicBezTo>
                  <a:cubicBezTo>
                    <a:pt x="62549" y="74162"/>
                    <a:pt x="55916" y="77040"/>
                    <a:pt x="47540" y="77040"/>
                  </a:cubicBezTo>
                  <a:close/>
                  <a:moveTo>
                    <a:pt x="84583" y="135746"/>
                  </a:moveTo>
                  <a:lnTo>
                    <a:pt x="84583" y="118689"/>
                  </a:lnTo>
                  <a:cubicBezTo>
                    <a:pt x="79892" y="120904"/>
                    <a:pt x="75162" y="122595"/>
                    <a:pt x="70392" y="123762"/>
                  </a:cubicBezTo>
                  <a:cubicBezTo>
                    <a:pt x="65623" y="124948"/>
                    <a:pt x="60893" y="125542"/>
                    <a:pt x="56202" y="125542"/>
                  </a:cubicBezTo>
                  <a:cubicBezTo>
                    <a:pt x="43884" y="125542"/>
                    <a:pt x="34474" y="121369"/>
                    <a:pt x="27970" y="113023"/>
                  </a:cubicBezTo>
                  <a:cubicBezTo>
                    <a:pt x="21486" y="104678"/>
                    <a:pt x="17780" y="92070"/>
                    <a:pt x="16854" y="75201"/>
                  </a:cubicBezTo>
                  <a:cubicBezTo>
                    <a:pt x="20481" y="80580"/>
                    <a:pt x="25033" y="84703"/>
                    <a:pt x="30512" y="87571"/>
                  </a:cubicBezTo>
                  <a:cubicBezTo>
                    <a:pt x="36011" y="90439"/>
                    <a:pt x="42051" y="91872"/>
                    <a:pt x="48634" y="91872"/>
                  </a:cubicBezTo>
                  <a:cubicBezTo>
                    <a:pt x="62489" y="91872"/>
                    <a:pt x="73437" y="87650"/>
                    <a:pt x="81478" y="79205"/>
                  </a:cubicBezTo>
                  <a:cubicBezTo>
                    <a:pt x="89520" y="70781"/>
                    <a:pt x="93540" y="59310"/>
                    <a:pt x="93540" y="44794"/>
                  </a:cubicBezTo>
                  <a:cubicBezTo>
                    <a:pt x="93540" y="30575"/>
                    <a:pt x="89352" y="19164"/>
                    <a:pt x="80976" y="10561"/>
                  </a:cubicBezTo>
                  <a:cubicBezTo>
                    <a:pt x="72600" y="1978"/>
                    <a:pt x="61455" y="-2313"/>
                    <a:pt x="47540" y="-2313"/>
                  </a:cubicBezTo>
                  <a:cubicBezTo>
                    <a:pt x="31577" y="-2313"/>
                    <a:pt x="19377" y="3818"/>
                    <a:pt x="10942" y="16079"/>
                  </a:cubicBezTo>
                  <a:cubicBezTo>
                    <a:pt x="2506" y="28360"/>
                    <a:pt x="-1711" y="46149"/>
                    <a:pt x="-1711" y="69446"/>
                  </a:cubicBezTo>
                  <a:cubicBezTo>
                    <a:pt x="-1711" y="91318"/>
                    <a:pt x="3462" y="108761"/>
                    <a:pt x="13809" y="121774"/>
                  </a:cubicBezTo>
                  <a:cubicBezTo>
                    <a:pt x="24156" y="134787"/>
                    <a:pt x="38041" y="141294"/>
                    <a:pt x="55463" y="141294"/>
                  </a:cubicBezTo>
                  <a:cubicBezTo>
                    <a:pt x="60154" y="141294"/>
                    <a:pt x="64884" y="140829"/>
                    <a:pt x="69653" y="139899"/>
                  </a:cubicBezTo>
                  <a:cubicBezTo>
                    <a:pt x="74423" y="138970"/>
                    <a:pt x="79399" y="137585"/>
                    <a:pt x="84583" y="135746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5" name="Freihandform: Form 1014">
              <a:extLst>
                <a:ext uri="{FF2B5EF4-FFF2-40B4-BE49-F238E27FC236}">
                  <a16:creationId xmlns:a16="http://schemas.microsoft.com/office/drawing/2014/main" id="{850974A4-C741-1BD1-9E5A-A9A672942667}"/>
                </a:ext>
              </a:extLst>
            </p:cNvPr>
            <p:cNvSpPr/>
            <p:nvPr/>
          </p:nvSpPr>
          <p:spPr>
            <a:xfrm flipV="1">
              <a:off x="6397474" y="3010911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6" name="Freihandform: Form 1015">
              <a:extLst>
                <a:ext uri="{FF2B5EF4-FFF2-40B4-BE49-F238E27FC236}">
                  <a16:creationId xmlns:a16="http://schemas.microsoft.com/office/drawing/2014/main" id="{81AA54AB-2DE0-5D92-46AB-8EDA59861382}"/>
                </a:ext>
              </a:extLst>
            </p:cNvPr>
            <p:cNvSpPr/>
            <p:nvPr/>
          </p:nvSpPr>
          <p:spPr>
            <a:xfrm flipV="1">
              <a:off x="6468229" y="2870004"/>
              <a:ext cx="120468" cy="143606"/>
            </a:xfrm>
            <a:custGeom>
              <a:avLst/>
              <a:gdLst>
                <a:gd name="connsiteX0" fmla="*/ 99955 w 120468"/>
                <a:gd name="connsiteY0" fmla="*/ 20143 h 143606"/>
                <a:gd name="connsiteX1" fmla="*/ 99955 w 120468"/>
                <a:gd name="connsiteY1" fmla="*/ 57313 h 143606"/>
                <a:gd name="connsiteX2" fmla="*/ 69476 w 120468"/>
                <a:gd name="connsiteY2" fmla="*/ 57313 h 143606"/>
                <a:gd name="connsiteX3" fmla="*/ 69476 w 120468"/>
                <a:gd name="connsiteY3" fmla="*/ 72709 h 143606"/>
                <a:gd name="connsiteX4" fmla="*/ 118432 w 120468"/>
                <a:gd name="connsiteY4" fmla="*/ 72709 h 143606"/>
                <a:gd name="connsiteX5" fmla="*/ 118432 w 120468"/>
                <a:gd name="connsiteY5" fmla="*/ 13261 h 143606"/>
                <a:gd name="connsiteX6" fmla="*/ 94604 w 120468"/>
                <a:gd name="connsiteY6" fmla="*/ 1632 h 143606"/>
                <a:gd name="connsiteX7" fmla="*/ 66815 w 120468"/>
                <a:gd name="connsiteY7" fmla="*/ -2313 h 143606"/>
                <a:gd name="connsiteX8" fmla="*/ 16204 w 120468"/>
                <a:gd name="connsiteY8" fmla="*/ 16643 h 143606"/>
                <a:gd name="connsiteX9" fmla="*/ -2037 w 120468"/>
                <a:gd name="connsiteY9" fmla="*/ 69446 h 143606"/>
                <a:gd name="connsiteX10" fmla="*/ 16204 w 120468"/>
                <a:gd name="connsiteY10" fmla="*/ 122338 h 143606"/>
                <a:gd name="connsiteX11" fmla="*/ 66815 w 120468"/>
                <a:gd name="connsiteY11" fmla="*/ 141294 h 143606"/>
                <a:gd name="connsiteX12" fmla="*/ 92446 w 120468"/>
                <a:gd name="connsiteY12" fmla="*/ 137941 h 143606"/>
                <a:gd name="connsiteX13" fmla="*/ 114855 w 120468"/>
                <a:gd name="connsiteY13" fmla="*/ 128122 h 143606"/>
                <a:gd name="connsiteX14" fmla="*/ 114855 w 120468"/>
                <a:gd name="connsiteY14" fmla="*/ 108188 h 143606"/>
                <a:gd name="connsiteX15" fmla="*/ 92860 w 120468"/>
                <a:gd name="connsiteY15" fmla="*/ 121448 h 143606"/>
                <a:gd name="connsiteX16" fmla="*/ 68382 w 120468"/>
                <a:gd name="connsiteY16" fmla="*/ 125898 h 143606"/>
                <a:gd name="connsiteX17" fmla="*/ 30335 w 120468"/>
                <a:gd name="connsiteY17" fmla="*/ 111718 h 143606"/>
                <a:gd name="connsiteX18" fmla="*/ 17652 w 120468"/>
                <a:gd name="connsiteY18" fmla="*/ 69446 h 143606"/>
                <a:gd name="connsiteX19" fmla="*/ 30335 w 120468"/>
                <a:gd name="connsiteY19" fmla="*/ 27263 h 143606"/>
                <a:gd name="connsiteX20" fmla="*/ 68382 w 120468"/>
                <a:gd name="connsiteY20" fmla="*/ 13083 h 143606"/>
                <a:gd name="connsiteX21" fmla="*/ 86001 w 120468"/>
                <a:gd name="connsiteY21" fmla="*/ 14803 h 143606"/>
                <a:gd name="connsiteX22" fmla="*/ 99955 w 120468"/>
                <a:gd name="connsiteY22" fmla="*/ 2014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8" h="143606">
                  <a:moveTo>
                    <a:pt x="99955" y="20143"/>
                  </a:moveTo>
                  <a:lnTo>
                    <a:pt x="99955" y="57313"/>
                  </a:lnTo>
                  <a:lnTo>
                    <a:pt x="69476" y="57313"/>
                  </a:lnTo>
                  <a:lnTo>
                    <a:pt x="69476" y="72709"/>
                  </a:lnTo>
                  <a:lnTo>
                    <a:pt x="118432" y="72709"/>
                  </a:lnTo>
                  <a:lnTo>
                    <a:pt x="118432" y="13261"/>
                  </a:lnTo>
                  <a:cubicBezTo>
                    <a:pt x="111238" y="8139"/>
                    <a:pt x="103296" y="4263"/>
                    <a:pt x="94604" y="1632"/>
                  </a:cubicBezTo>
                  <a:cubicBezTo>
                    <a:pt x="85932" y="-998"/>
                    <a:pt x="76669" y="-2313"/>
                    <a:pt x="66815" y="-2313"/>
                  </a:cubicBezTo>
                  <a:cubicBezTo>
                    <a:pt x="45254" y="-2313"/>
                    <a:pt x="28384" y="4005"/>
                    <a:pt x="16204" y="16643"/>
                  </a:cubicBezTo>
                  <a:cubicBezTo>
                    <a:pt x="4044" y="29300"/>
                    <a:pt x="-2037" y="46901"/>
                    <a:pt x="-2037" y="69446"/>
                  </a:cubicBezTo>
                  <a:cubicBezTo>
                    <a:pt x="-2037" y="92070"/>
                    <a:pt x="4044" y="109701"/>
                    <a:pt x="16204" y="122338"/>
                  </a:cubicBezTo>
                  <a:cubicBezTo>
                    <a:pt x="28384" y="134975"/>
                    <a:pt x="45254" y="141294"/>
                    <a:pt x="66815" y="141294"/>
                  </a:cubicBezTo>
                  <a:cubicBezTo>
                    <a:pt x="75802" y="141294"/>
                    <a:pt x="84346" y="140176"/>
                    <a:pt x="92446" y="137941"/>
                  </a:cubicBezTo>
                  <a:cubicBezTo>
                    <a:pt x="100546" y="135726"/>
                    <a:pt x="108016" y="132453"/>
                    <a:pt x="114855" y="128122"/>
                  </a:cubicBezTo>
                  <a:lnTo>
                    <a:pt x="114855" y="108188"/>
                  </a:lnTo>
                  <a:cubicBezTo>
                    <a:pt x="107957" y="114061"/>
                    <a:pt x="100625" y="118481"/>
                    <a:pt x="92860" y="121448"/>
                  </a:cubicBezTo>
                  <a:cubicBezTo>
                    <a:pt x="85095" y="124414"/>
                    <a:pt x="76935" y="125898"/>
                    <a:pt x="68382" y="125898"/>
                  </a:cubicBezTo>
                  <a:cubicBezTo>
                    <a:pt x="51492" y="125898"/>
                    <a:pt x="38809" y="121171"/>
                    <a:pt x="30335" y="111718"/>
                  </a:cubicBezTo>
                  <a:cubicBezTo>
                    <a:pt x="21880" y="102265"/>
                    <a:pt x="17652" y="88174"/>
                    <a:pt x="17652" y="69446"/>
                  </a:cubicBezTo>
                  <a:cubicBezTo>
                    <a:pt x="17652" y="50777"/>
                    <a:pt x="21880" y="36716"/>
                    <a:pt x="30335" y="27263"/>
                  </a:cubicBezTo>
                  <a:cubicBezTo>
                    <a:pt x="38809" y="17809"/>
                    <a:pt x="51492" y="13083"/>
                    <a:pt x="68382" y="13083"/>
                  </a:cubicBezTo>
                  <a:cubicBezTo>
                    <a:pt x="74965" y="13083"/>
                    <a:pt x="80838" y="13656"/>
                    <a:pt x="86001" y="14803"/>
                  </a:cubicBezTo>
                  <a:cubicBezTo>
                    <a:pt x="91185" y="15950"/>
                    <a:pt x="95836" y="17730"/>
                    <a:pt x="99955" y="2014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7" name="Freihandform: Form 1016">
              <a:extLst>
                <a:ext uri="{FF2B5EF4-FFF2-40B4-BE49-F238E27FC236}">
                  <a16:creationId xmlns:a16="http://schemas.microsoft.com/office/drawing/2014/main" id="{15C43909-932F-7D9A-600E-89698A164656}"/>
                </a:ext>
              </a:extLst>
            </p:cNvPr>
            <p:cNvSpPr/>
            <p:nvPr/>
          </p:nvSpPr>
          <p:spPr>
            <a:xfrm flipV="1">
              <a:off x="6614843" y="2870004"/>
              <a:ext cx="127681" cy="143606"/>
            </a:xfrm>
            <a:custGeom>
              <a:avLst/>
              <a:gdLst>
                <a:gd name="connsiteX0" fmla="*/ 61796 w 127681"/>
                <a:gd name="connsiteY0" fmla="*/ 126105 h 143606"/>
                <a:gd name="connsiteX1" fmla="*/ 29484 w 127681"/>
                <a:gd name="connsiteY1" fmla="*/ 110887 h 143606"/>
                <a:gd name="connsiteX2" fmla="*/ 17541 w 127681"/>
                <a:gd name="connsiteY2" fmla="*/ 69446 h 143606"/>
                <a:gd name="connsiteX3" fmla="*/ 29484 w 127681"/>
                <a:gd name="connsiteY3" fmla="*/ 28093 h 143606"/>
                <a:gd name="connsiteX4" fmla="*/ 61796 w 127681"/>
                <a:gd name="connsiteY4" fmla="*/ 12905 h 143606"/>
                <a:gd name="connsiteX5" fmla="*/ 93990 w 127681"/>
                <a:gd name="connsiteY5" fmla="*/ 28093 h 143606"/>
                <a:gd name="connsiteX6" fmla="*/ 105874 w 127681"/>
                <a:gd name="connsiteY6" fmla="*/ 69446 h 143606"/>
                <a:gd name="connsiteX7" fmla="*/ 93990 w 127681"/>
                <a:gd name="connsiteY7" fmla="*/ 110887 h 143606"/>
                <a:gd name="connsiteX8" fmla="*/ 61796 w 127681"/>
                <a:gd name="connsiteY8" fmla="*/ 126105 h 143606"/>
                <a:gd name="connsiteX9" fmla="*/ 61796 w 127681"/>
                <a:gd name="connsiteY9" fmla="*/ 141294 h 143606"/>
                <a:gd name="connsiteX10" fmla="*/ 108150 w 127681"/>
                <a:gd name="connsiteY10" fmla="*/ 121774 h 143606"/>
                <a:gd name="connsiteX11" fmla="*/ 125533 w 127681"/>
                <a:gd name="connsiteY11" fmla="*/ 69446 h 143606"/>
                <a:gd name="connsiteX12" fmla="*/ 108150 w 127681"/>
                <a:gd name="connsiteY12" fmla="*/ 17206 h 143606"/>
                <a:gd name="connsiteX13" fmla="*/ 61796 w 127681"/>
                <a:gd name="connsiteY13" fmla="*/ -2313 h 143606"/>
                <a:gd name="connsiteX14" fmla="*/ 15264 w 127681"/>
                <a:gd name="connsiteY14" fmla="*/ 17147 h 143606"/>
                <a:gd name="connsiteX15" fmla="*/ -2148 w 127681"/>
                <a:gd name="connsiteY15" fmla="*/ 69446 h 143606"/>
                <a:gd name="connsiteX16" fmla="*/ 15264 w 127681"/>
                <a:gd name="connsiteY16" fmla="*/ 121774 h 143606"/>
                <a:gd name="connsiteX17" fmla="*/ 61796 w 127681"/>
                <a:gd name="connsiteY17" fmla="*/ 141294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81" h="143606">
                  <a:moveTo>
                    <a:pt x="61796" y="126105"/>
                  </a:moveTo>
                  <a:cubicBezTo>
                    <a:pt x="48236" y="126105"/>
                    <a:pt x="37466" y="121033"/>
                    <a:pt x="29484" y="110887"/>
                  </a:cubicBezTo>
                  <a:cubicBezTo>
                    <a:pt x="21522" y="100762"/>
                    <a:pt x="17541" y="86948"/>
                    <a:pt x="17541" y="69446"/>
                  </a:cubicBezTo>
                  <a:cubicBezTo>
                    <a:pt x="17541" y="52023"/>
                    <a:pt x="21522" y="38238"/>
                    <a:pt x="29484" y="28093"/>
                  </a:cubicBezTo>
                  <a:cubicBezTo>
                    <a:pt x="37466" y="17968"/>
                    <a:pt x="48236" y="12905"/>
                    <a:pt x="61796" y="12905"/>
                  </a:cubicBezTo>
                  <a:cubicBezTo>
                    <a:pt x="75336" y="12905"/>
                    <a:pt x="86067" y="17968"/>
                    <a:pt x="93990" y="28093"/>
                  </a:cubicBezTo>
                  <a:cubicBezTo>
                    <a:pt x="101913" y="38238"/>
                    <a:pt x="105874" y="52023"/>
                    <a:pt x="105874" y="69446"/>
                  </a:cubicBezTo>
                  <a:cubicBezTo>
                    <a:pt x="105874" y="86948"/>
                    <a:pt x="101913" y="100762"/>
                    <a:pt x="93990" y="110887"/>
                  </a:cubicBezTo>
                  <a:cubicBezTo>
                    <a:pt x="86067" y="121033"/>
                    <a:pt x="75336" y="126105"/>
                    <a:pt x="61796" y="126105"/>
                  </a:cubicBezTo>
                  <a:close/>
                  <a:moveTo>
                    <a:pt x="61796" y="141294"/>
                  </a:moveTo>
                  <a:cubicBezTo>
                    <a:pt x="81130" y="141294"/>
                    <a:pt x="96582" y="134787"/>
                    <a:pt x="108150" y="121774"/>
                  </a:cubicBezTo>
                  <a:cubicBezTo>
                    <a:pt x="119739" y="108761"/>
                    <a:pt x="125533" y="91318"/>
                    <a:pt x="125533" y="69446"/>
                  </a:cubicBezTo>
                  <a:cubicBezTo>
                    <a:pt x="125533" y="47632"/>
                    <a:pt x="119739" y="30219"/>
                    <a:pt x="108150" y="17206"/>
                  </a:cubicBezTo>
                  <a:cubicBezTo>
                    <a:pt x="96582" y="4193"/>
                    <a:pt x="81130" y="-2313"/>
                    <a:pt x="61796" y="-2313"/>
                  </a:cubicBezTo>
                  <a:cubicBezTo>
                    <a:pt x="42403" y="-2313"/>
                    <a:pt x="26892" y="4174"/>
                    <a:pt x="15264" y="17147"/>
                  </a:cubicBezTo>
                  <a:cubicBezTo>
                    <a:pt x="3656" y="30140"/>
                    <a:pt x="-2148" y="47573"/>
                    <a:pt x="-2148" y="69446"/>
                  </a:cubicBezTo>
                  <a:cubicBezTo>
                    <a:pt x="-2148" y="91318"/>
                    <a:pt x="3656" y="108761"/>
                    <a:pt x="15264" y="121774"/>
                  </a:cubicBezTo>
                  <a:cubicBezTo>
                    <a:pt x="26892" y="134787"/>
                    <a:pt x="42403" y="141294"/>
                    <a:pt x="61796" y="141294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8" name="Freihandform: Form 1017">
              <a:extLst>
                <a:ext uri="{FF2B5EF4-FFF2-40B4-BE49-F238E27FC236}">
                  <a16:creationId xmlns:a16="http://schemas.microsoft.com/office/drawing/2014/main" id="{FD45F311-9BF5-4B43-445A-628AEB4A2D64}"/>
                </a:ext>
              </a:extLst>
            </p:cNvPr>
            <p:cNvSpPr/>
            <p:nvPr/>
          </p:nvSpPr>
          <p:spPr>
            <a:xfrm flipV="1">
              <a:off x="6771716" y="2872496"/>
              <a:ext cx="89072" cy="138415"/>
            </a:xfrm>
            <a:custGeom>
              <a:avLst/>
              <a:gdLst>
                <a:gd name="connsiteX0" fmla="*/ 16899 w 89072"/>
                <a:gd name="connsiteY0" fmla="*/ 120703 h 138415"/>
                <a:gd name="connsiteX1" fmla="*/ 16899 w 89072"/>
                <a:gd name="connsiteY1" fmla="*/ 68701 h 138415"/>
                <a:gd name="connsiteX2" fmla="*/ 40372 w 89072"/>
                <a:gd name="connsiteY2" fmla="*/ 68701 h 138415"/>
                <a:gd name="connsiteX3" fmla="*/ 60504 w 89072"/>
                <a:gd name="connsiteY3" fmla="*/ 75464 h 138415"/>
                <a:gd name="connsiteX4" fmla="*/ 67629 w 89072"/>
                <a:gd name="connsiteY4" fmla="*/ 94746 h 138415"/>
                <a:gd name="connsiteX5" fmla="*/ 60504 w 89072"/>
                <a:gd name="connsiteY5" fmla="*/ 113939 h 138415"/>
                <a:gd name="connsiteX6" fmla="*/ 40372 w 89072"/>
                <a:gd name="connsiteY6" fmla="*/ 120703 h 138415"/>
                <a:gd name="connsiteX7" fmla="*/ 16899 w 89072"/>
                <a:gd name="connsiteY7" fmla="*/ 120703 h 138415"/>
                <a:gd name="connsiteX8" fmla="*/ -1755 w 89072"/>
                <a:gd name="connsiteY8" fmla="*/ 136099 h 138415"/>
                <a:gd name="connsiteX9" fmla="*/ 40372 w 89072"/>
                <a:gd name="connsiteY9" fmla="*/ 136099 h 138415"/>
                <a:gd name="connsiteX10" fmla="*/ 75434 w 89072"/>
                <a:gd name="connsiteY10" fmla="*/ 125568 h 138415"/>
                <a:gd name="connsiteX11" fmla="*/ 87318 w 89072"/>
                <a:gd name="connsiteY11" fmla="*/ 94746 h 138415"/>
                <a:gd name="connsiteX12" fmla="*/ 75434 w 89072"/>
                <a:gd name="connsiteY12" fmla="*/ 63776 h 138415"/>
                <a:gd name="connsiteX13" fmla="*/ 40372 w 89072"/>
                <a:gd name="connsiteY13" fmla="*/ 53305 h 138415"/>
                <a:gd name="connsiteX14" fmla="*/ 16899 w 89072"/>
                <a:gd name="connsiteY14" fmla="*/ 53305 h 138415"/>
                <a:gd name="connsiteX15" fmla="*/ 16899 w 89072"/>
                <a:gd name="connsiteY15" fmla="*/ -2317 h 138415"/>
                <a:gd name="connsiteX16" fmla="*/ -1755 w 89072"/>
                <a:gd name="connsiteY16" fmla="*/ -2317 h 138415"/>
                <a:gd name="connsiteX17" fmla="*/ -1755 w 89072"/>
                <a:gd name="connsiteY17" fmla="*/ 136099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2" h="138415">
                  <a:moveTo>
                    <a:pt x="16899" y="120703"/>
                  </a:moveTo>
                  <a:lnTo>
                    <a:pt x="16899" y="68701"/>
                  </a:lnTo>
                  <a:lnTo>
                    <a:pt x="40372" y="68701"/>
                  </a:lnTo>
                  <a:cubicBezTo>
                    <a:pt x="49064" y="68701"/>
                    <a:pt x="55774" y="70955"/>
                    <a:pt x="60504" y="75464"/>
                  </a:cubicBezTo>
                  <a:cubicBezTo>
                    <a:pt x="65254" y="79973"/>
                    <a:pt x="67629" y="86401"/>
                    <a:pt x="67629" y="94746"/>
                  </a:cubicBezTo>
                  <a:cubicBezTo>
                    <a:pt x="67629" y="103032"/>
                    <a:pt x="65254" y="109430"/>
                    <a:pt x="60504" y="113939"/>
                  </a:cubicBezTo>
                  <a:cubicBezTo>
                    <a:pt x="55774" y="118448"/>
                    <a:pt x="49064" y="120703"/>
                    <a:pt x="40372" y="120703"/>
                  </a:cubicBezTo>
                  <a:lnTo>
                    <a:pt x="16899" y="120703"/>
                  </a:lnTo>
                  <a:close/>
                  <a:moveTo>
                    <a:pt x="-1755" y="136099"/>
                  </a:moveTo>
                  <a:lnTo>
                    <a:pt x="40372" y="136099"/>
                  </a:lnTo>
                  <a:cubicBezTo>
                    <a:pt x="55843" y="136099"/>
                    <a:pt x="67531" y="132589"/>
                    <a:pt x="75434" y="125568"/>
                  </a:cubicBezTo>
                  <a:cubicBezTo>
                    <a:pt x="83356" y="118547"/>
                    <a:pt x="87318" y="108273"/>
                    <a:pt x="87318" y="94746"/>
                  </a:cubicBezTo>
                  <a:cubicBezTo>
                    <a:pt x="87318" y="81081"/>
                    <a:pt x="83356" y="70757"/>
                    <a:pt x="75434" y="63776"/>
                  </a:cubicBezTo>
                  <a:cubicBezTo>
                    <a:pt x="67531" y="56795"/>
                    <a:pt x="55843" y="53305"/>
                    <a:pt x="40372" y="53305"/>
                  </a:cubicBezTo>
                  <a:lnTo>
                    <a:pt x="16899" y="53305"/>
                  </a:lnTo>
                  <a:lnTo>
                    <a:pt x="16899" y="-2317"/>
                  </a:lnTo>
                  <a:lnTo>
                    <a:pt x="-1755" y="-2317"/>
                  </a:lnTo>
                  <a:lnTo>
                    <a:pt x="-1755" y="136099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9" name="Freihandform: Form 1018">
              <a:extLst>
                <a:ext uri="{FF2B5EF4-FFF2-40B4-BE49-F238E27FC236}">
                  <a16:creationId xmlns:a16="http://schemas.microsoft.com/office/drawing/2014/main" id="{E9320074-297D-F293-7EBB-BBA829C55192}"/>
                </a:ext>
              </a:extLst>
            </p:cNvPr>
            <p:cNvSpPr/>
            <p:nvPr/>
          </p:nvSpPr>
          <p:spPr>
            <a:xfrm flipV="1">
              <a:off x="6879720" y="2870004"/>
              <a:ext cx="97084" cy="143606"/>
            </a:xfrm>
            <a:custGeom>
              <a:avLst/>
              <a:gdLst>
                <a:gd name="connsiteX0" fmla="*/ 87100 w 97084"/>
                <a:gd name="connsiteY0" fmla="*/ 134263 h 143606"/>
                <a:gd name="connsiteX1" fmla="*/ 87100 w 97084"/>
                <a:gd name="connsiteY1" fmla="*/ 115990 h 143606"/>
                <a:gd name="connsiteX2" fmla="*/ 67057 w 97084"/>
                <a:gd name="connsiteY2" fmla="*/ 123584 h 143606"/>
                <a:gd name="connsiteX3" fmla="*/ 48846 w 97084"/>
                <a:gd name="connsiteY3" fmla="*/ 126105 h 143606"/>
                <a:gd name="connsiteX4" fmla="*/ 25344 w 97084"/>
                <a:gd name="connsiteY4" fmla="*/ 120172 h 143606"/>
                <a:gd name="connsiteX5" fmla="*/ 17066 w 97084"/>
                <a:gd name="connsiteY5" fmla="*/ 103293 h 143606"/>
                <a:gd name="connsiteX6" fmla="*/ 22565 w 97084"/>
                <a:gd name="connsiteY6" fmla="*/ 89410 h 143606"/>
                <a:gd name="connsiteX7" fmla="*/ 43407 w 97084"/>
                <a:gd name="connsiteY7" fmla="*/ 81875 h 143606"/>
                <a:gd name="connsiteX8" fmla="*/ 54670 w 97084"/>
                <a:gd name="connsiteY8" fmla="*/ 79561 h 143606"/>
                <a:gd name="connsiteX9" fmla="*/ 85474 w 97084"/>
                <a:gd name="connsiteY9" fmla="*/ 65500 h 143606"/>
                <a:gd name="connsiteX10" fmla="*/ 95408 w 97084"/>
                <a:gd name="connsiteY10" fmla="*/ 38594 h 143606"/>
                <a:gd name="connsiteX11" fmla="*/ 81956 w 97084"/>
                <a:gd name="connsiteY11" fmla="*/ 8070 h 143606"/>
                <a:gd name="connsiteX12" fmla="*/ 42579 w 97084"/>
                <a:gd name="connsiteY12" fmla="*/ -2313 h 143606"/>
                <a:gd name="connsiteX13" fmla="*/ 21737 w 97084"/>
                <a:gd name="connsiteY13" fmla="*/ -88 h 143606"/>
                <a:gd name="connsiteX14" fmla="*/ -1115 w 97084"/>
                <a:gd name="connsiteY14" fmla="*/ 6497 h 143606"/>
                <a:gd name="connsiteX15" fmla="*/ -1115 w 97084"/>
                <a:gd name="connsiteY15" fmla="*/ 25779 h 143606"/>
                <a:gd name="connsiteX16" fmla="*/ 21146 w 97084"/>
                <a:gd name="connsiteY16" fmla="*/ 16138 h 143606"/>
                <a:gd name="connsiteX17" fmla="*/ 42579 w 97084"/>
                <a:gd name="connsiteY17" fmla="*/ 12905 h 143606"/>
                <a:gd name="connsiteX18" fmla="*/ 67234 w 97084"/>
                <a:gd name="connsiteY18" fmla="*/ 19194 h 143606"/>
                <a:gd name="connsiteX19" fmla="*/ 75926 w 97084"/>
                <a:gd name="connsiteY19" fmla="*/ 37200 h 143606"/>
                <a:gd name="connsiteX20" fmla="*/ 69688 w 97084"/>
                <a:gd name="connsiteY20" fmla="*/ 53130 h 143606"/>
                <a:gd name="connsiteX21" fmla="*/ 49230 w 97084"/>
                <a:gd name="connsiteY21" fmla="*/ 61763 h 143606"/>
                <a:gd name="connsiteX22" fmla="*/ 37849 w 97084"/>
                <a:gd name="connsiteY22" fmla="*/ 63987 h 143606"/>
                <a:gd name="connsiteX23" fmla="*/ 7636 w 97084"/>
                <a:gd name="connsiteY23" fmla="*/ 77040 h 143606"/>
                <a:gd name="connsiteX24" fmla="*/ -1677 w 97084"/>
                <a:gd name="connsiteY24" fmla="*/ 101810 h 143606"/>
                <a:gd name="connsiteX25" fmla="*/ 11213 w 97084"/>
                <a:gd name="connsiteY25" fmla="*/ 130733 h 143606"/>
                <a:gd name="connsiteX26" fmla="*/ 46718 w 97084"/>
                <a:gd name="connsiteY26" fmla="*/ 141294 h 143606"/>
                <a:gd name="connsiteX27" fmla="*/ 66495 w 97084"/>
                <a:gd name="connsiteY27" fmla="*/ 139514 h 143606"/>
                <a:gd name="connsiteX28" fmla="*/ 87100 w 97084"/>
                <a:gd name="connsiteY28" fmla="*/ 13426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084" h="143606">
                  <a:moveTo>
                    <a:pt x="87100" y="134263"/>
                  </a:moveTo>
                  <a:lnTo>
                    <a:pt x="87100" y="115990"/>
                  </a:lnTo>
                  <a:cubicBezTo>
                    <a:pt x="80025" y="119391"/>
                    <a:pt x="73344" y="121923"/>
                    <a:pt x="67057" y="123584"/>
                  </a:cubicBezTo>
                  <a:cubicBezTo>
                    <a:pt x="60770" y="125265"/>
                    <a:pt x="54700" y="126105"/>
                    <a:pt x="48846" y="126105"/>
                  </a:cubicBezTo>
                  <a:cubicBezTo>
                    <a:pt x="38696" y="126105"/>
                    <a:pt x="30862" y="124128"/>
                    <a:pt x="25344" y="120172"/>
                  </a:cubicBezTo>
                  <a:cubicBezTo>
                    <a:pt x="19825" y="116217"/>
                    <a:pt x="17066" y="110591"/>
                    <a:pt x="17066" y="103293"/>
                  </a:cubicBezTo>
                  <a:cubicBezTo>
                    <a:pt x="17066" y="97162"/>
                    <a:pt x="18899" y="92535"/>
                    <a:pt x="22565" y="89410"/>
                  </a:cubicBezTo>
                  <a:cubicBezTo>
                    <a:pt x="26231" y="86305"/>
                    <a:pt x="33178" y="83794"/>
                    <a:pt x="43407" y="81875"/>
                  </a:cubicBezTo>
                  <a:lnTo>
                    <a:pt x="54670" y="79561"/>
                  </a:lnTo>
                  <a:cubicBezTo>
                    <a:pt x="68584" y="76892"/>
                    <a:pt x="78852" y="72205"/>
                    <a:pt x="85474" y="65500"/>
                  </a:cubicBezTo>
                  <a:cubicBezTo>
                    <a:pt x="92097" y="58796"/>
                    <a:pt x="95408" y="49828"/>
                    <a:pt x="95408" y="38594"/>
                  </a:cubicBezTo>
                  <a:cubicBezTo>
                    <a:pt x="95408" y="25166"/>
                    <a:pt x="90924" y="14991"/>
                    <a:pt x="81956" y="8070"/>
                  </a:cubicBezTo>
                  <a:cubicBezTo>
                    <a:pt x="73009" y="1148"/>
                    <a:pt x="59883" y="-2313"/>
                    <a:pt x="42579" y="-2313"/>
                  </a:cubicBezTo>
                  <a:cubicBezTo>
                    <a:pt x="36055" y="-2313"/>
                    <a:pt x="29108" y="-1572"/>
                    <a:pt x="21737" y="-88"/>
                  </a:cubicBezTo>
                  <a:cubicBezTo>
                    <a:pt x="14386" y="1395"/>
                    <a:pt x="6769" y="3590"/>
                    <a:pt x="-1115" y="6497"/>
                  </a:cubicBezTo>
                  <a:lnTo>
                    <a:pt x="-1115" y="25779"/>
                  </a:lnTo>
                  <a:cubicBezTo>
                    <a:pt x="6453" y="21527"/>
                    <a:pt x="13873" y="18314"/>
                    <a:pt x="21146" y="16138"/>
                  </a:cubicBezTo>
                  <a:cubicBezTo>
                    <a:pt x="28418" y="13983"/>
                    <a:pt x="35563" y="12905"/>
                    <a:pt x="42579" y="12905"/>
                  </a:cubicBezTo>
                  <a:cubicBezTo>
                    <a:pt x="53221" y="12905"/>
                    <a:pt x="61440" y="15001"/>
                    <a:pt x="67234" y="19194"/>
                  </a:cubicBezTo>
                  <a:cubicBezTo>
                    <a:pt x="73029" y="23406"/>
                    <a:pt x="75926" y="29408"/>
                    <a:pt x="75926" y="37200"/>
                  </a:cubicBezTo>
                  <a:cubicBezTo>
                    <a:pt x="75926" y="43984"/>
                    <a:pt x="73847" y="49294"/>
                    <a:pt x="69688" y="53130"/>
                  </a:cubicBezTo>
                  <a:cubicBezTo>
                    <a:pt x="65529" y="56967"/>
                    <a:pt x="58710" y="59844"/>
                    <a:pt x="49230" y="61763"/>
                  </a:cubicBezTo>
                  <a:lnTo>
                    <a:pt x="37849" y="63987"/>
                  </a:lnTo>
                  <a:cubicBezTo>
                    <a:pt x="23935" y="66756"/>
                    <a:pt x="13864" y="71107"/>
                    <a:pt x="7636" y="77040"/>
                  </a:cubicBezTo>
                  <a:cubicBezTo>
                    <a:pt x="1427" y="82973"/>
                    <a:pt x="-1677" y="91229"/>
                    <a:pt x="-1677" y="101810"/>
                  </a:cubicBezTo>
                  <a:cubicBezTo>
                    <a:pt x="-1677" y="114052"/>
                    <a:pt x="2620" y="123693"/>
                    <a:pt x="11213" y="130733"/>
                  </a:cubicBezTo>
                  <a:cubicBezTo>
                    <a:pt x="19806" y="137773"/>
                    <a:pt x="31641" y="141294"/>
                    <a:pt x="46718" y="141294"/>
                  </a:cubicBezTo>
                  <a:cubicBezTo>
                    <a:pt x="53202" y="141294"/>
                    <a:pt x="59794" y="140700"/>
                    <a:pt x="66495" y="139514"/>
                  </a:cubicBezTo>
                  <a:cubicBezTo>
                    <a:pt x="73216" y="138347"/>
                    <a:pt x="80084" y="136597"/>
                    <a:pt x="87100" y="13426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0" name="Freihandform: Form 1019">
              <a:extLst>
                <a:ext uri="{FF2B5EF4-FFF2-40B4-BE49-F238E27FC236}">
                  <a16:creationId xmlns:a16="http://schemas.microsoft.com/office/drawing/2014/main" id="{2B3C77F3-A174-8785-7646-B4F6BB3B60E7}"/>
                </a:ext>
              </a:extLst>
            </p:cNvPr>
            <p:cNvSpPr/>
            <p:nvPr/>
          </p:nvSpPr>
          <p:spPr>
            <a:xfrm flipV="1">
              <a:off x="6987345" y="3010911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1" name="Freihandform: Form 1020">
              <a:extLst>
                <a:ext uri="{FF2B5EF4-FFF2-40B4-BE49-F238E27FC236}">
                  <a16:creationId xmlns:a16="http://schemas.microsoft.com/office/drawing/2014/main" id="{33021FD0-CF00-86A5-D99F-3F622A78229E}"/>
                </a:ext>
              </a:extLst>
            </p:cNvPr>
            <p:cNvSpPr/>
            <p:nvPr/>
          </p:nvSpPr>
          <p:spPr>
            <a:xfrm flipV="1">
              <a:off x="7048964" y="2872496"/>
              <a:ext cx="126380" cy="138415"/>
            </a:xfrm>
            <a:custGeom>
              <a:avLst/>
              <a:gdLst>
                <a:gd name="connsiteX0" fmla="*/ 50864 w 126380"/>
                <a:gd name="connsiteY0" fmla="*/ -2317 h 138415"/>
                <a:gd name="connsiteX1" fmla="*/ -1787 w 126380"/>
                <a:gd name="connsiteY1" fmla="*/ 136099 h 138415"/>
                <a:gd name="connsiteX2" fmla="*/ 17694 w 126380"/>
                <a:gd name="connsiteY2" fmla="*/ 136099 h 138415"/>
                <a:gd name="connsiteX3" fmla="*/ 61418 w 126380"/>
                <a:gd name="connsiteY3" fmla="*/ 19576 h 138415"/>
                <a:gd name="connsiteX4" fmla="*/ 105200 w 126380"/>
                <a:gd name="connsiteY4" fmla="*/ 136099 h 138415"/>
                <a:gd name="connsiteX5" fmla="*/ 124593 w 126380"/>
                <a:gd name="connsiteY5" fmla="*/ 136099 h 138415"/>
                <a:gd name="connsiteX6" fmla="*/ 72031 w 126380"/>
                <a:gd name="connsiteY6" fmla="*/ -2317 h 138415"/>
                <a:gd name="connsiteX7" fmla="*/ 50864 w 126380"/>
                <a:gd name="connsiteY7" fmla="*/ -2317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80" h="138415">
                  <a:moveTo>
                    <a:pt x="50864" y="-2317"/>
                  </a:moveTo>
                  <a:lnTo>
                    <a:pt x="-1787" y="136099"/>
                  </a:lnTo>
                  <a:lnTo>
                    <a:pt x="17694" y="136099"/>
                  </a:lnTo>
                  <a:lnTo>
                    <a:pt x="61418" y="19576"/>
                  </a:lnTo>
                  <a:lnTo>
                    <a:pt x="105200" y="136099"/>
                  </a:lnTo>
                  <a:lnTo>
                    <a:pt x="124593" y="136099"/>
                  </a:lnTo>
                  <a:lnTo>
                    <a:pt x="72031" y="-2317"/>
                  </a:lnTo>
                  <a:lnTo>
                    <a:pt x="50864" y="-2317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2" name="Freihandform: Form 1021">
              <a:extLst>
                <a:ext uri="{FF2B5EF4-FFF2-40B4-BE49-F238E27FC236}">
                  <a16:creationId xmlns:a16="http://schemas.microsoft.com/office/drawing/2014/main" id="{11193623-AF2B-0549-AADD-4BEEE9D610FD}"/>
                </a:ext>
              </a:extLst>
            </p:cNvPr>
            <p:cNvSpPr/>
            <p:nvPr/>
          </p:nvSpPr>
          <p:spPr>
            <a:xfrm flipV="1">
              <a:off x="7172688" y="2904593"/>
              <a:ext cx="95901" cy="109017"/>
            </a:xfrm>
            <a:custGeom>
              <a:avLst/>
              <a:gdLst>
                <a:gd name="connsiteX0" fmla="*/ 94334 w 95901"/>
                <a:gd name="connsiteY0" fmla="*/ 57155 h 109017"/>
                <a:gd name="connsiteX1" fmla="*/ 94334 w 95901"/>
                <a:gd name="connsiteY1" fmla="*/ 48820 h 109017"/>
                <a:gd name="connsiteX2" fmla="*/ 16170 w 95901"/>
                <a:gd name="connsiteY2" fmla="*/ 48820 h 109017"/>
                <a:gd name="connsiteX3" fmla="*/ 26754 w 95901"/>
                <a:gd name="connsiteY3" fmla="*/ 21973 h 109017"/>
                <a:gd name="connsiteX4" fmla="*/ 53124 w 95901"/>
                <a:gd name="connsiteY4" fmla="*/ 12747 h 109017"/>
                <a:gd name="connsiteX5" fmla="*/ 72103 w 95901"/>
                <a:gd name="connsiteY5" fmla="*/ 15150 h 109017"/>
                <a:gd name="connsiteX6" fmla="*/ 90373 w 95901"/>
                <a:gd name="connsiteY6" fmla="*/ 22388 h 109017"/>
                <a:gd name="connsiteX7" fmla="*/ 90373 w 95901"/>
                <a:gd name="connsiteY7" fmla="*/ 6251 h 109017"/>
                <a:gd name="connsiteX8" fmla="*/ 71600 w 95901"/>
                <a:gd name="connsiteY8" fmla="*/ 318 h 109017"/>
                <a:gd name="connsiteX9" fmla="*/ 52118 w 95901"/>
                <a:gd name="connsiteY9" fmla="*/ -1729 h 109017"/>
                <a:gd name="connsiteX10" fmla="*/ 12889 w 95901"/>
                <a:gd name="connsiteY10" fmla="*/ 12718 h 109017"/>
                <a:gd name="connsiteX11" fmla="*/ -1568 w 95901"/>
                <a:gd name="connsiteY11" fmla="*/ 51875 h 109017"/>
                <a:gd name="connsiteX12" fmla="*/ 12150 w 95901"/>
                <a:gd name="connsiteY12" fmla="*/ 92308 h 109017"/>
                <a:gd name="connsiteX13" fmla="*/ 49162 w 95901"/>
                <a:gd name="connsiteY13" fmla="*/ 107289 h 109017"/>
                <a:gd name="connsiteX14" fmla="*/ 82184 w 95901"/>
                <a:gd name="connsiteY14" fmla="*/ 93791 h 109017"/>
                <a:gd name="connsiteX15" fmla="*/ 94334 w 95901"/>
                <a:gd name="connsiteY15" fmla="*/ 57155 h 109017"/>
                <a:gd name="connsiteX16" fmla="*/ 77336 w 95901"/>
                <a:gd name="connsiteY16" fmla="*/ 62169 h 109017"/>
                <a:gd name="connsiteX17" fmla="*/ 69531 w 95901"/>
                <a:gd name="connsiteY17" fmla="*/ 84477 h 109017"/>
                <a:gd name="connsiteX18" fmla="*/ 49340 w 95901"/>
                <a:gd name="connsiteY18" fmla="*/ 92842 h 109017"/>
                <a:gd name="connsiteX19" fmla="*/ 26576 w 95901"/>
                <a:gd name="connsiteY19" fmla="*/ 84773 h 109017"/>
                <a:gd name="connsiteX20" fmla="*/ 16732 w 95901"/>
                <a:gd name="connsiteY20" fmla="*/ 62050 h 109017"/>
                <a:gd name="connsiteX21" fmla="*/ 77336 w 95901"/>
                <a:gd name="connsiteY21" fmla="*/ 6216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34" y="57155"/>
                  </a:moveTo>
                  <a:lnTo>
                    <a:pt x="94334" y="48820"/>
                  </a:lnTo>
                  <a:lnTo>
                    <a:pt x="16170" y="48820"/>
                  </a:lnTo>
                  <a:cubicBezTo>
                    <a:pt x="16919" y="37072"/>
                    <a:pt x="20447" y="28124"/>
                    <a:pt x="26754" y="21973"/>
                  </a:cubicBezTo>
                  <a:cubicBezTo>
                    <a:pt x="33060" y="15823"/>
                    <a:pt x="41850" y="12747"/>
                    <a:pt x="53124" y="12747"/>
                  </a:cubicBezTo>
                  <a:cubicBezTo>
                    <a:pt x="59647" y="12747"/>
                    <a:pt x="65974" y="13548"/>
                    <a:pt x="72103" y="15150"/>
                  </a:cubicBezTo>
                  <a:cubicBezTo>
                    <a:pt x="78232" y="16752"/>
                    <a:pt x="84322" y="19165"/>
                    <a:pt x="90373" y="22388"/>
                  </a:cubicBezTo>
                  <a:lnTo>
                    <a:pt x="90373" y="6251"/>
                  </a:lnTo>
                  <a:cubicBezTo>
                    <a:pt x="84263" y="3660"/>
                    <a:pt x="78006" y="1682"/>
                    <a:pt x="71600" y="318"/>
                  </a:cubicBezTo>
                  <a:cubicBezTo>
                    <a:pt x="65195" y="-1047"/>
                    <a:pt x="58701" y="-1729"/>
                    <a:pt x="52118" y="-1729"/>
                  </a:cubicBezTo>
                  <a:cubicBezTo>
                    <a:pt x="35603" y="-1729"/>
                    <a:pt x="22526" y="3087"/>
                    <a:pt x="12889" y="12718"/>
                  </a:cubicBezTo>
                  <a:cubicBezTo>
                    <a:pt x="3251" y="22369"/>
                    <a:pt x="-1568" y="35421"/>
                    <a:pt x="-1568" y="51875"/>
                  </a:cubicBezTo>
                  <a:cubicBezTo>
                    <a:pt x="-1568" y="68863"/>
                    <a:pt x="3005" y="82341"/>
                    <a:pt x="12150" y="92308"/>
                  </a:cubicBezTo>
                  <a:cubicBezTo>
                    <a:pt x="21294" y="102295"/>
                    <a:pt x="33632" y="107289"/>
                    <a:pt x="49162" y="107289"/>
                  </a:cubicBezTo>
                  <a:cubicBezTo>
                    <a:pt x="63077" y="107289"/>
                    <a:pt x="74084" y="102789"/>
                    <a:pt x="82184" y="93791"/>
                  </a:cubicBezTo>
                  <a:cubicBezTo>
                    <a:pt x="90284" y="84813"/>
                    <a:pt x="94334" y="72601"/>
                    <a:pt x="94334" y="57155"/>
                  </a:cubicBezTo>
                  <a:close/>
                  <a:moveTo>
                    <a:pt x="77336" y="62169"/>
                  </a:moveTo>
                  <a:cubicBezTo>
                    <a:pt x="77217" y="71483"/>
                    <a:pt x="74616" y="78920"/>
                    <a:pt x="69531" y="84477"/>
                  </a:cubicBezTo>
                  <a:cubicBezTo>
                    <a:pt x="64446" y="90054"/>
                    <a:pt x="57716" y="92842"/>
                    <a:pt x="49340" y="92842"/>
                  </a:cubicBezTo>
                  <a:cubicBezTo>
                    <a:pt x="39860" y="92842"/>
                    <a:pt x="32272" y="90152"/>
                    <a:pt x="26576" y="84773"/>
                  </a:cubicBezTo>
                  <a:cubicBezTo>
                    <a:pt x="20880" y="79394"/>
                    <a:pt x="17599" y="71820"/>
                    <a:pt x="16732" y="62050"/>
                  </a:cubicBezTo>
                  <a:lnTo>
                    <a:pt x="77336" y="62169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3" name="Freihandform: Form 1022">
              <a:extLst>
                <a:ext uri="{FF2B5EF4-FFF2-40B4-BE49-F238E27FC236}">
                  <a16:creationId xmlns:a16="http://schemas.microsoft.com/office/drawing/2014/main" id="{5AFDF2E5-D3D9-C840-17D7-7625ABF7F730}"/>
                </a:ext>
              </a:extLst>
            </p:cNvPr>
            <p:cNvSpPr/>
            <p:nvPr/>
          </p:nvSpPr>
          <p:spPr>
            <a:xfrm flipV="1">
              <a:off x="7289092" y="2904593"/>
              <a:ext cx="81859" cy="109017"/>
            </a:xfrm>
            <a:custGeom>
              <a:avLst/>
              <a:gdLst>
                <a:gd name="connsiteX0" fmla="*/ 80537 w 81859"/>
                <a:gd name="connsiteY0" fmla="*/ 100822 h 109017"/>
                <a:gd name="connsiteX1" fmla="*/ 80537 w 81859"/>
                <a:gd name="connsiteY1" fmla="*/ 84862 h 109017"/>
                <a:gd name="connsiteX2" fmla="*/ 66081 w 81859"/>
                <a:gd name="connsiteY2" fmla="*/ 90855 h 109017"/>
                <a:gd name="connsiteX3" fmla="*/ 51447 w 81859"/>
                <a:gd name="connsiteY3" fmla="*/ 92842 h 109017"/>
                <a:gd name="connsiteX4" fmla="*/ 25727 w 81859"/>
                <a:gd name="connsiteY4" fmla="*/ 82311 h 109017"/>
                <a:gd name="connsiteX5" fmla="*/ 16593 w 81859"/>
                <a:gd name="connsiteY5" fmla="*/ 52795 h 109017"/>
                <a:gd name="connsiteX6" fmla="*/ 25727 w 81859"/>
                <a:gd name="connsiteY6" fmla="*/ 23249 h 109017"/>
                <a:gd name="connsiteX7" fmla="*/ 51447 w 81859"/>
                <a:gd name="connsiteY7" fmla="*/ 12747 h 109017"/>
                <a:gd name="connsiteX8" fmla="*/ 66081 w 81859"/>
                <a:gd name="connsiteY8" fmla="*/ 14735 h 109017"/>
                <a:gd name="connsiteX9" fmla="*/ 80537 w 81859"/>
                <a:gd name="connsiteY9" fmla="*/ 20727 h 109017"/>
                <a:gd name="connsiteX10" fmla="*/ 80537 w 81859"/>
                <a:gd name="connsiteY10" fmla="*/ 4946 h 109017"/>
                <a:gd name="connsiteX11" fmla="*/ 65785 w 81859"/>
                <a:gd name="connsiteY11" fmla="*/ -38 h 109017"/>
                <a:gd name="connsiteX12" fmla="*/ 49585 w 81859"/>
                <a:gd name="connsiteY12" fmla="*/ -1729 h 109017"/>
                <a:gd name="connsiteX13" fmla="*/ 12424 w 81859"/>
                <a:gd name="connsiteY13" fmla="*/ 13014 h 109017"/>
                <a:gd name="connsiteX14" fmla="*/ -1322 w 81859"/>
                <a:gd name="connsiteY14" fmla="*/ 52795 h 109017"/>
                <a:gd name="connsiteX15" fmla="*/ 12572 w 81859"/>
                <a:gd name="connsiteY15" fmla="*/ 92723 h 109017"/>
                <a:gd name="connsiteX16" fmla="*/ 50708 w 81859"/>
                <a:gd name="connsiteY16" fmla="*/ 107289 h 109017"/>
                <a:gd name="connsiteX17" fmla="*/ 66022 w 81859"/>
                <a:gd name="connsiteY17" fmla="*/ 105657 h 109017"/>
                <a:gd name="connsiteX18" fmla="*/ 80537 w 81859"/>
                <a:gd name="connsiteY18" fmla="*/ 100822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59" h="109017">
                  <a:moveTo>
                    <a:pt x="80537" y="100822"/>
                  </a:moveTo>
                  <a:lnTo>
                    <a:pt x="80537" y="84862"/>
                  </a:lnTo>
                  <a:cubicBezTo>
                    <a:pt x="75728" y="87532"/>
                    <a:pt x="70909" y="89529"/>
                    <a:pt x="66081" y="90855"/>
                  </a:cubicBezTo>
                  <a:cubicBezTo>
                    <a:pt x="61252" y="92180"/>
                    <a:pt x="56374" y="92842"/>
                    <a:pt x="51447" y="92842"/>
                  </a:cubicBezTo>
                  <a:cubicBezTo>
                    <a:pt x="40410" y="92842"/>
                    <a:pt x="31837" y="89332"/>
                    <a:pt x="25727" y="82311"/>
                  </a:cubicBezTo>
                  <a:cubicBezTo>
                    <a:pt x="19638" y="75310"/>
                    <a:pt x="16593" y="65471"/>
                    <a:pt x="16593" y="52795"/>
                  </a:cubicBezTo>
                  <a:cubicBezTo>
                    <a:pt x="16593" y="40118"/>
                    <a:pt x="19638" y="30269"/>
                    <a:pt x="25727" y="23249"/>
                  </a:cubicBezTo>
                  <a:cubicBezTo>
                    <a:pt x="31837" y="16248"/>
                    <a:pt x="40410" y="12747"/>
                    <a:pt x="51447" y="12747"/>
                  </a:cubicBezTo>
                  <a:cubicBezTo>
                    <a:pt x="56374" y="12747"/>
                    <a:pt x="61252" y="13410"/>
                    <a:pt x="66081" y="14735"/>
                  </a:cubicBezTo>
                  <a:cubicBezTo>
                    <a:pt x="70909" y="16060"/>
                    <a:pt x="75728" y="18057"/>
                    <a:pt x="80537" y="20727"/>
                  </a:cubicBezTo>
                  <a:lnTo>
                    <a:pt x="80537" y="4946"/>
                  </a:lnTo>
                  <a:cubicBezTo>
                    <a:pt x="75787" y="2731"/>
                    <a:pt x="70870" y="1069"/>
                    <a:pt x="65785" y="-38"/>
                  </a:cubicBezTo>
                  <a:cubicBezTo>
                    <a:pt x="60720" y="-1165"/>
                    <a:pt x="55320" y="-1729"/>
                    <a:pt x="49585" y="-1729"/>
                  </a:cubicBezTo>
                  <a:cubicBezTo>
                    <a:pt x="33995" y="-1729"/>
                    <a:pt x="21608" y="3186"/>
                    <a:pt x="12424" y="13014"/>
                  </a:cubicBezTo>
                  <a:cubicBezTo>
                    <a:pt x="3260" y="22843"/>
                    <a:pt x="-1322" y="36103"/>
                    <a:pt x="-1322" y="52795"/>
                  </a:cubicBezTo>
                  <a:cubicBezTo>
                    <a:pt x="-1322" y="69723"/>
                    <a:pt x="3309" y="83033"/>
                    <a:pt x="12572" y="92723"/>
                  </a:cubicBezTo>
                  <a:cubicBezTo>
                    <a:pt x="21855" y="102434"/>
                    <a:pt x="34567" y="107289"/>
                    <a:pt x="50708" y="107289"/>
                  </a:cubicBezTo>
                  <a:cubicBezTo>
                    <a:pt x="55931" y="107289"/>
                    <a:pt x="61035" y="106745"/>
                    <a:pt x="66022" y="105657"/>
                  </a:cubicBezTo>
                  <a:cubicBezTo>
                    <a:pt x="71008" y="104589"/>
                    <a:pt x="75846" y="102978"/>
                    <a:pt x="80537" y="10082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4" name="Freihandform: Form 1023">
              <a:extLst>
                <a:ext uri="{FF2B5EF4-FFF2-40B4-BE49-F238E27FC236}">
                  <a16:creationId xmlns:a16="http://schemas.microsoft.com/office/drawing/2014/main" id="{9B2B1524-331F-D5EF-CE9E-6081223D6BAA}"/>
                </a:ext>
              </a:extLst>
            </p:cNvPr>
            <p:cNvSpPr/>
            <p:nvPr/>
          </p:nvSpPr>
          <p:spPr>
            <a:xfrm flipV="1">
              <a:off x="7387764" y="2877598"/>
              <a:ext cx="64565" cy="133313"/>
            </a:xfrm>
            <a:custGeom>
              <a:avLst/>
              <a:gdLst>
                <a:gd name="connsiteX0" fmla="*/ 28720 w 64565"/>
                <a:gd name="connsiteY0" fmla="*/ 131083 h 133313"/>
                <a:gd name="connsiteX1" fmla="*/ 28720 w 64565"/>
                <a:gd name="connsiteY1" fmla="*/ 101596 h 133313"/>
                <a:gd name="connsiteX2" fmla="*/ 63722 w 64565"/>
                <a:gd name="connsiteY2" fmla="*/ 101596 h 133313"/>
                <a:gd name="connsiteX3" fmla="*/ 63722 w 64565"/>
                <a:gd name="connsiteY3" fmla="*/ 88336 h 133313"/>
                <a:gd name="connsiteX4" fmla="*/ 28720 w 64565"/>
                <a:gd name="connsiteY4" fmla="*/ 88336 h 133313"/>
                <a:gd name="connsiteX5" fmla="*/ 28720 w 64565"/>
                <a:gd name="connsiteY5" fmla="*/ 31973 h 133313"/>
                <a:gd name="connsiteX6" fmla="*/ 32179 w 64565"/>
                <a:gd name="connsiteY6" fmla="*/ 15657 h 133313"/>
                <a:gd name="connsiteX7" fmla="*/ 46280 w 64565"/>
                <a:gd name="connsiteY7" fmla="*/ 12038 h 133313"/>
                <a:gd name="connsiteX8" fmla="*/ 63722 w 64565"/>
                <a:gd name="connsiteY8" fmla="*/ 12038 h 133313"/>
                <a:gd name="connsiteX9" fmla="*/ 63722 w 64565"/>
                <a:gd name="connsiteY9" fmla="*/ -2230 h 133313"/>
                <a:gd name="connsiteX10" fmla="*/ 46280 w 64565"/>
                <a:gd name="connsiteY10" fmla="*/ -2230 h 133313"/>
                <a:gd name="connsiteX11" fmla="*/ 19112 w 64565"/>
                <a:gd name="connsiteY11" fmla="*/ 5126 h 133313"/>
                <a:gd name="connsiteX12" fmla="*/ 11633 w 64565"/>
                <a:gd name="connsiteY12" fmla="*/ 31973 h 133313"/>
                <a:gd name="connsiteX13" fmla="*/ 11633 w 64565"/>
                <a:gd name="connsiteY13" fmla="*/ 88336 h 133313"/>
                <a:gd name="connsiteX14" fmla="*/ -843 w 64565"/>
                <a:gd name="connsiteY14" fmla="*/ 88336 h 133313"/>
                <a:gd name="connsiteX15" fmla="*/ -843 w 64565"/>
                <a:gd name="connsiteY15" fmla="*/ 101596 h 133313"/>
                <a:gd name="connsiteX16" fmla="*/ 11633 w 64565"/>
                <a:gd name="connsiteY16" fmla="*/ 101596 h 133313"/>
                <a:gd name="connsiteX17" fmla="*/ 11633 w 64565"/>
                <a:gd name="connsiteY17" fmla="*/ 131083 h 133313"/>
                <a:gd name="connsiteX18" fmla="*/ 28720 w 64565"/>
                <a:gd name="connsiteY18" fmla="*/ 131083 h 13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65" h="133313">
                  <a:moveTo>
                    <a:pt x="28720" y="131083"/>
                  </a:moveTo>
                  <a:lnTo>
                    <a:pt x="28720" y="101596"/>
                  </a:lnTo>
                  <a:lnTo>
                    <a:pt x="63722" y="101596"/>
                  </a:lnTo>
                  <a:lnTo>
                    <a:pt x="63722" y="88336"/>
                  </a:lnTo>
                  <a:lnTo>
                    <a:pt x="28720" y="88336"/>
                  </a:lnTo>
                  <a:lnTo>
                    <a:pt x="28720" y="31973"/>
                  </a:lnTo>
                  <a:cubicBezTo>
                    <a:pt x="28720" y="23509"/>
                    <a:pt x="29873" y="18070"/>
                    <a:pt x="32179" y="15657"/>
                  </a:cubicBezTo>
                  <a:cubicBezTo>
                    <a:pt x="34485" y="13245"/>
                    <a:pt x="39185" y="12038"/>
                    <a:pt x="46280" y="12038"/>
                  </a:cubicBezTo>
                  <a:lnTo>
                    <a:pt x="63722" y="12038"/>
                  </a:lnTo>
                  <a:lnTo>
                    <a:pt x="63722" y="-2230"/>
                  </a:lnTo>
                  <a:lnTo>
                    <a:pt x="46280" y="-2230"/>
                  </a:lnTo>
                  <a:cubicBezTo>
                    <a:pt x="33154" y="-2230"/>
                    <a:pt x="24098" y="222"/>
                    <a:pt x="19112" y="5126"/>
                  </a:cubicBezTo>
                  <a:cubicBezTo>
                    <a:pt x="14126" y="10051"/>
                    <a:pt x="11633" y="19000"/>
                    <a:pt x="11633" y="31973"/>
                  </a:cubicBezTo>
                  <a:lnTo>
                    <a:pt x="11633" y="88336"/>
                  </a:lnTo>
                  <a:lnTo>
                    <a:pt x="-843" y="88336"/>
                  </a:lnTo>
                  <a:lnTo>
                    <a:pt x="-843" y="101596"/>
                  </a:lnTo>
                  <a:lnTo>
                    <a:pt x="11633" y="101596"/>
                  </a:lnTo>
                  <a:lnTo>
                    <a:pt x="11633" y="131083"/>
                  </a:lnTo>
                  <a:lnTo>
                    <a:pt x="28720" y="131083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5" name="Freihandform: Form 1024">
              <a:extLst>
                <a:ext uri="{FF2B5EF4-FFF2-40B4-BE49-F238E27FC236}">
                  <a16:creationId xmlns:a16="http://schemas.microsoft.com/office/drawing/2014/main" id="{80C95AB3-F61C-225D-F454-E3EAC5D7887D}"/>
                </a:ext>
              </a:extLst>
            </p:cNvPr>
            <p:cNvSpPr/>
            <p:nvPr/>
          </p:nvSpPr>
          <p:spPr>
            <a:xfrm flipV="1">
              <a:off x="7467299" y="2904593"/>
              <a:ext cx="94985" cy="109017"/>
            </a:xfrm>
            <a:custGeom>
              <a:avLst/>
              <a:gdLst>
                <a:gd name="connsiteX0" fmla="*/ 45946 w 94985"/>
                <a:gd name="connsiteY0" fmla="*/ 92842 h 109017"/>
                <a:gd name="connsiteX1" fmla="*/ 24336 w 94985"/>
                <a:gd name="connsiteY1" fmla="*/ 82133 h 109017"/>
                <a:gd name="connsiteX2" fmla="*/ 16383 w 94985"/>
                <a:gd name="connsiteY2" fmla="*/ 52795 h 109017"/>
                <a:gd name="connsiteX3" fmla="*/ 24276 w 94985"/>
                <a:gd name="connsiteY3" fmla="*/ 23456 h 109017"/>
                <a:gd name="connsiteX4" fmla="*/ 45946 w 94985"/>
                <a:gd name="connsiteY4" fmla="*/ 12747 h 109017"/>
                <a:gd name="connsiteX5" fmla="*/ 67468 w 94985"/>
                <a:gd name="connsiteY5" fmla="*/ 23486 h 109017"/>
                <a:gd name="connsiteX6" fmla="*/ 75420 w 94985"/>
                <a:gd name="connsiteY6" fmla="*/ 52795 h 109017"/>
                <a:gd name="connsiteX7" fmla="*/ 67468 w 94985"/>
                <a:gd name="connsiteY7" fmla="*/ 82044 h 109017"/>
                <a:gd name="connsiteX8" fmla="*/ 45946 w 94985"/>
                <a:gd name="connsiteY8" fmla="*/ 92842 h 109017"/>
                <a:gd name="connsiteX9" fmla="*/ 45946 w 94985"/>
                <a:gd name="connsiteY9" fmla="*/ 107289 h 109017"/>
                <a:gd name="connsiteX10" fmla="*/ 80771 w 94985"/>
                <a:gd name="connsiteY10" fmla="*/ 92812 h 109017"/>
                <a:gd name="connsiteX11" fmla="*/ 93453 w 94985"/>
                <a:gd name="connsiteY11" fmla="*/ 52795 h 109017"/>
                <a:gd name="connsiteX12" fmla="*/ 80771 w 94985"/>
                <a:gd name="connsiteY12" fmla="*/ 12777 h 109017"/>
                <a:gd name="connsiteX13" fmla="*/ 45946 w 94985"/>
                <a:gd name="connsiteY13" fmla="*/ -1729 h 109017"/>
                <a:gd name="connsiteX14" fmla="*/ 11062 w 94985"/>
                <a:gd name="connsiteY14" fmla="*/ 12777 h 109017"/>
                <a:gd name="connsiteX15" fmla="*/ -1532 w 94985"/>
                <a:gd name="connsiteY15" fmla="*/ 52795 h 109017"/>
                <a:gd name="connsiteX16" fmla="*/ 11062 w 94985"/>
                <a:gd name="connsiteY16" fmla="*/ 92812 h 109017"/>
                <a:gd name="connsiteX17" fmla="*/ 45946 w 94985"/>
                <a:gd name="connsiteY17" fmla="*/ 10728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946" y="92842"/>
                  </a:moveTo>
                  <a:cubicBezTo>
                    <a:pt x="36841" y="92842"/>
                    <a:pt x="29637" y="89272"/>
                    <a:pt x="24336" y="82133"/>
                  </a:cubicBezTo>
                  <a:cubicBezTo>
                    <a:pt x="19034" y="74994"/>
                    <a:pt x="16383" y="65214"/>
                    <a:pt x="16383" y="52795"/>
                  </a:cubicBezTo>
                  <a:cubicBezTo>
                    <a:pt x="16383" y="40375"/>
                    <a:pt x="19014" y="30596"/>
                    <a:pt x="24276" y="23456"/>
                  </a:cubicBezTo>
                  <a:cubicBezTo>
                    <a:pt x="29558" y="16317"/>
                    <a:pt x="36782" y="12747"/>
                    <a:pt x="45946" y="12747"/>
                  </a:cubicBezTo>
                  <a:cubicBezTo>
                    <a:pt x="55012" y="12747"/>
                    <a:pt x="62186" y="16327"/>
                    <a:pt x="67468" y="23486"/>
                  </a:cubicBezTo>
                  <a:cubicBezTo>
                    <a:pt x="72769" y="30665"/>
                    <a:pt x="75420" y="40434"/>
                    <a:pt x="75420" y="52795"/>
                  </a:cubicBezTo>
                  <a:cubicBezTo>
                    <a:pt x="75420" y="65096"/>
                    <a:pt x="72769" y="74845"/>
                    <a:pt x="67468" y="82044"/>
                  </a:cubicBezTo>
                  <a:cubicBezTo>
                    <a:pt x="62186" y="89243"/>
                    <a:pt x="55012" y="92842"/>
                    <a:pt x="45946" y="92842"/>
                  </a:cubicBezTo>
                  <a:close/>
                  <a:moveTo>
                    <a:pt x="45946" y="107289"/>
                  </a:moveTo>
                  <a:cubicBezTo>
                    <a:pt x="60727" y="107289"/>
                    <a:pt x="72336" y="102463"/>
                    <a:pt x="80771" y="92812"/>
                  </a:cubicBezTo>
                  <a:cubicBezTo>
                    <a:pt x="89226" y="83181"/>
                    <a:pt x="93453" y="69842"/>
                    <a:pt x="93453" y="52795"/>
                  </a:cubicBezTo>
                  <a:cubicBezTo>
                    <a:pt x="93453" y="35807"/>
                    <a:pt x="89226" y="22468"/>
                    <a:pt x="80771" y="12777"/>
                  </a:cubicBezTo>
                  <a:cubicBezTo>
                    <a:pt x="72336" y="3106"/>
                    <a:pt x="60727" y="-1729"/>
                    <a:pt x="45946" y="-1729"/>
                  </a:cubicBezTo>
                  <a:cubicBezTo>
                    <a:pt x="31105" y="-1729"/>
                    <a:pt x="19478" y="3106"/>
                    <a:pt x="11062" y="12777"/>
                  </a:cubicBezTo>
                  <a:cubicBezTo>
                    <a:pt x="2666" y="22468"/>
                    <a:pt x="-1532" y="35807"/>
                    <a:pt x="-1532" y="52795"/>
                  </a:cubicBezTo>
                  <a:cubicBezTo>
                    <a:pt x="-1532" y="69842"/>
                    <a:pt x="2666" y="83181"/>
                    <a:pt x="11062" y="92812"/>
                  </a:cubicBezTo>
                  <a:cubicBezTo>
                    <a:pt x="19478" y="102463"/>
                    <a:pt x="31105" y="107289"/>
                    <a:pt x="45946" y="107289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6" name="Freihandform: Form 1025">
              <a:extLst>
                <a:ext uri="{FF2B5EF4-FFF2-40B4-BE49-F238E27FC236}">
                  <a16:creationId xmlns:a16="http://schemas.microsoft.com/office/drawing/2014/main" id="{62F52370-5907-6793-BE53-D7D5E1294AEA}"/>
                </a:ext>
              </a:extLst>
            </p:cNvPr>
            <p:cNvSpPr/>
            <p:nvPr/>
          </p:nvSpPr>
          <p:spPr>
            <a:xfrm flipV="1">
              <a:off x="7589797" y="2904593"/>
              <a:ext cx="60603" cy="106318"/>
            </a:xfrm>
            <a:custGeom>
              <a:avLst/>
              <a:gdLst>
                <a:gd name="connsiteX0" fmla="*/ 59433 w 60603"/>
                <a:gd name="connsiteY0" fmla="*/ 86122 h 106318"/>
                <a:gd name="connsiteX1" fmla="*/ 53195 w 60603"/>
                <a:gd name="connsiteY1" fmla="*/ 88554 h 106318"/>
                <a:gd name="connsiteX2" fmla="*/ 45775 w 60603"/>
                <a:gd name="connsiteY2" fmla="*/ 89355 h 106318"/>
                <a:gd name="connsiteX3" fmla="*/ 23632 w 60603"/>
                <a:gd name="connsiteY3" fmla="*/ 79952 h 106318"/>
                <a:gd name="connsiteX4" fmla="*/ 15916 w 60603"/>
                <a:gd name="connsiteY4" fmla="*/ 52927 h 106318"/>
                <a:gd name="connsiteX5" fmla="*/ 15916 w 60603"/>
                <a:gd name="connsiteY5" fmla="*/ -1775 h 106318"/>
                <a:gd name="connsiteX6" fmla="*/ -1171 w 60603"/>
                <a:gd name="connsiteY6" fmla="*/ -1775 h 106318"/>
                <a:gd name="connsiteX7" fmla="*/ -1171 w 60603"/>
                <a:gd name="connsiteY7" fmla="*/ 102052 h 106318"/>
                <a:gd name="connsiteX8" fmla="*/ 15916 w 60603"/>
                <a:gd name="connsiteY8" fmla="*/ 102052 h 106318"/>
                <a:gd name="connsiteX9" fmla="*/ 15916 w 60603"/>
                <a:gd name="connsiteY9" fmla="*/ 85914 h 106318"/>
                <a:gd name="connsiteX10" fmla="*/ 29870 w 60603"/>
                <a:gd name="connsiteY10" fmla="*/ 99946 h 106318"/>
                <a:gd name="connsiteX11" fmla="*/ 50771 w 60603"/>
                <a:gd name="connsiteY11" fmla="*/ 104544 h 106318"/>
                <a:gd name="connsiteX12" fmla="*/ 54643 w 60603"/>
                <a:gd name="connsiteY12" fmla="*/ 104306 h 106318"/>
                <a:gd name="connsiteX13" fmla="*/ 59344 w 60603"/>
                <a:gd name="connsiteY13" fmla="*/ 103624 h 106318"/>
                <a:gd name="connsiteX14" fmla="*/ 59433 w 60603"/>
                <a:gd name="connsiteY14" fmla="*/ 86122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433" y="86122"/>
                  </a:moveTo>
                  <a:cubicBezTo>
                    <a:pt x="57521" y="87229"/>
                    <a:pt x="55442" y="88040"/>
                    <a:pt x="53195" y="88554"/>
                  </a:cubicBezTo>
                  <a:cubicBezTo>
                    <a:pt x="50948" y="89088"/>
                    <a:pt x="48475" y="89355"/>
                    <a:pt x="45775" y="89355"/>
                  </a:cubicBezTo>
                  <a:cubicBezTo>
                    <a:pt x="36157" y="89355"/>
                    <a:pt x="28776" y="86221"/>
                    <a:pt x="23632" y="79952"/>
                  </a:cubicBezTo>
                  <a:cubicBezTo>
                    <a:pt x="18488" y="73683"/>
                    <a:pt x="15916" y="64674"/>
                    <a:pt x="15916" y="52927"/>
                  </a:cubicBezTo>
                  <a:lnTo>
                    <a:pt x="15916" y="-1775"/>
                  </a:lnTo>
                  <a:lnTo>
                    <a:pt x="-1171" y="-1775"/>
                  </a:lnTo>
                  <a:lnTo>
                    <a:pt x="-1171" y="102052"/>
                  </a:lnTo>
                  <a:lnTo>
                    <a:pt x="15916" y="102052"/>
                  </a:lnTo>
                  <a:lnTo>
                    <a:pt x="15916" y="85914"/>
                  </a:lnTo>
                  <a:cubicBezTo>
                    <a:pt x="19503" y="92223"/>
                    <a:pt x="24154" y="96900"/>
                    <a:pt x="29870" y="99946"/>
                  </a:cubicBezTo>
                  <a:cubicBezTo>
                    <a:pt x="35605" y="103011"/>
                    <a:pt x="42572" y="104544"/>
                    <a:pt x="50771" y="104544"/>
                  </a:cubicBezTo>
                  <a:cubicBezTo>
                    <a:pt x="51933" y="104544"/>
                    <a:pt x="53224" y="104464"/>
                    <a:pt x="54643" y="104306"/>
                  </a:cubicBezTo>
                  <a:cubicBezTo>
                    <a:pt x="56062" y="104168"/>
                    <a:pt x="57629" y="103941"/>
                    <a:pt x="59344" y="103624"/>
                  </a:cubicBezTo>
                  <a:lnTo>
                    <a:pt x="59433" y="86122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28" name="Freihandform: Form 1027">
            <a:extLst>
              <a:ext uri="{FF2B5EF4-FFF2-40B4-BE49-F238E27FC236}">
                <a16:creationId xmlns:a16="http://schemas.microsoft.com/office/drawing/2014/main" id="{FD5E10A0-A248-0ACC-17C2-0707AFE7E5FE}"/>
              </a:ext>
            </a:extLst>
          </p:cNvPr>
          <p:cNvSpPr/>
          <p:nvPr/>
        </p:nvSpPr>
        <p:spPr>
          <a:xfrm>
            <a:off x="5835545" y="3970318"/>
            <a:ext cx="1825709" cy="1171636"/>
          </a:xfrm>
          <a:custGeom>
            <a:avLst/>
            <a:gdLst>
              <a:gd name="connsiteX0" fmla="*/ 37840 w 1825709"/>
              <a:gd name="connsiteY0" fmla="*/ 1171637 h 1171636"/>
              <a:gd name="connsiteX1" fmla="*/ 1787869 w 1825709"/>
              <a:gd name="connsiteY1" fmla="*/ 1171637 h 1171636"/>
              <a:gd name="connsiteX2" fmla="*/ 1825710 w 1825709"/>
              <a:gd name="connsiteY2" fmla="*/ 1133666 h 1171636"/>
              <a:gd name="connsiteX3" fmla="*/ 1825710 w 1825709"/>
              <a:gd name="connsiteY3" fmla="*/ 37972 h 1171636"/>
              <a:gd name="connsiteX4" fmla="*/ 1787869 w 1825709"/>
              <a:gd name="connsiteY4" fmla="*/ 0 h 1171636"/>
              <a:gd name="connsiteX5" fmla="*/ 37840 w 1825709"/>
              <a:gd name="connsiteY5" fmla="*/ 0 h 1171636"/>
              <a:gd name="connsiteX6" fmla="*/ 0 w 1825709"/>
              <a:gd name="connsiteY6" fmla="*/ 37972 h 1171636"/>
              <a:gd name="connsiteX7" fmla="*/ 0 w 1825709"/>
              <a:gd name="connsiteY7" fmla="*/ 1133666 h 1171636"/>
              <a:gd name="connsiteX8" fmla="*/ 37840 w 1825709"/>
              <a:gd name="connsiteY8" fmla="*/ 1171637 h 117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709" h="1171636">
                <a:moveTo>
                  <a:pt x="37840" y="1171637"/>
                </a:moveTo>
                <a:lnTo>
                  <a:pt x="1787869" y="1171637"/>
                </a:lnTo>
                <a:cubicBezTo>
                  <a:pt x="1813091" y="1171637"/>
                  <a:pt x="1825710" y="1158975"/>
                  <a:pt x="1825710" y="1133666"/>
                </a:cubicBezTo>
                <a:lnTo>
                  <a:pt x="1825710" y="37972"/>
                </a:lnTo>
                <a:cubicBezTo>
                  <a:pt x="1825710" y="12657"/>
                  <a:pt x="1813091" y="0"/>
                  <a:pt x="1787869" y="0"/>
                </a:cubicBezTo>
                <a:lnTo>
                  <a:pt x="37840" y="0"/>
                </a:lnTo>
                <a:cubicBezTo>
                  <a:pt x="12604" y="0"/>
                  <a:pt x="0" y="12657"/>
                  <a:pt x="0" y="37972"/>
                </a:cubicBezTo>
                <a:lnTo>
                  <a:pt x="0" y="1133666"/>
                </a:lnTo>
                <a:cubicBezTo>
                  <a:pt x="0" y="1158975"/>
                  <a:pt x="12604" y="1171637"/>
                  <a:pt x="37840" y="117163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14551" cap="flat">
            <a:solidFill>
              <a:srgbClr val="CCCCCC">
                <a:alpha val="8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1029" name="Freihandform: Form 1028">
            <a:extLst>
              <a:ext uri="{FF2B5EF4-FFF2-40B4-BE49-F238E27FC236}">
                <a16:creationId xmlns:a16="http://schemas.microsoft.com/office/drawing/2014/main" id="{4F9CC696-1553-4472-296D-C7A93704EE90}"/>
              </a:ext>
            </a:extLst>
          </p:cNvPr>
          <p:cNvSpPr/>
          <p:nvPr/>
        </p:nvSpPr>
        <p:spPr>
          <a:xfrm>
            <a:off x="6027658" y="4051049"/>
            <a:ext cx="145539" cy="146041"/>
          </a:xfrm>
          <a:custGeom>
            <a:avLst/>
            <a:gdLst>
              <a:gd name="connsiteX0" fmla="*/ 36715 w 145539"/>
              <a:gd name="connsiteY0" fmla="*/ 146139 h 146041"/>
              <a:gd name="connsiteX1" fmla="*/ 73100 w 145539"/>
              <a:gd name="connsiteY1" fmla="*/ 109628 h 146041"/>
              <a:gd name="connsiteX2" fmla="*/ 109485 w 145539"/>
              <a:gd name="connsiteY2" fmla="*/ 146139 h 146041"/>
              <a:gd name="connsiteX3" fmla="*/ 145870 w 145539"/>
              <a:gd name="connsiteY3" fmla="*/ 109628 h 146041"/>
              <a:gd name="connsiteX4" fmla="*/ 109485 w 145539"/>
              <a:gd name="connsiteY4" fmla="*/ 73118 h 146041"/>
              <a:gd name="connsiteX5" fmla="*/ 145870 w 145539"/>
              <a:gd name="connsiteY5" fmla="*/ 36608 h 146041"/>
              <a:gd name="connsiteX6" fmla="*/ 109485 w 145539"/>
              <a:gd name="connsiteY6" fmla="*/ 97 h 146041"/>
              <a:gd name="connsiteX7" fmla="*/ 73100 w 145539"/>
              <a:gd name="connsiteY7" fmla="*/ 36608 h 146041"/>
              <a:gd name="connsiteX8" fmla="*/ 36715 w 145539"/>
              <a:gd name="connsiteY8" fmla="*/ 97 h 146041"/>
              <a:gd name="connsiteX9" fmla="*/ 331 w 145539"/>
              <a:gd name="connsiteY9" fmla="*/ 36608 h 146041"/>
              <a:gd name="connsiteX10" fmla="*/ 36715 w 145539"/>
              <a:gd name="connsiteY10" fmla="*/ 73118 h 146041"/>
              <a:gd name="connsiteX11" fmla="*/ 331 w 145539"/>
              <a:gd name="connsiteY11" fmla="*/ 109628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39"/>
                </a:moveTo>
                <a:lnTo>
                  <a:pt x="73100" y="109628"/>
                </a:lnTo>
                <a:lnTo>
                  <a:pt x="109485" y="146139"/>
                </a:lnTo>
                <a:lnTo>
                  <a:pt x="145870" y="109628"/>
                </a:lnTo>
                <a:lnTo>
                  <a:pt x="109485" y="73118"/>
                </a:lnTo>
                <a:lnTo>
                  <a:pt x="145870" y="36608"/>
                </a:lnTo>
                <a:lnTo>
                  <a:pt x="109485" y="97"/>
                </a:lnTo>
                <a:lnTo>
                  <a:pt x="73100" y="36608"/>
                </a:lnTo>
                <a:lnTo>
                  <a:pt x="36715" y="97"/>
                </a:lnTo>
                <a:lnTo>
                  <a:pt x="331" y="36608"/>
                </a:lnTo>
                <a:lnTo>
                  <a:pt x="36715" y="73118"/>
                </a:lnTo>
                <a:lnTo>
                  <a:pt x="331" y="109628"/>
                </a:lnTo>
                <a:close/>
              </a:path>
            </a:pathLst>
          </a:custGeom>
          <a:solidFill>
            <a:srgbClr val="39074E"/>
          </a:solidFill>
          <a:ln w="14551" cap="flat">
            <a:solidFill>
              <a:srgbClr val="39074E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30" name="Content Placeholder 3">
            <a:extLst>
              <a:ext uri="{FF2B5EF4-FFF2-40B4-BE49-F238E27FC236}">
                <a16:creationId xmlns:a16="http://schemas.microsoft.com/office/drawing/2014/main" id="{D30C2330-9661-33CD-4E20-E982B862987B}"/>
              </a:ext>
            </a:extLst>
          </p:cNvPr>
          <p:cNvGrpSpPr/>
          <p:nvPr/>
        </p:nvGrpSpPr>
        <p:grpSpPr>
          <a:xfrm>
            <a:off x="6452440" y="4046264"/>
            <a:ext cx="822883" cy="146958"/>
            <a:chOff x="6452440" y="4046264"/>
            <a:chExt cx="822883" cy="146958"/>
          </a:xfrm>
        </p:grpSpPr>
        <p:sp>
          <p:nvSpPr>
            <p:cNvPr id="1031" name="Freihandform: Form 1030">
              <a:extLst>
                <a:ext uri="{FF2B5EF4-FFF2-40B4-BE49-F238E27FC236}">
                  <a16:creationId xmlns:a16="http://schemas.microsoft.com/office/drawing/2014/main" id="{3EFB7BBE-C805-7C07-F045-B89971672968}"/>
                </a:ext>
              </a:extLst>
            </p:cNvPr>
            <p:cNvSpPr/>
            <p:nvPr/>
          </p:nvSpPr>
          <p:spPr>
            <a:xfrm flipV="1">
              <a:off x="6452440" y="4084205"/>
              <a:ext cx="79080" cy="109017"/>
            </a:xfrm>
            <a:custGeom>
              <a:avLst/>
              <a:gdLst>
                <a:gd name="connsiteX0" fmla="*/ 72195 w 79080"/>
                <a:gd name="connsiteY0" fmla="*/ 101822 h 109017"/>
                <a:gd name="connsiteX1" fmla="*/ 72195 w 79080"/>
                <a:gd name="connsiteY1" fmla="*/ 85685 h 109017"/>
                <a:gd name="connsiteX2" fmla="*/ 57237 w 79080"/>
                <a:gd name="connsiteY2" fmla="*/ 91232 h 109017"/>
                <a:gd name="connsiteX3" fmla="*/ 41155 w 79080"/>
                <a:gd name="connsiteY3" fmla="*/ 93101 h 109017"/>
                <a:gd name="connsiteX4" fmla="*/ 22175 w 79080"/>
                <a:gd name="connsiteY4" fmla="*/ 89215 h 109017"/>
                <a:gd name="connsiteX5" fmla="*/ 15849 w 79080"/>
                <a:gd name="connsiteY5" fmla="*/ 77527 h 109017"/>
                <a:gd name="connsiteX6" fmla="*/ 20372 w 79080"/>
                <a:gd name="connsiteY6" fmla="*/ 68212 h 109017"/>
                <a:gd name="connsiteX7" fmla="*/ 38583 w 79080"/>
                <a:gd name="connsiteY7" fmla="*/ 61775 h 109017"/>
                <a:gd name="connsiteX8" fmla="*/ 44406 w 79080"/>
                <a:gd name="connsiteY8" fmla="*/ 60470 h 109017"/>
                <a:gd name="connsiteX9" fmla="*/ 70126 w 79080"/>
                <a:gd name="connsiteY9" fmla="*/ 49494 h 109017"/>
                <a:gd name="connsiteX10" fmla="*/ 77753 w 79080"/>
                <a:gd name="connsiteY10" fmla="*/ 29707 h 109017"/>
                <a:gd name="connsiteX11" fmla="*/ 66342 w 79080"/>
                <a:gd name="connsiteY11" fmla="*/ 6777 h 109017"/>
                <a:gd name="connsiteX12" fmla="*/ 34976 w 79080"/>
                <a:gd name="connsiteY12" fmla="*/ -1648 h 109017"/>
                <a:gd name="connsiteX13" fmla="*/ 17652 w 79080"/>
                <a:gd name="connsiteY13" fmla="*/ -17 h 109017"/>
                <a:gd name="connsiteX14" fmla="*/ -1327 w 79080"/>
                <a:gd name="connsiteY14" fmla="*/ 4848 h 109017"/>
                <a:gd name="connsiteX15" fmla="*/ -1327 w 79080"/>
                <a:gd name="connsiteY15" fmla="*/ 22469 h 109017"/>
                <a:gd name="connsiteX16" fmla="*/ 17238 w 79080"/>
                <a:gd name="connsiteY16" fmla="*/ 15083 h 109017"/>
                <a:gd name="connsiteX17" fmla="*/ 35360 w 79080"/>
                <a:gd name="connsiteY17" fmla="*/ 12650 h 109017"/>
                <a:gd name="connsiteX18" fmla="*/ 53807 w 79080"/>
                <a:gd name="connsiteY18" fmla="*/ 16774 h 109017"/>
                <a:gd name="connsiteX19" fmla="*/ 60282 w 79080"/>
                <a:gd name="connsiteY19" fmla="*/ 28402 h 109017"/>
                <a:gd name="connsiteX20" fmla="*/ 55611 w 79080"/>
                <a:gd name="connsiteY20" fmla="*/ 39052 h 109017"/>
                <a:gd name="connsiteX21" fmla="*/ 35153 w 79080"/>
                <a:gd name="connsiteY21" fmla="*/ 46201 h 109017"/>
                <a:gd name="connsiteX22" fmla="*/ 29241 w 79080"/>
                <a:gd name="connsiteY22" fmla="*/ 47595 h 109017"/>
                <a:gd name="connsiteX23" fmla="*/ 6418 w 79080"/>
                <a:gd name="connsiteY23" fmla="*/ 57829 h 109017"/>
                <a:gd name="connsiteX24" fmla="*/ -588 w 79080"/>
                <a:gd name="connsiteY24" fmla="*/ 76785 h 109017"/>
                <a:gd name="connsiteX25" fmla="*/ 9759 w 79080"/>
                <a:gd name="connsiteY25" fmla="*/ 99390 h 109017"/>
                <a:gd name="connsiteX26" fmla="*/ 39144 w 79080"/>
                <a:gd name="connsiteY26" fmla="*/ 107370 h 109017"/>
                <a:gd name="connsiteX27" fmla="*/ 56852 w 79080"/>
                <a:gd name="connsiteY27" fmla="*/ 105975 h 109017"/>
                <a:gd name="connsiteX28" fmla="*/ 72195 w 79080"/>
                <a:gd name="connsiteY28" fmla="*/ 101822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080" h="109017">
                  <a:moveTo>
                    <a:pt x="72195" y="101822"/>
                  </a:moveTo>
                  <a:lnTo>
                    <a:pt x="72195" y="85685"/>
                  </a:lnTo>
                  <a:cubicBezTo>
                    <a:pt x="67406" y="88157"/>
                    <a:pt x="62420" y="90006"/>
                    <a:pt x="57237" y="91232"/>
                  </a:cubicBezTo>
                  <a:cubicBezTo>
                    <a:pt x="52073" y="92478"/>
                    <a:pt x="46712" y="93101"/>
                    <a:pt x="41155" y="93101"/>
                  </a:cubicBezTo>
                  <a:cubicBezTo>
                    <a:pt x="32719" y="93101"/>
                    <a:pt x="26393" y="91805"/>
                    <a:pt x="22175" y="89215"/>
                  </a:cubicBezTo>
                  <a:cubicBezTo>
                    <a:pt x="17958" y="86624"/>
                    <a:pt x="15849" y="82728"/>
                    <a:pt x="15849" y="77527"/>
                  </a:cubicBezTo>
                  <a:cubicBezTo>
                    <a:pt x="15849" y="73572"/>
                    <a:pt x="17357" y="70467"/>
                    <a:pt x="20372" y="68212"/>
                  </a:cubicBezTo>
                  <a:cubicBezTo>
                    <a:pt x="23387" y="65958"/>
                    <a:pt x="29457" y="63812"/>
                    <a:pt x="38583" y="61775"/>
                  </a:cubicBezTo>
                  <a:lnTo>
                    <a:pt x="44406" y="60470"/>
                  </a:lnTo>
                  <a:cubicBezTo>
                    <a:pt x="56468" y="57879"/>
                    <a:pt x="65041" y="54220"/>
                    <a:pt x="70126" y="49494"/>
                  </a:cubicBezTo>
                  <a:cubicBezTo>
                    <a:pt x="75211" y="44767"/>
                    <a:pt x="77753" y="38172"/>
                    <a:pt x="77753" y="29707"/>
                  </a:cubicBezTo>
                  <a:cubicBezTo>
                    <a:pt x="77753" y="20056"/>
                    <a:pt x="73949" y="12413"/>
                    <a:pt x="66342" y="6777"/>
                  </a:cubicBezTo>
                  <a:cubicBezTo>
                    <a:pt x="58735" y="1160"/>
                    <a:pt x="48279" y="-1648"/>
                    <a:pt x="34976" y="-1648"/>
                  </a:cubicBezTo>
                  <a:cubicBezTo>
                    <a:pt x="29438" y="-1648"/>
                    <a:pt x="23663" y="-1104"/>
                    <a:pt x="17652" y="-17"/>
                  </a:cubicBezTo>
                  <a:cubicBezTo>
                    <a:pt x="11641" y="1071"/>
                    <a:pt x="5315" y="2693"/>
                    <a:pt x="-1327" y="4848"/>
                  </a:cubicBezTo>
                  <a:lnTo>
                    <a:pt x="-1327" y="22469"/>
                  </a:lnTo>
                  <a:cubicBezTo>
                    <a:pt x="4960" y="19186"/>
                    <a:pt x="11148" y="16724"/>
                    <a:pt x="17238" y="15083"/>
                  </a:cubicBezTo>
                  <a:cubicBezTo>
                    <a:pt x="23328" y="13461"/>
                    <a:pt x="29369" y="12650"/>
                    <a:pt x="35360" y="12650"/>
                  </a:cubicBezTo>
                  <a:cubicBezTo>
                    <a:pt x="43362" y="12650"/>
                    <a:pt x="49511" y="14025"/>
                    <a:pt x="53807" y="16774"/>
                  </a:cubicBezTo>
                  <a:cubicBezTo>
                    <a:pt x="58124" y="19523"/>
                    <a:pt x="60282" y="23399"/>
                    <a:pt x="60282" y="28402"/>
                  </a:cubicBezTo>
                  <a:cubicBezTo>
                    <a:pt x="60282" y="33030"/>
                    <a:pt x="58725" y="36580"/>
                    <a:pt x="55611" y="39052"/>
                  </a:cubicBezTo>
                  <a:cubicBezTo>
                    <a:pt x="52516" y="41524"/>
                    <a:pt x="45697" y="43907"/>
                    <a:pt x="35153" y="46201"/>
                  </a:cubicBezTo>
                  <a:lnTo>
                    <a:pt x="29241" y="47595"/>
                  </a:lnTo>
                  <a:cubicBezTo>
                    <a:pt x="18716" y="49810"/>
                    <a:pt x="11109" y="53222"/>
                    <a:pt x="6418" y="57829"/>
                  </a:cubicBezTo>
                  <a:cubicBezTo>
                    <a:pt x="1747" y="62437"/>
                    <a:pt x="-588" y="68756"/>
                    <a:pt x="-588" y="76785"/>
                  </a:cubicBezTo>
                  <a:cubicBezTo>
                    <a:pt x="-588" y="86555"/>
                    <a:pt x="2861" y="94090"/>
                    <a:pt x="9759" y="99390"/>
                  </a:cubicBezTo>
                  <a:cubicBezTo>
                    <a:pt x="16657" y="104709"/>
                    <a:pt x="26452" y="107370"/>
                    <a:pt x="39144" y="107370"/>
                  </a:cubicBezTo>
                  <a:cubicBezTo>
                    <a:pt x="45412" y="107370"/>
                    <a:pt x="51314" y="106905"/>
                    <a:pt x="56852" y="105975"/>
                  </a:cubicBezTo>
                  <a:cubicBezTo>
                    <a:pt x="62410" y="105065"/>
                    <a:pt x="67525" y="103681"/>
                    <a:pt x="72195" y="101822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 dirty="0"/>
            </a:p>
          </p:txBody>
        </p:sp>
        <p:sp>
          <p:nvSpPr>
            <p:cNvPr id="1032" name="Freihandform: Form 1031">
              <a:extLst>
                <a:ext uri="{FF2B5EF4-FFF2-40B4-BE49-F238E27FC236}">
                  <a16:creationId xmlns:a16="http://schemas.microsoft.com/office/drawing/2014/main" id="{C810C65F-ED81-2E85-EA6A-7524024FFDA3}"/>
                </a:ext>
              </a:extLst>
            </p:cNvPr>
            <p:cNvSpPr/>
            <p:nvPr/>
          </p:nvSpPr>
          <p:spPr>
            <a:xfrm flipV="1">
              <a:off x="6550000" y="4084205"/>
              <a:ext cx="95901" cy="109017"/>
            </a:xfrm>
            <a:custGeom>
              <a:avLst/>
              <a:gdLst>
                <a:gd name="connsiteX0" fmla="*/ 94291 w 95901"/>
                <a:gd name="connsiteY0" fmla="*/ 57236 h 109017"/>
                <a:gd name="connsiteX1" fmla="*/ 94291 w 95901"/>
                <a:gd name="connsiteY1" fmla="*/ 48900 h 109017"/>
                <a:gd name="connsiteX2" fmla="*/ 16127 w 95901"/>
                <a:gd name="connsiteY2" fmla="*/ 48900 h 109017"/>
                <a:gd name="connsiteX3" fmla="*/ 26711 w 95901"/>
                <a:gd name="connsiteY3" fmla="*/ 22054 h 109017"/>
                <a:gd name="connsiteX4" fmla="*/ 53081 w 95901"/>
                <a:gd name="connsiteY4" fmla="*/ 12828 h 109017"/>
                <a:gd name="connsiteX5" fmla="*/ 72060 w 95901"/>
                <a:gd name="connsiteY5" fmla="*/ 15231 h 109017"/>
                <a:gd name="connsiteX6" fmla="*/ 90330 w 95901"/>
                <a:gd name="connsiteY6" fmla="*/ 22469 h 109017"/>
                <a:gd name="connsiteX7" fmla="*/ 90330 w 95901"/>
                <a:gd name="connsiteY7" fmla="*/ 6332 h 109017"/>
                <a:gd name="connsiteX8" fmla="*/ 71558 w 95901"/>
                <a:gd name="connsiteY8" fmla="*/ 399 h 109017"/>
                <a:gd name="connsiteX9" fmla="*/ 52076 w 95901"/>
                <a:gd name="connsiteY9" fmla="*/ -1648 h 109017"/>
                <a:gd name="connsiteX10" fmla="*/ 12846 w 95901"/>
                <a:gd name="connsiteY10" fmla="*/ 12799 h 109017"/>
                <a:gd name="connsiteX11" fmla="*/ -1610 w 95901"/>
                <a:gd name="connsiteY11" fmla="*/ 51956 h 109017"/>
                <a:gd name="connsiteX12" fmla="*/ 12107 w 95901"/>
                <a:gd name="connsiteY12" fmla="*/ 92389 h 109017"/>
                <a:gd name="connsiteX13" fmla="*/ 49119 w 95901"/>
                <a:gd name="connsiteY13" fmla="*/ 107370 h 109017"/>
                <a:gd name="connsiteX14" fmla="*/ 82141 w 95901"/>
                <a:gd name="connsiteY14" fmla="*/ 93872 h 109017"/>
                <a:gd name="connsiteX15" fmla="*/ 94291 w 95901"/>
                <a:gd name="connsiteY15" fmla="*/ 57236 h 109017"/>
                <a:gd name="connsiteX16" fmla="*/ 77293 w 95901"/>
                <a:gd name="connsiteY16" fmla="*/ 62250 h 109017"/>
                <a:gd name="connsiteX17" fmla="*/ 69488 w 95901"/>
                <a:gd name="connsiteY17" fmla="*/ 84557 h 109017"/>
                <a:gd name="connsiteX18" fmla="*/ 49297 w 95901"/>
                <a:gd name="connsiteY18" fmla="*/ 92923 h 109017"/>
                <a:gd name="connsiteX19" fmla="*/ 26533 w 95901"/>
                <a:gd name="connsiteY19" fmla="*/ 84854 h 109017"/>
                <a:gd name="connsiteX20" fmla="*/ 16689 w 95901"/>
                <a:gd name="connsiteY20" fmla="*/ 62131 h 109017"/>
                <a:gd name="connsiteX21" fmla="*/ 77293 w 95901"/>
                <a:gd name="connsiteY21" fmla="*/ 6225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291" y="57236"/>
                  </a:moveTo>
                  <a:lnTo>
                    <a:pt x="94291" y="48900"/>
                  </a:lnTo>
                  <a:lnTo>
                    <a:pt x="16127" y="48900"/>
                  </a:lnTo>
                  <a:cubicBezTo>
                    <a:pt x="16876" y="37153"/>
                    <a:pt x="20404" y="28204"/>
                    <a:pt x="26711" y="22054"/>
                  </a:cubicBezTo>
                  <a:cubicBezTo>
                    <a:pt x="33017" y="15903"/>
                    <a:pt x="41808" y="12828"/>
                    <a:pt x="53081" y="12828"/>
                  </a:cubicBezTo>
                  <a:cubicBezTo>
                    <a:pt x="59604" y="12828"/>
                    <a:pt x="65931" y="13629"/>
                    <a:pt x="72060" y="15231"/>
                  </a:cubicBezTo>
                  <a:cubicBezTo>
                    <a:pt x="78189" y="16833"/>
                    <a:pt x="84279" y="19246"/>
                    <a:pt x="90330" y="22469"/>
                  </a:cubicBezTo>
                  <a:lnTo>
                    <a:pt x="90330" y="6332"/>
                  </a:lnTo>
                  <a:cubicBezTo>
                    <a:pt x="84220" y="3741"/>
                    <a:pt x="77963" y="1763"/>
                    <a:pt x="71558" y="399"/>
                  </a:cubicBezTo>
                  <a:cubicBezTo>
                    <a:pt x="65152" y="-966"/>
                    <a:pt x="58658" y="-1648"/>
                    <a:pt x="52076" y="-1648"/>
                  </a:cubicBezTo>
                  <a:cubicBezTo>
                    <a:pt x="35560" y="-1648"/>
                    <a:pt x="22483" y="3167"/>
                    <a:pt x="12846" y="12799"/>
                  </a:cubicBezTo>
                  <a:cubicBezTo>
                    <a:pt x="3208" y="22449"/>
                    <a:pt x="-1610" y="35502"/>
                    <a:pt x="-1610" y="51956"/>
                  </a:cubicBezTo>
                  <a:cubicBezTo>
                    <a:pt x="-1610" y="68944"/>
                    <a:pt x="2962" y="82422"/>
                    <a:pt x="12107" y="92389"/>
                  </a:cubicBezTo>
                  <a:cubicBezTo>
                    <a:pt x="21251" y="102376"/>
                    <a:pt x="33589" y="107370"/>
                    <a:pt x="49119" y="107370"/>
                  </a:cubicBezTo>
                  <a:cubicBezTo>
                    <a:pt x="63034" y="107370"/>
                    <a:pt x="74041" y="102870"/>
                    <a:pt x="82141" y="93872"/>
                  </a:cubicBezTo>
                  <a:cubicBezTo>
                    <a:pt x="90241" y="84893"/>
                    <a:pt x="94291" y="72682"/>
                    <a:pt x="94291" y="57236"/>
                  </a:cubicBezTo>
                  <a:close/>
                  <a:moveTo>
                    <a:pt x="77293" y="62250"/>
                  </a:moveTo>
                  <a:cubicBezTo>
                    <a:pt x="77174" y="71564"/>
                    <a:pt x="74573" y="79000"/>
                    <a:pt x="69488" y="84557"/>
                  </a:cubicBezTo>
                  <a:cubicBezTo>
                    <a:pt x="64403" y="90134"/>
                    <a:pt x="57673" y="92923"/>
                    <a:pt x="49297" y="92923"/>
                  </a:cubicBezTo>
                  <a:cubicBezTo>
                    <a:pt x="39817" y="92923"/>
                    <a:pt x="32229" y="90233"/>
                    <a:pt x="26533" y="84854"/>
                  </a:cubicBezTo>
                  <a:cubicBezTo>
                    <a:pt x="20838" y="79475"/>
                    <a:pt x="17556" y="71900"/>
                    <a:pt x="16689" y="62131"/>
                  </a:cubicBezTo>
                  <a:lnTo>
                    <a:pt x="77293" y="622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3" name="Freihandform: Form 1032">
              <a:extLst>
                <a:ext uri="{FF2B5EF4-FFF2-40B4-BE49-F238E27FC236}">
                  <a16:creationId xmlns:a16="http://schemas.microsoft.com/office/drawing/2014/main" id="{C72763B8-0EC2-0C3C-C5CB-205026191534}"/>
                </a:ext>
              </a:extLst>
            </p:cNvPr>
            <p:cNvSpPr/>
            <p:nvPr/>
          </p:nvSpPr>
          <p:spPr>
            <a:xfrm flipV="1">
              <a:off x="6673794" y="4046264"/>
              <a:ext cx="16998" cy="144259"/>
            </a:xfrm>
            <a:custGeom>
              <a:avLst/>
              <a:gdLst>
                <a:gd name="connsiteX0" fmla="*/ -520 w 16998"/>
                <a:gd name="connsiteY0" fmla="*/ 141925 h 144259"/>
                <a:gd name="connsiteX1" fmla="*/ 16479 w 16998"/>
                <a:gd name="connsiteY1" fmla="*/ 141925 h 144259"/>
                <a:gd name="connsiteX2" fmla="*/ 16479 w 16998"/>
                <a:gd name="connsiteY2" fmla="*/ -2335 h 144259"/>
                <a:gd name="connsiteX3" fmla="*/ -520 w 16998"/>
                <a:gd name="connsiteY3" fmla="*/ -2335 h 144259"/>
                <a:gd name="connsiteX4" fmla="*/ -520 w 16998"/>
                <a:gd name="connsiteY4" fmla="*/ 141925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8" h="144259">
                  <a:moveTo>
                    <a:pt x="-520" y="141925"/>
                  </a:moveTo>
                  <a:lnTo>
                    <a:pt x="16479" y="141925"/>
                  </a:lnTo>
                  <a:lnTo>
                    <a:pt x="16479" y="-2335"/>
                  </a:lnTo>
                  <a:lnTo>
                    <a:pt x="-520" y="-2335"/>
                  </a:lnTo>
                  <a:lnTo>
                    <a:pt x="-520" y="141925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4" name="Freihandform: Form 1033">
              <a:extLst>
                <a:ext uri="{FF2B5EF4-FFF2-40B4-BE49-F238E27FC236}">
                  <a16:creationId xmlns:a16="http://schemas.microsoft.com/office/drawing/2014/main" id="{E0271325-0108-53E6-5DF8-951FC2CEA695}"/>
                </a:ext>
              </a:extLst>
            </p:cNvPr>
            <p:cNvSpPr/>
            <p:nvPr/>
          </p:nvSpPr>
          <p:spPr>
            <a:xfrm flipV="1">
              <a:off x="6718969" y="4084205"/>
              <a:ext cx="95901" cy="109017"/>
            </a:xfrm>
            <a:custGeom>
              <a:avLst/>
              <a:gdLst>
                <a:gd name="connsiteX0" fmla="*/ 94303 w 95901"/>
                <a:gd name="connsiteY0" fmla="*/ 57236 h 109017"/>
                <a:gd name="connsiteX1" fmla="*/ 94303 w 95901"/>
                <a:gd name="connsiteY1" fmla="*/ 48900 h 109017"/>
                <a:gd name="connsiteX2" fmla="*/ 16139 w 95901"/>
                <a:gd name="connsiteY2" fmla="*/ 48900 h 109017"/>
                <a:gd name="connsiteX3" fmla="*/ 26722 w 95901"/>
                <a:gd name="connsiteY3" fmla="*/ 22054 h 109017"/>
                <a:gd name="connsiteX4" fmla="*/ 53092 w 95901"/>
                <a:gd name="connsiteY4" fmla="*/ 12828 h 109017"/>
                <a:gd name="connsiteX5" fmla="*/ 72072 w 95901"/>
                <a:gd name="connsiteY5" fmla="*/ 15231 h 109017"/>
                <a:gd name="connsiteX6" fmla="*/ 90342 w 95901"/>
                <a:gd name="connsiteY6" fmla="*/ 22469 h 109017"/>
                <a:gd name="connsiteX7" fmla="*/ 90342 w 95901"/>
                <a:gd name="connsiteY7" fmla="*/ 6332 h 109017"/>
                <a:gd name="connsiteX8" fmla="*/ 71569 w 95901"/>
                <a:gd name="connsiteY8" fmla="*/ 399 h 109017"/>
                <a:gd name="connsiteX9" fmla="*/ 52087 w 95901"/>
                <a:gd name="connsiteY9" fmla="*/ -1648 h 109017"/>
                <a:gd name="connsiteX10" fmla="*/ 12858 w 95901"/>
                <a:gd name="connsiteY10" fmla="*/ 12799 h 109017"/>
                <a:gd name="connsiteX11" fmla="*/ -1599 w 95901"/>
                <a:gd name="connsiteY11" fmla="*/ 51956 h 109017"/>
                <a:gd name="connsiteX12" fmla="*/ 12118 w 95901"/>
                <a:gd name="connsiteY12" fmla="*/ 92389 h 109017"/>
                <a:gd name="connsiteX13" fmla="*/ 49131 w 95901"/>
                <a:gd name="connsiteY13" fmla="*/ 107370 h 109017"/>
                <a:gd name="connsiteX14" fmla="*/ 82153 w 95901"/>
                <a:gd name="connsiteY14" fmla="*/ 93872 h 109017"/>
                <a:gd name="connsiteX15" fmla="*/ 94303 w 95901"/>
                <a:gd name="connsiteY15" fmla="*/ 57236 h 109017"/>
                <a:gd name="connsiteX16" fmla="*/ 77304 w 95901"/>
                <a:gd name="connsiteY16" fmla="*/ 62250 h 109017"/>
                <a:gd name="connsiteX17" fmla="*/ 69500 w 95901"/>
                <a:gd name="connsiteY17" fmla="*/ 84557 h 109017"/>
                <a:gd name="connsiteX18" fmla="*/ 49308 w 95901"/>
                <a:gd name="connsiteY18" fmla="*/ 92923 h 109017"/>
                <a:gd name="connsiteX19" fmla="*/ 26545 w 95901"/>
                <a:gd name="connsiteY19" fmla="*/ 84854 h 109017"/>
                <a:gd name="connsiteX20" fmla="*/ 16701 w 95901"/>
                <a:gd name="connsiteY20" fmla="*/ 62131 h 109017"/>
                <a:gd name="connsiteX21" fmla="*/ 77304 w 95901"/>
                <a:gd name="connsiteY21" fmla="*/ 6225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03" y="57236"/>
                  </a:moveTo>
                  <a:lnTo>
                    <a:pt x="94303" y="48900"/>
                  </a:lnTo>
                  <a:lnTo>
                    <a:pt x="16139" y="48900"/>
                  </a:lnTo>
                  <a:cubicBezTo>
                    <a:pt x="16888" y="37153"/>
                    <a:pt x="20416" y="28204"/>
                    <a:pt x="26722" y="22054"/>
                  </a:cubicBezTo>
                  <a:cubicBezTo>
                    <a:pt x="33029" y="15903"/>
                    <a:pt x="41819" y="12828"/>
                    <a:pt x="53092" y="12828"/>
                  </a:cubicBezTo>
                  <a:cubicBezTo>
                    <a:pt x="59616" y="12828"/>
                    <a:pt x="65942" y="13629"/>
                    <a:pt x="72072" y="15231"/>
                  </a:cubicBezTo>
                  <a:cubicBezTo>
                    <a:pt x="78201" y="16833"/>
                    <a:pt x="84291" y="19246"/>
                    <a:pt x="90342" y="22469"/>
                  </a:cubicBezTo>
                  <a:lnTo>
                    <a:pt x="90342" y="6332"/>
                  </a:lnTo>
                  <a:cubicBezTo>
                    <a:pt x="84232" y="3741"/>
                    <a:pt x="77975" y="1763"/>
                    <a:pt x="71569" y="399"/>
                  </a:cubicBezTo>
                  <a:cubicBezTo>
                    <a:pt x="65164" y="-966"/>
                    <a:pt x="58670" y="-1648"/>
                    <a:pt x="52087" y="-1648"/>
                  </a:cubicBezTo>
                  <a:cubicBezTo>
                    <a:pt x="35571" y="-1648"/>
                    <a:pt x="22495" y="3167"/>
                    <a:pt x="12858" y="12799"/>
                  </a:cubicBezTo>
                  <a:cubicBezTo>
                    <a:pt x="3220" y="22449"/>
                    <a:pt x="-1599" y="35502"/>
                    <a:pt x="-1599" y="51956"/>
                  </a:cubicBezTo>
                  <a:cubicBezTo>
                    <a:pt x="-1599" y="68944"/>
                    <a:pt x="2974" y="82422"/>
                    <a:pt x="12118" y="92389"/>
                  </a:cubicBezTo>
                  <a:cubicBezTo>
                    <a:pt x="21263" y="102376"/>
                    <a:pt x="33601" y="107370"/>
                    <a:pt x="49131" y="107370"/>
                  </a:cubicBezTo>
                  <a:cubicBezTo>
                    <a:pt x="63045" y="107370"/>
                    <a:pt x="74052" y="102870"/>
                    <a:pt x="82153" y="93872"/>
                  </a:cubicBezTo>
                  <a:cubicBezTo>
                    <a:pt x="90253" y="84893"/>
                    <a:pt x="94303" y="72682"/>
                    <a:pt x="94303" y="57236"/>
                  </a:cubicBezTo>
                  <a:close/>
                  <a:moveTo>
                    <a:pt x="77304" y="62250"/>
                  </a:moveTo>
                  <a:cubicBezTo>
                    <a:pt x="77186" y="71564"/>
                    <a:pt x="74585" y="79000"/>
                    <a:pt x="69500" y="84557"/>
                  </a:cubicBezTo>
                  <a:cubicBezTo>
                    <a:pt x="64415" y="90134"/>
                    <a:pt x="57684" y="92923"/>
                    <a:pt x="49308" y="92923"/>
                  </a:cubicBezTo>
                  <a:cubicBezTo>
                    <a:pt x="39829" y="92923"/>
                    <a:pt x="32241" y="90233"/>
                    <a:pt x="26545" y="84854"/>
                  </a:cubicBezTo>
                  <a:cubicBezTo>
                    <a:pt x="20849" y="79475"/>
                    <a:pt x="17568" y="71900"/>
                    <a:pt x="16701" y="62131"/>
                  </a:cubicBezTo>
                  <a:lnTo>
                    <a:pt x="77304" y="622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5" name="Freihandform: Form 1034">
              <a:extLst>
                <a:ext uri="{FF2B5EF4-FFF2-40B4-BE49-F238E27FC236}">
                  <a16:creationId xmlns:a16="http://schemas.microsoft.com/office/drawing/2014/main" id="{ACD06BCF-FA0E-D216-8B76-8505B813CDBC}"/>
                </a:ext>
              </a:extLst>
            </p:cNvPr>
            <p:cNvSpPr/>
            <p:nvPr/>
          </p:nvSpPr>
          <p:spPr>
            <a:xfrm flipV="1">
              <a:off x="6835374" y="4084205"/>
              <a:ext cx="81859" cy="109017"/>
            </a:xfrm>
            <a:custGeom>
              <a:avLst/>
              <a:gdLst>
                <a:gd name="connsiteX0" fmla="*/ 80506 w 81859"/>
                <a:gd name="connsiteY0" fmla="*/ 100903 h 109017"/>
                <a:gd name="connsiteX1" fmla="*/ 80506 w 81859"/>
                <a:gd name="connsiteY1" fmla="*/ 84943 h 109017"/>
                <a:gd name="connsiteX2" fmla="*/ 66049 w 81859"/>
                <a:gd name="connsiteY2" fmla="*/ 90935 h 109017"/>
                <a:gd name="connsiteX3" fmla="*/ 51416 w 81859"/>
                <a:gd name="connsiteY3" fmla="*/ 92923 h 109017"/>
                <a:gd name="connsiteX4" fmla="*/ 25696 w 81859"/>
                <a:gd name="connsiteY4" fmla="*/ 82392 h 109017"/>
                <a:gd name="connsiteX5" fmla="*/ 16561 w 81859"/>
                <a:gd name="connsiteY5" fmla="*/ 52875 h 109017"/>
                <a:gd name="connsiteX6" fmla="*/ 25696 w 81859"/>
                <a:gd name="connsiteY6" fmla="*/ 23329 h 109017"/>
                <a:gd name="connsiteX7" fmla="*/ 51416 w 81859"/>
                <a:gd name="connsiteY7" fmla="*/ 12828 h 109017"/>
                <a:gd name="connsiteX8" fmla="*/ 66049 w 81859"/>
                <a:gd name="connsiteY8" fmla="*/ 14816 h 109017"/>
                <a:gd name="connsiteX9" fmla="*/ 80506 w 81859"/>
                <a:gd name="connsiteY9" fmla="*/ 20808 h 109017"/>
                <a:gd name="connsiteX10" fmla="*/ 80506 w 81859"/>
                <a:gd name="connsiteY10" fmla="*/ 5026 h 109017"/>
                <a:gd name="connsiteX11" fmla="*/ 65754 w 81859"/>
                <a:gd name="connsiteY11" fmla="*/ 43 h 109017"/>
                <a:gd name="connsiteX12" fmla="*/ 49553 w 81859"/>
                <a:gd name="connsiteY12" fmla="*/ -1648 h 109017"/>
                <a:gd name="connsiteX13" fmla="*/ 12393 w 81859"/>
                <a:gd name="connsiteY13" fmla="*/ 13095 h 109017"/>
                <a:gd name="connsiteX14" fmla="*/ -1354 w 81859"/>
                <a:gd name="connsiteY14" fmla="*/ 52875 h 109017"/>
                <a:gd name="connsiteX15" fmla="*/ 12541 w 81859"/>
                <a:gd name="connsiteY15" fmla="*/ 92804 h 109017"/>
                <a:gd name="connsiteX16" fmla="*/ 50677 w 81859"/>
                <a:gd name="connsiteY16" fmla="*/ 107370 h 109017"/>
                <a:gd name="connsiteX17" fmla="*/ 65990 w 81859"/>
                <a:gd name="connsiteY17" fmla="*/ 105738 h 109017"/>
                <a:gd name="connsiteX18" fmla="*/ 80506 w 81859"/>
                <a:gd name="connsiteY18" fmla="*/ 100903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59" h="109017">
                  <a:moveTo>
                    <a:pt x="80506" y="100903"/>
                  </a:moveTo>
                  <a:lnTo>
                    <a:pt x="80506" y="84943"/>
                  </a:lnTo>
                  <a:cubicBezTo>
                    <a:pt x="75697" y="87613"/>
                    <a:pt x="70878" y="89610"/>
                    <a:pt x="66049" y="90935"/>
                  </a:cubicBezTo>
                  <a:cubicBezTo>
                    <a:pt x="61221" y="92260"/>
                    <a:pt x="56343" y="92923"/>
                    <a:pt x="51416" y="92923"/>
                  </a:cubicBezTo>
                  <a:cubicBezTo>
                    <a:pt x="40379" y="92923"/>
                    <a:pt x="31806" y="89413"/>
                    <a:pt x="25696" y="82392"/>
                  </a:cubicBezTo>
                  <a:cubicBezTo>
                    <a:pt x="19606" y="75391"/>
                    <a:pt x="16561" y="65552"/>
                    <a:pt x="16561" y="52875"/>
                  </a:cubicBezTo>
                  <a:cubicBezTo>
                    <a:pt x="16561" y="40199"/>
                    <a:pt x="19606" y="30350"/>
                    <a:pt x="25696" y="23329"/>
                  </a:cubicBezTo>
                  <a:cubicBezTo>
                    <a:pt x="31806" y="16329"/>
                    <a:pt x="40379" y="12828"/>
                    <a:pt x="51416" y="12828"/>
                  </a:cubicBezTo>
                  <a:cubicBezTo>
                    <a:pt x="56343" y="12828"/>
                    <a:pt x="61221" y="13491"/>
                    <a:pt x="66049" y="14816"/>
                  </a:cubicBezTo>
                  <a:cubicBezTo>
                    <a:pt x="70878" y="16141"/>
                    <a:pt x="75697" y="18138"/>
                    <a:pt x="80506" y="20808"/>
                  </a:cubicBezTo>
                  <a:lnTo>
                    <a:pt x="80506" y="5026"/>
                  </a:lnTo>
                  <a:cubicBezTo>
                    <a:pt x="75756" y="2811"/>
                    <a:pt x="70839" y="1150"/>
                    <a:pt x="65754" y="43"/>
                  </a:cubicBezTo>
                  <a:cubicBezTo>
                    <a:pt x="60689" y="-1085"/>
                    <a:pt x="55289" y="-1648"/>
                    <a:pt x="49553" y="-1648"/>
                  </a:cubicBezTo>
                  <a:cubicBezTo>
                    <a:pt x="33964" y="-1648"/>
                    <a:pt x="21577" y="3266"/>
                    <a:pt x="12393" y="13095"/>
                  </a:cubicBezTo>
                  <a:cubicBezTo>
                    <a:pt x="3229" y="22924"/>
                    <a:pt x="-1354" y="36184"/>
                    <a:pt x="-1354" y="52875"/>
                  </a:cubicBezTo>
                  <a:cubicBezTo>
                    <a:pt x="-1354" y="69804"/>
                    <a:pt x="3278" y="83114"/>
                    <a:pt x="12541" y="92804"/>
                  </a:cubicBezTo>
                  <a:cubicBezTo>
                    <a:pt x="21824" y="102514"/>
                    <a:pt x="34536" y="107370"/>
                    <a:pt x="50677" y="107370"/>
                  </a:cubicBezTo>
                  <a:cubicBezTo>
                    <a:pt x="55900" y="107370"/>
                    <a:pt x="61004" y="106826"/>
                    <a:pt x="65990" y="105738"/>
                  </a:cubicBezTo>
                  <a:cubicBezTo>
                    <a:pt x="70977" y="104670"/>
                    <a:pt x="75815" y="103058"/>
                    <a:pt x="80506" y="100903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 dirty="0"/>
            </a:p>
          </p:txBody>
        </p:sp>
        <p:sp>
          <p:nvSpPr>
            <p:cNvPr id="1036" name="Freihandform: Form 1035">
              <a:extLst>
                <a:ext uri="{FF2B5EF4-FFF2-40B4-BE49-F238E27FC236}">
                  <a16:creationId xmlns:a16="http://schemas.microsoft.com/office/drawing/2014/main" id="{55AB1848-9CD9-350D-351B-7A7C26E3B4BA}"/>
                </a:ext>
              </a:extLst>
            </p:cNvPr>
            <p:cNvSpPr/>
            <p:nvPr/>
          </p:nvSpPr>
          <p:spPr>
            <a:xfrm flipV="1">
              <a:off x="6934046" y="4057210"/>
              <a:ext cx="64565" cy="133313"/>
            </a:xfrm>
            <a:custGeom>
              <a:avLst/>
              <a:gdLst>
                <a:gd name="connsiteX0" fmla="*/ 28689 w 64565"/>
                <a:gd name="connsiteY0" fmla="*/ 131163 h 133313"/>
                <a:gd name="connsiteX1" fmla="*/ 28689 w 64565"/>
                <a:gd name="connsiteY1" fmla="*/ 101677 h 133313"/>
                <a:gd name="connsiteX2" fmla="*/ 63691 w 64565"/>
                <a:gd name="connsiteY2" fmla="*/ 101677 h 133313"/>
                <a:gd name="connsiteX3" fmla="*/ 63691 w 64565"/>
                <a:gd name="connsiteY3" fmla="*/ 88417 h 133313"/>
                <a:gd name="connsiteX4" fmla="*/ 28689 w 64565"/>
                <a:gd name="connsiteY4" fmla="*/ 88417 h 133313"/>
                <a:gd name="connsiteX5" fmla="*/ 28689 w 64565"/>
                <a:gd name="connsiteY5" fmla="*/ 32054 h 133313"/>
                <a:gd name="connsiteX6" fmla="*/ 32148 w 64565"/>
                <a:gd name="connsiteY6" fmla="*/ 15738 h 133313"/>
                <a:gd name="connsiteX7" fmla="*/ 46249 w 64565"/>
                <a:gd name="connsiteY7" fmla="*/ 12119 h 133313"/>
                <a:gd name="connsiteX8" fmla="*/ 63691 w 64565"/>
                <a:gd name="connsiteY8" fmla="*/ 12119 h 133313"/>
                <a:gd name="connsiteX9" fmla="*/ 63691 w 64565"/>
                <a:gd name="connsiteY9" fmla="*/ -2150 h 133313"/>
                <a:gd name="connsiteX10" fmla="*/ 46249 w 64565"/>
                <a:gd name="connsiteY10" fmla="*/ -2150 h 133313"/>
                <a:gd name="connsiteX11" fmla="*/ 19081 w 64565"/>
                <a:gd name="connsiteY11" fmla="*/ 5207 h 133313"/>
                <a:gd name="connsiteX12" fmla="*/ 11602 w 64565"/>
                <a:gd name="connsiteY12" fmla="*/ 32054 h 133313"/>
                <a:gd name="connsiteX13" fmla="*/ 11602 w 64565"/>
                <a:gd name="connsiteY13" fmla="*/ 88417 h 133313"/>
                <a:gd name="connsiteX14" fmla="*/ -874 w 64565"/>
                <a:gd name="connsiteY14" fmla="*/ 88417 h 133313"/>
                <a:gd name="connsiteX15" fmla="*/ -874 w 64565"/>
                <a:gd name="connsiteY15" fmla="*/ 101677 h 133313"/>
                <a:gd name="connsiteX16" fmla="*/ 11602 w 64565"/>
                <a:gd name="connsiteY16" fmla="*/ 101677 h 133313"/>
                <a:gd name="connsiteX17" fmla="*/ 11602 w 64565"/>
                <a:gd name="connsiteY17" fmla="*/ 131163 h 133313"/>
                <a:gd name="connsiteX18" fmla="*/ 28689 w 64565"/>
                <a:gd name="connsiteY18" fmla="*/ 131163 h 13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65" h="133313">
                  <a:moveTo>
                    <a:pt x="28689" y="131163"/>
                  </a:moveTo>
                  <a:lnTo>
                    <a:pt x="28689" y="101677"/>
                  </a:lnTo>
                  <a:lnTo>
                    <a:pt x="63691" y="101677"/>
                  </a:lnTo>
                  <a:lnTo>
                    <a:pt x="63691" y="88417"/>
                  </a:lnTo>
                  <a:lnTo>
                    <a:pt x="28689" y="88417"/>
                  </a:lnTo>
                  <a:lnTo>
                    <a:pt x="28689" y="32054"/>
                  </a:lnTo>
                  <a:cubicBezTo>
                    <a:pt x="28689" y="23589"/>
                    <a:pt x="29842" y="18151"/>
                    <a:pt x="32148" y="15738"/>
                  </a:cubicBezTo>
                  <a:cubicBezTo>
                    <a:pt x="34454" y="13325"/>
                    <a:pt x="39154" y="12119"/>
                    <a:pt x="46249" y="12119"/>
                  </a:cubicBezTo>
                  <a:lnTo>
                    <a:pt x="63691" y="12119"/>
                  </a:lnTo>
                  <a:lnTo>
                    <a:pt x="63691" y="-2150"/>
                  </a:lnTo>
                  <a:lnTo>
                    <a:pt x="46249" y="-2150"/>
                  </a:lnTo>
                  <a:cubicBezTo>
                    <a:pt x="33123" y="-2150"/>
                    <a:pt x="24067" y="303"/>
                    <a:pt x="19081" y="5207"/>
                  </a:cubicBezTo>
                  <a:cubicBezTo>
                    <a:pt x="14095" y="10131"/>
                    <a:pt x="11602" y="19080"/>
                    <a:pt x="11602" y="32054"/>
                  </a:cubicBezTo>
                  <a:lnTo>
                    <a:pt x="11602" y="88417"/>
                  </a:lnTo>
                  <a:lnTo>
                    <a:pt x="-874" y="88417"/>
                  </a:lnTo>
                  <a:lnTo>
                    <a:pt x="-874" y="101677"/>
                  </a:lnTo>
                  <a:lnTo>
                    <a:pt x="11602" y="101677"/>
                  </a:lnTo>
                  <a:lnTo>
                    <a:pt x="11602" y="131163"/>
                  </a:lnTo>
                  <a:lnTo>
                    <a:pt x="28689" y="131163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7" name="Freihandform: Form 1036">
              <a:extLst>
                <a:ext uri="{FF2B5EF4-FFF2-40B4-BE49-F238E27FC236}">
                  <a16:creationId xmlns:a16="http://schemas.microsoft.com/office/drawing/2014/main" id="{84D604CD-253D-B5C4-7EC3-80A3AFE04DA0}"/>
                </a:ext>
              </a:extLst>
            </p:cNvPr>
            <p:cNvSpPr/>
            <p:nvPr/>
          </p:nvSpPr>
          <p:spPr>
            <a:xfrm flipV="1">
              <a:off x="7020972" y="4046264"/>
              <a:ext cx="16998" cy="144259"/>
            </a:xfrm>
            <a:custGeom>
              <a:avLst/>
              <a:gdLst>
                <a:gd name="connsiteX0" fmla="*/ -496 w 16998"/>
                <a:gd name="connsiteY0" fmla="*/ 101492 h 144259"/>
                <a:gd name="connsiteX1" fmla="*/ 16502 w 16998"/>
                <a:gd name="connsiteY1" fmla="*/ 101492 h 144259"/>
                <a:gd name="connsiteX2" fmla="*/ 16502 w 16998"/>
                <a:gd name="connsiteY2" fmla="*/ -2335 h 144259"/>
                <a:gd name="connsiteX3" fmla="*/ -496 w 16998"/>
                <a:gd name="connsiteY3" fmla="*/ -2335 h 144259"/>
                <a:gd name="connsiteX4" fmla="*/ -496 w 16998"/>
                <a:gd name="connsiteY4" fmla="*/ 101492 h 144259"/>
                <a:gd name="connsiteX5" fmla="*/ -496 w 16998"/>
                <a:gd name="connsiteY5" fmla="*/ 141925 h 144259"/>
                <a:gd name="connsiteX6" fmla="*/ 16502 w 16998"/>
                <a:gd name="connsiteY6" fmla="*/ 141925 h 144259"/>
                <a:gd name="connsiteX7" fmla="*/ 16502 w 16998"/>
                <a:gd name="connsiteY7" fmla="*/ 120299 h 144259"/>
                <a:gd name="connsiteX8" fmla="*/ -496 w 16998"/>
                <a:gd name="connsiteY8" fmla="*/ 120299 h 144259"/>
                <a:gd name="connsiteX9" fmla="*/ -496 w 16998"/>
                <a:gd name="connsiteY9" fmla="*/ 141925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496" y="101492"/>
                  </a:moveTo>
                  <a:lnTo>
                    <a:pt x="16502" y="101492"/>
                  </a:lnTo>
                  <a:lnTo>
                    <a:pt x="16502" y="-2335"/>
                  </a:lnTo>
                  <a:lnTo>
                    <a:pt x="-496" y="-2335"/>
                  </a:lnTo>
                  <a:lnTo>
                    <a:pt x="-496" y="101492"/>
                  </a:lnTo>
                  <a:close/>
                  <a:moveTo>
                    <a:pt x="-496" y="141925"/>
                  </a:moveTo>
                  <a:lnTo>
                    <a:pt x="16502" y="141925"/>
                  </a:lnTo>
                  <a:lnTo>
                    <a:pt x="16502" y="120299"/>
                  </a:lnTo>
                  <a:lnTo>
                    <a:pt x="-496" y="120299"/>
                  </a:lnTo>
                  <a:lnTo>
                    <a:pt x="-496" y="141925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8" name="Freihandform: Form 1037">
              <a:extLst>
                <a:ext uri="{FF2B5EF4-FFF2-40B4-BE49-F238E27FC236}">
                  <a16:creationId xmlns:a16="http://schemas.microsoft.com/office/drawing/2014/main" id="{CAE11A2A-3691-8271-44AA-1662C95435C1}"/>
                </a:ext>
              </a:extLst>
            </p:cNvPr>
            <p:cNvSpPr/>
            <p:nvPr/>
          </p:nvSpPr>
          <p:spPr>
            <a:xfrm flipV="1">
              <a:off x="7066147" y="4084205"/>
              <a:ext cx="94985" cy="109017"/>
            </a:xfrm>
            <a:custGeom>
              <a:avLst/>
              <a:gdLst>
                <a:gd name="connsiteX0" fmla="*/ 45918 w 94985"/>
                <a:gd name="connsiteY0" fmla="*/ 92923 h 109017"/>
                <a:gd name="connsiteX1" fmla="*/ 24308 w 94985"/>
                <a:gd name="connsiteY1" fmla="*/ 82214 h 109017"/>
                <a:gd name="connsiteX2" fmla="*/ 16356 w 94985"/>
                <a:gd name="connsiteY2" fmla="*/ 52875 h 109017"/>
                <a:gd name="connsiteX3" fmla="*/ 24249 w 94985"/>
                <a:gd name="connsiteY3" fmla="*/ 23537 h 109017"/>
                <a:gd name="connsiteX4" fmla="*/ 45918 w 94985"/>
                <a:gd name="connsiteY4" fmla="*/ 12828 h 109017"/>
                <a:gd name="connsiteX5" fmla="*/ 67440 w 94985"/>
                <a:gd name="connsiteY5" fmla="*/ 23567 h 109017"/>
                <a:gd name="connsiteX6" fmla="*/ 75393 w 94985"/>
                <a:gd name="connsiteY6" fmla="*/ 52875 h 109017"/>
                <a:gd name="connsiteX7" fmla="*/ 67440 w 94985"/>
                <a:gd name="connsiteY7" fmla="*/ 82125 h 109017"/>
                <a:gd name="connsiteX8" fmla="*/ 45918 w 94985"/>
                <a:gd name="connsiteY8" fmla="*/ 92923 h 109017"/>
                <a:gd name="connsiteX9" fmla="*/ 45918 w 94985"/>
                <a:gd name="connsiteY9" fmla="*/ 107370 h 109017"/>
                <a:gd name="connsiteX10" fmla="*/ 80743 w 94985"/>
                <a:gd name="connsiteY10" fmla="*/ 92893 h 109017"/>
                <a:gd name="connsiteX11" fmla="*/ 93426 w 94985"/>
                <a:gd name="connsiteY11" fmla="*/ 52875 h 109017"/>
                <a:gd name="connsiteX12" fmla="*/ 80743 w 94985"/>
                <a:gd name="connsiteY12" fmla="*/ 12858 h 109017"/>
                <a:gd name="connsiteX13" fmla="*/ 45918 w 94985"/>
                <a:gd name="connsiteY13" fmla="*/ -1648 h 109017"/>
                <a:gd name="connsiteX14" fmla="*/ 11034 w 94985"/>
                <a:gd name="connsiteY14" fmla="*/ 12858 h 109017"/>
                <a:gd name="connsiteX15" fmla="*/ -1559 w 94985"/>
                <a:gd name="connsiteY15" fmla="*/ 52875 h 109017"/>
                <a:gd name="connsiteX16" fmla="*/ 11034 w 94985"/>
                <a:gd name="connsiteY16" fmla="*/ 92893 h 109017"/>
                <a:gd name="connsiteX17" fmla="*/ 45918 w 94985"/>
                <a:gd name="connsiteY17" fmla="*/ 10737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918" y="92923"/>
                  </a:moveTo>
                  <a:cubicBezTo>
                    <a:pt x="36813" y="92923"/>
                    <a:pt x="29610" y="89353"/>
                    <a:pt x="24308" y="82214"/>
                  </a:cubicBezTo>
                  <a:cubicBezTo>
                    <a:pt x="19007" y="75074"/>
                    <a:pt x="16356" y="65295"/>
                    <a:pt x="16356" y="52875"/>
                  </a:cubicBezTo>
                  <a:cubicBezTo>
                    <a:pt x="16356" y="40456"/>
                    <a:pt x="18987" y="30676"/>
                    <a:pt x="24249" y="23537"/>
                  </a:cubicBezTo>
                  <a:cubicBezTo>
                    <a:pt x="29531" y="16398"/>
                    <a:pt x="36754" y="12828"/>
                    <a:pt x="45918" y="12828"/>
                  </a:cubicBezTo>
                  <a:cubicBezTo>
                    <a:pt x="54984" y="12828"/>
                    <a:pt x="62158" y="16408"/>
                    <a:pt x="67440" y="23567"/>
                  </a:cubicBezTo>
                  <a:cubicBezTo>
                    <a:pt x="72742" y="30746"/>
                    <a:pt x="75393" y="40515"/>
                    <a:pt x="75393" y="52875"/>
                  </a:cubicBezTo>
                  <a:cubicBezTo>
                    <a:pt x="75393" y="65177"/>
                    <a:pt x="72742" y="74926"/>
                    <a:pt x="67440" y="82125"/>
                  </a:cubicBezTo>
                  <a:cubicBezTo>
                    <a:pt x="62158" y="89324"/>
                    <a:pt x="54984" y="92923"/>
                    <a:pt x="45918" y="92923"/>
                  </a:cubicBezTo>
                  <a:close/>
                  <a:moveTo>
                    <a:pt x="45918" y="107370"/>
                  </a:moveTo>
                  <a:cubicBezTo>
                    <a:pt x="60700" y="107370"/>
                    <a:pt x="72308" y="102544"/>
                    <a:pt x="80743" y="92893"/>
                  </a:cubicBezTo>
                  <a:cubicBezTo>
                    <a:pt x="89198" y="83262"/>
                    <a:pt x="93426" y="69923"/>
                    <a:pt x="93426" y="52875"/>
                  </a:cubicBezTo>
                  <a:cubicBezTo>
                    <a:pt x="93426" y="35887"/>
                    <a:pt x="89198" y="22548"/>
                    <a:pt x="80743" y="12858"/>
                  </a:cubicBezTo>
                  <a:cubicBezTo>
                    <a:pt x="72308" y="3187"/>
                    <a:pt x="60700" y="-1648"/>
                    <a:pt x="45918" y="-1648"/>
                  </a:cubicBezTo>
                  <a:cubicBezTo>
                    <a:pt x="31078" y="-1648"/>
                    <a:pt x="19450" y="3187"/>
                    <a:pt x="11034" y="12858"/>
                  </a:cubicBezTo>
                  <a:cubicBezTo>
                    <a:pt x="2639" y="22548"/>
                    <a:pt x="-1559" y="35887"/>
                    <a:pt x="-1559" y="52875"/>
                  </a:cubicBezTo>
                  <a:cubicBezTo>
                    <a:pt x="-1559" y="69923"/>
                    <a:pt x="2639" y="83262"/>
                    <a:pt x="11034" y="92893"/>
                  </a:cubicBezTo>
                  <a:cubicBezTo>
                    <a:pt x="19450" y="102544"/>
                    <a:pt x="31078" y="107370"/>
                    <a:pt x="45918" y="107370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9" name="Freihandform: Form 1038">
              <a:extLst>
                <a:ext uri="{FF2B5EF4-FFF2-40B4-BE49-F238E27FC236}">
                  <a16:creationId xmlns:a16="http://schemas.microsoft.com/office/drawing/2014/main" id="{F93A0A7D-D9E8-BE53-6932-19BAAEE68D74}"/>
                </a:ext>
              </a:extLst>
            </p:cNvPr>
            <p:cNvSpPr/>
            <p:nvPr/>
          </p:nvSpPr>
          <p:spPr>
            <a:xfrm flipV="1">
              <a:off x="7188645" y="4084205"/>
              <a:ext cx="86678" cy="106318"/>
            </a:xfrm>
            <a:custGeom>
              <a:avLst/>
              <a:gdLst>
                <a:gd name="connsiteX0" fmla="*/ 85039 w 86678"/>
                <a:gd name="connsiteY0" fmla="*/ 60988 h 106318"/>
                <a:gd name="connsiteX1" fmla="*/ 85039 w 86678"/>
                <a:gd name="connsiteY1" fmla="*/ -1694 h 106318"/>
                <a:gd name="connsiteX2" fmla="*/ 68041 w 86678"/>
                <a:gd name="connsiteY2" fmla="*/ -1694 h 106318"/>
                <a:gd name="connsiteX3" fmla="*/ 68041 w 86678"/>
                <a:gd name="connsiteY3" fmla="*/ 60424 h 106318"/>
                <a:gd name="connsiteX4" fmla="*/ 62306 w 86678"/>
                <a:gd name="connsiteY4" fmla="*/ 82465 h 106318"/>
                <a:gd name="connsiteX5" fmla="*/ 45130 w 86678"/>
                <a:gd name="connsiteY5" fmla="*/ 89792 h 106318"/>
                <a:gd name="connsiteX6" fmla="*/ 23401 w 86678"/>
                <a:gd name="connsiteY6" fmla="*/ 80982 h 106318"/>
                <a:gd name="connsiteX7" fmla="*/ 15449 w 86678"/>
                <a:gd name="connsiteY7" fmla="*/ 56983 h 106318"/>
                <a:gd name="connsiteX8" fmla="*/ 15449 w 86678"/>
                <a:gd name="connsiteY8" fmla="*/ -1694 h 106318"/>
                <a:gd name="connsiteX9" fmla="*/ -1639 w 86678"/>
                <a:gd name="connsiteY9" fmla="*/ -1694 h 106318"/>
                <a:gd name="connsiteX10" fmla="*/ -1639 w 86678"/>
                <a:gd name="connsiteY10" fmla="*/ 102133 h 106318"/>
                <a:gd name="connsiteX11" fmla="*/ 15449 w 86678"/>
                <a:gd name="connsiteY11" fmla="*/ 102133 h 106318"/>
                <a:gd name="connsiteX12" fmla="*/ 15449 w 86678"/>
                <a:gd name="connsiteY12" fmla="*/ 85995 h 106318"/>
                <a:gd name="connsiteX13" fmla="*/ 29816 w 86678"/>
                <a:gd name="connsiteY13" fmla="*/ 99997 h 106318"/>
                <a:gd name="connsiteX14" fmla="*/ 48914 w 86678"/>
                <a:gd name="connsiteY14" fmla="*/ 104624 h 106318"/>
                <a:gd name="connsiteX15" fmla="*/ 75875 w 86678"/>
                <a:gd name="connsiteY15" fmla="*/ 93560 h 106318"/>
                <a:gd name="connsiteX16" fmla="*/ 85039 w 86678"/>
                <a:gd name="connsiteY16" fmla="*/ 60988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39" y="60988"/>
                  </a:moveTo>
                  <a:lnTo>
                    <a:pt x="85039" y="-1694"/>
                  </a:lnTo>
                  <a:lnTo>
                    <a:pt x="68041" y="-1694"/>
                  </a:lnTo>
                  <a:lnTo>
                    <a:pt x="68041" y="60424"/>
                  </a:lnTo>
                  <a:cubicBezTo>
                    <a:pt x="68041" y="70253"/>
                    <a:pt x="66129" y="77600"/>
                    <a:pt x="62306" y="82465"/>
                  </a:cubicBezTo>
                  <a:cubicBezTo>
                    <a:pt x="58482" y="87350"/>
                    <a:pt x="52757" y="89792"/>
                    <a:pt x="45130" y="89792"/>
                  </a:cubicBezTo>
                  <a:cubicBezTo>
                    <a:pt x="35945" y="89792"/>
                    <a:pt x="28702" y="86855"/>
                    <a:pt x="23401" y="80982"/>
                  </a:cubicBezTo>
                  <a:cubicBezTo>
                    <a:pt x="18099" y="75128"/>
                    <a:pt x="15449" y="67128"/>
                    <a:pt x="15449" y="56983"/>
                  </a:cubicBezTo>
                  <a:lnTo>
                    <a:pt x="15449" y="-1694"/>
                  </a:lnTo>
                  <a:lnTo>
                    <a:pt x="-1639" y="-1694"/>
                  </a:lnTo>
                  <a:lnTo>
                    <a:pt x="-1639" y="102133"/>
                  </a:lnTo>
                  <a:lnTo>
                    <a:pt x="15449" y="102133"/>
                  </a:lnTo>
                  <a:lnTo>
                    <a:pt x="15449" y="85995"/>
                  </a:lnTo>
                  <a:cubicBezTo>
                    <a:pt x="19528" y="92244"/>
                    <a:pt x="24317" y="96912"/>
                    <a:pt x="29816" y="99997"/>
                  </a:cubicBezTo>
                  <a:cubicBezTo>
                    <a:pt x="35335" y="103082"/>
                    <a:pt x="41700" y="104624"/>
                    <a:pt x="48914" y="104624"/>
                  </a:cubicBezTo>
                  <a:cubicBezTo>
                    <a:pt x="60798" y="104624"/>
                    <a:pt x="69785" y="100936"/>
                    <a:pt x="75875" y="93560"/>
                  </a:cubicBezTo>
                  <a:cubicBezTo>
                    <a:pt x="81985" y="86183"/>
                    <a:pt x="85039" y="75326"/>
                    <a:pt x="85039" y="60988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40" name="Freihandform: Form 1039">
            <a:extLst>
              <a:ext uri="{FF2B5EF4-FFF2-40B4-BE49-F238E27FC236}">
                <a16:creationId xmlns:a16="http://schemas.microsoft.com/office/drawing/2014/main" id="{1FE67C03-1DFB-843E-DEF5-D7444AB5748E}"/>
              </a:ext>
            </a:extLst>
          </p:cNvPr>
          <p:cNvSpPr/>
          <p:nvPr/>
        </p:nvSpPr>
        <p:spPr>
          <a:xfrm>
            <a:off x="6027658" y="4329715"/>
            <a:ext cx="145539" cy="146041"/>
          </a:xfrm>
          <a:custGeom>
            <a:avLst/>
            <a:gdLst>
              <a:gd name="connsiteX0" fmla="*/ 36715 w 145539"/>
              <a:gd name="connsiteY0" fmla="*/ 146158 h 146041"/>
              <a:gd name="connsiteX1" fmla="*/ 73100 w 145539"/>
              <a:gd name="connsiteY1" fmla="*/ 109648 h 146041"/>
              <a:gd name="connsiteX2" fmla="*/ 109485 w 145539"/>
              <a:gd name="connsiteY2" fmla="*/ 146158 h 146041"/>
              <a:gd name="connsiteX3" fmla="*/ 145870 w 145539"/>
              <a:gd name="connsiteY3" fmla="*/ 109648 h 146041"/>
              <a:gd name="connsiteX4" fmla="*/ 109485 w 145539"/>
              <a:gd name="connsiteY4" fmla="*/ 73137 h 146041"/>
              <a:gd name="connsiteX5" fmla="*/ 145870 w 145539"/>
              <a:gd name="connsiteY5" fmla="*/ 36627 h 146041"/>
              <a:gd name="connsiteX6" fmla="*/ 109485 w 145539"/>
              <a:gd name="connsiteY6" fmla="*/ 116 h 146041"/>
              <a:gd name="connsiteX7" fmla="*/ 73100 w 145539"/>
              <a:gd name="connsiteY7" fmla="*/ 36627 h 146041"/>
              <a:gd name="connsiteX8" fmla="*/ 36715 w 145539"/>
              <a:gd name="connsiteY8" fmla="*/ 116 h 146041"/>
              <a:gd name="connsiteX9" fmla="*/ 331 w 145539"/>
              <a:gd name="connsiteY9" fmla="*/ 36627 h 146041"/>
              <a:gd name="connsiteX10" fmla="*/ 36715 w 145539"/>
              <a:gd name="connsiteY10" fmla="*/ 73137 h 146041"/>
              <a:gd name="connsiteX11" fmla="*/ 331 w 145539"/>
              <a:gd name="connsiteY11" fmla="*/ 109648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58"/>
                </a:moveTo>
                <a:lnTo>
                  <a:pt x="73100" y="109648"/>
                </a:lnTo>
                <a:lnTo>
                  <a:pt x="109485" y="146158"/>
                </a:lnTo>
                <a:lnTo>
                  <a:pt x="145870" y="109648"/>
                </a:lnTo>
                <a:lnTo>
                  <a:pt x="109485" y="73137"/>
                </a:lnTo>
                <a:lnTo>
                  <a:pt x="145870" y="36627"/>
                </a:lnTo>
                <a:lnTo>
                  <a:pt x="109485" y="116"/>
                </a:lnTo>
                <a:lnTo>
                  <a:pt x="73100" y="36627"/>
                </a:lnTo>
                <a:lnTo>
                  <a:pt x="36715" y="116"/>
                </a:lnTo>
                <a:lnTo>
                  <a:pt x="331" y="36627"/>
                </a:lnTo>
                <a:lnTo>
                  <a:pt x="36715" y="73137"/>
                </a:lnTo>
                <a:lnTo>
                  <a:pt x="331" y="109648"/>
                </a:lnTo>
                <a:close/>
              </a:path>
            </a:pathLst>
          </a:custGeom>
          <a:solidFill>
            <a:srgbClr val="EBC258"/>
          </a:solidFill>
          <a:ln w="14551" cap="flat">
            <a:solidFill>
              <a:srgbClr val="EBC258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41" name="Content Placeholder 3">
            <a:extLst>
              <a:ext uri="{FF2B5EF4-FFF2-40B4-BE49-F238E27FC236}">
                <a16:creationId xmlns:a16="http://schemas.microsoft.com/office/drawing/2014/main" id="{9F7454D4-51D1-5C48-E8D9-1977898CDF54}"/>
              </a:ext>
            </a:extLst>
          </p:cNvPr>
          <p:cNvGrpSpPr/>
          <p:nvPr/>
        </p:nvGrpSpPr>
        <p:grpSpPr>
          <a:xfrm>
            <a:off x="6452343" y="4324926"/>
            <a:ext cx="1117122" cy="183742"/>
            <a:chOff x="6452343" y="4324926"/>
            <a:chExt cx="1117122" cy="183742"/>
          </a:xfrm>
        </p:grpSpPr>
        <p:sp>
          <p:nvSpPr>
            <p:cNvPr id="1042" name="Freihandform: Form 1041">
              <a:extLst>
                <a:ext uri="{FF2B5EF4-FFF2-40B4-BE49-F238E27FC236}">
                  <a16:creationId xmlns:a16="http://schemas.microsoft.com/office/drawing/2014/main" id="{50481A62-27D4-724C-7AFC-4DE6D23FB7D8}"/>
                </a:ext>
              </a:extLst>
            </p:cNvPr>
            <p:cNvSpPr/>
            <p:nvPr/>
          </p:nvSpPr>
          <p:spPr>
            <a:xfrm flipV="1">
              <a:off x="6452343" y="4362867"/>
              <a:ext cx="87417" cy="109017"/>
            </a:xfrm>
            <a:custGeom>
              <a:avLst/>
              <a:gdLst>
                <a:gd name="connsiteX0" fmla="*/ 52004 w 87417"/>
                <a:gd name="connsiteY0" fmla="*/ 53251 h 109017"/>
                <a:gd name="connsiteX1" fmla="*/ 23446 w 87417"/>
                <a:gd name="connsiteY1" fmla="*/ 48534 h 109017"/>
                <a:gd name="connsiteX2" fmla="*/ 15494 w 87417"/>
                <a:gd name="connsiteY2" fmla="*/ 32396 h 109017"/>
                <a:gd name="connsiteX3" fmla="*/ 21465 w 87417"/>
                <a:gd name="connsiteY3" fmla="*/ 17979 h 109017"/>
                <a:gd name="connsiteX4" fmla="*/ 37666 w 87417"/>
                <a:gd name="connsiteY4" fmla="*/ 12669 h 109017"/>
                <a:gd name="connsiteX5" fmla="*/ 60370 w 87417"/>
                <a:gd name="connsiteY5" fmla="*/ 22726 h 109017"/>
                <a:gd name="connsiteX6" fmla="*/ 68914 w 87417"/>
                <a:gd name="connsiteY6" fmla="*/ 49453 h 109017"/>
                <a:gd name="connsiteX7" fmla="*/ 68914 w 87417"/>
                <a:gd name="connsiteY7" fmla="*/ 53251 h 109017"/>
                <a:gd name="connsiteX8" fmla="*/ 52004 w 87417"/>
                <a:gd name="connsiteY8" fmla="*/ 53251 h 109017"/>
                <a:gd name="connsiteX9" fmla="*/ 85912 w 87417"/>
                <a:gd name="connsiteY9" fmla="*/ 60311 h 109017"/>
                <a:gd name="connsiteX10" fmla="*/ 85912 w 87417"/>
                <a:gd name="connsiteY10" fmla="*/ 1070 h 109017"/>
                <a:gd name="connsiteX11" fmla="*/ 68914 w 87417"/>
                <a:gd name="connsiteY11" fmla="*/ 1070 h 109017"/>
                <a:gd name="connsiteX12" fmla="*/ 68914 w 87417"/>
                <a:gd name="connsiteY12" fmla="*/ 16822 h 109017"/>
                <a:gd name="connsiteX13" fmla="*/ 54398 w 87417"/>
                <a:gd name="connsiteY13" fmla="*/ 2880 h 109017"/>
                <a:gd name="connsiteX14" fmla="*/ 33143 w 87417"/>
                <a:gd name="connsiteY14" fmla="*/ -1629 h 109017"/>
                <a:gd name="connsiteX15" fmla="*/ 7867 w 87417"/>
                <a:gd name="connsiteY15" fmla="*/ 7330 h 109017"/>
                <a:gd name="connsiteX16" fmla="*/ -1505 w 87417"/>
                <a:gd name="connsiteY16" fmla="*/ 31299 h 109017"/>
                <a:gd name="connsiteX17" fmla="*/ 10172 w 87417"/>
                <a:gd name="connsiteY17" fmla="*/ 57700 h 109017"/>
                <a:gd name="connsiteX18" fmla="*/ 45057 w 87417"/>
                <a:gd name="connsiteY18" fmla="*/ 66600 h 109017"/>
                <a:gd name="connsiteX19" fmla="*/ 68914 w 87417"/>
                <a:gd name="connsiteY19" fmla="*/ 66600 h 109017"/>
                <a:gd name="connsiteX20" fmla="*/ 68914 w 87417"/>
                <a:gd name="connsiteY20" fmla="*/ 68291 h 109017"/>
                <a:gd name="connsiteX21" fmla="*/ 61198 w 87417"/>
                <a:gd name="connsiteY21" fmla="*/ 86505 h 109017"/>
                <a:gd name="connsiteX22" fmla="*/ 39528 w 87417"/>
                <a:gd name="connsiteY22" fmla="*/ 92942 h 109017"/>
                <a:gd name="connsiteX23" fmla="*/ 22234 w 87417"/>
                <a:gd name="connsiteY23" fmla="*/ 90806 h 109017"/>
                <a:gd name="connsiteX24" fmla="*/ 6093 w 87417"/>
                <a:gd name="connsiteY24" fmla="*/ 84398 h 109017"/>
                <a:gd name="connsiteX25" fmla="*/ 6093 w 87417"/>
                <a:gd name="connsiteY25" fmla="*/ 100180 h 109017"/>
                <a:gd name="connsiteX26" fmla="*/ 24185 w 87417"/>
                <a:gd name="connsiteY26" fmla="*/ 105579 h 109017"/>
                <a:gd name="connsiteX27" fmla="*/ 41273 w 87417"/>
                <a:gd name="connsiteY27" fmla="*/ 107389 h 109017"/>
                <a:gd name="connsiteX28" fmla="*/ 74826 w 87417"/>
                <a:gd name="connsiteY28" fmla="*/ 95701 h 109017"/>
                <a:gd name="connsiteX29" fmla="*/ 85912 w 87417"/>
                <a:gd name="connsiteY29" fmla="*/ 60311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04" y="53251"/>
                  </a:moveTo>
                  <a:cubicBezTo>
                    <a:pt x="38267" y="53251"/>
                    <a:pt x="28748" y="51678"/>
                    <a:pt x="23446" y="48534"/>
                  </a:cubicBezTo>
                  <a:cubicBezTo>
                    <a:pt x="18145" y="45389"/>
                    <a:pt x="15494" y="40010"/>
                    <a:pt x="15494" y="32396"/>
                  </a:cubicBezTo>
                  <a:cubicBezTo>
                    <a:pt x="15494" y="26345"/>
                    <a:pt x="17484" y="21539"/>
                    <a:pt x="21465" y="17979"/>
                  </a:cubicBezTo>
                  <a:cubicBezTo>
                    <a:pt x="25447" y="14439"/>
                    <a:pt x="30847" y="12669"/>
                    <a:pt x="37666" y="12669"/>
                  </a:cubicBezTo>
                  <a:cubicBezTo>
                    <a:pt x="47106" y="12669"/>
                    <a:pt x="54674" y="16021"/>
                    <a:pt x="60370" y="22726"/>
                  </a:cubicBezTo>
                  <a:cubicBezTo>
                    <a:pt x="66066" y="29430"/>
                    <a:pt x="68914" y="38339"/>
                    <a:pt x="68914" y="49453"/>
                  </a:cubicBezTo>
                  <a:lnTo>
                    <a:pt x="68914" y="53251"/>
                  </a:lnTo>
                  <a:lnTo>
                    <a:pt x="52004" y="53251"/>
                  </a:lnTo>
                  <a:close/>
                  <a:moveTo>
                    <a:pt x="85912" y="60311"/>
                  </a:moveTo>
                  <a:lnTo>
                    <a:pt x="85912" y="1070"/>
                  </a:lnTo>
                  <a:lnTo>
                    <a:pt x="68914" y="1070"/>
                  </a:lnTo>
                  <a:lnTo>
                    <a:pt x="68914" y="16822"/>
                  </a:lnTo>
                  <a:cubicBezTo>
                    <a:pt x="65031" y="10533"/>
                    <a:pt x="60193" y="5886"/>
                    <a:pt x="54398" y="2880"/>
                  </a:cubicBezTo>
                  <a:cubicBezTo>
                    <a:pt x="48604" y="-126"/>
                    <a:pt x="41519" y="-1629"/>
                    <a:pt x="33143" y="-1629"/>
                  </a:cubicBezTo>
                  <a:cubicBezTo>
                    <a:pt x="22559" y="-1629"/>
                    <a:pt x="14134" y="1357"/>
                    <a:pt x="7867" y="7330"/>
                  </a:cubicBezTo>
                  <a:cubicBezTo>
                    <a:pt x="1619" y="13302"/>
                    <a:pt x="-1505" y="21292"/>
                    <a:pt x="-1505" y="31299"/>
                  </a:cubicBezTo>
                  <a:cubicBezTo>
                    <a:pt x="-1505" y="42967"/>
                    <a:pt x="2388" y="51767"/>
                    <a:pt x="10172" y="57700"/>
                  </a:cubicBezTo>
                  <a:cubicBezTo>
                    <a:pt x="17977" y="63633"/>
                    <a:pt x="29605" y="66600"/>
                    <a:pt x="45057" y="66600"/>
                  </a:cubicBezTo>
                  <a:lnTo>
                    <a:pt x="68914" y="66600"/>
                  </a:lnTo>
                  <a:lnTo>
                    <a:pt x="68914" y="68291"/>
                  </a:lnTo>
                  <a:cubicBezTo>
                    <a:pt x="68914" y="76142"/>
                    <a:pt x="66342" y="82213"/>
                    <a:pt x="61198" y="86505"/>
                  </a:cubicBezTo>
                  <a:cubicBezTo>
                    <a:pt x="56054" y="90796"/>
                    <a:pt x="48831" y="92942"/>
                    <a:pt x="39528" y="92942"/>
                  </a:cubicBezTo>
                  <a:cubicBezTo>
                    <a:pt x="33616" y="92942"/>
                    <a:pt x="27851" y="92230"/>
                    <a:pt x="22234" y="90806"/>
                  </a:cubicBezTo>
                  <a:cubicBezTo>
                    <a:pt x="16637" y="89382"/>
                    <a:pt x="11256" y="87246"/>
                    <a:pt x="6093" y="84398"/>
                  </a:cubicBezTo>
                  <a:lnTo>
                    <a:pt x="6093" y="100180"/>
                  </a:lnTo>
                  <a:cubicBezTo>
                    <a:pt x="12301" y="102593"/>
                    <a:pt x="18332" y="104392"/>
                    <a:pt x="24185" y="105579"/>
                  </a:cubicBezTo>
                  <a:cubicBezTo>
                    <a:pt x="30039" y="106786"/>
                    <a:pt x="35735" y="107389"/>
                    <a:pt x="41273" y="107389"/>
                  </a:cubicBezTo>
                  <a:cubicBezTo>
                    <a:pt x="56251" y="107389"/>
                    <a:pt x="67436" y="103493"/>
                    <a:pt x="74826" y="95701"/>
                  </a:cubicBezTo>
                  <a:cubicBezTo>
                    <a:pt x="82217" y="87929"/>
                    <a:pt x="85912" y="76132"/>
                    <a:pt x="85912" y="60311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3" name="Freihandform: Form 1042">
              <a:extLst>
                <a:ext uri="{FF2B5EF4-FFF2-40B4-BE49-F238E27FC236}">
                  <a16:creationId xmlns:a16="http://schemas.microsoft.com/office/drawing/2014/main" id="{F831AE63-F996-9E74-E01E-F91B0808FC31}"/>
                </a:ext>
              </a:extLst>
            </p:cNvPr>
            <p:cNvSpPr/>
            <p:nvPr/>
          </p:nvSpPr>
          <p:spPr>
            <a:xfrm flipV="1">
              <a:off x="6567368" y="4362867"/>
              <a:ext cx="92472" cy="145801"/>
            </a:xfrm>
            <a:custGeom>
              <a:avLst/>
              <a:gdLst>
                <a:gd name="connsiteX0" fmla="*/ 73923 w 92472"/>
                <a:gd name="connsiteY0" fmla="*/ 91605 h 145801"/>
                <a:gd name="connsiteX1" fmla="*/ 66295 w 92472"/>
                <a:gd name="connsiteY1" fmla="*/ 120321 h 145801"/>
                <a:gd name="connsiteX2" fmla="*/ 44921 w 92472"/>
                <a:gd name="connsiteY2" fmla="*/ 130525 h 145801"/>
                <a:gd name="connsiteX3" fmla="*/ 23636 w 92472"/>
                <a:gd name="connsiteY3" fmla="*/ 120321 h 145801"/>
                <a:gd name="connsiteX4" fmla="*/ 16009 w 92472"/>
                <a:gd name="connsiteY4" fmla="*/ 91605 h 145801"/>
                <a:gd name="connsiteX5" fmla="*/ 23636 w 92472"/>
                <a:gd name="connsiteY5" fmla="*/ 62949 h 145801"/>
                <a:gd name="connsiteX6" fmla="*/ 44921 w 92472"/>
                <a:gd name="connsiteY6" fmla="*/ 52745 h 145801"/>
                <a:gd name="connsiteX7" fmla="*/ 66295 w 92472"/>
                <a:gd name="connsiteY7" fmla="*/ 62949 h 145801"/>
                <a:gd name="connsiteX8" fmla="*/ 73923 w 92472"/>
                <a:gd name="connsiteY8" fmla="*/ 91605 h 145801"/>
                <a:gd name="connsiteX9" fmla="*/ 90921 w 92472"/>
                <a:gd name="connsiteY9" fmla="*/ 51350 h 145801"/>
                <a:gd name="connsiteX10" fmla="*/ 79185 w 92472"/>
                <a:gd name="connsiteY10" fmla="*/ 11926 h 145801"/>
                <a:gd name="connsiteX11" fmla="*/ 43266 w 92472"/>
                <a:gd name="connsiteY11" fmla="*/ -1008 h 145801"/>
                <a:gd name="connsiteX12" fmla="*/ 26356 w 92472"/>
                <a:gd name="connsiteY12" fmla="*/ 327 h 145801"/>
                <a:gd name="connsiteX13" fmla="*/ 10924 w 92472"/>
                <a:gd name="connsiteY13" fmla="*/ 4450 h 145801"/>
                <a:gd name="connsiteX14" fmla="*/ 10924 w 92472"/>
                <a:gd name="connsiteY14" fmla="*/ 21033 h 145801"/>
                <a:gd name="connsiteX15" fmla="*/ 25706 w 92472"/>
                <a:gd name="connsiteY15" fmla="*/ 15041 h 145801"/>
                <a:gd name="connsiteX16" fmla="*/ 40576 w 92472"/>
                <a:gd name="connsiteY16" fmla="*/ 13083 h 145801"/>
                <a:gd name="connsiteX17" fmla="*/ 65615 w 92472"/>
                <a:gd name="connsiteY17" fmla="*/ 21834 h 145801"/>
                <a:gd name="connsiteX18" fmla="*/ 73923 w 92472"/>
                <a:gd name="connsiteY18" fmla="*/ 48295 h 145801"/>
                <a:gd name="connsiteX19" fmla="*/ 73923 w 92472"/>
                <a:gd name="connsiteY19" fmla="*/ 56749 h 145801"/>
                <a:gd name="connsiteX20" fmla="*/ 60442 w 92472"/>
                <a:gd name="connsiteY20" fmla="*/ 43015 h 145801"/>
                <a:gd name="connsiteX21" fmla="*/ 40753 w 92472"/>
                <a:gd name="connsiteY21" fmla="*/ 38476 h 145801"/>
                <a:gd name="connsiteX22" fmla="*/ 10097 w 92472"/>
                <a:gd name="connsiteY22" fmla="*/ 53012 h 145801"/>
                <a:gd name="connsiteX23" fmla="*/ -1551 w 92472"/>
                <a:gd name="connsiteY23" fmla="*/ 91605 h 145801"/>
                <a:gd name="connsiteX24" fmla="*/ 10097 w 92472"/>
                <a:gd name="connsiteY24" fmla="*/ 130229 h 145801"/>
                <a:gd name="connsiteX25" fmla="*/ 40753 w 92472"/>
                <a:gd name="connsiteY25" fmla="*/ 144794 h 145801"/>
                <a:gd name="connsiteX26" fmla="*/ 60442 w 92472"/>
                <a:gd name="connsiteY26" fmla="*/ 140255 h 145801"/>
                <a:gd name="connsiteX27" fmla="*/ 73923 w 92472"/>
                <a:gd name="connsiteY27" fmla="*/ 126550 h 145801"/>
                <a:gd name="connsiteX28" fmla="*/ 73923 w 92472"/>
                <a:gd name="connsiteY28" fmla="*/ 142302 h 145801"/>
                <a:gd name="connsiteX29" fmla="*/ 90921 w 92472"/>
                <a:gd name="connsiteY29" fmla="*/ 142302 h 145801"/>
                <a:gd name="connsiteX30" fmla="*/ 90921 w 92472"/>
                <a:gd name="connsiteY30" fmla="*/ 51350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23" y="91605"/>
                  </a:moveTo>
                  <a:cubicBezTo>
                    <a:pt x="73923" y="103966"/>
                    <a:pt x="71380" y="113537"/>
                    <a:pt x="66295" y="120321"/>
                  </a:cubicBezTo>
                  <a:cubicBezTo>
                    <a:pt x="61230" y="127124"/>
                    <a:pt x="54106" y="130525"/>
                    <a:pt x="44921" y="130525"/>
                  </a:cubicBezTo>
                  <a:cubicBezTo>
                    <a:pt x="35816" y="130525"/>
                    <a:pt x="28721" y="127124"/>
                    <a:pt x="23636" y="120321"/>
                  </a:cubicBezTo>
                  <a:cubicBezTo>
                    <a:pt x="18551" y="113537"/>
                    <a:pt x="16009" y="103966"/>
                    <a:pt x="16009" y="91605"/>
                  </a:cubicBezTo>
                  <a:cubicBezTo>
                    <a:pt x="16009" y="79304"/>
                    <a:pt x="18551" y="69752"/>
                    <a:pt x="23636" y="62949"/>
                  </a:cubicBezTo>
                  <a:cubicBezTo>
                    <a:pt x="28721" y="56146"/>
                    <a:pt x="35816" y="52745"/>
                    <a:pt x="44921" y="52745"/>
                  </a:cubicBezTo>
                  <a:cubicBezTo>
                    <a:pt x="54106" y="52745"/>
                    <a:pt x="61230" y="56146"/>
                    <a:pt x="66295" y="62949"/>
                  </a:cubicBezTo>
                  <a:cubicBezTo>
                    <a:pt x="71380" y="69752"/>
                    <a:pt x="73923" y="79304"/>
                    <a:pt x="73923" y="91605"/>
                  </a:cubicBezTo>
                  <a:close/>
                  <a:moveTo>
                    <a:pt x="90921" y="51350"/>
                  </a:moveTo>
                  <a:cubicBezTo>
                    <a:pt x="90921" y="33690"/>
                    <a:pt x="87009" y="20549"/>
                    <a:pt x="79185" y="11926"/>
                  </a:cubicBezTo>
                  <a:cubicBezTo>
                    <a:pt x="71380" y="3303"/>
                    <a:pt x="59407" y="-1008"/>
                    <a:pt x="43266" y="-1008"/>
                  </a:cubicBezTo>
                  <a:cubicBezTo>
                    <a:pt x="37294" y="-1008"/>
                    <a:pt x="31658" y="-563"/>
                    <a:pt x="26356" y="327"/>
                  </a:cubicBezTo>
                  <a:cubicBezTo>
                    <a:pt x="21055" y="1217"/>
                    <a:pt x="15911" y="2591"/>
                    <a:pt x="10924" y="4450"/>
                  </a:cubicBezTo>
                  <a:lnTo>
                    <a:pt x="10924" y="21033"/>
                  </a:lnTo>
                  <a:cubicBezTo>
                    <a:pt x="15911" y="18324"/>
                    <a:pt x="20838" y="16326"/>
                    <a:pt x="25706" y="15041"/>
                  </a:cubicBezTo>
                  <a:cubicBezTo>
                    <a:pt x="30574" y="13736"/>
                    <a:pt x="35530" y="13083"/>
                    <a:pt x="40576" y="13083"/>
                  </a:cubicBezTo>
                  <a:cubicBezTo>
                    <a:pt x="51731" y="13083"/>
                    <a:pt x="60077" y="16000"/>
                    <a:pt x="65615" y="21834"/>
                  </a:cubicBezTo>
                  <a:cubicBezTo>
                    <a:pt x="71153" y="27668"/>
                    <a:pt x="73923" y="36488"/>
                    <a:pt x="73923" y="48295"/>
                  </a:cubicBezTo>
                  <a:lnTo>
                    <a:pt x="73923" y="56749"/>
                  </a:lnTo>
                  <a:cubicBezTo>
                    <a:pt x="70414" y="50619"/>
                    <a:pt x="65921" y="46040"/>
                    <a:pt x="60442" y="43015"/>
                  </a:cubicBezTo>
                  <a:cubicBezTo>
                    <a:pt x="54963" y="39989"/>
                    <a:pt x="48400" y="38476"/>
                    <a:pt x="40753" y="38476"/>
                  </a:cubicBezTo>
                  <a:cubicBezTo>
                    <a:pt x="28080" y="38476"/>
                    <a:pt x="17862" y="43321"/>
                    <a:pt x="10097" y="53012"/>
                  </a:cubicBezTo>
                  <a:cubicBezTo>
                    <a:pt x="2331" y="62722"/>
                    <a:pt x="-1551" y="75586"/>
                    <a:pt x="-1551" y="91605"/>
                  </a:cubicBezTo>
                  <a:cubicBezTo>
                    <a:pt x="-1551" y="107664"/>
                    <a:pt x="2331" y="120538"/>
                    <a:pt x="10097" y="130229"/>
                  </a:cubicBezTo>
                  <a:cubicBezTo>
                    <a:pt x="17862" y="139939"/>
                    <a:pt x="28080" y="144794"/>
                    <a:pt x="40753" y="144794"/>
                  </a:cubicBezTo>
                  <a:cubicBezTo>
                    <a:pt x="48400" y="144794"/>
                    <a:pt x="54963" y="143281"/>
                    <a:pt x="60442" y="140255"/>
                  </a:cubicBezTo>
                  <a:cubicBezTo>
                    <a:pt x="65921" y="137230"/>
                    <a:pt x="70414" y="132661"/>
                    <a:pt x="73923" y="126550"/>
                  </a:cubicBezTo>
                  <a:lnTo>
                    <a:pt x="73923" y="142302"/>
                  </a:lnTo>
                  <a:lnTo>
                    <a:pt x="90921" y="142302"/>
                  </a:lnTo>
                  <a:lnTo>
                    <a:pt x="90921" y="513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4" name="Freihandform: Form 1043">
              <a:extLst>
                <a:ext uri="{FF2B5EF4-FFF2-40B4-BE49-F238E27FC236}">
                  <a16:creationId xmlns:a16="http://schemas.microsoft.com/office/drawing/2014/main" id="{70C3C188-1358-4107-439C-6DB8126D32E8}"/>
                </a:ext>
              </a:extLst>
            </p:cNvPr>
            <p:cNvSpPr/>
            <p:nvPr/>
          </p:nvSpPr>
          <p:spPr>
            <a:xfrm flipV="1">
              <a:off x="6687467" y="4362867"/>
              <a:ext cx="92472" cy="145801"/>
            </a:xfrm>
            <a:custGeom>
              <a:avLst/>
              <a:gdLst>
                <a:gd name="connsiteX0" fmla="*/ 73931 w 92472"/>
                <a:gd name="connsiteY0" fmla="*/ 91605 h 145801"/>
                <a:gd name="connsiteX1" fmla="*/ 66304 w 92472"/>
                <a:gd name="connsiteY1" fmla="*/ 120321 h 145801"/>
                <a:gd name="connsiteX2" fmla="*/ 44930 w 92472"/>
                <a:gd name="connsiteY2" fmla="*/ 130525 h 145801"/>
                <a:gd name="connsiteX3" fmla="*/ 23645 w 92472"/>
                <a:gd name="connsiteY3" fmla="*/ 120321 h 145801"/>
                <a:gd name="connsiteX4" fmla="*/ 16017 w 92472"/>
                <a:gd name="connsiteY4" fmla="*/ 91605 h 145801"/>
                <a:gd name="connsiteX5" fmla="*/ 23645 w 92472"/>
                <a:gd name="connsiteY5" fmla="*/ 62949 h 145801"/>
                <a:gd name="connsiteX6" fmla="*/ 44930 w 92472"/>
                <a:gd name="connsiteY6" fmla="*/ 52745 h 145801"/>
                <a:gd name="connsiteX7" fmla="*/ 66304 w 92472"/>
                <a:gd name="connsiteY7" fmla="*/ 62949 h 145801"/>
                <a:gd name="connsiteX8" fmla="*/ 73931 w 92472"/>
                <a:gd name="connsiteY8" fmla="*/ 91605 h 145801"/>
                <a:gd name="connsiteX9" fmla="*/ 90929 w 92472"/>
                <a:gd name="connsiteY9" fmla="*/ 51350 h 145801"/>
                <a:gd name="connsiteX10" fmla="*/ 79193 w 92472"/>
                <a:gd name="connsiteY10" fmla="*/ 11926 h 145801"/>
                <a:gd name="connsiteX11" fmla="*/ 43274 w 92472"/>
                <a:gd name="connsiteY11" fmla="*/ -1008 h 145801"/>
                <a:gd name="connsiteX12" fmla="*/ 26364 w 92472"/>
                <a:gd name="connsiteY12" fmla="*/ 327 h 145801"/>
                <a:gd name="connsiteX13" fmla="*/ 10933 w 92472"/>
                <a:gd name="connsiteY13" fmla="*/ 4450 h 145801"/>
                <a:gd name="connsiteX14" fmla="*/ 10933 w 92472"/>
                <a:gd name="connsiteY14" fmla="*/ 21033 h 145801"/>
                <a:gd name="connsiteX15" fmla="*/ 25714 w 92472"/>
                <a:gd name="connsiteY15" fmla="*/ 15041 h 145801"/>
                <a:gd name="connsiteX16" fmla="*/ 40584 w 92472"/>
                <a:gd name="connsiteY16" fmla="*/ 13083 h 145801"/>
                <a:gd name="connsiteX17" fmla="*/ 65624 w 92472"/>
                <a:gd name="connsiteY17" fmla="*/ 21834 h 145801"/>
                <a:gd name="connsiteX18" fmla="*/ 73931 w 92472"/>
                <a:gd name="connsiteY18" fmla="*/ 48295 h 145801"/>
                <a:gd name="connsiteX19" fmla="*/ 73931 w 92472"/>
                <a:gd name="connsiteY19" fmla="*/ 56749 h 145801"/>
                <a:gd name="connsiteX20" fmla="*/ 60450 w 92472"/>
                <a:gd name="connsiteY20" fmla="*/ 43015 h 145801"/>
                <a:gd name="connsiteX21" fmla="*/ 40761 w 92472"/>
                <a:gd name="connsiteY21" fmla="*/ 38476 h 145801"/>
                <a:gd name="connsiteX22" fmla="*/ 10105 w 92472"/>
                <a:gd name="connsiteY22" fmla="*/ 53012 h 145801"/>
                <a:gd name="connsiteX23" fmla="*/ -1543 w 92472"/>
                <a:gd name="connsiteY23" fmla="*/ 91605 h 145801"/>
                <a:gd name="connsiteX24" fmla="*/ 10105 w 92472"/>
                <a:gd name="connsiteY24" fmla="*/ 130229 h 145801"/>
                <a:gd name="connsiteX25" fmla="*/ 40761 w 92472"/>
                <a:gd name="connsiteY25" fmla="*/ 144794 h 145801"/>
                <a:gd name="connsiteX26" fmla="*/ 60450 w 92472"/>
                <a:gd name="connsiteY26" fmla="*/ 140255 h 145801"/>
                <a:gd name="connsiteX27" fmla="*/ 73931 w 92472"/>
                <a:gd name="connsiteY27" fmla="*/ 126550 h 145801"/>
                <a:gd name="connsiteX28" fmla="*/ 73931 w 92472"/>
                <a:gd name="connsiteY28" fmla="*/ 142302 h 145801"/>
                <a:gd name="connsiteX29" fmla="*/ 90929 w 92472"/>
                <a:gd name="connsiteY29" fmla="*/ 142302 h 145801"/>
                <a:gd name="connsiteX30" fmla="*/ 90929 w 92472"/>
                <a:gd name="connsiteY30" fmla="*/ 51350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31" y="91605"/>
                  </a:moveTo>
                  <a:cubicBezTo>
                    <a:pt x="73931" y="103966"/>
                    <a:pt x="71388" y="113537"/>
                    <a:pt x="66304" y="120321"/>
                  </a:cubicBezTo>
                  <a:cubicBezTo>
                    <a:pt x="61239" y="127124"/>
                    <a:pt x="54114" y="130525"/>
                    <a:pt x="44930" y="130525"/>
                  </a:cubicBezTo>
                  <a:cubicBezTo>
                    <a:pt x="35824" y="130525"/>
                    <a:pt x="28729" y="127124"/>
                    <a:pt x="23645" y="120321"/>
                  </a:cubicBezTo>
                  <a:cubicBezTo>
                    <a:pt x="18560" y="113537"/>
                    <a:pt x="16017" y="103966"/>
                    <a:pt x="16017" y="91605"/>
                  </a:cubicBezTo>
                  <a:cubicBezTo>
                    <a:pt x="16017" y="79304"/>
                    <a:pt x="18560" y="69752"/>
                    <a:pt x="23645" y="62949"/>
                  </a:cubicBezTo>
                  <a:cubicBezTo>
                    <a:pt x="28729" y="56146"/>
                    <a:pt x="35824" y="52745"/>
                    <a:pt x="44930" y="52745"/>
                  </a:cubicBezTo>
                  <a:cubicBezTo>
                    <a:pt x="54114" y="52745"/>
                    <a:pt x="61239" y="56146"/>
                    <a:pt x="66304" y="62949"/>
                  </a:cubicBezTo>
                  <a:cubicBezTo>
                    <a:pt x="71388" y="69752"/>
                    <a:pt x="73931" y="79304"/>
                    <a:pt x="73931" y="91605"/>
                  </a:cubicBezTo>
                  <a:close/>
                  <a:moveTo>
                    <a:pt x="90929" y="51350"/>
                  </a:moveTo>
                  <a:cubicBezTo>
                    <a:pt x="90929" y="33690"/>
                    <a:pt x="87017" y="20549"/>
                    <a:pt x="79193" y="11926"/>
                  </a:cubicBezTo>
                  <a:cubicBezTo>
                    <a:pt x="71388" y="3303"/>
                    <a:pt x="59415" y="-1008"/>
                    <a:pt x="43274" y="-1008"/>
                  </a:cubicBezTo>
                  <a:cubicBezTo>
                    <a:pt x="37303" y="-1008"/>
                    <a:pt x="31666" y="-563"/>
                    <a:pt x="26364" y="327"/>
                  </a:cubicBezTo>
                  <a:cubicBezTo>
                    <a:pt x="21063" y="1217"/>
                    <a:pt x="15919" y="2591"/>
                    <a:pt x="10933" y="4450"/>
                  </a:cubicBezTo>
                  <a:lnTo>
                    <a:pt x="10933" y="21033"/>
                  </a:lnTo>
                  <a:cubicBezTo>
                    <a:pt x="15919" y="18324"/>
                    <a:pt x="20846" y="16326"/>
                    <a:pt x="25714" y="15041"/>
                  </a:cubicBezTo>
                  <a:cubicBezTo>
                    <a:pt x="30582" y="13736"/>
                    <a:pt x="35539" y="13083"/>
                    <a:pt x="40584" y="13083"/>
                  </a:cubicBezTo>
                  <a:cubicBezTo>
                    <a:pt x="51739" y="13083"/>
                    <a:pt x="60086" y="16000"/>
                    <a:pt x="65624" y="21834"/>
                  </a:cubicBezTo>
                  <a:cubicBezTo>
                    <a:pt x="71162" y="27668"/>
                    <a:pt x="73931" y="36488"/>
                    <a:pt x="73931" y="48295"/>
                  </a:cubicBezTo>
                  <a:lnTo>
                    <a:pt x="73931" y="56749"/>
                  </a:lnTo>
                  <a:cubicBezTo>
                    <a:pt x="70423" y="50619"/>
                    <a:pt x="65929" y="46040"/>
                    <a:pt x="60450" y="43015"/>
                  </a:cubicBezTo>
                  <a:cubicBezTo>
                    <a:pt x="54971" y="39989"/>
                    <a:pt x="48408" y="38476"/>
                    <a:pt x="40761" y="38476"/>
                  </a:cubicBezTo>
                  <a:cubicBezTo>
                    <a:pt x="28089" y="38476"/>
                    <a:pt x="17870" y="43321"/>
                    <a:pt x="10105" y="53012"/>
                  </a:cubicBezTo>
                  <a:cubicBezTo>
                    <a:pt x="2340" y="62722"/>
                    <a:pt x="-1543" y="75586"/>
                    <a:pt x="-1543" y="91605"/>
                  </a:cubicBezTo>
                  <a:cubicBezTo>
                    <a:pt x="-1543" y="107664"/>
                    <a:pt x="2340" y="120538"/>
                    <a:pt x="10105" y="130229"/>
                  </a:cubicBezTo>
                  <a:cubicBezTo>
                    <a:pt x="17870" y="139939"/>
                    <a:pt x="28089" y="144794"/>
                    <a:pt x="40761" y="144794"/>
                  </a:cubicBezTo>
                  <a:cubicBezTo>
                    <a:pt x="48408" y="144794"/>
                    <a:pt x="54971" y="143281"/>
                    <a:pt x="60450" y="140255"/>
                  </a:cubicBezTo>
                  <a:cubicBezTo>
                    <a:pt x="65929" y="137230"/>
                    <a:pt x="70423" y="132661"/>
                    <a:pt x="73931" y="126550"/>
                  </a:cubicBezTo>
                  <a:lnTo>
                    <a:pt x="73931" y="142302"/>
                  </a:lnTo>
                  <a:lnTo>
                    <a:pt x="90929" y="142302"/>
                  </a:lnTo>
                  <a:lnTo>
                    <a:pt x="90929" y="513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5" name="Freihandform: Form 1044">
              <a:extLst>
                <a:ext uri="{FF2B5EF4-FFF2-40B4-BE49-F238E27FC236}">
                  <a16:creationId xmlns:a16="http://schemas.microsoft.com/office/drawing/2014/main" id="{42304D96-FB03-14E3-4DC0-9CD5EBB9400F}"/>
                </a:ext>
              </a:extLst>
            </p:cNvPr>
            <p:cNvSpPr/>
            <p:nvPr/>
          </p:nvSpPr>
          <p:spPr>
            <a:xfrm flipV="1">
              <a:off x="6814305" y="4362867"/>
              <a:ext cx="60603" cy="106318"/>
            </a:xfrm>
            <a:custGeom>
              <a:avLst/>
              <a:gdLst>
                <a:gd name="connsiteX0" fmla="*/ 59379 w 60603"/>
                <a:gd name="connsiteY0" fmla="*/ 86222 h 106318"/>
                <a:gd name="connsiteX1" fmla="*/ 53142 w 60603"/>
                <a:gd name="connsiteY1" fmla="*/ 88654 h 106318"/>
                <a:gd name="connsiteX2" fmla="*/ 45721 w 60603"/>
                <a:gd name="connsiteY2" fmla="*/ 89455 h 106318"/>
                <a:gd name="connsiteX3" fmla="*/ 23579 w 60603"/>
                <a:gd name="connsiteY3" fmla="*/ 80051 h 106318"/>
                <a:gd name="connsiteX4" fmla="*/ 15863 w 60603"/>
                <a:gd name="connsiteY4" fmla="*/ 53027 h 106318"/>
                <a:gd name="connsiteX5" fmla="*/ 15863 w 60603"/>
                <a:gd name="connsiteY5" fmla="*/ -1675 h 106318"/>
                <a:gd name="connsiteX6" fmla="*/ -1224 w 60603"/>
                <a:gd name="connsiteY6" fmla="*/ -1675 h 106318"/>
                <a:gd name="connsiteX7" fmla="*/ -1224 w 60603"/>
                <a:gd name="connsiteY7" fmla="*/ 102152 h 106318"/>
                <a:gd name="connsiteX8" fmla="*/ 15863 w 60603"/>
                <a:gd name="connsiteY8" fmla="*/ 102152 h 106318"/>
                <a:gd name="connsiteX9" fmla="*/ 15863 w 60603"/>
                <a:gd name="connsiteY9" fmla="*/ 86014 h 106318"/>
                <a:gd name="connsiteX10" fmla="*/ 29817 w 60603"/>
                <a:gd name="connsiteY10" fmla="*/ 100045 h 106318"/>
                <a:gd name="connsiteX11" fmla="*/ 50717 w 60603"/>
                <a:gd name="connsiteY11" fmla="*/ 104644 h 106318"/>
                <a:gd name="connsiteX12" fmla="*/ 54590 w 60603"/>
                <a:gd name="connsiteY12" fmla="*/ 104406 h 106318"/>
                <a:gd name="connsiteX13" fmla="*/ 59291 w 60603"/>
                <a:gd name="connsiteY13" fmla="*/ 103724 h 106318"/>
                <a:gd name="connsiteX14" fmla="*/ 59379 w 60603"/>
                <a:gd name="connsiteY14" fmla="*/ 86222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379" y="86222"/>
                  </a:moveTo>
                  <a:cubicBezTo>
                    <a:pt x="57468" y="87329"/>
                    <a:pt x="55388" y="88140"/>
                    <a:pt x="53142" y="88654"/>
                  </a:cubicBezTo>
                  <a:cubicBezTo>
                    <a:pt x="50895" y="89188"/>
                    <a:pt x="48421" y="89455"/>
                    <a:pt x="45721" y="89455"/>
                  </a:cubicBezTo>
                  <a:cubicBezTo>
                    <a:pt x="36104" y="89455"/>
                    <a:pt x="28723" y="86321"/>
                    <a:pt x="23579" y="80051"/>
                  </a:cubicBezTo>
                  <a:cubicBezTo>
                    <a:pt x="18435" y="73782"/>
                    <a:pt x="15863" y="64774"/>
                    <a:pt x="15863" y="53027"/>
                  </a:cubicBezTo>
                  <a:lnTo>
                    <a:pt x="15863" y="-1675"/>
                  </a:lnTo>
                  <a:lnTo>
                    <a:pt x="-1224" y="-1675"/>
                  </a:lnTo>
                  <a:lnTo>
                    <a:pt x="-1224" y="102152"/>
                  </a:lnTo>
                  <a:lnTo>
                    <a:pt x="15863" y="102152"/>
                  </a:lnTo>
                  <a:lnTo>
                    <a:pt x="15863" y="86014"/>
                  </a:lnTo>
                  <a:cubicBezTo>
                    <a:pt x="19450" y="92323"/>
                    <a:pt x="24101" y="97000"/>
                    <a:pt x="29817" y="100045"/>
                  </a:cubicBezTo>
                  <a:cubicBezTo>
                    <a:pt x="35552" y="103111"/>
                    <a:pt x="42519" y="104644"/>
                    <a:pt x="50717" y="104644"/>
                  </a:cubicBezTo>
                  <a:cubicBezTo>
                    <a:pt x="51880" y="104644"/>
                    <a:pt x="53171" y="104564"/>
                    <a:pt x="54590" y="104406"/>
                  </a:cubicBezTo>
                  <a:cubicBezTo>
                    <a:pt x="56009" y="104268"/>
                    <a:pt x="57576" y="104040"/>
                    <a:pt x="59291" y="103724"/>
                  </a:cubicBezTo>
                  <a:lnTo>
                    <a:pt x="59379" y="86222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6" name="Freihandform: Form 1045">
              <a:extLst>
                <a:ext uri="{FF2B5EF4-FFF2-40B4-BE49-F238E27FC236}">
                  <a16:creationId xmlns:a16="http://schemas.microsoft.com/office/drawing/2014/main" id="{9E372D62-9B37-49BA-2A1A-905A8090CAB8}"/>
                </a:ext>
              </a:extLst>
            </p:cNvPr>
            <p:cNvSpPr/>
            <p:nvPr/>
          </p:nvSpPr>
          <p:spPr>
            <a:xfrm flipV="1">
              <a:off x="6881096" y="4362867"/>
              <a:ext cx="95901" cy="109017"/>
            </a:xfrm>
            <a:custGeom>
              <a:avLst/>
              <a:gdLst>
                <a:gd name="connsiteX0" fmla="*/ 94314 w 95901"/>
                <a:gd name="connsiteY0" fmla="*/ 57255 h 109017"/>
                <a:gd name="connsiteX1" fmla="*/ 94314 w 95901"/>
                <a:gd name="connsiteY1" fmla="*/ 48920 h 109017"/>
                <a:gd name="connsiteX2" fmla="*/ 16150 w 95901"/>
                <a:gd name="connsiteY2" fmla="*/ 48920 h 109017"/>
                <a:gd name="connsiteX3" fmla="*/ 26734 w 95901"/>
                <a:gd name="connsiteY3" fmla="*/ 22073 h 109017"/>
                <a:gd name="connsiteX4" fmla="*/ 53104 w 95901"/>
                <a:gd name="connsiteY4" fmla="*/ 12847 h 109017"/>
                <a:gd name="connsiteX5" fmla="*/ 72083 w 95901"/>
                <a:gd name="connsiteY5" fmla="*/ 15250 h 109017"/>
                <a:gd name="connsiteX6" fmla="*/ 90353 w 95901"/>
                <a:gd name="connsiteY6" fmla="*/ 22488 h 109017"/>
                <a:gd name="connsiteX7" fmla="*/ 90353 w 95901"/>
                <a:gd name="connsiteY7" fmla="*/ 6351 h 109017"/>
                <a:gd name="connsiteX8" fmla="*/ 71580 w 95901"/>
                <a:gd name="connsiteY8" fmla="*/ 418 h 109017"/>
                <a:gd name="connsiteX9" fmla="*/ 52098 w 95901"/>
                <a:gd name="connsiteY9" fmla="*/ -1629 h 109017"/>
                <a:gd name="connsiteX10" fmla="*/ 12869 w 95901"/>
                <a:gd name="connsiteY10" fmla="*/ 12818 h 109017"/>
                <a:gd name="connsiteX11" fmla="*/ -1588 w 95901"/>
                <a:gd name="connsiteY11" fmla="*/ 51975 h 109017"/>
                <a:gd name="connsiteX12" fmla="*/ 12130 w 95901"/>
                <a:gd name="connsiteY12" fmla="*/ 92408 h 109017"/>
                <a:gd name="connsiteX13" fmla="*/ 49142 w 95901"/>
                <a:gd name="connsiteY13" fmla="*/ 107389 h 109017"/>
                <a:gd name="connsiteX14" fmla="*/ 82164 w 95901"/>
                <a:gd name="connsiteY14" fmla="*/ 93891 h 109017"/>
                <a:gd name="connsiteX15" fmla="*/ 94314 w 95901"/>
                <a:gd name="connsiteY15" fmla="*/ 57255 h 109017"/>
                <a:gd name="connsiteX16" fmla="*/ 77315 w 95901"/>
                <a:gd name="connsiteY16" fmla="*/ 62269 h 109017"/>
                <a:gd name="connsiteX17" fmla="*/ 69511 w 95901"/>
                <a:gd name="connsiteY17" fmla="*/ 84576 h 109017"/>
                <a:gd name="connsiteX18" fmla="*/ 49320 w 95901"/>
                <a:gd name="connsiteY18" fmla="*/ 92942 h 109017"/>
                <a:gd name="connsiteX19" fmla="*/ 26556 w 95901"/>
                <a:gd name="connsiteY19" fmla="*/ 84873 h 109017"/>
                <a:gd name="connsiteX20" fmla="*/ 16712 w 95901"/>
                <a:gd name="connsiteY20" fmla="*/ 62150 h 109017"/>
                <a:gd name="connsiteX21" fmla="*/ 77315 w 95901"/>
                <a:gd name="connsiteY21" fmla="*/ 6226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14" y="57255"/>
                  </a:moveTo>
                  <a:lnTo>
                    <a:pt x="94314" y="48920"/>
                  </a:lnTo>
                  <a:lnTo>
                    <a:pt x="16150" y="48920"/>
                  </a:lnTo>
                  <a:cubicBezTo>
                    <a:pt x="16899" y="37172"/>
                    <a:pt x="20427" y="28223"/>
                    <a:pt x="26734" y="22073"/>
                  </a:cubicBezTo>
                  <a:cubicBezTo>
                    <a:pt x="33040" y="15923"/>
                    <a:pt x="41830" y="12847"/>
                    <a:pt x="53104" y="12847"/>
                  </a:cubicBezTo>
                  <a:cubicBezTo>
                    <a:pt x="59627" y="12847"/>
                    <a:pt x="65954" y="13648"/>
                    <a:pt x="72083" y="15250"/>
                  </a:cubicBezTo>
                  <a:cubicBezTo>
                    <a:pt x="78212" y="16852"/>
                    <a:pt x="84302" y="19265"/>
                    <a:pt x="90353" y="22488"/>
                  </a:cubicBezTo>
                  <a:lnTo>
                    <a:pt x="90353" y="6351"/>
                  </a:lnTo>
                  <a:cubicBezTo>
                    <a:pt x="84243" y="3760"/>
                    <a:pt x="77986" y="1782"/>
                    <a:pt x="71580" y="418"/>
                  </a:cubicBezTo>
                  <a:cubicBezTo>
                    <a:pt x="65175" y="-947"/>
                    <a:pt x="58681" y="-1629"/>
                    <a:pt x="52098" y="-1629"/>
                  </a:cubicBezTo>
                  <a:cubicBezTo>
                    <a:pt x="35583" y="-1629"/>
                    <a:pt x="22506" y="3186"/>
                    <a:pt x="12869" y="12818"/>
                  </a:cubicBezTo>
                  <a:cubicBezTo>
                    <a:pt x="3231" y="22469"/>
                    <a:pt x="-1588" y="35521"/>
                    <a:pt x="-1588" y="51975"/>
                  </a:cubicBezTo>
                  <a:cubicBezTo>
                    <a:pt x="-1588" y="68963"/>
                    <a:pt x="2985" y="82441"/>
                    <a:pt x="12130" y="92408"/>
                  </a:cubicBezTo>
                  <a:cubicBezTo>
                    <a:pt x="21274" y="102395"/>
                    <a:pt x="33612" y="107389"/>
                    <a:pt x="49142" y="107389"/>
                  </a:cubicBezTo>
                  <a:cubicBezTo>
                    <a:pt x="63056" y="107389"/>
                    <a:pt x="74064" y="102889"/>
                    <a:pt x="82164" y="93891"/>
                  </a:cubicBezTo>
                  <a:cubicBezTo>
                    <a:pt x="90264" y="84913"/>
                    <a:pt x="94314" y="72701"/>
                    <a:pt x="94314" y="57255"/>
                  </a:cubicBezTo>
                  <a:close/>
                  <a:moveTo>
                    <a:pt x="77315" y="62269"/>
                  </a:moveTo>
                  <a:cubicBezTo>
                    <a:pt x="77197" y="71583"/>
                    <a:pt x="74596" y="79019"/>
                    <a:pt x="69511" y="84576"/>
                  </a:cubicBezTo>
                  <a:cubicBezTo>
                    <a:pt x="64426" y="90153"/>
                    <a:pt x="57696" y="92942"/>
                    <a:pt x="49320" y="92942"/>
                  </a:cubicBezTo>
                  <a:cubicBezTo>
                    <a:pt x="39840" y="92942"/>
                    <a:pt x="32252" y="90252"/>
                    <a:pt x="26556" y="84873"/>
                  </a:cubicBezTo>
                  <a:cubicBezTo>
                    <a:pt x="20860" y="79494"/>
                    <a:pt x="17579" y="71919"/>
                    <a:pt x="16712" y="62150"/>
                  </a:cubicBezTo>
                  <a:lnTo>
                    <a:pt x="77315" y="62269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7" name="Freihandform: Form 1046">
              <a:extLst>
                <a:ext uri="{FF2B5EF4-FFF2-40B4-BE49-F238E27FC236}">
                  <a16:creationId xmlns:a16="http://schemas.microsoft.com/office/drawing/2014/main" id="{EC6A8FD3-6BAF-9747-7BC4-7C9C03BD420D}"/>
                </a:ext>
              </a:extLst>
            </p:cNvPr>
            <p:cNvSpPr/>
            <p:nvPr/>
          </p:nvSpPr>
          <p:spPr>
            <a:xfrm flipV="1">
              <a:off x="6997499" y="4362867"/>
              <a:ext cx="92472" cy="145801"/>
            </a:xfrm>
            <a:custGeom>
              <a:avLst/>
              <a:gdLst>
                <a:gd name="connsiteX0" fmla="*/ 73952 w 92472"/>
                <a:gd name="connsiteY0" fmla="*/ 91605 h 145801"/>
                <a:gd name="connsiteX1" fmla="*/ 66325 w 92472"/>
                <a:gd name="connsiteY1" fmla="*/ 120321 h 145801"/>
                <a:gd name="connsiteX2" fmla="*/ 44951 w 92472"/>
                <a:gd name="connsiteY2" fmla="*/ 130525 h 145801"/>
                <a:gd name="connsiteX3" fmla="*/ 23666 w 92472"/>
                <a:gd name="connsiteY3" fmla="*/ 120321 h 145801"/>
                <a:gd name="connsiteX4" fmla="*/ 16039 w 92472"/>
                <a:gd name="connsiteY4" fmla="*/ 91605 h 145801"/>
                <a:gd name="connsiteX5" fmla="*/ 23666 w 92472"/>
                <a:gd name="connsiteY5" fmla="*/ 62949 h 145801"/>
                <a:gd name="connsiteX6" fmla="*/ 44951 w 92472"/>
                <a:gd name="connsiteY6" fmla="*/ 52745 h 145801"/>
                <a:gd name="connsiteX7" fmla="*/ 66325 w 92472"/>
                <a:gd name="connsiteY7" fmla="*/ 62949 h 145801"/>
                <a:gd name="connsiteX8" fmla="*/ 73952 w 92472"/>
                <a:gd name="connsiteY8" fmla="*/ 91605 h 145801"/>
                <a:gd name="connsiteX9" fmla="*/ 90951 w 92472"/>
                <a:gd name="connsiteY9" fmla="*/ 51350 h 145801"/>
                <a:gd name="connsiteX10" fmla="*/ 79214 w 92472"/>
                <a:gd name="connsiteY10" fmla="*/ 11926 h 145801"/>
                <a:gd name="connsiteX11" fmla="*/ 43295 w 92472"/>
                <a:gd name="connsiteY11" fmla="*/ -1008 h 145801"/>
                <a:gd name="connsiteX12" fmla="*/ 26386 w 92472"/>
                <a:gd name="connsiteY12" fmla="*/ 327 h 145801"/>
                <a:gd name="connsiteX13" fmla="*/ 10954 w 92472"/>
                <a:gd name="connsiteY13" fmla="*/ 4450 h 145801"/>
                <a:gd name="connsiteX14" fmla="*/ 10954 w 92472"/>
                <a:gd name="connsiteY14" fmla="*/ 21033 h 145801"/>
                <a:gd name="connsiteX15" fmla="*/ 25735 w 92472"/>
                <a:gd name="connsiteY15" fmla="*/ 15041 h 145801"/>
                <a:gd name="connsiteX16" fmla="*/ 40605 w 92472"/>
                <a:gd name="connsiteY16" fmla="*/ 13083 h 145801"/>
                <a:gd name="connsiteX17" fmla="*/ 65645 w 92472"/>
                <a:gd name="connsiteY17" fmla="*/ 21834 h 145801"/>
                <a:gd name="connsiteX18" fmla="*/ 73952 w 92472"/>
                <a:gd name="connsiteY18" fmla="*/ 48295 h 145801"/>
                <a:gd name="connsiteX19" fmla="*/ 73952 w 92472"/>
                <a:gd name="connsiteY19" fmla="*/ 56749 h 145801"/>
                <a:gd name="connsiteX20" fmla="*/ 60471 w 92472"/>
                <a:gd name="connsiteY20" fmla="*/ 43015 h 145801"/>
                <a:gd name="connsiteX21" fmla="*/ 40783 w 92472"/>
                <a:gd name="connsiteY21" fmla="*/ 38476 h 145801"/>
                <a:gd name="connsiteX22" fmla="*/ 10126 w 92472"/>
                <a:gd name="connsiteY22" fmla="*/ 53012 h 145801"/>
                <a:gd name="connsiteX23" fmla="*/ -1522 w 92472"/>
                <a:gd name="connsiteY23" fmla="*/ 91605 h 145801"/>
                <a:gd name="connsiteX24" fmla="*/ 10126 w 92472"/>
                <a:gd name="connsiteY24" fmla="*/ 130229 h 145801"/>
                <a:gd name="connsiteX25" fmla="*/ 40783 w 92472"/>
                <a:gd name="connsiteY25" fmla="*/ 144794 h 145801"/>
                <a:gd name="connsiteX26" fmla="*/ 60471 w 92472"/>
                <a:gd name="connsiteY26" fmla="*/ 140255 h 145801"/>
                <a:gd name="connsiteX27" fmla="*/ 73952 w 92472"/>
                <a:gd name="connsiteY27" fmla="*/ 126550 h 145801"/>
                <a:gd name="connsiteX28" fmla="*/ 73952 w 92472"/>
                <a:gd name="connsiteY28" fmla="*/ 142302 h 145801"/>
                <a:gd name="connsiteX29" fmla="*/ 90951 w 92472"/>
                <a:gd name="connsiteY29" fmla="*/ 142302 h 145801"/>
                <a:gd name="connsiteX30" fmla="*/ 90951 w 92472"/>
                <a:gd name="connsiteY30" fmla="*/ 51350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52" y="91605"/>
                  </a:moveTo>
                  <a:cubicBezTo>
                    <a:pt x="73952" y="103966"/>
                    <a:pt x="71410" y="113537"/>
                    <a:pt x="66325" y="120321"/>
                  </a:cubicBezTo>
                  <a:cubicBezTo>
                    <a:pt x="61260" y="127124"/>
                    <a:pt x="54135" y="130525"/>
                    <a:pt x="44951" y="130525"/>
                  </a:cubicBezTo>
                  <a:cubicBezTo>
                    <a:pt x="35846" y="130525"/>
                    <a:pt x="28751" y="127124"/>
                    <a:pt x="23666" y="120321"/>
                  </a:cubicBezTo>
                  <a:cubicBezTo>
                    <a:pt x="18581" y="113537"/>
                    <a:pt x="16039" y="103966"/>
                    <a:pt x="16039" y="91605"/>
                  </a:cubicBezTo>
                  <a:cubicBezTo>
                    <a:pt x="16039" y="79304"/>
                    <a:pt x="18581" y="69752"/>
                    <a:pt x="23666" y="62949"/>
                  </a:cubicBezTo>
                  <a:cubicBezTo>
                    <a:pt x="28751" y="56146"/>
                    <a:pt x="35846" y="52745"/>
                    <a:pt x="44951" y="52745"/>
                  </a:cubicBezTo>
                  <a:cubicBezTo>
                    <a:pt x="54135" y="52745"/>
                    <a:pt x="61260" y="56146"/>
                    <a:pt x="66325" y="62949"/>
                  </a:cubicBezTo>
                  <a:cubicBezTo>
                    <a:pt x="71410" y="69752"/>
                    <a:pt x="73952" y="79304"/>
                    <a:pt x="73952" y="91605"/>
                  </a:cubicBezTo>
                  <a:close/>
                  <a:moveTo>
                    <a:pt x="90951" y="51350"/>
                  </a:moveTo>
                  <a:cubicBezTo>
                    <a:pt x="90951" y="33690"/>
                    <a:pt x="87039" y="20549"/>
                    <a:pt x="79214" y="11926"/>
                  </a:cubicBezTo>
                  <a:cubicBezTo>
                    <a:pt x="71410" y="3303"/>
                    <a:pt x="59437" y="-1008"/>
                    <a:pt x="43295" y="-1008"/>
                  </a:cubicBezTo>
                  <a:cubicBezTo>
                    <a:pt x="37324" y="-1008"/>
                    <a:pt x="31687" y="-563"/>
                    <a:pt x="26386" y="327"/>
                  </a:cubicBezTo>
                  <a:cubicBezTo>
                    <a:pt x="21084" y="1217"/>
                    <a:pt x="15940" y="2591"/>
                    <a:pt x="10954" y="4450"/>
                  </a:cubicBezTo>
                  <a:lnTo>
                    <a:pt x="10954" y="21033"/>
                  </a:lnTo>
                  <a:cubicBezTo>
                    <a:pt x="15940" y="18324"/>
                    <a:pt x="20867" y="16326"/>
                    <a:pt x="25735" y="15041"/>
                  </a:cubicBezTo>
                  <a:cubicBezTo>
                    <a:pt x="30603" y="13736"/>
                    <a:pt x="35560" y="13083"/>
                    <a:pt x="40605" y="13083"/>
                  </a:cubicBezTo>
                  <a:cubicBezTo>
                    <a:pt x="51760" y="13083"/>
                    <a:pt x="60107" y="16000"/>
                    <a:pt x="65645" y="21834"/>
                  </a:cubicBezTo>
                  <a:cubicBezTo>
                    <a:pt x="71183" y="27668"/>
                    <a:pt x="73952" y="36488"/>
                    <a:pt x="73952" y="48295"/>
                  </a:cubicBezTo>
                  <a:lnTo>
                    <a:pt x="73952" y="56749"/>
                  </a:lnTo>
                  <a:cubicBezTo>
                    <a:pt x="70444" y="50619"/>
                    <a:pt x="65950" y="46040"/>
                    <a:pt x="60471" y="43015"/>
                  </a:cubicBezTo>
                  <a:cubicBezTo>
                    <a:pt x="54993" y="39989"/>
                    <a:pt x="48430" y="38476"/>
                    <a:pt x="40783" y="38476"/>
                  </a:cubicBezTo>
                  <a:cubicBezTo>
                    <a:pt x="28110" y="38476"/>
                    <a:pt x="17891" y="43321"/>
                    <a:pt x="10126" y="53012"/>
                  </a:cubicBezTo>
                  <a:cubicBezTo>
                    <a:pt x="2361" y="62722"/>
                    <a:pt x="-1522" y="75586"/>
                    <a:pt x="-1522" y="91605"/>
                  </a:cubicBezTo>
                  <a:cubicBezTo>
                    <a:pt x="-1522" y="107664"/>
                    <a:pt x="2361" y="120538"/>
                    <a:pt x="10126" y="130229"/>
                  </a:cubicBezTo>
                  <a:cubicBezTo>
                    <a:pt x="17891" y="139939"/>
                    <a:pt x="28110" y="144794"/>
                    <a:pt x="40783" y="144794"/>
                  </a:cubicBezTo>
                  <a:cubicBezTo>
                    <a:pt x="48430" y="144794"/>
                    <a:pt x="54993" y="143281"/>
                    <a:pt x="60471" y="140255"/>
                  </a:cubicBezTo>
                  <a:cubicBezTo>
                    <a:pt x="65950" y="137230"/>
                    <a:pt x="70444" y="132661"/>
                    <a:pt x="73952" y="126550"/>
                  </a:cubicBezTo>
                  <a:lnTo>
                    <a:pt x="73952" y="142302"/>
                  </a:lnTo>
                  <a:lnTo>
                    <a:pt x="90951" y="142302"/>
                  </a:lnTo>
                  <a:lnTo>
                    <a:pt x="90951" y="513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8" name="Freihandform: Form 1047">
              <a:extLst>
                <a:ext uri="{FF2B5EF4-FFF2-40B4-BE49-F238E27FC236}">
                  <a16:creationId xmlns:a16="http://schemas.microsoft.com/office/drawing/2014/main" id="{81FA0C6C-FCF4-C166-B29D-F0BE25DCCABA}"/>
                </a:ext>
              </a:extLst>
            </p:cNvPr>
            <p:cNvSpPr/>
            <p:nvPr/>
          </p:nvSpPr>
          <p:spPr>
            <a:xfrm flipV="1">
              <a:off x="7118515" y="4362867"/>
              <a:ext cx="87417" cy="109017"/>
            </a:xfrm>
            <a:custGeom>
              <a:avLst/>
              <a:gdLst>
                <a:gd name="connsiteX0" fmla="*/ 52050 w 87417"/>
                <a:gd name="connsiteY0" fmla="*/ 53251 h 109017"/>
                <a:gd name="connsiteX1" fmla="*/ 23492 w 87417"/>
                <a:gd name="connsiteY1" fmla="*/ 48534 h 109017"/>
                <a:gd name="connsiteX2" fmla="*/ 15540 w 87417"/>
                <a:gd name="connsiteY2" fmla="*/ 32396 h 109017"/>
                <a:gd name="connsiteX3" fmla="*/ 21511 w 87417"/>
                <a:gd name="connsiteY3" fmla="*/ 17979 h 109017"/>
                <a:gd name="connsiteX4" fmla="*/ 37712 w 87417"/>
                <a:gd name="connsiteY4" fmla="*/ 12669 h 109017"/>
                <a:gd name="connsiteX5" fmla="*/ 60416 w 87417"/>
                <a:gd name="connsiteY5" fmla="*/ 22726 h 109017"/>
                <a:gd name="connsiteX6" fmla="*/ 68960 w 87417"/>
                <a:gd name="connsiteY6" fmla="*/ 49453 h 109017"/>
                <a:gd name="connsiteX7" fmla="*/ 68960 w 87417"/>
                <a:gd name="connsiteY7" fmla="*/ 53251 h 109017"/>
                <a:gd name="connsiteX8" fmla="*/ 52050 w 87417"/>
                <a:gd name="connsiteY8" fmla="*/ 53251 h 109017"/>
                <a:gd name="connsiteX9" fmla="*/ 85958 w 87417"/>
                <a:gd name="connsiteY9" fmla="*/ 60311 h 109017"/>
                <a:gd name="connsiteX10" fmla="*/ 85958 w 87417"/>
                <a:gd name="connsiteY10" fmla="*/ 1070 h 109017"/>
                <a:gd name="connsiteX11" fmla="*/ 68960 w 87417"/>
                <a:gd name="connsiteY11" fmla="*/ 1070 h 109017"/>
                <a:gd name="connsiteX12" fmla="*/ 68960 w 87417"/>
                <a:gd name="connsiteY12" fmla="*/ 16822 h 109017"/>
                <a:gd name="connsiteX13" fmla="*/ 54444 w 87417"/>
                <a:gd name="connsiteY13" fmla="*/ 2880 h 109017"/>
                <a:gd name="connsiteX14" fmla="*/ 33189 w 87417"/>
                <a:gd name="connsiteY14" fmla="*/ -1629 h 109017"/>
                <a:gd name="connsiteX15" fmla="*/ 7912 w 87417"/>
                <a:gd name="connsiteY15" fmla="*/ 7330 h 109017"/>
                <a:gd name="connsiteX16" fmla="*/ -1459 w 87417"/>
                <a:gd name="connsiteY16" fmla="*/ 31299 h 109017"/>
                <a:gd name="connsiteX17" fmla="*/ 10218 w 87417"/>
                <a:gd name="connsiteY17" fmla="*/ 57700 h 109017"/>
                <a:gd name="connsiteX18" fmla="*/ 45102 w 87417"/>
                <a:gd name="connsiteY18" fmla="*/ 66600 h 109017"/>
                <a:gd name="connsiteX19" fmla="*/ 68960 w 87417"/>
                <a:gd name="connsiteY19" fmla="*/ 66600 h 109017"/>
                <a:gd name="connsiteX20" fmla="*/ 68960 w 87417"/>
                <a:gd name="connsiteY20" fmla="*/ 68291 h 109017"/>
                <a:gd name="connsiteX21" fmla="*/ 61244 w 87417"/>
                <a:gd name="connsiteY21" fmla="*/ 86505 h 109017"/>
                <a:gd name="connsiteX22" fmla="*/ 39574 w 87417"/>
                <a:gd name="connsiteY22" fmla="*/ 92942 h 109017"/>
                <a:gd name="connsiteX23" fmla="*/ 22280 w 87417"/>
                <a:gd name="connsiteY23" fmla="*/ 90806 h 109017"/>
                <a:gd name="connsiteX24" fmla="*/ 6139 w 87417"/>
                <a:gd name="connsiteY24" fmla="*/ 84398 h 109017"/>
                <a:gd name="connsiteX25" fmla="*/ 6139 w 87417"/>
                <a:gd name="connsiteY25" fmla="*/ 100180 h 109017"/>
                <a:gd name="connsiteX26" fmla="*/ 24231 w 87417"/>
                <a:gd name="connsiteY26" fmla="*/ 105579 h 109017"/>
                <a:gd name="connsiteX27" fmla="*/ 41318 w 87417"/>
                <a:gd name="connsiteY27" fmla="*/ 107389 h 109017"/>
                <a:gd name="connsiteX28" fmla="*/ 74872 w 87417"/>
                <a:gd name="connsiteY28" fmla="*/ 95701 h 109017"/>
                <a:gd name="connsiteX29" fmla="*/ 85958 w 87417"/>
                <a:gd name="connsiteY29" fmla="*/ 60311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50" y="53251"/>
                  </a:moveTo>
                  <a:cubicBezTo>
                    <a:pt x="38313" y="53251"/>
                    <a:pt x="28793" y="51678"/>
                    <a:pt x="23492" y="48534"/>
                  </a:cubicBezTo>
                  <a:cubicBezTo>
                    <a:pt x="18190" y="45389"/>
                    <a:pt x="15540" y="40010"/>
                    <a:pt x="15540" y="32396"/>
                  </a:cubicBezTo>
                  <a:cubicBezTo>
                    <a:pt x="15540" y="26345"/>
                    <a:pt x="17530" y="21539"/>
                    <a:pt x="21511" y="17979"/>
                  </a:cubicBezTo>
                  <a:cubicBezTo>
                    <a:pt x="25492" y="14439"/>
                    <a:pt x="30892" y="12669"/>
                    <a:pt x="37712" y="12669"/>
                  </a:cubicBezTo>
                  <a:cubicBezTo>
                    <a:pt x="47152" y="12669"/>
                    <a:pt x="54720" y="16021"/>
                    <a:pt x="60416" y="22726"/>
                  </a:cubicBezTo>
                  <a:cubicBezTo>
                    <a:pt x="66112" y="29430"/>
                    <a:pt x="68960" y="38339"/>
                    <a:pt x="68960" y="49453"/>
                  </a:cubicBezTo>
                  <a:lnTo>
                    <a:pt x="68960" y="53251"/>
                  </a:lnTo>
                  <a:lnTo>
                    <a:pt x="52050" y="53251"/>
                  </a:lnTo>
                  <a:close/>
                  <a:moveTo>
                    <a:pt x="85958" y="60311"/>
                  </a:moveTo>
                  <a:lnTo>
                    <a:pt x="85958" y="1070"/>
                  </a:lnTo>
                  <a:lnTo>
                    <a:pt x="68960" y="1070"/>
                  </a:lnTo>
                  <a:lnTo>
                    <a:pt x="68960" y="16822"/>
                  </a:lnTo>
                  <a:cubicBezTo>
                    <a:pt x="65077" y="10533"/>
                    <a:pt x="60238" y="5886"/>
                    <a:pt x="54444" y="2880"/>
                  </a:cubicBezTo>
                  <a:cubicBezTo>
                    <a:pt x="48650" y="-126"/>
                    <a:pt x="41565" y="-1629"/>
                    <a:pt x="33189" y="-1629"/>
                  </a:cubicBezTo>
                  <a:cubicBezTo>
                    <a:pt x="22605" y="-1629"/>
                    <a:pt x="14180" y="1357"/>
                    <a:pt x="7912" y="7330"/>
                  </a:cubicBezTo>
                  <a:cubicBezTo>
                    <a:pt x="1665" y="13302"/>
                    <a:pt x="-1459" y="21292"/>
                    <a:pt x="-1459" y="31299"/>
                  </a:cubicBezTo>
                  <a:cubicBezTo>
                    <a:pt x="-1459" y="42967"/>
                    <a:pt x="2433" y="51767"/>
                    <a:pt x="10218" y="57700"/>
                  </a:cubicBezTo>
                  <a:cubicBezTo>
                    <a:pt x="18023" y="63633"/>
                    <a:pt x="29651" y="66600"/>
                    <a:pt x="45102" y="66600"/>
                  </a:cubicBezTo>
                  <a:lnTo>
                    <a:pt x="68960" y="66600"/>
                  </a:lnTo>
                  <a:lnTo>
                    <a:pt x="68960" y="68291"/>
                  </a:lnTo>
                  <a:cubicBezTo>
                    <a:pt x="68960" y="76142"/>
                    <a:pt x="66388" y="82213"/>
                    <a:pt x="61244" y="86505"/>
                  </a:cubicBezTo>
                  <a:cubicBezTo>
                    <a:pt x="56100" y="90796"/>
                    <a:pt x="48877" y="92942"/>
                    <a:pt x="39574" y="92942"/>
                  </a:cubicBezTo>
                  <a:cubicBezTo>
                    <a:pt x="33662" y="92942"/>
                    <a:pt x="27897" y="92230"/>
                    <a:pt x="22280" y="90806"/>
                  </a:cubicBezTo>
                  <a:cubicBezTo>
                    <a:pt x="16683" y="89382"/>
                    <a:pt x="11302" y="87246"/>
                    <a:pt x="6139" y="84398"/>
                  </a:cubicBezTo>
                  <a:lnTo>
                    <a:pt x="6139" y="100180"/>
                  </a:lnTo>
                  <a:cubicBezTo>
                    <a:pt x="12347" y="102593"/>
                    <a:pt x="18378" y="104392"/>
                    <a:pt x="24231" y="105579"/>
                  </a:cubicBezTo>
                  <a:cubicBezTo>
                    <a:pt x="30084" y="106786"/>
                    <a:pt x="35780" y="107389"/>
                    <a:pt x="41318" y="107389"/>
                  </a:cubicBezTo>
                  <a:cubicBezTo>
                    <a:pt x="56297" y="107389"/>
                    <a:pt x="67481" y="103493"/>
                    <a:pt x="74872" y="95701"/>
                  </a:cubicBezTo>
                  <a:cubicBezTo>
                    <a:pt x="82263" y="87929"/>
                    <a:pt x="85958" y="76132"/>
                    <a:pt x="85958" y="60311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9" name="Freihandform: Form 1048">
              <a:extLst>
                <a:ext uri="{FF2B5EF4-FFF2-40B4-BE49-F238E27FC236}">
                  <a16:creationId xmlns:a16="http://schemas.microsoft.com/office/drawing/2014/main" id="{67CF1FF9-854F-0E97-2A5E-449ECBF9EE69}"/>
                </a:ext>
              </a:extLst>
            </p:cNvPr>
            <p:cNvSpPr/>
            <p:nvPr/>
          </p:nvSpPr>
          <p:spPr>
            <a:xfrm flipV="1">
              <a:off x="7228189" y="4335872"/>
              <a:ext cx="64565" cy="133313"/>
            </a:xfrm>
            <a:custGeom>
              <a:avLst/>
              <a:gdLst>
                <a:gd name="connsiteX0" fmla="*/ 28709 w 64565"/>
                <a:gd name="connsiteY0" fmla="*/ 131182 h 133313"/>
                <a:gd name="connsiteX1" fmla="*/ 28709 w 64565"/>
                <a:gd name="connsiteY1" fmla="*/ 101696 h 133313"/>
                <a:gd name="connsiteX2" fmla="*/ 63711 w 64565"/>
                <a:gd name="connsiteY2" fmla="*/ 101696 h 133313"/>
                <a:gd name="connsiteX3" fmla="*/ 63711 w 64565"/>
                <a:gd name="connsiteY3" fmla="*/ 88436 h 133313"/>
                <a:gd name="connsiteX4" fmla="*/ 28709 w 64565"/>
                <a:gd name="connsiteY4" fmla="*/ 88436 h 133313"/>
                <a:gd name="connsiteX5" fmla="*/ 28709 w 64565"/>
                <a:gd name="connsiteY5" fmla="*/ 32073 h 133313"/>
                <a:gd name="connsiteX6" fmla="*/ 32168 w 64565"/>
                <a:gd name="connsiteY6" fmla="*/ 15757 h 133313"/>
                <a:gd name="connsiteX7" fmla="*/ 46269 w 64565"/>
                <a:gd name="connsiteY7" fmla="*/ 12138 h 133313"/>
                <a:gd name="connsiteX8" fmla="*/ 63711 w 64565"/>
                <a:gd name="connsiteY8" fmla="*/ 12138 h 133313"/>
                <a:gd name="connsiteX9" fmla="*/ 63711 w 64565"/>
                <a:gd name="connsiteY9" fmla="*/ -2131 h 133313"/>
                <a:gd name="connsiteX10" fmla="*/ 46269 w 64565"/>
                <a:gd name="connsiteY10" fmla="*/ -2131 h 133313"/>
                <a:gd name="connsiteX11" fmla="*/ 19101 w 64565"/>
                <a:gd name="connsiteY11" fmla="*/ 5226 h 133313"/>
                <a:gd name="connsiteX12" fmla="*/ 11622 w 64565"/>
                <a:gd name="connsiteY12" fmla="*/ 32073 h 133313"/>
                <a:gd name="connsiteX13" fmla="*/ 11622 w 64565"/>
                <a:gd name="connsiteY13" fmla="*/ 88436 h 133313"/>
                <a:gd name="connsiteX14" fmla="*/ -854 w 64565"/>
                <a:gd name="connsiteY14" fmla="*/ 88436 h 133313"/>
                <a:gd name="connsiteX15" fmla="*/ -854 w 64565"/>
                <a:gd name="connsiteY15" fmla="*/ 101696 h 133313"/>
                <a:gd name="connsiteX16" fmla="*/ 11622 w 64565"/>
                <a:gd name="connsiteY16" fmla="*/ 101696 h 133313"/>
                <a:gd name="connsiteX17" fmla="*/ 11622 w 64565"/>
                <a:gd name="connsiteY17" fmla="*/ 131182 h 133313"/>
                <a:gd name="connsiteX18" fmla="*/ 28709 w 64565"/>
                <a:gd name="connsiteY18" fmla="*/ 131182 h 13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65" h="133313">
                  <a:moveTo>
                    <a:pt x="28709" y="131182"/>
                  </a:moveTo>
                  <a:lnTo>
                    <a:pt x="28709" y="101696"/>
                  </a:lnTo>
                  <a:lnTo>
                    <a:pt x="63711" y="101696"/>
                  </a:lnTo>
                  <a:lnTo>
                    <a:pt x="63711" y="88436"/>
                  </a:lnTo>
                  <a:lnTo>
                    <a:pt x="28709" y="88436"/>
                  </a:lnTo>
                  <a:lnTo>
                    <a:pt x="28709" y="32073"/>
                  </a:lnTo>
                  <a:cubicBezTo>
                    <a:pt x="28709" y="23608"/>
                    <a:pt x="29862" y="18170"/>
                    <a:pt x="32168" y="15757"/>
                  </a:cubicBezTo>
                  <a:cubicBezTo>
                    <a:pt x="34474" y="13344"/>
                    <a:pt x="39174" y="12138"/>
                    <a:pt x="46269" y="12138"/>
                  </a:cubicBezTo>
                  <a:lnTo>
                    <a:pt x="63711" y="12138"/>
                  </a:lnTo>
                  <a:lnTo>
                    <a:pt x="63711" y="-2131"/>
                  </a:lnTo>
                  <a:lnTo>
                    <a:pt x="46269" y="-2131"/>
                  </a:lnTo>
                  <a:cubicBezTo>
                    <a:pt x="33143" y="-2131"/>
                    <a:pt x="24087" y="322"/>
                    <a:pt x="19101" y="5226"/>
                  </a:cubicBezTo>
                  <a:cubicBezTo>
                    <a:pt x="14115" y="10151"/>
                    <a:pt x="11622" y="19099"/>
                    <a:pt x="11622" y="32073"/>
                  </a:cubicBezTo>
                  <a:lnTo>
                    <a:pt x="11622" y="88436"/>
                  </a:lnTo>
                  <a:lnTo>
                    <a:pt x="-854" y="88436"/>
                  </a:lnTo>
                  <a:lnTo>
                    <a:pt x="-854" y="101696"/>
                  </a:lnTo>
                  <a:lnTo>
                    <a:pt x="11622" y="101696"/>
                  </a:lnTo>
                  <a:lnTo>
                    <a:pt x="11622" y="131182"/>
                  </a:lnTo>
                  <a:lnTo>
                    <a:pt x="28709" y="131182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0" name="Freihandform: Form 1049">
              <a:extLst>
                <a:ext uri="{FF2B5EF4-FFF2-40B4-BE49-F238E27FC236}">
                  <a16:creationId xmlns:a16="http://schemas.microsoft.com/office/drawing/2014/main" id="{00967CD6-1E05-C625-C18E-636686EDA48D}"/>
                </a:ext>
              </a:extLst>
            </p:cNvPr>
            <p:cNvSpPr/>
            <p:nvPr/>
          </p:nvSpPr>
          <p:spPr>
            <a:xfrm flipV="1">
              <a:off x="7315114" y="4324926"/>
              <a:ext cx="16998" cy="144259"/>
            </a:xfrm>
            <a:custGeom>
              <a:avLst/>
              <a:gdLst>
                <a:gd name="connsiteX0" fmla="*/ -476 w 16998"/>
                <a:gd name="connsiteY0" fmla="*/ 101511 h 144259"/>
                <a:gd name="connsiteX1" fmla="*/ 16523 w 16998"/>
                <a:gd name="connsiteY1" fmla="*/ 101511 h 144259"/>
                <a:gd name="connsiteX2" fmla="*/ 16523 w 16998"/>
                <a:gd name="connsiteY2" fmla="*/ -2315 h 144259"/>
                <a:gd name="connsiteX3" fmla="*/ -476 w 16998"/>
                <a:gd name="connsiteY3" fmla="*/ -2315 h 144259"/>
                <a:gd name="connsiteX4" fmla="*/ -476 w 16998"/>
                <a:gd name="connsiteY4" fmla="*/ 101511 h 144259"/>
                <a:gd name="connsiteX5" fmla="*/ -476 w 16998"/>
                <a:gd name="connsiteY5" fmla="*/ 141944 h 144259"/>
                <a:gd name="connsiteX6" fmla="*/ 16523 w 16998"/>
                <a:gd name="connsiteY6" fmla="*/ 141944 h 144259"/>
                <a:gd name="connsiteX7" fmla="*/ 16523 w 16998"/>
                <a:gd name="connsiteY7" fmla="*/ 120318 h 144259"/>
                <a:gd name="connsiteX8" fmla="*/ -476 w 16998"/>
                <a:gd name="connsiteY8" fmla="*/ 120318 h 144259"/>
                <a:gd name="connsiteX9" fmla="*/ -476 w 16998"/>
                <a:gd name="connsiteY9" fmla="*/ 141944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476" y="101511"/>
                  </a:moveTo>
                  <a:lnTo>
                    <a:pt x="16523" y="101511"/>
                  </a:lnTo>
                  <a:lnTo>
                    <a:pt x="16523" y="-2315"/>
                  </a:lnTo>
                  <a:lnTo>
                    <a:pt x="-476" y="-2315"/>
                  </a:lnTo>
                  <a:lnTo>
                    <a:pt x="-476" y="101511"/>
                  </a:lnTo>
                  <a:close/>
                  <a:moveTo>
                    <a:pt x="-476" y="141944"/>
                  </a:moveTo>
                  <a:lnTo>
                    <a:pt x="16523" y="141944"/>
                  </a:lnTo>
                  <a:lnTo>
                    <a:pt x="16523" y="120318"/>
                  </a:lnTo>
                  <a:lnTo>
                    <a:pt x="-476" y="120318"/>
                  </a:lnTo>
                  <a:lnTo>
                    <a:pt x="-476" y="141944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1" name="Freihandform: Form 1050">
              <a:extLst>
                <a:ext uri="{FF2B5EF4-FFF2-40B4-BE49-F238E27FC236}">
                  <a16:creationId xmlns:a16="http://schemas.microsoft.com/office/drawing/2014/main" id="{2C9C2939-F140-C97A-79AD-6EB8B973379F}"/>
                </a:ext>
              </a:extLst>
            </p:cNvPr>
            <p:cNvSpPr/>
            <p:nvPr/>
          </p:nvSpPr>
          <p:spPr>
            <a:xfrm flipV="1">
              <a:off x="7360289" y="4362867"/>
              <a:ext cx="94985" cy="109017"/>
            </a:xfrm>
            <a:custGeom>
              <a:avLst/>
              <a:gdLst>
                <a:gd name="connsiteX0" fmla="*/ 45939 w 94985"/>
                <a:gd name="connsiteY0" fmla="*/ 92942 h 109017"/>
                <a:gd name="connsiteX1" fmla="*/ 24328 w 94985"/>
                <a:gd name="connsiteY1" fmla="*/ 82233 h 109017"/>
                <a:gd name="connsiteX2" fmla="*/ 16376 w 94985"/>
                <a:gd name="connsiteY2" fmla="*/ 52895 h 109017"/>
                <a:gd name="connsiteX3" fmla="*/ 24269 w 94985"/>
                <a:gd name="connsiteY3" fmla="*/ 23556 h 109017"/>
                <a:gd name="connsiteX4" fmla="*/ 45939 w 94985"/>
                <a:gd name="connsiteY4" fmla="*/ 12847 h 109017"/>
                <a:gd name="connsiteX5" fmla="*/ 67460 w 94985"/>
                <a:gd name="connsiteY5" fmla="*/ 23586 h 109017"/>
                <a:gd name="connsiteX6" fmla="*/ 75413 w 94985"/>
                <a:gd name="connsiteY6" fmla="*/ 52895 h 109017"/>
                <a:gd name="connsiteX7" fmla="*/ 67460 w 94985"/>
                <a:gd name="connsiteY7" fmla="*/ 82144 h 109017"/>
                <a:gd name="connsiteX8" fmla="*/ 45939 w 94985"/>
                <a:gd name="connsiteY8" fmla="*/ 92942 h 109017"/>
                <a:gd name="connsiteX9" fmla="*/ 45939 w 94985"/>
                <a:gd name="connsiteY9" fmla="*/ 107389 h 109017"/>
                <a:gd name="connsiteX10" fmla="*/ 80764 w 94985"/>
                <a:gd name="connsiteY10" fmla="*/ 92912 h 109017"/>
                <a:gd name="connsiteX11" fmla="*/ 93446 w 94985"/>
                <a:gd name="connsiteY11" fmla="*/ 52895 h 109017"/>
                <a:gd name="connsiteX12" fmla="*/ 80764 w 94985"/>
                <a:gd name="connsiteY12" fmla="*/ 12877 h 109017"/>
                <a:gd name="connsiteX13" fmla="*/ 45939 w 94985"/>
                <a:gd name="connsiteY13" fmla="*/ -1629 h 109017"/>
                <a:gd name="connsiteX14" fmla="*/ 11055 w 94985"/>
                <a:gd name="connsiteY14" fmla="*/ 12877 h 109017"/>
                <a:gd name="connsiteX15" fmla="*/ -1539 w 94985"/>
                <a:gd name="connsiteY15" fmla="*/ 52895 h 109017"/>
                <a:gd name="connsiteX16" fmla="*/ 11055 w 94985"/>
                <a:gd name="connsiteY16" fmla="*/ 92912 h 109017"/>
                <a:gd name="connsiteX17" fmla="*/ 45939 w 94985"/>
                <a:gd name="connsiteY17" fmla="*/ 10738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939" y="92942"/>
                  </a:moveTo>
                  <a:cubicBezTo>
                    <a:pt x="36833" y="92942"/>
                    <a:pt x="29630" y="89372"/>
                    <a:pt x="24328" y="82233"/>
                  </a:cubicBezTo>
                  <a:cubicBezTo>
                    <a:pt x="19027" y="75094"/>
                    <a:pt x="16376" y="65314"/>
                    <a:pt x="16376" y="52895"/>
                  </a:cubicBezTo>
                  <a:cubicBezTo>
                    <a:pt x="16376" y="40475"/>
                    <a:pt x="19007" y="30696"/>
                    <a:pt x="24269" y="23556"/>
                  </a:cubicBezTo>
                  <a:cubicBezTo>
                    <a:pt x="29551" y="16417"/>
                    <a:pt x="36774" y="12847"/>
                    <a:pt x="45939" y="12847"/>
                  </a:cubicBezTo>
                  <a:cubicBezTo>
                    <a:pt x="55005" y="12847"/>
                    <a:pt x="62178" y="16427"/>
                    <a:pt x="67460" y="23586"/>
                  </a:cubicBezTo>
                  <a:cubicBezTo>
                    <a:pt x="72762" y="30765"/>
                    <a:pt x="75413" y="40534"/>
                    <a:pt x="75413" y="52895"/>
                  </a:cubicBezTo>
                  <a:cubicBezTo>
                    <a:pt x="75413" y="65196"/>
                    <a:pt x="72762" y="74945"/>
                    <a:pt x="67460" y="82144"/>
                  </a:cubicBezTo>
                  <a:cubicBezTo>
                    <a:pt x="62178" y="89343"/>
                    <a:pt x="55005" y="92942"/>
                    <a:pt x="45939" y="92942"/>
                  </a:cubicBezTo>
                  <a:close/>
                  <a:moveTo>
                    <a:pt x="45939" y="107389"/>
                  </a:moveTo>
                  <a:cubicBezTo>
                    <a:pt x="60720" y="107389"/>
                    <a:pt x="72328" y="102563"/>
                    <a:pt x="80764" y="92912"/>
                  </a:cubicBezTo>
                  <a:cubicBezTo>
                    <a:pt x="89219" y="83281"/>
                    <a:pt x="93446" y="69942"/>
                    <a:pt x="93446" y="52895"/>
                  </a:cubicBezTo>
                  <a:cubicBezTo>
                    <a:pt x="93446" y="35907"/>
                    <a:pt x="89219" y="22567"/>
                    <a:pt x="80764" y="12877"/>
                  </a:cubicBezTo>
                  <a:cubicBezTo>
                    <a:pt x="72328" y="3206"/>
                    <a:pt x="60720" y="-1629"/>
                    <a:pt x="45939" y="-1629"/>
                  </a:cubicBezTo>
                  <a:cubicBezTo>
                    <a:pt x="31098" y="-1629"/>
                    <a:pt x="19470" y="3206"/>
                    <a:pt x="11055" y="12877"/>
                  </a:cubicBezTo>
                  <a:cubicBezTo>
                    <a:pt x="2659" y="22567"/>
                    <a:pt x="-1539" y="35907"/>
                    <a:pt x="-1539" y="52895"/>
                  </a:cubicBezTo>
                  <a:cubicBezTo>
                    <a:pt x="-1539" y="69942"/>
                    <a:pt x="2659" y="83281"/>
                    <a:pt x="11055" y="92912"/>
                  </a:cubicBezTo>
                  <a:cubicBezTo>
                    <a:pt x="19470" y="102563"/>
                    <a:pt x="31098" y="107389"/>
                    <a:pt x="45939" y="107389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2" name="Freihandform: Form 1051">
              <a:extLst>
                <a:ext uri="{FF2B5EF4-FFF2-40B4-BE49-F238E27FC236}">
                  <a16:creationId xmlns:a16="http://schemas.microsoft.com/office/drawing/2014/main" id="{9BBC11A9-0CCE-C24B-B2FC-69F70D2D1FE1}"/>
                </a:ext>
              </a:extLst>
            </p:cNvPr>
            <p:cNvSpPr/>
            <p:nvPr/>
          </p:nvSpPr>
          <p:spPr>
            <a:xfrm flipV="1">
              <a:off x="7482787" y="4362867"/>
              <a:ext cx="86678" cy="106318"/>
            </a:xfrm>
            <a:custGeom>
              <a:avLst/>
              <a:gdLst>
                <a:gd name="connsiteX0" fmla="*/ 85060 w 86678"/>
                <a:gd name="connsiteY0" fmla="*/ 61007 h 106318"/>
                <a:gd name="connsiteX1" fmla="*/ 85060 w 86678"/>
                <a:gd name="connsiteY1" fmla="*/ -1675 h 106318"/>
                <a:gd name="connsiteX2" fmla="*/ 68061 w 86678"/>
                <a:gd name="connsiteY2" fmla="*/ -1675 h 106318"/>
                <a:gd name="connsiteX3" fmla="*/ 68061 w 86678"/>
                <a:gd name="connsiteY3" fmla="*/ 60443 h 106318"/>
                <a:gd name="connsiteX4" fmla="*/ 62326 w 86678"/>
                <a:gd name="connsiteY4" fmla="*/ 82484 h 106318"/>
                <a:gd name="connsiteX5" fmla="*/ 45150 w 86678"/>
                <a:gd name="connsiteY5" fmla="*/ 89811 h 106318"/>
                <a:gd name="connsiteX6" fmla="*/ 23421 w 86678"/>
                <a:gd name="connsiteY6" fmla="*/ 81001 h 106318"/>
                <a:gd name="connsiteX7" fmla="*/ 15469 w 86678"/>
                <a:gd name="connsiteY7" fmla="*/ 57002 h 106318"/>
                <a:gd name="connsiteX8" fmla="*/ 15469 w 86678"/>
                <a:gd name="connsiteY8" fmla="*/ -1675 h 106318"/>
                <a:gd name="connsiteX9" fmla="*/ -1619 w 86678"/>
                <a:gd name="connsiteY9" fmla="*/ -1675 h 106318"/>
                <a:gd name="connsiteX10" fmla="*/ -1619 w 86678"/>
                <a:gd name="connsiteY10" fmla="*/ 102152 h 106318"/>
                <a:gd name="connsiteX11" fmla="*/ 15469 w 86678"/>
                <a:gd name="connsiteY11" fmla="*/ 102152 h 106318"/>
                <a:gd name="connsiteX12" fmla="*/ 15469 w 86678"/>
                <a:gd name="connsiteY12" fmla="*/ 86014 h 106318"/>
                <a:gd name="connsiteX13" fmla="*/ 29836 w 86678"/>
                <a:gd name="connsiteY13" fmla="*/ 100016 h 106318"/>
                <a:gd name="connsiteX14" fmla="*/ 48934 w 86678"/>
                <a:gd name="connsiteY14" fmla="*/ 104644 h 106318"/>
                <a:gd name="connsiteX15" fmla="*/ 75895 w 86678"/>
                <a:gd name="connsiteY15" fmla="*/ 93579 h 106318"/>
                <a:gd name="connsiteX16" fmla="*/ 85060 w 86678"/>
                <a:gd name="connsiteY16" fmla="*/ 61007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60" y="61007"/>
                  </a:moveTo>
                  <a:lnTo>
                    <a:pt x="85060" y="-1675"/>
                  </a:lnTo>
                  <a:lnTo>
                    <a:pt x="68061" y="-1675"/>
                  </a:lnTo>
                  <a:lnTo>
                    <a:pt x="68061" y="60443"/>
                  </a:lnTo>
                  <a:cubicBezTo>
                    <a:pt x="68061" y="70272"/>
                    <a:pt x="66149" y="77619"/>
                    <a:pt x="62326" y="82484"/>
                  </a:cubicBezTo>
                  <a:cubicBezTo>
                    <a:pt x="58502" y="87369"/>
                    <a:pt x="52777" y="89811"/>
                    <a:pt x="45150" y="89811"/>
                  </a:cubicBezTo>
                  <a:cubicBezTo>
                    <a:pt x="35966" y="89811"/>
                    <a:pt x="28723" y="86874"/>
                    <a:pt x="23421" y="81001"/>
                  </a:cubicBezTo>
                  <a:cubicBezTo>
                    <a:pt x="18120" y="75147"/>
                    <a:pt x="15469" y="67147"/>
                    <a:pt x="15469" y="57002"/>
                  </a:cubicBezTo>
                  <a:lnTo>
                    <a:pt x="15469" y="-1675"/>
                  </a:lnTo>
                  <a:lnTo>
                    <a:pt x="-1619" y="-1675"/>
                  </a:lnTo>
                  <a:lnTo>
                    <a:pt x="-1619" y="102152"/>
                  </a:lnTo>
                  <a:lnTo>
                    <a:pt x="15469" y="102152"/>
                  </a:lnTo>
                  <a:lnTo>
                    <a:pt x="15469" y="86014"/>
                  </a:lnTo>
                  <a:cubicBezTo>
                    <a:pt x="19548" y="92264"/>
                    <a:pt x="24338" y="96931"/>
                    <a:pt x="29836" y="100016"/>
                  </a:cubicBezTo>
                  <a:cubicBezTo>
                    <a:pt x="35355" y="103101"/>
                    <a:pt x="41721" y="104644"/>
                    <a:pt x="48934" y="104644"/>
                  </a:cubicBezTo>
                  <a:cubicBezTo>
                    <a:pt x="60818" y="104644"/>
                    <a:pt x="69805" y="100955"/>
                    <a:pt x="75895" y="93579"/>
                  </a:cubicBezTo>
                  <a:cubicBezTo>
                    <a:pt x="82005" y="86202"/>
                    <a:pt x="85060" y="75345"/>
                    <a:pt x="85060" y="61007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53" name="Freihandform: Form 1052">
            <a:extLst>
              <a:ext uri="{FF2B5EF4-FFF2-40B4-BE49-F238E27FC236}">
                <a16:creationId xmlns:a16="http://schemas.microsoft.com/office/drawing/2014/main" id="{E5DB79ED-FD7B-E351-2329-27529C68ACA0}"/>
              </a:ext>
            </a:extLst>
          </p:cNvPr>
          <p:cNvSpPr/>
          <p:nvPr/>
        </p:nvSpPr>
        <p:spPr>
          <a:xfrm>
            <a:off x="6027658" y="4608392"/>
            <a:ext cx="145539" cy="146041"/>
          </a:xfrm>
          <a:custGeom>
            <a:avLst/>
            <a:gdLst>
              <a:gd name="connsiteX0" fmla="*/ 36715 w 145539"/>
              <a:gd name="connsiteY0" fmla="*/ 146177 h 146041"/>
              <a:gd name="connsiteX1" fmla="*/ 73100 w 145539"/>
              <a:gd name="connsiteY1" fmla="*/ 109667 h 146041"/>
              <a:gd name="connsiteX2" fmla="*/ 109485 w 145539"/>
              <a:gd name="connsiteY2" fmla="*/ 146177 h 146041"/>
              <a:gd name="connsiteX3" fmla="*/ 145870 w 145539"/>
              <a:gd name="connsiteY3" fmla="*/ 109667 h 146041"/>
              <a:gd name="connsiteX4" fmla="*/ 109485 w 145539"/>
              <a:gd name="connsiteY4" fmla="*/ 73156 h 146041"/>
              <a:gd name="connsiteX5" fmla="*/ 145870 w 145539"/>
              <a:gd name="connsiteY5" fmla="*/ 36646 h 146041"/>
              <a:gd name="connsiteX6" fmla="*/ 109485 w 145539"/>
              <a:gd name="connsiteY6" fmla="*/ 135 h 146041"/>
              <a:gd name="connsiteX7" fmla="*/ 73100 w 145539"/>
              <a:gd name="connsiteY7" fmla="*/ 36646 h 146041"/>
              <a:gd name="connsiteX8" fmla="*/ 36715 w 145539"/>
              <a:gd name="connsiteY8" fmla="*/ 135 h 146041"/>
              <a:gd name="connsiteX9" fmla="*/ 331 w 145539"/>
              <a:gd name="connsiteY9" fmla="*/ 36646 h 146041"/>
              <a:gd name="connsiteX10" fmla="*/ 36715 w 145539"/>
              <a:gd name="connsiteY10" fmla="*/ 73156 h 146041"/>
              <a:gd name="connsiteX11" fmla="*/ 331 w 145539"/>
              <a:gd name="connsiteY11" fmla="*/ 109667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77"/>
                </a:moveTo>
                <a:lnTo>
                  <a:pt x="73100" y="109667"/>
                </a:lnTo>
                <a:lnTo>
                  <a:pt x="109485" y="146177"/>
                </a:lnTo>
                <a:lnTo>
                  <a:pt x="145870" y="109667"/>
                </a:lnTo>
                <a:lnTo>
                  <a:pt x="109485" y="73156"/>
                </a:lnTo>
                <a:lnTo>
                  <a:pt x="145870" y="36646"/>
                </a:lnTo>
                <a:lnTo>
                  <a:pt x="109485" y="135"/>
                </a:lnTo>
                <a:lnTo>
                  <a:pt x="73100" y="36646"/>
                </a:lnTo>
                <a:lnTo>
                  <a:pt x="36715" y="135"/>
                </a:lnTo>
                <a:lnTo>
                  <a:pt x="331" y="36646"/>
                </a:lnTo>
                <a:lnTo>
                  <a:pt x="36715" y="73156"/>
                </a:lnTo>
                <a:lnTo>
                  <a:pt x="331" y="109667"/>
                </a:lnTo>
                <a:close/>
              </a:path>
            </a:pathLst>
          </a:custGeom>
          <a:solidFill>
            <a:srgbClr val="F39F61"/>
          </a:solidFill>
          <a:ln w="14551" cap="flat">
            <a:solidFill>
              <a:srgbClr val="F39F61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54" name="Content Placeholder 3">
            <a:extLst>
              <a:ext uri="{FF2B5EF4-FFF2-40B4-BE49-F238E27FC236}">
                <a16:creationId xmlns:a16="http://schemas.microsoft.com/office/drawing/2014/main" id="{0FABD2DA-1EEA-6A7E-3AB1-EE490BBC5B45}"/>
              </a:ext>
            </a:extLst>
          </p:cNvPr>
          <p:cNvGrpSpPr/>
          <p:nvPr/>
        </p:nvGrpSpPr>
        <p:grpSpPr>
          <a:xfrm>
            <a:off x="6451427" y="4603602"/>
            <a:ext cx="769474" cy="183742"/>
            <a:chOff x="6451427" y="4603602"/>
            <a:chExt cx="769474" cy="183742"/>
          </a:xfrm>
        </p:grpSpPr>
        <p:sp>
          <p:nvSpPr>
            <p:cNvPr id="1055" name="Freihandform: Form 1054">
              <a:extLst>
                <a:ext uri="{FF2B5EF4-FFF2-40B4-BE49-F238E27FC236}">
                  <a16:creationId xmlns:a16="http://schemas.microsoft.com/office/drawing/2014/main" id="{A7F4B06A-03D8-8CB7-A16D-1B142FECE0A0}"/>
                </a:ext>
              </a:extLst>
            </p:cNvPr>
            <p:cNvSpPr/>
            <p:nvPr/>
          </p:nvSpPr>
          <p:spPr>
            <a:xfrm flipV="1">
              <a:off x="6451427" y="4641543"/>
              <a:ext cx="94985" cy="109017"/>
            </a:xfrm>
            <a:custGeom>
              <a:avLst/>
              <a:gdLst>
                <a:gd name="connsiteX0" fmla="*/ 45876 w 94985"/>
                <a:gd name="connsiteY0" fmla="*/ 92961 h 109017"/>
                <a:gd name="connsiteX1" fmla="*/ 24266 w 94985"/>
                <a:gd name="connsiteY1" fmla="*/ 82252 h 109017"/>
                <a:gd name="connsiteX2" fmla="*/ 16313 w 94985"/>
                <a:gd name="connsiteY2" fmla="*/ 52914 h 109017"/>
                <a:gd name="connsiteX3" fmla="*/ 24207 w 94985"/>
                <a:gd name="connsiteY3" fmla="*/ 23575 h 109017"/>
                <a:gd name="connsiteX4" fmla="*/ 45876 w 94985"/>
                <a:gd name="connsiteY4" fmla="*/ 12866 h 109017"/>
                <a:gd name="connsiteX5" fmla="*/ 67398 w 94985"/>
                <a:gd name="connsiteY5" fmla="*/ 23605 h 109017"/>
                <a:gd name="connsiteX6" fmla="*/ 75350 w 94985"/>
                <a:gd name="connsiteY6" fmla="*/ 52914 h 109017"/>
                <a:gd name="connsiteX7" fmla="*/ 67398 w 94985"/>
                <a:gd name="connsiteY7" fmla="*/ 82163 h 109017"/>
                <a:gd name="connsiteX8" fmla="*/ 45876 w 94985"/>
                <a:gd name="connsiteY8" fmla="*/ 92961 h 109017"/>
                <a:gd name="connsiteX9" fmla="*/ 45876 w 94985"/>
                <a:gd name="connsiteY9" fmla="*/ 107408 h 109017"/>
                <a:gd name="connsiteX10" fmla="*/ 80701 w 94985"/>
                <a:gd name="connsiteY10" fmla="*/ 92931 h 109017"/>
                <a:gd name="connsiteX11" fmla="*/ 93384 w 94985"/>
                <a:gd name="connsiteY11" fmla="*/ 52914 h 109017"/>
                <a:gd name="connsiteX12" fmla="*/ 80701 w 94985"/>
                <a:gd name="connsiteY12" fmla="*/ 12896 h 109017"/>
                <a:gd name="connsiteX13" fmla="*/ 45876 w 94985"/>
                <a:gd name="connsiteY13" fmla="*/ -1610 h 109017"/>
                <a:gd name="connsiteX14" fmla="*/ 10992 w 94985"/>
                <a:gd name="connsiteY14" fmla="*/ 12896 h 109017"/>
                <a:gd name="connsiteX15" fmla="*/ -1602 w 94985"/>
                <a:gd name="connsiteY15" fmla="*/ 52914 h 109017"/>
                <a:gd name="connsiteX16" fmla="*/ 10992 w 94985"/>
                <a:gd name="connsiteY16" fmla="*/ 92931 h 109017"/>
                <a:gd name="connsiteX17" fmla="*/ 45876 w 94985"/>
                <a:gd name="connsiteY17" fmla="*/ 107408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876" y="92961"/>
                  </a:moveTo>
                  <a:cubicBezTo>
                    <a:pt x="36771" y="92961"/>
                    <a:pt x="29567" y="89391"/>
                    <a:pt x="24266" y="82252"/>
                  </a:cubicBezTo>
                  <a:cubicBezTo>
                    <a:pt x="18964" y="75113"/>
                    <a:pt x="16313" y="65333"/>
                    <a:pt x="16313" y="52914"/>
                  </a:cubicBezTo>
                  <a:cubicBezTo>
                    <a:pt x="16313" y="40494"/>
                    <a:pt x="18945" y="30715"/>
                    <a:pt x="24207" y="23575"/>
                  </a:cubicBezTo>
                  <a:cubicBezTo>
                    <a:pt x="29489" y="16436"/>
                    <a:pt x="36712" y="12866"/>
                    <a:pt x="45876" y="12866"/>
                  </a:cubicBezTo>
                  <a:cubicBezTo>
                    <a:pt x="54942" y="12866"/>
                    <a:pt x="62116" y="16446"/>
                    <a:pt x="67398" y="23605"/>
                  </a:cubicBezTo>
                  <a:cubicBezTo>
                    <a:pt x="72699" y="30784"/>
                    <a:pt x="75350" y="40553"/>
                    <a:pt x="75350" y="52914"/>
                  </a:cubicBezTo>
                  <a:cubicBezTo>
                    <a:pt x="75350" y="65215"/>
                    <a:pt x="72699" y="74964"/>
                    <a:pt x="67398" y="82163"/>
                  </a:cubicBezTo>
                  <a:cubicBezTo>
                    <a:pt x="62116" y="89362"/>
                    <a:pt x="54942" y="92961"/>
                    <a:pt x="45876" y="92961"/>
                  </a:cubicBezTo>
                  <a:close/>
                  <a:moveTo>
                    <a:pt x="45876" y="107408"/>
                  </a:moveTo>
                  <a:cubicBezTo>
                    <a:pt x="60658" y="107408"/>
                    <a:pt x="72266" y="102582"/>
                    <a:pt x="80701" y="92931"/>
                  </a:cubicBezTo>
                  <a:cubicBezTo>
                    <a:pt x="89156" y="83300"/>
                    <a:pt x="93384" y="69961"/>
                    <a:pt x="93384" y="52914"/>
                  </a:cubicBezTo>
                  <a:cubicBezTo>
                    <a:pt x="93384" y="35926"/>
                    <a:pt x="89156" y="22586"/>
                    <a:pt x="80701" y="12896"/>
                  </a:cubicBezTo>
                  <a:cubicBezTo>
                    <a:pt x="72266" y="3225"/>
                    <a:pt x="60658" y="-1610"/>
                    <a:pt x="45876" y="-1610"/>
                  </a:cubicBezTo>
                  <a:cubicBezTo>
                    <a:pt x="31036" y="-1610"/>
                    <a:pt x="19408" y="3225"/>
                    <a:pt x="10992" y="12896"/>
                  </a:cubicBezTo>
                  <a:cubicBezTo>
                    <a:pt x="2596" y="22586"/>
                    <a:pt x="-1602" y="35926"/>
                    <a:pt x="-1602" y="52914"/>
                  </a:cubicBezTo>
                  <a:cubicBezTo>
                    <a:pt x="-1602" y="69961"/>
                    <a:pt x="2596" y="83300"/>
                    <a:pt x="10992" y="92931"/>
                  </a:cubicBezTo>
                  <a:cubicBezTo>
                    <a:pt x="19408" y="102582"/>
                    <a:pt x="31036" y="107408"/>
                    <a:pt x="45876" y="107408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6" name="Freihandform: Form 1055">
              <a:extLst>
                <a:ext uri="{FF2B5EF4-FFF2-40B4-BE49-F238E27FC236}">
                  <a16:creationId xmlns:a16="http://schemas.microsoft.com/office/drawing/2014/main" id="{FFA5EAD8-7844-87DA-7D83-EBDFCF1745A6}"/>
                </a:ext>
              </a:extLst>
            </p:cNvPr>
            <p:cNvSpPr/>
            <p:nvPr/>
          </p:nvSpPr>
          <p:spPr>
            <a:xfrm flipV="1">
              <a:off x="6573924" y="4641543"/>
              <a:ext cx="60603" cy="106318"/>
            </a:xfrm>
            <a:custGeom>
              <a:avLst/>
              <a:gdLst>
                <a:gd name="connsiteX0" fmla="*/ 59363 w 60603"/>
                <a:gd name="connsiteY0" fmla="*/ 86241 h 106318"/>
                <a:gd name="connsiteX1" fmla="*/ 53125 w 60603"/>
                <a:gd name="connsiteY1" fmla="*/ 88673 h 106318"/>
                <a:gd name="connsiteX2" fmla="*/ 45705 w 60603"/>
                <a:gd name="connsiteY2" fmla="*/ 89474 h 106318"/>
                <a:gd name="connsiteX3" fmla="*/ 23562 w 60603"/>
                <a:gd name="connsiteY3" fmla="*/ 80071 h 106318"/>
                <a:gd name="connsiteX4" fmla="*/ 15846 w 60603"/>
                <a:gd name="connsiteY4" fmla="*/ 53046 h 106318"/>
                <a:gd name="connsiteX5" fmla="*/ 15846 w 60603"/>
                <a:gd name="connsiteY5" fmla="*/ -1656 h 106318"/>
                <a:gd name="connsiteX6" fmla="*/ -1241 w 60603"/>
                <a:gd name="connsiteY6" fmla="*/ -1656 h 106318"/>
                <a:gd name="connsiteX7" fmla="*/ -1241 w 60603"/>
                <a:gd name="connsiteY7" fmla="*/ 102171 h 106318"/>
                <a:gd name="connsiteX8" fmla="*/ 15846 w 60603"/>
                <a:gd name="connsiteY8" fmla="*/ 102171 h 106318"/>
                <a:gd name="connsiteX9" fmla="*/ 15846 w 60603"/>
                <a:gd name="connsiteY9" fmla="*/ 86033 h 106318"/>
                <a:gd name="connsiteX10" fmla="*/ 29800 w 60603"/>
                <a:gd name="connsiteY10" fmla="*/ 100065 h 106318"/>
                <a:gd name="connsiteX11" fmla="*/ 50701 w 60603"/>
                <a:gd name="connsiteY11" fmla="*/ 104663 h 106318"/>
                <a:gd name="connsiteX12" fmla="*/ 54574 w 60603"/>
                <a:gd name="connsiteY12" fmla="*/ 104425 h 106318"/>
                <a:gd name="connsiteX13" fmla="*/ 59274 w 60603"/>
                <a:gd name="connsiteY13" fmla="*/ 103743 h 106318"/>
                <a:gd name="connsiteX14" fmla="*/ 59363 w 60603"/>
                <a:gd name="connsiteY14" fmla="*/ 86241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363" y="86241"/>
                  </a:moveTo>
                  <a:cubicBezTo>
                    <a:pt x="57451" y="87348"/>
                    <a:pt x="55372" y="88159"/>
                    <a:pt x="53125" y="88673"/>
                  </a:cubicBezTo>
                  <a:cubicBezTo>
                    <a:pt x="50878" y="89207"/>
                    <a:pt x="48405" y="89474"/>
                    <a:pt x="45705" y="89474"/>
                  </a:cubicBezTo>
                  <a:cubicBezTo>
                    <a:pt x="36087" y="89474"/>
                    <a:pt x="28706" y="86340"/>
                    <a:pt x="23562" y="80071"/>
                  </a:cubicBezTo>
                  <a:cubicBezTo>
                    <a:pt x="18418" y="73802"/>
                    <a:pt x="15846" y="64793"/>
                    <a:pt x="15846" y="53046"/>
                  </a:cubicBezTo>
                  <a:lnTo>
                    <a:pt x="15846" y="-1656"/>
                  </a:lnTo>
                  <a:lnTo>
                    <a:pt x="-1241" y="-1656"/>
                  </a:lnTo>
                  <a:lnTo>
                    <a:pt x="-1241" y="102171"/>
                  </a:lnTo>
                  <a:lnTo>
                    <a:pt x="15846" y="102171"/>
                  </a:lnTo>
                  <a:lnTo>
                    <a:pt x="15846" y="86033"/>
                  </a:lnTo>
                  <a:cubicBezTo>
                    <a:pt x="19433" y="92342"/>
                    <a:pt x="24085" y="97019"/>
                    <a:pt x="29800" y="100065"/>
                  </a:cubicBezTo>
                  <a:cubicBezTo>
                    <a:pt x="35535" y="103130"/>
                    <a:pt x="42502" y="104663"/>
                    <a:pt x="50701" y="104663"/>
                  </a:cubicBezTo>
                  <a:cubicBezTo>
                    <a:pt x="51864" y="104663"/>
                    <a:pt x="53155" y="104583"/>
                    <a:pt x="54574" y="104425"/>
                  </a:cubicBezTo>
                  <a:cubicBezTo>
                    <a:pt x="55993" y="104287"/>
                    <a:pt x="57559" y="104060"/>
                    <a:pt x="59274" y="103743"/>
                  </a:cubicBezTo>
                  <a:lnTo>
                    <a:pt x="59363" y="86241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7" name="Freihandform: Form 1056">
              <a:extLst>
                <a:ext uri="{FF2B5EF4-FFF2-40B4-BE49-F238E27FC236}">
                  <a16:creationId xmlns:a16="http://schemas.microsoft.com/office/drawing/2014/main" id="{E73DF94C-AB11-CF0E-38D0-64F21AB06FBC}"/>
                </a:ext>
              </a:extLst>
            </p:cNvPr>
            <p:cNvSpPr/>
            <p:nvPr/>
          </p:nvSpPr>
          <p:spPr>
            <a:xfrm flipV="1">
              <a:off x="6641660" y="4603602"/>
              <a:ext cx="92472" cy="146958"/>
            </a:xfrm>
            <a:custGeom>
              <a:avLst/>
              <a:gdLst>
                <a:gd name="connsiteX0" fmla="*/ 73928 w 92472"/>
                <a:gd name="connsiteY0" fmla="*/ 88523 h 146958"/>
                <a:gd name="connsiteX1" fmla="*/ 73928 w 92472"/>
                <a:gd name="connsiteY1" fmla="*/ 144708 h 146958"/>
                <a:gd name="connsiteX2" fmla="*/ 90926 w 92472"/>
                <a:gd name="connsiteY2" fmla="*/ 144708 h 146958"/>
                <a:gd name="connsiteX3" fmla="*/ 90926 w 92472"/>
                <a:gd name="connsiteY3" fmla="*/ 449 h 146958"/>
                <a:gd name="connsiteX4" fmla="*/ 73928 w 92472"/>
                <a:gd name="connsiteY4" fmla="*/ 449 h 146958"/>
                <a:gd name="connsiteX5" fmla="*/ 73928 w 92472"/>
                <a:gd name="connsiteY5" fmla="*/ 16023 h 146958"/>
                <a:gd name="connsiteX6" fmla="*/ 60388 w 92472"/>
                <a:gd name="connsiteY6" fmla="*/ 2258 h 146958"/>
                <a:gd name="connsiteX7" fmla="*/ 40758 w 92472"/>
                <a:gd name="connsiteY7" fmla="*/ -2251 h 146958"/>
                <a:gd name="connsiteX8" fmla="*/ 10220 w 92472"/>
                <a:gd name="connsiteY8" fmla="*/ 12760 h 146958"/>
                <a:gd name="connsiteX9" fmla="*/ -1546 w 92472"/>
                <a:gd name="connsiteY9" fmla="*/ 52273 h 146958"/>
                <a:gd name="connsiteX10" fmla="*/ 10220 w 92472"/>
                <a:gd name="connsiteY10" fmla="*/ 91757 h 146958"/>
                <a:gd name="connsiteX11" fmla="*/ 40758 w 92472"/>
                <a:gd name="connsiteY11" fmla="*/ 106767 h 146958"/>
                <a:gd name="connsiteX12" fmla="*/ 60388 w 92472"/>
                <a:gd name="connsiteY12" fmla="*/ 102258 h 146958"/>
                <a:gd name="connsiteX13" fmla="*/ 73928 w 92472"/>
                <a:gd name="connsiteY13" fmla="*/ 88523 h 146958"/>
                <a:gd name="connsiteX14" fmla="*/ 16014 w 92472"/>
                <a:gd name="connsiteY14" fmla="*/ 52273 h 146958"/>
                <a:gd name="connsiteX15" fmla="*/ 23730 w 92472"/>
                <a:gd name="connsiteY15" fmla="*/ 22757 h 146958"/>
                <a:gd name="connsiteX16" fmla="*/ 44927 w 92472"/>
                <a:gd name="connsiteY16" fmla="*/ 12048 h 146958"/>
                <a:gd name="connsiteX17" fmla="*/ 66153 w 92472"/>
                <a:gd name="connsiteY17" fmla="*/ 22757 h 146958"/>
                <a:gd name="connsiteX18" fmla="*/ 73928 w 92472"/>
                <a:gd name="connsiteY18" fmla="*/ 52273 h 146958"/>
                <a:gd name="connsiteX19" fmla="*/ 66153 w 92472"/>
                <a:gd name="connsiteY19" fmla="*/ 81789 h 146958"/>
                <a:gd name="connsiteX20" fmla="*/ 44927 w 92472"/>
                <a:gd name="connsiteY20" fmla="*/ 92498 h 146958"/>
                <a:gd name="connsiteX21" fmla="*/ 23730 w 92472"/>
                <a:gd name="connsiteY21" fmla="*/ 81789 h 146958"/>
                <a:gd name="connsiteX22" fmla="*/ 16014 w 92472"/>
                <a:gd name="connsiteY22" fmla="*/ 52273 h 1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472" h="146958">
                  <a:moveTo>
                    <a:pt x="73928" y="88523"/>
                  </a:moveTo>
                  <a:lnTo>
                    <a:pt x="73928" y="144708"/>
                  </a:lnTo>
                  <a:lnTo>
                    <a:pt x="90926" y="144708"/>
                  </a:lnTo>
                  <a:lnTo>
                    <a:pt x="90926" y="449"/>
                  </a:lnTo>
                  <a:lnTo>
                    <a:pt x="73928" y="449"/>
                  </a:lnTo>
                  <a:lnTo>
                    <a:pt x="73928" y="16023"/>
                  </a:lnTo>
                  <a:cubicBezTo>
                    <a:pt x="70360" y="9852"/>
                    <a:pt x="65847" y="5264"/>
                    <a:pt x="60388" y="2258"/>
                  </a:cubicBezTo>
                  <a:cubicBezTo>
                    <a:pt x="54948" y="-748"/>
                    <a:pt x="48405" y="-2251"/>
                    <a:pt x="40758" y="-2251"/>
                  </a:cubicBezTo>
                  <a:cubicBezTo>
                    <a:pt x="28263" y="-2251"/>
                    <a:pt x="18084" y="2753"/>
                    <a:pt x="10220" y="12760"/>
                  </a:cubicBezTo>
                  <a:cubicBezTo>
                    <a:pt x="2376" y="22786"/>
                    <a:pt x="-1546" y="35957"/>
                    <a:pt x="-1546" y="52273"/>
                  </a:cubicBezTo>
                  <a:cubicBezTo>
                    <a:pt x="-1546" y="68588"/>
                    <a:pt x="2376" y="81750"/>
                    <a:pt x="10220" y="91757"/>
                  </a:cubicBezTo>
                  <a:cubicBezTo>
                    <a:pt x="18084" y="101763"/>
                    <a:pt x="28263" y="106767"/>
                    <a:pt x="40758" y="106767"/>
                  </a:cubicBezTo>
                  <a:cubicBezTo>
                    <a:pt x="48405" y="106767"/>
                    <a:pt x="54948" y="105264"/>
                    <a:pt x="60388" y="102258"/>
                  </a:cubicBezTo>
                  <a:cubicBezTo>
                    <a:pt x="65847" y="99272"/>
                    <a:pt x="70360" y="94693"/>
                    <a:pt x="73928" y="88523"/>
                  </a:cubicBezTo>
                  <a:close/>
                  <a:moveTo>
                    <a:pt x="16014" y="52273"/>
                  </a:moveTo>
                  <a:cubicBezTo>
                    <a:pt x="16014" y="39734"/>
                    <a:pt x="18586" y="29896"/>
                    <a:pt x="23730" y="22757"/>
                  </a:cubicBezTo>
                  <a:cubicBezTo>
                    <a:pt x="28874" y="15617"/>
                    <a:pt x="35939" y="12048"/>
                    <a:pt x="44927" y="12048"/>
                  </a:cubicBezTo>
                  <a:cubicBezTo>
                    <a:pt x="53914" y="12048"/>
                    <a:pt x="60989" y="15617"/>
                    <a:pt x="66153" y="22757"/>
                  </a:cubicBezTo>
                  <a:cubicBezTo>
                    <a:pt x="71336" y="29896"/>
                    <a:pt x="73928" y="39734"/>
                    <a:pt x="73928" y="52273"/>
                  </a:cubicBezTo>
                  <a:cubicBezTo>
                    <a:pt x="73928" y="64811"/>
                    <a:pt x="71336" y="74650"/>
                    <a:pt x="66153" y="81789"/>
                  </a:cubicBezTo>
                  <a:cubicBezTo>
                    <a:pt x="60989" y="88929"/>
                    <a:pt x="53914" y="92498"/>
                    <a:pt x="44927" y="92498"/>
                  </a:cubicBezTo>
                  <a:cubicBezTo>
                    <a:pt x="35939" y="92498"/>
                    <a:pt x="28874" y="88929"/>
                    <a:pt x="23730" y="81789"/>
                  </a:cubicBezTo>
                  <a:cubicBezTo>
                    <a:pt x="18586" y="74650"/>
                    <a:pt x="16014" y="64811"/>
                    <a:pt x="16014" y="52273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8" name="Freihandform: Form 1057">
              <a:extLst>
                <a:ext uri="{FF2B5EF4-FFF2-40B4-BE49-F238E27FC236}">
                  <a16:creationId xmlns:a16="http://schemas.microsoft.com/office/drawing/2014/main" id="{90C7F9C0-8B14-C106-4DB4-6BEE28BB88AF}"/>
                </a:ext>
              </a:extLst>
            </p:cNvPr>
            <p:cNvSpPr/>
            <p:nvPr/>
          </p:nvSpPr>
          <p:spPr>
            <a:xfrm flipV="1">
              <a:off x="6761757" y="4641543"/>
              <a:ext cx="95901" cy="109017"/>
            </a:xfrm>
            <a:custGeom>
              <a:avLst/>
              <a:gdLst>
                <a:gd name="connsiteX0" fmla="*/ 94306 w 95901"/>
                <a:gd name="connsiteY0" fmla="*/ 57274 h 109017"/>
                <a:gd name="connsiteX1" fmla="*/ 94306 w 95901"/>
                <a:gd name="connsiteY1" fmla="*/ 48939 h 109017"/>
                <a:gd name="connsiteX2" fmla="*/ 16142 w 95901"/>
                <a:gd name="connsiteY2" fmla="*/ 48939 h 109017"/>
                <a:gd name="connsiteX3" fmla="*/ 26725 w 95901"/>
                <a:gd name="connsiteY3" fmla="*/ 22092 h 109017"/>
                <a:gd name="connsiteX4" fmla="*/ 53095 w 95901"/>
                <a:gd name="connsiteY4" fmla="*/ 12866 h 109017"/>
                <a:gd name="connsiteX5" fmla="*/ 72075 w 95901"/>
                <a:gd name="connsiteY5" fmla="*/ 15269 h 109017"/>
                <a:gd name="connsiteX6" fmla="*/ 90344 w 95901"/>
                <a:gd name="connsiteY6" fmla="*/ 22507 h 109017"/>
                <a:gd name="connsiteX7" fmla="*/ 90344 w 95901"/>
                <a:gd name="connsiteY7" fmla="*/ 6370 h 109017"/>
                <a:gd name="connsiteX8" fmla="*/ 71572 w 95901"/>
                <a:gd name="connsiteY8" fmla="*/ 437 h 109017"/>
                <a:gd name="connsiteX9" fmla="*/ 52090 w 95901"/>
                <a:gd name="connsiteY9" fmla="*/ -1610 h 109017"/>
                <a:gd name="connsiteX10" fmla="*/ 12860 w 95901"/>
                <a:gd name="connsiteY10" fmla="*/ 12837 h 109017"/>
                <a:gd name="connsiteX11" fmla="*/ -1596 w 95901"/>
                <a:gd name="connsiteY11" fmla="*/ 51994 h 109017"/>
                <a:gd name="connsiteX12" fmla="*/ 12121 w 95901"/>
                <a:gd name="connsiteY12" fmla="*/ 92427 h 109017"/>
                <a:gd name="connsiteX13" fmla="*/ 49134 w 95901"/>
                <a:gd name="connsiteY13" fmla="*/ 107408 h 109017"/>
                <a:gd name="connsiteX14" fmla="*/ 82156 w 95901"/>
                <a:gd name="connsiteY14" fmla="*/ 93910 h 109017"/>
                <a:gd name="connsiteX15" fmla="*/ 94306 w 95901"/>
                <a:gd name="connsiteY15" fmla="*/ 57274 h 109017"/>
                <a:gd name="connsiteX16" fmla="*/ 77307 w 95901"/>
                <a:gd name="connsiteY16" fmla="*/ 62288 h 109017"/>
                <a:gd name="connsiteX17" fmla="*/ 69503 w 95901"/>
                <a:gd name="connsiteY17" fmla="*/ 84596 h 109017"/>
                <a:gd name="connsiteX18" fmla="*/ 49311 w 95901"/>
                <a:gd name="connsiteY18" fmla="*/ 92961 h 109017"/>
                <a:gd name="connsiteX19" fmla="*/ 26548 w 95901"/>
                <a:gd name="connsiteY19" fmla="*/ 84892 h 109017"/>
                <a:gd name="connsiteX20" fmla="*/ 16704 w 95901"/>
                <a:gd name="connsiteY20" fmla="*/ 62169 h 109017"/>
                <a:gd name="connsiteX21" fmla="*/ 77307 w 95901"/>
                <a:gd name="connsiteY21" fmla="*/ 62288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06" y="57274"/>
                  </a:moveTo>
                  <a:lnTo>
                    <a:pt x="94306" y="48939"/>
                  </a:lnTo>
                  <a:lnTo>
                    <a:pt x="16142" y="48939"/>
                  </a:lnTo>
                  <a:cubicBezTo>
                    <a:pt x="16891" y="37191"/>
                    <a:pt x="20419" y="28243"/>
                    <a:pt x="26725" y="22092"/>
                  </a:cubicBezTo>
                  <a:cubicBezTo>
                    <a:pt x="33032" y="15942"/>
                    <a:pt x="41822" y="12866"/>
                    <a:pt x="53095" y="12866"/>
                  </a:cubicBezTo>
                  <a:cubicBezTo>
                    <a:pt x="59619" y="12866"/>
                    <a:pt x="65945" y="13667"/>
                    <a:pt x="72075" y="15269"/>
                  </a:cubicBezTo>
                  <a:cubicBezTo>
                    <a:pt x="78204" y="16871"/>
                    <a:pt x="84294" y="19284"/>
                    <a:pt x="90344" y="22507"/>
                  </a:cubicBezTo>
                  <a:lnTo>
                    <a:pt x="90344" y="6370"/>
                  </a:lnTo>
                  <a:cubicBezTo>
                    <a:pt x="84235" y="3779"/>
                    <a:pt x="77977" y="1801"/>
                    <a:pt x="71572" y="437"/>
                  </a:cubicBezTo>
                  <a:cubicBezTo>
                    <a:pt x="65167" y="-928"/>
                    <a:pt x="58673" y="-1610"/>
                    <a:pt x="52090" y="-1610"/>
                  </a:cubicBezTo>
                  <a:cubicBezTo>
                    <a:pt x="35574" y="-1610"/>
                    <a:pt x="22498" y="3206"/>
                    <a:pt x="12860" y="12837"/>
                  </a:cubicBezTo>
                  <a:cubicBezTo>
                    <a:pt x="3223" y="22488"/>
                    <a:pt x="-1596" y="35540"/>
                    <a:pt x="-1596" y="51994"/>
                  </a:cubicBezTo>
                  <a:cubicBezTo>
                    <a:pt x="-1596" y="68982"/>
                    <a:pt x="2977" y="82460"/>
                    <a:pt x="12121" y="92427"/>
                  </a:cubicBezTo>
                  <a:cubicBezTo>
                    <a:pt x="21266" y="102414"/>
                    <a:pt x="33604" y="107408"/>
                    <a:pt x="49134" y="107408"/>
                  </a:cubicBezTo>
                  <a:cubicBezTo>
                    <a:pt x="63048" y="107408"/>
                    <a:pt x="74055" y="102908"/>
                    <a:pt x="82156" y="93910"/>
                  </a:cubicBezTo>
                  <a:cubicBezTo>
                    <a:pt x="90256" y="84932"/>
                    <a:pt x="94306" y="72720"/>
                    <a:pt x="94306" y="57274"/>
                  </a:cubicBezTo>
                  <a:close/>
                  <a:moveTo>
                    <a:pt x="77307" y="62288"/>
                  </a:moveTo>
                  <a:cubicBezTo>
                    <a:pt x="77189" y="71602"/>
                    <a:pt x="74588" y="79038"/>
                    <a:pt x="69503" y="84596"/>
                  </a:cubicBezTo>
                  <a:cubicBezTo>
                    <a:pt x="64418" y="90172"/>
                    <a:pt x="57687" y="92961"/>
                    <a:pt x="49311" y="92961"/>
                  </a:cubicBezTo>
                  <a:cubicBezTo>
                    <a:pt x="39831" y="92961"/>
                    <a:pt x="32244" y="90271"/>
                    <a:pt x="26548" y="84892"/>
                  </a:cubicBezTo>
                  <a:cubicBezTo>
                    <a:pt x="20852" y="79513"/>
                    <a:pt x="17571" y="71939"/>
                    <a:pt x="16704" y="62169"/>
                  </a:cubicBezTo>
                  <a:lnTo>
                    <a:pt x="77307" y="62288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9" name="Freihandform: Form 1058">
              <a:extLst>
                <a:ext uri="{FF2B5EF4-FFF2-40B4-BE49-F238E27FC236}">
                  <a16:creationId xmlns:a16="http://schemas.microsoft.com/office/drawing/2014/main" id="{C1ABFA13-0F17-2EE1-7F4B-908E1007EE0D}"/>
                </a:ext>
              </a:extLst>
            </p:cNvPr>
            <p:cNvSpPr/>
            <p:nvPr/>
          </p:nvSpPr>
          <p:spPr>
            <a:xfrm flipV="1">
              <a:off x="6884902" y="4641543"/>
              <a:ext cx="60603" cy="106318"/>
            </a:xfrm>
            <a:custGeom>
              <a:avLst/>
              <a:gdLst>
                <a:gd name="connsiteX0" fmla="*/ 59384 w 60603"/>
                <a:gd name="connsiteY0" fmla="*/ 86241 h 106318"/>
                <a:gd name="connsiteX1" fmla="*/ 53146 w 60603"/>
                <a:gd name="connsiteY1" fmla="*/ 88673 h 106318"/>
                <a:gd name="connsiteX2" fmla="*/ 45726 w 60603"/>
                <a:gd name="connsiteY2" fmla="*/ 89474 h 106318"/>
                <a:gd name="connsiteX3" fmla="*/ 23584 w 60603"/>
                <a:gd name="connsiteY3" fmla="*/ 80071 h 106318"/>
                <a:gd name="connsiteX4" fmla="*/ 15868 w 60603"/>
                <a:gd name="connsiteY4" fmla="*/ 53046 h 106318"/>
                <a:gd name="connsiteX5" fmla="*/ 15868 w 60603"/>
                <a:gd name="connsiteY5" fmla="*/ -1656 h 106318"/>
                <a:gd name="connsiteX6" fmla="*/ -1219 w 60603"/>
                <a:gd name="connsiteY6" fmla="*/ -1656 h 106318"/>
                <a:gd name="connsiteX7" fmla="*/ -1219 w 60603"/>
                <a:gd name="connsiteY7" fmla="*/ 102171 h 106318"/>
                <a:gd name="connsiteX8" fmla="*/ 15868 w 60603"/>
                <a:gd name="connsiteY8" fmla="*/ 102171 h 106318"/>
                <a:gd name="connsiteX9" fmla="*/ 15868 w 60603"/>
                <a:gd name="connsiteY9" fmla="*/ 86033 h 106318"/>
                <a:gd name="connsiteX10" fmla="*/ 29821 w 60603"/>
                <a:gd name="connsiteY10" fmla="*/ 100065 h 106318"/>
                <a:gd name="connsiteX11" fmla="*/ 50722 w 60603"/>
                <a:gd name="connsiteY11" fmla="*/ 104663 h 106318"/>
                <a:gd name="connsiteX12" fmla="*/ 54595 w 60603"/>
                <a:gd name="connsiteY12" fmla="*/ 104425 h 106318"/>
                <a:gd name="connsiteX13" fmla="*/ 59295 w 60603"/>
                <a:gd name="connsiteY13" fmla="*/ 103743 h 106318"/>
                <a:gd name="connsiteX14" fmla="*/ 59384 w 60603"/>
                <a:gd name="connsiteY14" fmla="*/ 86241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384" y="86241"/>
                  </a:moveTo>
                  <a:cubicBezTo>
                    <a:pt x="57472" y="87348"/>
                    <a:pt x="55393" y="88159"/>
                    <a:pt x="53146" y="88673"/>
                  </a:cubicBezTo>
                  <a:cubicBezTo>
                    <a:pt x="50900" y="89207"/>
                    <a:pt x="48426" y="89474"/>
                    <a:pt x="45726" y="89474"/>
                  </a:cubicBezTo>
                  <a:cubicBezTo>
                    <a:pt x="36109" y="89474"/>
                    <a:pt x="28728" y="86340"/>
                    <a:pt x="23584" y="80071"/>
                  </a:cubicBezTo>
                  <a:cubicBezTo>
                    <a:pt x="18440" y="73802"/>
                    <a:pt x="15868" y="64793"/>
                    <a:pt x="15868" y="53046"/>
                  </a:cubicBezTo>
                  <a:lnTo>
                    <a:pt x="15868" y="-1656"/>
                  </a:lnTo>
                  <a:lnTo>
                    <a:pt x="-1219" y="-1656"/>
                  </a:lnTo>
                  <a:lnTo>
                    <a:pt x="-1219" y="102171"/>
                  </a:lnTo>
                  <a:lnTo>
                    <a:pt x="15868" y="102171"/>
                  </a:lnTo>
                  <a:lnTo>
                    <a:pt x="15868" y="86033"/>
                  </a:lnTo>
                  <a:cubicBezTo>
                    <a:pt x="19455" y="92342"/>
                    <a:pt x="24106" y="97019"/>
                    <a:pt x="29821" y="100065"/>
                  </a:cubicBezTo>
                  <a:cubicBezTo>
                    <a:pt x="35557" y="103130"/>
                    <a:pt x="42524" y="104663"/>
                    <a:pt x="50722" y="104663"/>
                  </a:cubicBezTo>
                  <a:cubicBezTo>
                    <a:pt x="51885" y="104663"/>
                    <a:pt x="53176" y="104583"/>
                    <a:pt x="54595" y="104425"/>
                  </a:cubicBezTo>
                  <a:cubicBezTo>
                    <a:pt x="56014" y="104287"/>
                    <a:pt x="57581" y="104060"/>
                    <a:pt x="59295" y="103743"/>
                  </a:cubicBezTo>
                  <a:lnTo>
                    <a:pt x="59384" y="86241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0" name="Freihandform: Form 1059">
              <a:extLst>
                <a:ext uri="{FF2B5EF4-FFF2-40B4-BE49-F238E27FC236}">
                  <a16:creationId xmlns:a16="http://schemas.microsoft.com/office/drawing/2014/main" id="{F701B61C-95F5-092E-02BF-2C3A13BA296D}"/>
                </a:ext>
              </a:extLst>
            </p:cNvPr>
            <p:cNvSpPr/>
            <p:nvPr/>
          </p:nvSpPr>
          <p:spPr>
            <a:xfrm flipV="1">
              <a:off x="6963339" y="4603602"/>
              <a:ext cx="16998" cy="144259"/>
            </a:xfrm>
            <a:custGeom>
              <a:avLst/>
              <a:gdLst>
                <a:gd name="connsiteX0" fmla="*/ -500 w 16998"/>
                <a:gd name="connsiteY0" fmla="*/ 101530 h 144259"/>
                <a:gd name="connsiteX1" fmla="*/ 16498 w 16998"/>
                <a:gd name="connsiteY1" fmla="*/ 101530 h 144259"/>
                <a:gd name="connsiteX2" fmla="*/ 16498 w 16998"/>
                <a:gd name="connsiteY2" fmla="*/ -2296 h 144259"/>
                <a:gd name="connsiteX3" fmla="*/ -500 w 16998"/>
                <a:gd name="connsiteY3" fmla="*/ -2296 h 144259"/>
                <a:gd name="connsiteX4" fmla="*/ -500 w 16998"/>
                <a:gd name="connsiteY4" fmla="*/ 101530 h 144259"/>
                <a:gd name="connsiteX5" fmla="*/ -500 w 16998"/>
                <a:gd name="connsiteY5" fmla="*/ 141963 h 144259"/>
                <a:gd name="connsiteX6" fmla="*/ 16498 w 16998"/>
                <a:gd name="connsiteY6" fmla="*/ 141963 h 144259"/>
                <a:gd name="connsiteX7" fmla="*/ 16498 w 16998"/>
                <a:gd name="connsiteY7" fmla="*/ 120337 h 144259"/>
                <a:gd name="connsiteX8" fmla="*/ -500 w 16998"/>
                <a:gd name="connsiteY8" fmla="*/ 120337 h 144259"/>
                <a:gd name="connsiteX9" fmla="*/ -500 w 16998"/>
                <a:gd name="connsiteY9" fmla="*/ 141963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500" y="101530"/>
                  </a:moveTo>
                  <a:lnTo>
                    <a:pt x="16498" y="101530"/>
                  </a:lnTo>
                  <a:lnTo>
                    <a:pt x="16498" y="-2296"/>
                  </a:lnTo>
                  <a:lnTo>
                    <a:pt x="-500" y="-2296"/>
                  </a:lnTo>
                  <a:lnTo>
                    <a:pt x="-500" y="101530"/>
                  </a:lnTo>
                  <a:close/>
                  <a:moveTo>
                    <a:pt x="-500" y="141963"/>
                  </a:moveTo>
                  <a:lnTo>
                    <a:pt x="16498" y="141963"/>
                  </a:lnTo>
                  <a:lnTo>
                    <a:pt x="16498" y="120337"/>
                  </a:lnTo>
                  <a:lnTo>
                    <a:pt x="-500" y="120337"/>
                  </a:lnTo>
                  <a:lnTo>
                    <a:pt x="-500" y="141963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1" name="Freihandform: Form 1060">
              <a:extLst>
                <a:ext uri="{FF2B5EF4-FFF2-40B4-BE49-F238E27FC236}">
                  <a16:creationId xmlns:a16="http://schemas.microsoft.com/office/drawing/2014/main" id="{F14F5C8B-7454-6B1A-4475-075CCE179F73}"/>
                </a:ext>
              </a:extLst>
            </p:cNvPr>
            <p:cNvSpPr/>
            <p:nvPr/>
          </p:nvSpPr>
          <p:spPr>
            <a:xfrm flipV="1">
              <a:off x="7015254" y="4641543"/>
              <a:ext cx="86678" cy="106318"/>
            </a:xfrm>
            <a:custGeom>
              <a:avLst/>
              <a:gdLst>
                <a:gd name="connsiteX0" fmla="*/ 85027 w 86678"/>
                <a:gd name="connsiteY0" fmla="*/ 61026 h 106318"/>
                <a:gd name="connsiteX1" fmla="*/ 85027 w 86678"/>
                <a:gd name="connsiteY1" fmla="*/ -1656 h 106318"/>
                <a:gd name="connsiteX2" fmla="*/ 68029 w 86678"/>
                <a:gd name="connsiteY2" fmla="*/ -1656 h 106318"/>
                <a:gd name="connsiteX3" fmla="*/ 68029 w 86678"/>
                <a:gd name="connsiteY3" fmla="*/ 60462 h 106318"/>
                <a:gd name="connsiteX4" fmla="*/ 62294 w 86678"/>
                <a:gd name="connsiteY4" fmla="*/ 82503 h 106318"/>
                <a:gd name="connsiteX5" fmla="*/ 45118 w 86678"/>
                <a:gd name="connsiteY5" fmla="*/ 89830 h 106318"/>
                <a:gd name="connsiteX6" fmla="*/ 23389 w 86678"/>
                <a:gd name="connsiteY6" fmla="*/ 81020 h 106318"/>
                <a:gd name="connsiteX7" fmla="*/ 15437 w 86678"/>
                <a:gd name="connsiteY7" fmla="*/ 57021 h 106318"/>
                <a:gd name="connsiteX8" fmla="*/ 15437 w 86678"/>
                <a:gd name="connsiteY8" fmla="*/ -1656 h 106318"/>
                <a:gd name="connsiteX9" fmla="*/ -1651 w 86678"/>
                <a:gd name="connsiteY9" fmla="*/ -1656 h 106318"/>
                <a:gd name="connsiteX10" fmla="*/ -1651 w 86678"/>
                <a:gd name="connsiteY10" fmla="*/ 102171 h 106318"/>
                <a:gd name="connsiteX11" fmla="*/ 15437 w 86678"/>
                <a:gd name="connsiteY11" fmla="*/ 102171 h 106318"/>
                <a:gd name="connsiteX12" fmla="*/ 15437 w 86678"/>
                <a:gd name="connsiteY12" fmla="*/ 86033 h 106318"/>
                <a:gd name="connsiteX13" fmla="*/ 29804 w 86678"/>
                <a:gd name="connsiteY13" fmla="*/ 100035 h 106318"/>
                <a:gd name="connsiteX14" fmla="*/ 48902 w 86678"/>
                <a:gd name="connsiteY14" fmla="*/ 104663 h 106318"/>
                <a:gd name="connsiteX15" fmla="*/ 75863 w 86678"/>
                <a:gd name="connsiteY15" fmla="*/ 93598 h 106318"/>
                <a:gd name="connsiteX16" fmla="*/ 85027 w 86678"/>
                <a:gd name="connsiteY16" fmla="*/ 61026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27" y="61026"/>
                  </a:moveTo>
                  <a:lnTo>
                    <a:pt x="85027" y="-1656"/>
                  </a:lnTo>
                  <a:lnTo>
                    <a:pt x="68029" y="-1656"/>
                  </a:lnTo>
                  <a:lnTo>
                    <a:pt x="68029" y="60462"/>
                  </a:lnTo>
                  <a:cubicBezTo>
                    <a:pt x="68029" y="70291"/>
                    <a:pt x="66117" y="77638"/>
                    <a:pt x="62294" y="82503"/>
                  </a:cubicBezTo>
                  <a:cubicBezTo>
                    <a:pt x="58470" y="87388"/>
                    <a:pt x="52745" y="89830"/>
                    <a:pt x="45118" y="89830"/>
                  </a:cubicBezTo>
                  <a:cubicBezTo>
                    <a:pt x="35933" y="89830"/>
                    <a:pt x="28691" y="86893"/>
                    <a:pt x="23389" y="81020"/>
                  </a:cubicBezTo>
                  <a:cubicBezTo>
                    <a:pt x="18088" y="75166"/>
                    <a:pt x="15437" y="67166"/>
                    <a:pt x="15437" y="57021"/>
                  </a:cubicBezTo>
                  <a:lnTo>
                    <a:pt x="15437" y="-1656"/>
                  </a:lnTo>
                  <a:lnTo>
                    <a:pt x="-1651" y="-1656"/>
                  </a:lnTo>
                  <a:lnTo>
                    <a:pt x="-1651" y="102171"/>
                  </a:lnTo>
                  <a:lnTo>
                    <a:pt x="15437" y="102171"/>
                  </a:lnTo>
                  <a:lnTo>
                    <a:pt x="15437" y="86033"/>
                  </a:lnTo>
                  <a:cubicBezTo>
                    <a:pt x="19516" y="92283"/>
                    <a:pt x="24305" y="96950"/>
                    <a:pt x="29804" y="100035"/>
                  </a:cubicBezTo>
                  <a:cubicBezTo>
                    <a:pt x="35323" y="103120"/>
                    <a:pt x="41688" y="104663"/>
                    <a:pt x="48902" y="104663"/>
                  </a:cubicBezTo>
                  <a:cubicBezTo>
                    <a:pt x="60786" y="104663"/>
                    <a:pt x="69773" y="100974"/>
                    <a:pt x="75863" y="93598"/>
                  </a:cubicBezTo>
                  <a:cubicBezTo>
                    <a:pt x="81973" y="86221"/>
                    <a:pt x="85027" y="75364"/>
                    <a:pt x="85027" y="61026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2" name="Freihandform: Form 1061">
              <a:extLst>
                <a:ext uri="{FF2B5EF4-FFF2-40B4-BE49-F238E27FC236}">
                  <a16:creationId xmlns:a16="http://schemas.microsoft.com/office/drawing/2014/main" id="{98092611-852D-F4CB-B4E0-D0C8EC6BAD6A}"/>
                </a:ext>
              </a:extLst>
            </p:cNvPr>
            <p:cNvSpPr/>
            <p:nvPr/>
          </p:nvSpPr>
          <p:spPr>
            <a:xfrm flipV="1">
              <a:off x="7128428" y="4641543"/>
              <a:ext cx="92472" cy="145801"/>
            </a:xfrm>
            <a:custGeom>
              <a:avLst/>
              <a:gdLst>
                <a:gd name="connsiteX0" fmla="*/ 73961 w 92472"/>
                <a:gd name="connsiteY0" fmla="*/ 91624 h 145801"/>
                <a:gd name="connsiteX1" fmla="*/ 66334 w 92472"/>
                <a:gd name="connsiteY1" fmla="*/ 120340 h 145801"/>
                <a:gd name="connsiteX2" fmla="*/ 44960 w 92472"/>
                <a:gd name="connsiteY2" fmla="*/ 130544 h 145801"/>
                <a:gd name="connsiteX3" fmla="*/ 23675 w 92472"/>
                <a:gd name="connsiteY3" fmla="*/ 120340 h 145801"/>
                <a:gd name="connsiteX4" fmla="*/ 16048 w 92472"/>
                <a:gd name="connsiteY4" fmla="*/ 91624 h 145801"/>
                <a:gd name="connsiteX5" fmla="*/ 23675 w 92472"/>
                <a:gd name="connsiteY5" fmla="*/ 62968 h 145801"/>
                <a:gd name="connsiteX6" fmla="*/ 44960 w 92472"/>
                <a:gd name="connsiteY6" fmla="*/ 52764 h 145801"/>
                <a:gd name="connsiteX7" fmla="*/ 66334 w 92472"/>
                <a:gd name="connsiteY7" fmla="*/ 62968 h 145801"/>
                <a:gd name="connsiteX8" fmla="*/ 73961 w 92472"/>
                <a:gd name="connsiteY8" fmla="*/ 91624 h 145801"/>
                <a:gd name="connsiteX9" fmla="*/ 90960 w 92472"/>
                <a:gd name="connsiteY9" fmla="*/ 51369 h 145801"/>
                <a:gd name="connsiteX10" fmla="*/ 79223 w 92472"/>
                <a:gd name="connsiteY10" fmla="*/ 11945 h 145801"/>
                <a:gd name="connsiteX11" fmla="*/ 43304 w 92472"/>
                <a:gd name="connsiteY11" fmla="*/ -989 h 145801"/>
                <a:gd name="connsiteX12" fmla="*/ 26395 w 92472"/>
                <a:gd name="connsiteY12" fmla="*/ 346 h 145801"/>
                <a:gd name="connsiteX13" fmla="*/ 10963 w 92472"/>
                <a:gd name="connsiteY13" fmla="*/ 4470 h 145801"/>
                <a:gd name="connsiteX14" fmla="*/ 10963 w 92472"/>
                <a:gd name="connsiteY14" fmla="*/ 21052 h 145801"/>
                <a:gd name="connsiteX15" fmla="*/ 25744 w 92472"/>
                <a:gd name="connsiteY15" fmla="*/ 15060 h 145801"/>
                <a:gd name="connsiteX16" fmla="*/ 40614 w 92472"/>
                <a:gd name="connsiteY16" fmla="*/ 13102 h 145801"/>
                <a:gd name="connsiteX17" fmla="*/ 65654 w 92472"/>
                <a:gd name="connsiteY17" fmla="*/ 21853 h 145801"/>
                <a:gd name="connsiteX18" fmla="*/ 73961 w 92472"/>
                <a:gd name="connsiteY18" fmla="*/ 48314 h 145801"/>
                <a:gd name="connsiteX19" fmla="*/ 73961 w 92472"/>
                <a:gd name="connsiteY19" fmla="*/ 56768 h 145801"/>
                <a:gd name="connsiteX20" fmla="*/ 60480 w 92472"/>
                <a:gd name="connsiteY20" fmla="*/ 43034 h 145801"/>
                <a:gd name="connsiteX21" fmla="*/ 40792 w 92472"/>
                <a:gd name="connsiteY21" fmla="*/ 38495 h 145801"/>
                <a:gd name="connsiteX22" fmla="*/ 10135 w 92472"/>
                <a:gd name="connsiteY22" fmla="*/ 53031 h 145801"/>
                <a:gd name="connsiteX23" fmla="*/ -1513 w 92472"/>
                <a:gd name="connsiteY23" fmla="*/ 91624 h 145801"/>
                <a:gd name="connsiteX24" fmla="*/ 10135 w 92472"/>
                <a:gd name="connsiteY24" fmla="*/ 130248 h 145801"/>
                <a:gd name="connsiteX25" fmla="*/ 40792 w 92472"/>
                <a:gd name="connsiteY25" fmla="*/ 144813 h 145801"/>
                <a:gd name="connsiteX26" fmla="*/ 60480 w 92472"/>
                <a:gd name="connsiteY26" fmla="*/ 140274 h 145801"/>
                <a:gd name="connsiteX27" fmla="*/ 73961 w 92472"/>
                <a:gd name="connsiteY27" fmla="*/ 126569 h 145801"/>
                <a:gd name="connsiteX28" fmla="*/ 73961 w 92472"/>
                <a:gd name="connsiteY28" fmla="*/ 142321 h 145801"/>
                <a:gd name="connsiteX29" fmla="*/ 90960 w 92472"/>
                <a:gd name="connsiteY29" fmla="*/ 142321 h 145801"/>
                <a:gd name="connsiteX30" fmla="*/ 90960 w 92472"/>
                <a:gd name="connsiteY30" fmla="*/ 51369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61" y="91624"/>
                  </a:moveTo>
                  <a:cubicBezTo>
                    <a:pt x="73961" y="103985"/>
                    <a:pt x="71419" y="113556"/>
                    <a:pt x="66334" y="120340"/>
                  </a:cubicBezTo>
                  <a:cubicBezTo>
                    <a:pt x="61269" y="127143"/>
                    <a:pt x="54144" y="130544"/>
                    <a:pt x="44960" y="130544"/>
                  </a:cubicBezTo>
                  <a:cubicBezTo>
                    <a:pt x="35855" y="130544"/>
                    <a:pt x="28760" y="127143"/>
                    <a:pt x="23675" y="120340"/>
                  </a:cubicBezTo>
                  <a:cubicBezTo>
                    <a:pt x="18590" y="113556"/>
                    <a:pt x="16048" y="103985"/>
                    <a:pt x="16048" y="91624"/>
                  </a:cubicBezTo>
                  <a:cubicBezTo>
                    <a:pt x="16048" y="79323"/>
                    <a:pt x="18590" y="69771"/>
                    <a:pt x="23675" y="62968"/>
                  </a:cubicBezTo>
                  <a:cubicBezTo>
                    <a:pt x="28760" y="56165"/>
                    <a:pt x="35855" y="52764"/>
                    <a:pt x="44960" y="52764"/>
                  </a:cubicBezTo>
                  <a:cubicBezTo>
                    <a:pt x="54144" y="52764"/>
                    <a:pt x="61269" y="56165"/>
                    <a:pt x="66334" y="62968"/>
                  </a:cubicBezTo>
                  <a:cubicBezTo>
                    <a:pt x="71419" y="69771"/>
                    <a:pt x="73961" y="79323"/>
                    <a:pt x="73961" y="91624"/>
                  </a:cubicBezTo>
                  <a:close/>
                  <a:moveTo>
                    <a:pt x="90960" y="51369"/>
                  </a:moveTo>
                  <a:cubicBezTo>
                    <a:pt x="90960" y="33709"/>
                    <a:pt x="87048" y="20568"/>
                    <a:pt x="79223" y="11945"/>
                  </a:cubicBezTo>
                  <a:cubicBezTo>
                    <a:pt x="71419" y="3322"/>
                    <a:pt x="59446" y="-989"/>
                    <a:pt x="43304" y="-989"/>
                  </a:cubicBezTo>
                  <a:cubicBezTo>
                    <a:pt x="37333" y="-989"/>
                    <a:pt x="31696" y="-544"/>
                    <a:pt x="26395" y="346"/>
                  </a:cubicBezTo>
                  <a:cubicBezTo>
                    <a:pt x="21093" y="1236"/>
                    <a:pt x="15949" y="2610"/>
                    <a:pt x="10963" y="4470"/>
                  </a:cubicBezTo>
                  <a:lnTo>
                    <a:pt x="10963" y="21052"/>
                  </a:lnTo>
                  <a:cubicBezTo>
                    <a:pt x="15949" y="18343"/>
                    <a:pt x="20876" y="16345"/>
                    <a:pt x="25744" y="15060"/>
                  </a:cubicBezTo>
                  <a:cubicBezTo>
                    <a:pt x="30612" y="13755"/>
                    <a:pt x="35569" y="13102"/>
                    <a:pt x="40614" y="13102"/>
                  </a:cubicBezTo>
                  <a:cubicBezTo>
                    <a:pt x="51769" y="13102"/>
                    <a:pt x="60116" y="16019"/>
                    <a:pt x="65654" y="21853"/>
                  </a:cubicBezTo>
                  <a:cubicBezTo>
                    <a:pt x="71192" y="27687"/>
                    <a:pt x="73961" y="36507"/>
                    <a:pt x="73961" y="48314"/>
                  </a:cubicBezTo>
                  <a:lnTo>
                    <a:pt x="73961" y="56768"/>
                  </a:lnTo>
                  <a:cubicBezTo>
                    <a:pt x="70453" y="50638"/>
                    <a:pt x="65959" y="46059"/>
                    <a:pt x="60480" y="43034"/>
                  </a:cubicBezTo>
                  <a:cubicBezTo>
                    <a:pt x="55002" y="40008"/>
                    <a:pt x="48439" y="38495"/>
                    <a:pt x="40792" y="38495"/>
                  </a:cubicBezTo>
                  <a:cubicBezTo>
                    <a:pt x="28119" y="38495"/>
                    <a:pt x="17900" y="43340"/>
                    <a:pt x="10135" y="53031"/>
                  </a:cubicBezTo>
                  <a:cubicBezTo>
                    <a:pt x="2370" y="62741"/>
                    <a:pt x="-1513" y="75605"/>
                    <a:pt x="-1513" y="91624"/>
                  </a:cubicBezTo>
                  <a:cubicBezTo>
                    <a:pt x="-1513" y="107683"/>
                    <a:pt x="2370" y="120557"/>
                    <a:pt x="10135" y="130248"/>
                  </a:cubicBezTo>
                  <a:cubicBezTo>
                    <a:pt x="17900" y="139958"/>
                    <a:pt x="28119" y="144813"/>
                    <a:pt x="40792" y="144813"/>
                  </a:cubicBezTo>
                  <a:cubicBezTo>
                    <a:pt x="48439" y="144813"/>
                    <a:pt x="55002" y="143300"/>
                    <a:pt x="60480" y="140274"/>
                  </a:cubicBezTo>
                  <a:cubicBezTo>
                    <a:pt x="65959" y="137249"/>
                    <a:pt x="70453" y="132680"/>
                    <a:pt x="73961" y="126569"/>
                  </a:cubicBezTo>
                  <a:lnTo>
                    <a:pt x="73961" y="142321"/>
                  </a:lnTo>
                  <a:lnTo>
                    <a:pt x="90960" y="142321"/>
                  </a:lnTo>
                  <a:lnTo>
                    <a:pt x="90960" y="51369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63" name="Freihandform: Form 1062">
            <a:extLst>
              <a:ext uri="{FF2B5EF4-FFF2-40B4-BE49-F238E27FC236}">
                <a16:creationId xmlns:a16="http://schemas.microsoft.com/office/drawing/2014/main" id="{DBB64750-FAD5-3C5C-C33B-E8D1C0620322}"/>
              </a:ext>
            </a:extLst>
          </p:cNvPr>
          <p:cNvSpPr/>
          <p:nvPr/>
        </p:nvSpPr>
        <p:spPr>
          <a:xfrm>
            <a:off x="6027658" y="4887053"/>
            <a:ext cx="145539" cy="146041"/>
          </a:xfrm>
          <a:custGeom>
            <a:avLst/>
            <a:gdLst>
              <a:gd name="connsiteX0" fmla="*/ 36715 w 145539"/>
              <a:gd name="connsiteY0" fmla="*/ 146196 h 146041"/>
              <a:gd name="connsiteX1" fmla="*/ 73100 w 145539"/>
              <a:gd name="connsiteY1" fmla="*/ 109686 h 146041"/>
              <a:gd name="connsiteX2" fmla="*/ 109485 w 145539"/>
              <a:gd name="connsiteY2" fmla="*/ 146196 h 146041"/>
              <a:gd name="connsiteX3" fmla="*/ 145870 w 145539"/>
              <a:gd name="connsiteY3" fmla="*/ 109686 h 146041"/>
              <a:gd name="connsiteX4" fmla="*/ 109485 w 145539"/>
              <a:gd name="connsiteY4" fmla="*/ 73175 h 146041"/>
              <a:gd name="connsiteX5" fmla="*/ 145870 w 145539"/>
              <a:gd name="connsiteY5" fmla="*/ 36665 h 146041"/>
              <a:gd name="connsiteX6" fmla="*/ 109485 w 145539"/>
              <a:gd name="connsiteY6" fmla="*/ 155 h 146041"/>
              <a:gd name="connsiteX7" fmla="*/ 73100 w 145539"/>
              <a:gd name="connsiteY7" fmla="*/ 36665 h 146041"/>
              <a:gd name="connsiteX8" fmla="*/ 36715 w 145539"/>
              <a:gd name="connsiteY8" fmla="*/ 155 h 146041"/>
              <a:gd name="connsiteX9" fmla="*/ 331 w 145539"/>
              <a:gd name="connsiteY9" fmla="*/ 36665 h 146041"/>
              <a:gd name="connsiteX10" fmla="*/ 36715 w 145539"/>
              <a:gd name="connsiteY10" fmla="*/ 73175 h 146041"/>
              <a:gd name="connsiteX11" fmla="*/ 331 w 145539"/>
              <a:gd name="connsiteY11" fmla="*/ 109686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96"/>
                </a:moveTo>
                <a:lnTo>
                  <a:pt x="73100" y="109686"/>
                </a:lnTo>
                <a:lnTo>
                  <a:pt x="109485" y="146196"/>
                </a:lnTo>
                <a:lnTo>
                  <a:pt x="145870" y="109686"/>
                </a:lnTo>
                <a:lnTo>
                  <a:pt x="109485" y="73175"/>
                </a:lnTo>
                <a:lnTo>
                  <a:pt x="145870" y="36665"/>
                </a:lnTo>
                <a:lnTo>
                  <a:pt x="109485" y="155"/>
                </a:lnTo>
                <a:lnTo>
                  <a:pt x="73100" y="36665"/>
                </a:lnTo>
                <a:lnTo>
                  <a:pt x="36715" y="155"/>
                </a:lnTo>
                <a:lnTo>
                  <a:pt x="331" y="36665"/>
                </a:lnTo>
                <a:lnTo>
                  <a:pt x="36715" y="73175"/>
                </a:lnTo>
                <a:lnTo>
                  <a:pt x="331" y="109686"/>
                </a:lnTo>
                <a:close/>
              </a:path>
            </a:pathLst>
          </a:custGeom>
          <a:solidFill>
            <a:srgbClr val="E73C35"/>
          </a:solidFill>
          <a:ln w="14551" cap="flat">
            <a:solidFill>
              <a:srgbClr val="E73C35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64" name="Content Placeholder 3">
            <a:extLst>
              <a:ext uri="{FF2B5EF4-FFF2-40B4-BE49-F238E27FC236}">
                <a16:creationId xmlns:a16="http://schemas.microsoft.com/office/drawing/2014/main" id="{48D12453-8517-FB00-60EC-C87D8CC52511}"/>
              </a:ext>
            </a:extLst>
          </p:cNvPr>
          <p:cNvGrpSpPr/>
          <p:nvPr/>
        </p:nvGrpSpPr>
        <p:grpSpPr>
          <a:xfrm>
            <a:off x="6437562" y="4882264"/>
            <a:ext cx="328172" cy="183742"/>
            <a:chOff x="6437562" y="4882264"/>
            <a:chExt cx="328172" cy="183742"/>
          </a:xfrm>
        </p:grpSpPr>
        <p:sp>
          <p:nvSpPr>
            <p:cNvPr id="1065" name="Freihandform: Form 1064">
              <a:extLst>
                <a:ext uri="{FF2B5EF4-FFF2-40B4-BE49-F238E27FC236}">
                  <a16:creationId xmlns:a16="http://schemas.microsoft.com/office/drawing/2014/main" id="{E11117FF-02A8-0A3A-3D13-8B4A091C9D27}"/>
                </a:ext>
              </a:extLst>
            </p:cNvPr>
            <p:cNvSpPr/>
            <p:nvPr/>
          </p:nvSpPr>
          <p:spPr>
            <a:xfrm flipV="1">
              <a:off x="6437562" y="4882264"/>
              <a:ext cx="38254" cy="183742"/>
            </a:xfrm>
            <a:custGeom>
              <a:avLst/>
              <a:gdLst>
                <a:gd name="connsiteX0" fmla="*/ 21080 w 38254"/>
                <a:gd name="connsiteY0" fmla="*/ 141700 h 183742"/>
                <a:gd name="connsiteX1" fmla="*/ 38078 w 38254"/>
                <a:gd name="connsiteY1" fmla="*/ 141700 h 183742"/>
                <a:gd name="connsiteX2" fmla="*/ 38078 w 38254"/>
                <a:gd name="connsiteY2" fmla="*/ 36004 h 183742"/>
                <a:gd name="connsiteX3" fmla="*/ 30540 w 38254"/>
                <a:gd name="connsiteY3" fmla="*/ 7289 h 183742"/>
                <a:gd name="connsiteX4" fmla="*/ 6298 w 38254"/>
                <a:gd name="connsiteY4" fmla="*/ -1610 h 183742"/>
                <a:gd name="connsiteX5" fmla="*/ -176 w 38254"/>
                <a:gd name="connsiteY5" fmla="*/ -1610 h 183742"/>
                <a:gd name="connsiteX6" fmla="*/ -176 w 38254"/>
                <a:gd name="connsiteY6" fmla="*/ 12836 h 183742"/>
                <a:gd name="connsiteX7" fmla="*/ 4377 w 38254"/>
                <a:gd name="connsiteY7" fmla="*/ 12836 h 183742"/>
                <a:gd name="connsiteX8" fmla="*/ 17562 w 38254"/>
                <a:gd name="connsiteY8" fmla="*/ 17345 h 183742"/>
                <a:gd name="connsiteX9" fmla="*/ 21080 w 38254"/>
                <a:gd name="connsiteY9" fmla="*/ 36004 h 183742"/>
                <a:gd name="connsiteX10" fmla="*/ 21080 w 38254"/>
                <a:gd name="connsiteY10" fmla="*/ 141700 h 183742"/>
                <a:gd name="connsiteX11" fmla="*/ 21080 w 38254"/>
                <a:gd name="connsiteY11" fmla="*/ 182133 h 183742"/>
                <a:gd name="connsiteX12" fmla="*/ 38078 w 38254"/>
                <a:gd name="connsiteY12" fmla="*/ 182133 h 183742"/>
                <a:gd name="connsiteX13" fmla="*/ 38078 w 38254"/>
                <a:gd name="connsiteY13" fmla="*/ 160507 h 183742"/>
                <a:gd name="connsiteX14" fmla="*/ 21080 w 38254"/>
                <a:gd name="connsiteY14" fmla="*/ 160507 h 183742"/>
                <a:gd name="connsiteX15" fmla="*/ 21080 w 38254"/>
                <a:gd name="connsiteY15" fmla="*/ 182133 h 18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54" h="183742">
                  <a:moveTo>
                    <a:pt x="21080" y="141700"/>
                  </a:moveTo>
                  <a:lnTo>
                    <a:pt x="38078" y="141700"/>
                  </a:lnTo>
                  <a:lnTo>
                    <a:pt x="38078" y="36004"/>
                  </a:lnTo>
                  <a:cubicBezTo>
                    <a:pt x="38078" y="22794"/>
                    <a:pt x="35565" y="13222"/>
                    <a:pt x="30540" y="7289"/>
                  </a:cubicBezTo>
                  <a:cubicBezTo>
                    <a:pt x="25534" y="1356"/>
                    <a:pt x="17453" y="-1610"/>
                    <a:pt x="6298" y="-1610"/>
                  </a:cubicBezTo>
                  <a:lnTo>
                    <a:pt x="-176" y="-1610"/>
                  </a:lnTo>
                  <a:lnTo>
                    <a:pt x="-176" y="12836"/>
                  </a:lnTo>
                  <a:lnTo>
                    <a:pt x="4377" y="12836"/>
                  </a:lnTo>
                  <a:cubicBezTo>
                    <a:pt x="10841" y="12836"/>
                    <a:pt x="15236" y="14339"/>
                    <a:pt x="17562" y="17345"/>
                  </a:cubicBezTo>
                  <a:cubicBezTo>
                    <a:pt x="19907" y="20332"/>
                    <a:pt x="21080" y="26551"/>
                    <a:pt x="21080" y="36004"/>
                  </a:cubicBezTo>
                  <a:lnTo>
                    <a:pt x="21080" y="141700"/>
                  </a:lnTo>
                  <a:close/>
                  <a:moveTo>
                    <a:pt x="21080" y="182133"/>
                  </a:moveTo>
                  <a:lnTo>
                    <a:pt x="38078" y="182133"/>
                  </a:lnTo>
                  <a:lnTo>
                    <a:pt x="38078" y="160507"/>
                  </a:lnTo>
                  <a:lnTo>
                    <a:pt x="21080" y="160507"/>
                  </a:lnTo>
                  <a:lnTo>
                    <a:pt x="21080" y="182133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 dirty="0"/>
            </a:p>
          </p:txBody>
        </p:sp>
        <p:sp>
          <p:nvSpPr>
            <p:cNvPr id="1066" name="Freihandform: Form 1065">
              <a:extLst>
                <a:ext uri="{FF2B5EF4-FFF2-40B4-BE49-F238E27FC236}">
                  <a16:creationId xmlns:a16="http://schemas.microsoft.com/office/drawing/2014/main" id="{8CF35DB2-E825-CC8A-EE78-134D39A387C9}"/>
                </a:ext>
              </a:extLst>
            </p:cNvPr>
            <p:cNvSpPr/>
            <p:nvPr/>
          </p:nvSpPr>
          <p:spPr>
            <a:xfrm flipV="1">
              <a:off x="6503993" y="4920205"/>
              <a:ext cx="94985" cy="109017"/>
            </a:xfrm>
            <a:custGeom>
              <a:avLst/>
              <a:gdLst>
                <a:gd name="connsiteX0" fmla="*/ 45880 w 94985"/>
                <a:gd name="connsiteY0" fmla="*/ 92980 h 109017"/>
                <a:gd name="connsiteX1" fmla="*/ 24269 w 94985"/>
                <a:gd name="connsiteY1" fmla="*/ 82271 h 109017"/>
                <a:gd name="connsiteX2" fmla="*/ 16317 w 94985"/>
                <a:gd name="connsiteY2" fmla="*/ 52933 h 109017"/>
                <a:gd name="connsiteX3" fmla="*/ 24210 w 94985"/>
                <a:gd name="connsiteY3" fmla="*/ 23594 h 109017"/>
                <a:gd name="connsiteX4" fmla="*/ 45880 w 94985"/>
                <a:gd name="connsiteY4" fmla="*/ 12885 h 109017"/>
                <a:gd name="connsiteX5" fmla="*/ 67402 w 94985"/>
                <a:gd name="connsiteY5" fmla="*/ 23624 h 109017"/>
                <a:gd name="connsiteX6" fmla="*/ 75354 w 94985"/>
                <a:gd name="connsiteY6" fmla="*/ 52933 h 109017"/>
                <a:gd name="connsiteX7" fmla="*/ 67402 w 94985"/>
                <a:gd name="connsiteY7" fmla="*/ 82182 h 109017"/>
                <a:gd name="connsiteX8" fmla="*/ 45880 w 94985"/>
                <a:gd name="connsiteY8" fmla="*/ 92980 h 109017"/>
                <a:gd name="connsiteX9" fmla="*/ 45880 w 94985"/>
                <a:gd name="connsiteY9" fmla="*/ 107427 h 109017"/>
                <a:gd name="connsiteX10" fmla="*/ 80705 w 94985"/>
                <a:gd name="connsiteY10" fmla="*/ 92950 h 109017"/>
                <a:gd name="connsiteX11" fmla="*/ 93387 w 94985"/>
                <a:gd name="connsiteY11" fmla="*/ 52933 h 109017"/>
                <a:gd name="connsiteX12" fmla="*/ 80705 w 94985"/>
                <a:gd name="connsiteY12" fmla="*/ 12915 h 109017"/>
                <a:gd name="connsiteX13" fmla="*/ 45880 w 94985"/>
                <a:gd name="connsiteY13" fmla="*/ -1591 h 109017"/>
                <a:gd name="connsiteX14" fmla="*/ 10996 w 94985"/>
                <a:gd name="connsiteY14" fmla="*/ 12915 h 109017"/>
                <a:gd name="connsiteX15" fmla="*/ -1598 w 94985"/>
                <a:gd name="connsiteY15" fmla="*/ 52933 h 109017"/>
                <a:gd name="connsiteX16" fmla="*/ 10996 w 94985"/>
                <a:gd name="connsiteY16" fmla="*/ 92950 h 109017"/>
                <a:gd name="connsiteX17" fmla="*/ 45880 w 94985"/>
                <a:gd name="connsiteY17" fmla="*/ 107427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880" y="92980"/>
                  </a:moveTo>
                  <a:cubicBezTo>
                    <a:pt x="36774" y="92980"/>
                    <a:pt x="29571" y="89411"/>
                    <a:pt x="24269" y="82271"/>
                  </a:cubicBezTo>
                  <a:cubicBezTo>
                    <a:pt x="18968" y="75132"/>
                    <a:pt x="16317" y="65352"/>
                    <a:pt x="16317" y="52933"/>
                  </a:cubicBezTo>
                  <a:cubicBezTo>
                    <a:pt x="16317" y="40513"/>
                    <a:pt x="18948" y="30734"/>
                    <a:pt x="24210" y="23594"/>
                  </a:cubicBezTo>
                  <a:cubicBezTo>
                    <a:pt x="29492" y="16455"/>
                    <a:pt x="36715" y="12885"/>
                    <a:pt x="45880" y="12885"/>
                  </a:cubicBezTo>
                  <a:cubicBezTo>
                    <a:pt x="54946" y="12885"/>
                    <a:pt x="62120" y="16465"/>
                    <a:pt x="67402" y="23624"/>
                  </a:cubicBezTo>
                  <a:cubicBezTo>
                    <a:pt x="72703" y="30803"/>
                    <a:pt x="75354" y="40572"/>
                    <a:pt x="75354" y="52933"/>
                  </a:cubicBezTo>
                  <a:cubicBezTo>
                    <a:pt x="75354" y="65234"/>
                    <a:pt x="72703" y="74983"/>
                    <a:pt x="67402" y="82182"/>
                  </a:cubicBezTo>
                  <a:cubicBezTo>
                    <a:pt x="62120" y="89381"/>
                    <a:pt x="54946" y="92980"/>
                    <a:pt x="45880" y="92980"/>
                  </a:cubicBezTo>
                  <a:close/>
                  <a:moveTo>
                    <a:pt x="45880" y="107427"/>
                  </a:moveTo>
                  <a:cubicBezTo>
                    <a:pt x="60661" y="107427"/>
                    <a:pt x="72270" y="102601"/>
                    <a:pt x="80705" y="92950"/>
                  </a:cubicBezTo>
                  <a:cubicBezTo>
                    <a:pt x="89160" y="83319"/>
                    <a:pt x="93387" y="69980"/>
                    <a:pt x="93387" y="52933"/>
                  </a:cubicBezTo>
                  <a:cubicBezTo>
                    <a:pt x="93387" y="35945"/>
                    <a:pt x="89160" y="22606"/>
                    <a:pt x="80705" y="12915"/>
                  </a:cubicBezTo>
                  <a:cubicBezTo>
                    <a:pt x="72270" y="3244"/>
                    <a:pt x="60661" y="-1591"/>
                    <a:pt x="45880" y="-1591"/>
                  </a:cubicBezTo>
                  <a:cubicBezTo>
                    <a:pt x="31039" y="-1591"/>
                    <a:pt x="19411" y="3244"/>
                    <a:pt x="10996" y="12915"/>
                  </a:cubicBezTo>
                  <a:cubicBezTo>
                    <a:pt x="2600" y="22606"/>
                    <a:pt x="-1598" y="35945"/>
                    <a:pt x="-1598" y="52933"/>
                  </a:cubicBezTo>
                  <a:cubicBezTo>
                    <a:pt x="-1598" y="69980"/>
                    <a:pt x="2600" y="83319"/>
                    <a:pt x="10996" y="92950"/>
                  </a:cubicBezTo>
                  <a:cubicBezTo>
                    <a:pt x="19411" y="102601"/>
                    <a:pt x="31039" y="107427"/>
                    <a:pt x="45880" y="107427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7" name="Freihandform: Form 1066">
              <a:extLst>
                <a:ext uri="{FF2B5EF4-FFF2-40B4-BE49-F238E27FC236}">
                  <a16:creationId xmlns:a16="http://schemas.microsoft.com/office/drawing/2014/main" id="{B40BE1AC-CADC-4E6E-4E7D-B9AFE0089F7B}"/>
                </a:ext>
              </a:extLst>
            </p:cNvPr>
            <p:cNvSpPr/>
            <p:nvPr/>
          </p:nvSpPr>
          <p:spPr>
            <a:xfrm flipV="1">
              <a:off x="6627140" y="4882264"/>
              <a:ext cx="16998" cy="144259"/>
            </a:xfrm>
            <a:custGeom>
              <a:avLst/>
              <a:gdLst>
                <a:gd name="connsiteX0" fmla="*/ -523 w 16998"/>
                <a:gd name="connsiteY0" fmla="*/ 101549 h 144259"/>
                <a:gd name="connsiteX1" fmla="*/ 16475 w 16998"/>
                <a:gd name="connsiteY1" fmla="*/ 101549 h 144259"/>
                <a:gd name="connsiteX2" fmla="*/ 16475 w 16998"/>
                <a:gd name="connsiteY2" fmla="*/ -2277 h 144259"/>
                <a:gd name="connsiteX3" fmla="*/ -523 w 16998"/>
                <a:gd name="connsiteY3" fmla="*/ -2277 h 144259"/>
                <a:gd name="connsiteX4" fmla="*/ -523 w 16998"/>
                <a:gd name="connsiteY4" fmla="*/ 101549 h 144259"/>
                <a:gd name="connsiteX5" fmla="*/ -523 w 16998"/>
                <a:gd name="connsiteY5" fmla="*/ 141982 h 144259"/>
                <a:gd name="connsiteX6" fmla="*/ 16475 w 16998"/>
                <a:gd name="connsiteY6" fmla="*/ 141982 h 144259"/>
                <a:gd name="connsiteX7" fmla="*/ 16475 w 16998"/>
                <a:gd name="connsiteY7" fmla="*/ 120356 h 144259"/>
                <a:gd name="connsiteX8" fmla="*/ -523 w 16998"/>
                <a:gd name="connsiteY8" fmla="*/ 120356 h 144259"/>
                <a:gd name="connsiteX9" fmla="*/ -523 w 16998"/>
                <a:gd name="connsiteY9" fmla="*/ 141982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523" y="101549"/>
                  </a:moveTo>
                  <a:lnTo>
                    <a:pt x="16475" y="101549"/>
                  </a:lnTo>
                  <a:lnTo>
                    <a:pt x="16475" y="-2277"/>
                  </a:lnTo>
                  <a:lnTo>
                    <a:pt x="-523" y="-2277"/>
                  </a:lnTo>
                  <a:lnTo>
                    <a:pt x="-523" y="101549"/>
                  </a:lnTo>
                  <a:close/>
                  <a:moveTo>
                    <a:pt x="-523" y="141982"/>
                  </a:moveTo>
                  <a:lnTo>
                    <a:pt x="16475" y="141982"/>
                  </a:lnTo>
                  <a:lnTo>
                    <a:pt x="16475" y="120356"/>
                  </a:lnTo>
                  <a:lnTo>
                    <a:pt x="-523" y="120356"/>
                  </a:lnTo>
                  <a:lnTo>
                    <a:pt x="-523" y="141982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8" name="Freihandform: Form 1067">
              <a:extLst>
                <a:ext uri="{FF2B5EF4-FFF2-40B4-BE49-F238E27FC236}">
                  <a16:creationId xmlns:a16="http://schemas.microsoft.com/office/drawing/2014/main" id="{E7D5F55D-ED0F-2C73-E86F-29F06974D102}"/>
                </a:ext>
              </a:extLst>
            </p:cNvPr>
            <p:cNvSpPr/>
            <p:nvPr/>
          </p:nvSpPr>
          <p:spPr>
            <a:xfrm flipV="1">
              <a:off x="6679056" y="4920205"/>
              <a:ext cx="86678" cy="106318"/>
            </a:xfrm>
            <a:custGeom>
              <a:avLst/>
              <a:gdLst>
                <a:gd name="connsiteX0" fmla="*/ 85004 w 86678"/>
                <a:gd name="connsiteY0" fmla="*/ 61045 h 106318"/>
                <a:gd name="connsiteX1" fmla="*/ 85004 w 86678"/>
                <a:gd name="connsiteY1" fmla="*/ -1637 h 106318"/>
                <a:gd name="connsiteX2" fmla="*/ 68006 w 86678"/>
                <a:gd name="connsiteY2" fmla="*/ -1637 h 106318"/>
                <a:gd name="connsiteX3" fmla="*/ 68006 w 86678"/>
                <a:gd name="connsiteY3" fmla="*/ 60481 h 106318"/>
                <a:gd name="connsiteX4" fmla="*/ 62271 w 86678"/>
                <a:gd name="connsiteY4" fmla="*/ 82522 h 106318"/>
                <a:gd name="connsiteX5" fmla="*/ 45095 w 86678"/>
                <a:gd name="connsiteY5" fmla="*/ 89849 h 106318"/>
                <a:gd name="connsiteX6" fmla="*/ 23366 w 86678"/>
                <a:gd name="connsiteY6" fmla="*/ 81039 h 106318"/>
                <a:gd name="connsiteX7" fmla="*/ 15414 w 86678"/>
                <a:gd name="connsiteY7" fmla="*/ 57040 h 106318"/>
                <a:gd name="connsiteX8" fmla="*/ 15414 w 86678"/>
                <a:gd name="connsiteY8" fmla="*/ -1637 h 106318"/>
                <a:gd name="connsiteX9" fmla="*/ -1674 w 86678"/>
                <a:gd name="connsiteY9" fmla="*/ -1637 h 106318"/>
                <a:gd name="connsiteX10" fmla="*/ -1674 w 86678"/>
                <a:gd name="connsiteY10" fmla="*/ 102190 h 106318"/>
                <a:gd name="connsiteX11" fmla="*/ 15414 w 86678"/>
                <a:gd name="connsiteY11" fmla="*/ 102190 h 106318"/>
                <a:gd name="connsiteX12" fmla="*/ 15414 w 86678"/>
                <a:gd name="connsiteY12" fmla="*/ 86052 h 106318"/>
                <a:gd name="connsiteX13" fmla="*/ 29781 w 86678"/>
                <a:gd name="connsiteY13" fmla="*/ 100054 h 106318"/>
                <a:gd name="connsiteX14" fmla="*/ 48879 w 86678"/>
                <a:gd name="connsiteY14" fmla="*/ 104682 h 106318"/>
                <a:gd name="connsiteX15" fmla="*/ 75840 w 86678"/>
                <a:gd name="connsiteY15" fmla="*/ 93617 h 106318"/>
                <a:gd name="connsiteX16" fmla="*/ 85004 w 86678"/>
                <a:gd name="connsiteY16" fmla="*/ 61045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04" y="61045"/>
                  </a:moveTo>
                  <a:lnTo>
                    <a:pt x="85004" y="-1637"/>
                  </a:lnTo>
                  <a:lnTo>
                    <a:pt x="68006" y="-1637"/>
                  </a:lnTo>
                  <a:lnTo>
                    <a:pt x="68006" y="60481"/>
                  </a:lnTo>
                  <a:cubicBezTo>
                    <a:pt x="68006" y="70310"/>
                    <a:pt x="66094" y="77657"/>
                    <a:pt x="62271" y="82522"/>
                  </a:cubicBezTo>
                  <a:cubicBezTo>
                    <a:pt x="58447" y="87407"/>
                    <a:pt x="52722" y="89849"/>
                    <a:pt x="45095" y="89849"/>
                  </a:cubicBezTo>
                  <a:cubicBezTo>
                    <a:pt x="35910" y="89849"/>
                    <a:pt x="28667" y="86913"/>
                    <a:pt x="23366" y="81039"/>
                  </a:cubicBezTo>
                  <a:cubicBezTo>
                    <a:pt x="18064" y="75185"/>
                    <a:pt x="15414" y="67186"/>
                    <a:pt x="15414" y="57040"/>
                  </a:cubicBezTo>
                  <a:lnTo>
                    <a:pt x="15414" y="-1637"/>
                  </a:lnTo>
                  <a:lnTo>
                    <a:pt x="-1674" y="-1637"/>
                  </a:lnTo>
                  <a:lnTo>
                    <a:pt x="-1674" y="102190"/>
                  </a:lnTo>
                  <a:lnTo>
                    <a:pt x="15414" y="102190"/>
                  </a:lnTo>
                  <a:lnTo>
                    <a:pt x="15414" y="86052"/>
                  </a:lnTo>
                  <a:cubicBezTo>
                    <a:pt x="19493" y="92302"/>
                    <a:pt x="24282" y="96969"/>
                    <a:pt x="29781" y="100054"/>
                  </a:cubicBezTo>
                  <a:cubicBezTo>
                    <a:pt x="35300" y="103139"/>
                    <a:pt x="41665" y="104682"/>
                    <a:pt x="48879" y="104682"/>
                  </a:cubicBezTo>
                  <a:cubicBezTo>
                    <a:pt x="60763" y="104682"/>
                    <a:pt x="69750" y="100993"/>
                    <a:pt x="75840" y="93617"/>
                  </a:cubicBezTo>
                  <a:cubicBezTo>
                    <a:pt x="81950" y="86240"/>
                    <a:pt x="85004" y="75383"/>
                    <a:pt x="85004" y="61045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F5BE40B9-21F9-6033-23FB-04E76BA96AB0}"/>
              </a:ext>
            </a:extLst>
          </p:cNvPr>
          <p:cNvSpPr txBox="1"/>
          <p:nvPr/>
        </p:nvSpPr>
        <p:spPr>
          <a:xfrm>
            <a:off x="360000" y="1656000"/>
            <a:ext cx="8352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Roofline model of DB operators running on an </a:t>
            </a:r>
            <a:r>
              <a:rPr lang="en-US" sz="2400" dirty="0">
                <a:latin typeface="Gill Sans MT" panose="020B0502020104020203" pitchFamily="34" charset="0"/>
                <a:ea typeface="+mn-lt"/>
                <a:cs typeface="+mn-lt"/>
              </a:rPr>
              <a:t>Intel Xeon 6226R Gold CPU with 128 GB of DDR4 DRAM</a:t>
            </a:r>
          </a:p>
        </p:txBody>
      </p:sp>
      <p:sp>
        <p:nvSpPr>
          <p:cNvPr id="1069" name="Textfeld 1068">
            <a:extLst>
              <a:ext uri="{FF2B5EF4-FFF2-40B4-BE49-F238E27FC236}">
                <a16:creationId xmlns:a16="http://schemas.microsoft.com/office/drawing/2014/main" id="{FD34406A-77A2-0022-45EA-2E57D0BCD8BD}"/>
              </a:ext>
            </a:extLst>
          </p:cNvPr>
          <p:cNvSpPr txBox="1"/>
          <p:nvPr/>
        </p:nvSpPr>
        <p:spPr>
          <a:xfrm>
            <a:off x="1878349" y="5253122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-1</a:t>
            </a:r>
            <a:endParaRPr lang="fr-CH" sz="1500" dirty="0"/>
          </a:p>
        </p:txBody>
      </p:sp>
      <p:sp>
        <p:nvSpPr>
          <p:cNvPr id="1070" name="Textfeld 1069">
            <a:extLst>
              <a:ext uri="{FF2B5EF4-FFF2-40B4-BE49-F238E27FC236}">
                <a16:creationId xmlns:a16="http://schemas.microsoft.com/office/drawing/2014/main" id="{7F75DC28-1389-7306-3B54-2ED298992A34}"/>
              </a:ext>
            </a:extLst>
          </p:cNvPr>
          <p:cNvSpPr txBox="1"/>
          <p:nvPr/>
        </p:nvSpPr>
        <p:spPr>
          <a:xfrm>
            <a:off x="4311315" y="5254061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0</a:t>
            </a:r>
            <a:endParaRPr lang="fr-CH" sz="1500" dirty="0"/>
          </a:p>
        </p:txBody>
      </p:sp>
      <p:sp>
        <p:nvSpPr>
          <p:cNvPr id="1071" name="Textfeld 1070">
            <a:extLst>
              <a:ext uri="{FF2B5EF4-FFF2-40B4-BE49-F238E27FC236}">
                <a16:creationId xmlns:a16="http://schemas.microsoft.com/office/drawing/2014/main" id="{FC0C8D51-F642-C827-6AC2-153BA7B110B4}"/>
              </a:ext>
            </a:extLst>
          </p:cNvPr>
          <p:cNvSpPr txBox="1"/>
          <p:nvPr/>
        </p:nvSpPr>
        <p:spPr>
          <a:xfrm>
            <a:off x="6798719" y="5253118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1</a:t>
            </a:r>
            <a:endParaRPr lang="fr-CH" sz="1500" dirty="0"/>
          </a:p>
        </p:txBody>
      </p:sp>
      <p:sp>
        <p:nvSpPr>
          <p:cNvPr id="1072" name="Textfeld 1071">
            <a:extLst>
              <a:ext uri="{FF2B5EF4-FFF2-40B4-BE49-F238E27FC236}">
                <a16:creationId xmlns:a16="http://schemas.microsoft.com/office/drawing/2014/main" id="{3D5595DC-65BA-733C-5B9B-336221C756A3}"/>
              </a:ext>
            </a:extLst>
          </p:cNvPr>
          <p:cNvSpPr txBox="1"/>
          <p:nvPr/>
        </p:nvSpPr>
        <p:spPr>
          <a:xfrm>
            <a:off x="1581445" y="5087270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0</a:t>
            </a:r>
            <a:endParaRPr lang="fr-CH" sz="1500" dirty="0"/>
          </a:p>
        </p:txBody>
      </p:sp>
      <p:sp>
        <p:nvSpPr>
          <p:cNvPr id="1073" name="Textfeld 1072">
            <a:extLst>
              <a:ext uri="{FF2B5EF4-FFF2-40B4-BE49-F238E27FC236}">
                <a16:creationId xmlns:a16="http://schemas.microsoft.com/office/drawing/2014/main" id="{4FC6E86F-FBDE-F1D3-7E69-2824BBDAC576}"/>
              </a:ext>
            </a:extLst>
          </p:cNvPr>
          <p:cNvSpPr txBox="1"/>
          <p:nvPr/>
        </p:nvSpPr>
        <p:spPr>
          <a:xfrm>
            <a:off x="1581445" y="4391937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1</a:t>
            </a:r>
            <a:endParaRPr lang="fr-CH" sz="1500" dirty="0"/>
          </a:p>
        </p:txBody>
      </p:sp>
      <p:sp>
        <p:nvSpPr>
          <p:cNvPr id="1074" name="Textfeld 1073">
            <a:extLst>
              <a:ext uri="{FF2B5EF4-FFF2-40B4-BE49-F238E27FC236}">
                <a16:creationId xmlns:a16="http://schemas.microsoft.com/office/drawing/2014/main" id="{C2934A50-D0A1-411B-D039-C20F625C4AAE}"/>
              </a:ext>
            </a:extLst>
          </p:cNvPr>
          <p:cNvSpPr txBox="1"/>
          <p:nvPr/>
        </p:nvSpPr>
        <p:spPr>
          <a:xfrm>
            <a:off x="1581445" y="3769978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2</a:t>
            </a:r>
            <a:endParaRPr lang="fr-CH" sz="1500" dirty="0"/>
          </a:p>
        </p:txBody>
      </p:sp>
      <p:sp>
        <p:nvSpPr>
          <p:cNvPr id="1075" name="Textfeld 1074">
            <a:extLst>
              <a:ext uri="{FF2B5EF4-FFF2-40B4-BE49-F238E27FC236}">
                <a16:creationId xmlns:a16="http://schemas.microsoft.com/office/drawing/2014/main" id="{64B8BFD7-8751-BEA2-43D4-247E9EB9824C}"/>
              </a:ext>
            </a:extLst>
          </p:cNvPr>
          <p:cNvSpPr txBox="1"/>
          <p:nvPr/>
        </p:nvSpPr>
        <p:spPr>
          <a:xfrm>
            <a:off x="1581445" y="3062862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3</a:t>
            </a:r>
            <a:endParaRPr lang="fr-CH" sz="15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C35FF52-F30A-38AB-1169-3277517A1918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3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4" grpId="0" animBg="1"/>
      <p:bldP spid="806" grpId="0" animBg="1"/>
      <p:bldP spid="956" grpId="0" animBg="1"/>
      <p:bldP spid="957" grpId="0" animBg="1"/>
      <p:bldP spid="958" grpId="0" animBg="1"/>
      <p:bldP spid="959" grpId="0" animBg="1"/>
      <p:bldP spid="960" grpId="0" animBg="1"/>
      <p:bldP spid="961" grpId="0" animBg="1"/>
      <p:bldP spid="962" grpId="0" animBg="1"/>
      <p:bldP spid="963" grpId="0" animBg="1"/>
      <p:bldP spid="964" grpId="0" animBg="1"/>
      <p:bldP spid="965" grpId="0" animBg="1"/>
      <p:bldP spid="966" grpId="0" animBg="1"/>
      <p:bldP spid="967" grpId="0" animBg="1"/>
      <p:bldP spid="1028" grpId="0" animBg="1"/>
      <p:bldP spid="1029" grpId="0" animBg="1"/>
      <p:bldP spid="1040" grpId="0" animBg="1"/>
      <p:bldP spid="1053" grpId="0" animBg="1"/>
      <p:bldP spid="1063" grpId="0" animBg="1"/>
      <p:bldP spid="5" grpId="0"/>
      <p:bldP spid="1069" grpId="0"/>
      <p:bldP spid="1070" grpId="0"/>
      <p:bldP spid="1071" grpId="0"/>
      <p:bldP spid="1072" grpId="0"/>
      <p:bldP spid="1073" grpId="0"/>
      <p:bldP spid="1074" grpId="0"/>
      <p:bldP spid="10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4D03-E3A3-3850-E124-DA8BDBE8E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Memory-Bound DB Operators</a:t>
            </a:r>
          </a:p>
        </p:txBody>
      </p:sp>
      <p:sp>
        <p:nvSpPr>
          <p:cNvPr id="804" name="Freihandform: Form 803">
            <a:extLst>
              <a:ext uri="{FF2B5EF4-FFF2-40B4-BE49-F238E27FC236}">
                <a16:creationId xmlns:a16="http://schemas.microsoft.com/office/drawing/2014/main" id="{2D82A806-67FF-8B54-8DCC-BC8133670480}"/>
              </a:ext>
            </a:extLst>
          </p:cNvPr>
          <p:cNvSpPr/>
          <p:nvPr/>
        </p:nvSpPr>
        <p:spPr>
          <a:xfrm>
            <a:off x="1290076" y="2702770"/>
            <a:ext cx="6570569" cy="3167391"/>
          </a:xfrm>
          <a:custGeom>
            <a:avLst/>
            <a:gdLst>
              <a:gd name="connsiteX0" fmla="*/ 0 w 6570569"/>
              <a:gd name="connsiteY0" fmla="*/ 3167391 h 3167391"/>
              <a:gd name="connsiteX1" fmla="*/ 6570569 w 6570569"/>
              <a:gd name="connsiteY1" fmla="*/ 3167391 h 3167391"/>
              <a:gd name="connsiteX2" fmla="*/ 6570569 w 6570569"/>
              <a:gd name="connsiteY2" fmla="*/ 0 h 3167391"/>
              <a:gd name="connsiteX3" fmla="*/ 0 w 6570569"/>
              <a:gd name="connsiteY3" fmla="*/ 0 h 316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0569" h="3167391">
                <a:moveTo>
                  <a:pt x="0" y="3167391"/>
                </a:moveTo>
                <a:lnTo>
                  <a:pt x="6570569" y="3167391"/>
                </a:lnTo>
                <a:lnTo>
                  <a:pt x="6570569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4551" cap="flat">
            <a:noFill/>
            <a:prstDash val="solid"/>
            <a:round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806" name="Freihandform: Form 805">
            <a:extLst>
              <a:ext uri="{FF2B5EF4-FFF2-40B4-BE49-F238E27FC236}">
                <a16:creationId xmlns:a16="http://schemas.microsoft.com/office/drawing/2014/main" id="{A737818D-EEB2-A5CB-868A-DFA55AE16375}"/>
              </a:ext>
            </a:extLst>
          </p:cNvPr>
          <p:cNvSpPr/>
          <p:nvPr/>
        </p:nvSpPr>
        <p:spPr>
          <a:xfrm>
            <a:off x="2071065" y="2807919"/>
            <a:ext cx="5684790" cy="2428961"/>
          </a:xfrm>
          <a:custGeom>
            <a:avLst/>
            <a:gdLst>
              <a:gd name="connsiteX0" fmla="*/ 0 w 5684790"/>
              <a:gd name="connsiteY0" fmla="*/ 2428962 h 2428961"/>
              <a:gd name="connsiteX1" fmla="*/ 5684791 w 5684790"/>
              <a:gd name="connsiteY1" fmla="*/ 2428962 h 2428961"/>
              <a:gd name="connsiteX2" fmla="*/ 5684791 w 5684790"/>
              <a:gd name="connsiteY2" fmla="*/ 0 h 2428961"/>
              <a:gd name="connsiteX3" fmla="*/ 0 w 5684790"/>
              <a:gd name="connsiteY3" fmla="*/ 0 h 24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84790" h="2428961">
                <a:moveTo>
                  <a:pt x="0" y="2428962"/>
                </a:moveTo>
                <a:lnTo>
                  <a:pt x="5684791" y="2428962"/>
                </a:lnTo>
                <a:lnTo>
                  <a:pt x="568479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4551" cap="flat">
            <a:noFill/>
            <a:prstDash val="solid"/>
            <a:round/>
          </a:ln>
        </p:spPr>
        <p:txBody>
          <a:bodyPr rtlCol="0" anchor="ctr"/>
          <a:lstStyle/>
          <a:p>
            <a:endParaRPr lang="fr-CH" dirty="0"/>
          </a:p>
        </p:txBody>
      </p:sp>
      <p:grpSp>
        <p:nvGrpSpPr>
          <p:cNvPr id="807" name="Content Placeholder 3">
            <a:extLst>
              <a:ext uri="{FF2B5EF4-FFF2-40B4-BE49-F238E27FC236}">
                <a16:creationId xmlns:a16="http://schemas.microsoft.com/office/drawing/2014/main" id="{937A3803-D824-220C-FCC3-79040B45AFA1}"/>
              </a:ext>
            </a:extLst>
          </p:cNvPr>
          <p:cNvGrpSpPr/>
          <p:nvPr/>
        </p:nvGrpSpPr>
        <p:grpSpPr>
          <a:xfrm>
            <a:off x="2071065" y="2807919"/>
            <a:ext cx="5699344" cy="2957100"/>
            <a:chOff x="2071065" y="2807919"/>
            <a:chExt cx="5699344" cy="2957100"/>
          </a:xfrm>
        </p:grpSpPr>
        <p:grpSp>
          <p:nvGrpSpPr>
            <p:cNvPr id="808" name="Content Placeholder 3">
              <a:extLst>
                <a:ext uri="{FF2B5EF4-FFF2-40B4-BE49-F238E27FC236}">
                  <a16:creationId xmlns:a16="http://schemas.microsoft.com/office/drawing/2014/main" id="{CD6BDB48-D119-BEC1-295E-6675213BEDEC}"/>
                </a:ext>
              </a:extLst>
            </p:cNvPr>
            <p:cNvGrpSpPr/>
            <p:nvPr/>
          </p:nvGrpSpPr>
          <p:grpSpPr>
            <a:xfrm>
              <a:off x="2071065" y="2807919"/>
              <a:ext cx="14553" cy="2480076"/>
              <a:chOff x="2071065" y="2807919"/>
              <a:chExt cx="14553" cy="2480076"/>
            </a:xfrm>
          </p:grpSpPr>
          <p:sp>
            <p:nvSpPr>
              <p:cNvPr id="809" name="Freihandform: Form 808">
                <a:extLst>
                  <a:ext uri="{FF2B5EF4-FFF2-40B4-BE49-F238E27FC236}">
                    <a16:creationId xmlns:a16="http://schemas.microsoft.com/office/drawing/2014/main" id="{3FC9FBF0-9AB2-D3F7-728E-C43292EC6591}"/>
                  </a:ext>
                </a:extLst>
              </p:cNvPr>
              <p:cNvSpPr/>
              <p:nvPr/>
            </p:nvSpPr>
            <p:spPr>
              <a:xfrm>
                <a:off x="2071065" y="2807919"/>
                <a:ext cx="14553" cy="2428961"/>
              </a:xfrm>
              <a:custGeom>
                <a:avLst/>
                <a:gdLst>
                  <a:gd name="connsiteX0" fmla="*/ 0 w 14553"/>
                  <a:gd name="connsiteY0" fmla="*/ 2428962 h 2428961"/>
                  <a:gd name="connsiteX1" fmla="*/ 0 w 14553"/>
                  <a:gd name="connsiteY1" fmla="*/ 0 h 242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2428961">
                    <a:moveTo>
                      <a:pt x="0" y="2428962"/>
                    </a:moveTo>
                    <a:lnTo>
                      <a:pt x="0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10" name="Freihandform: Form 809">
                <a:extLst>
                  <a:ext uri="{FF2B5EF4-FFF2-40B4-BE49-F238E27FC236}">
                    <a16:creationId xmlns:a16="http://schemas.microsoft.com/office/drawing/2014/main" id="{0F338534-8F7E-F5BA-793F-0E4E90136460}"/>
                  </a:ext>
                </a:extLst>
              </p:cNvPr>
              <p:cNvSpPr/>
              <p:nvPr/>
            </p:nvSpPr>
            <p:spPr>
              <a:xfrm>
                <a:off x="2071065" y="5236881"/>
                <a:ext cx="14553" cy="51114"/>
              </a:xfrm>
              <a:custGeom>
                <a:avLst/>
                <a:gdLst>
                  <a:gd name="connsiteX0" fmla="*/ 54 w 14553"/>
                  <a:gd name="connsiteY0" fmla="*/ 174 h 51114"/>
                  <a:gd name="connsiteX1" fmla="*/ 54 w 14553"/>
                  <a:gd name="connsiteY1" fmla="*/ 51288 h 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51114">
                    <a:moveTo>
                      <a:pt x="54" y="174"/>
                    </a:moveTo>
                    <a:lnTo>
                      <a:pt x="54" y="51288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16" name="Content Placeholder 3">
              <a:extLst>
                <a:ext uri="{FF2B5EF4-FFF2-40B4-BE49-F238E27FC236}">
                  <a16:creationId xmlns:a16="http://schemas.microsoft.com/office/drawing/2014/main" id="{8822371B-A880-0E8A-DF2A-2B17824C1E21}"/>
                </a:ext>
              </a:extLst>
            </p:cNvPr>
            <p:cNvGrpSpPr/>
            <p:nvPr/>
          </p:nvGrpSpPr>
          <p:grpSpPr>
            <a:xfrm>
              <a:off x="4541609" y="2807919"/>
              <a:ext cx="14553" cy="2480076"/>
              <a:chOff x="4541609" y="2807919"/>
              <a:chExt cx="14553" cy="2480076"/>
            </a:xfrm>
          </p:grpSpPr>
          <p:sp>
            <p:nvSpPr>
              <p:cNvPr id="817" name="Freihandform: Form 816">
                <a:extLst>
                  <a:ext uri="{FF2B5EF4-FFF2-40B4-BE49-F238E27FC236}">
                    <a16:creationId xmlns:a16="http://schemas.microsoft.com/office/drawing/2014/main" id="{13F29AF4-942B-C5B8-8897-276ADBA24FE8}"/>
                  </a:ext>
                </a:extLst>
              </p:cNvPr>
              <p:cNvSpPr/>
              <p:nvPr/>
            </p:nvSpPr>
            <p:spPr>
              <a:xfrm>
                <a:off x="4541609" y="2807919"/>
                <a:ext cx="14553" cy="2428961"/>
              </a:xfrm>
              <a:custGeom>
                <a:avLst/>
                <a:gdLst>
                  <a:gd name="connsiteX0" fmla="*/ 0 w 14553"/>
                  <a:gd name="connsiteY0" fmla="*/ 2428962 h 2428961"/>
                  <a:gd name="connsiteX1" fmla="*/ 0 w 14553"/>
                  <a:gd name="connsiteY1" fmla="*/ 0 h 242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2428961">
                    <a:moveTo>
                      <a:pt x="0" y="2428962"/>
                    </a:moveTo>
                    <a:lnTo>
                      <a:pt x="0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18" name="Freihandform: Form 817">
                <a:extLst>
                  <a:ext uri="{FF2B5EF4-FFF2-40B4-BE49-F238E27FC236}">
                    <a16:creationId xmlns:a16="http://schemas.microsoft.com/office/drawing/2014/main" id="{758D85BC-441B-B89A-3FDF-6B9BFF7B6F69}"/>
                  </a:ext>
                </a:extLst>
              </p:cNvPr>
              <p:cNvSpPr/>
              <p:nvPr/>
            </p:nvSpPr>
            <p:spPr>
              <a:xfrm>
                <a:off x="4541609" y="5236881"/>
                <a:ext cx="14553" cy="51114"/>
              </a:xfrm>
              <a:custGeom>
                <a:avLst/>
                <a:gdLst>
                  <a:gd name="connsiteX0" fmla="*/ 223 w 14553"/>
                  <a:gd name="connsiteY0" fmla="*/ 174 h 51114"/>
                  <a:gd name="connsiteX1" fmla="*/ 223 w 14553"/>
                  <a:gd name="connsiteY1" fmla="*/ 51288 h 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51114">
                    <a:moveTo>
                      <a:pt x="223" y="174"/>
                    </a:moveTo>
                    <a:lnTo>
                      <a:pt x="223" y="51288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23" name="Content Placeholder 3">
              <a:extLst>
                <a:ext uri="{FF2B5EF4-FFF2-40B4-BE49-F238E27FC236}">
                  <a16:creationId xmlns:a16="http://schemas.microsoft.com/office/drawing/2014/main" id="{622B34C6-AEB4-EF60-249D-4C933E919322}"/>
                </a:ext>
              </a:extLst>
            </p:cNvPr>
            <p:cNvGrpSpPr/>
            <p:nvPr/>
          </p:nvGrpSpPr>
          <p:grpSpPr>
            <a:xfrm>
              <a:off x="7012147" y="2807919"/>
              <a:ext cx="14553" cy="2480076"/>
              <a:chOff x="7012147" y="2807919"/>
              <a:chExt cx="14553" cy="2480076"/>
            </a:xfrm>
          </p:grpSpPr>
          <p:sp>
            <p:nvSpPr>
              <p:cNvPr id="824" name="Freihandform: Form 823">
                <a:extLst>
                  <a:ext uri="{FF2B5EF4-FFF2-40B4-BE49-F238E27FC236}">
                    <a16:creationId xmlns:a16="http://schemas.microsoft.com/office/drawing/2014/main" id="{2AC14138-EB4F-38AF-8B7E-26AEEDA0AEEB}"/>
                  </a:ext>
                </a:extLst>
              </p:cNvPr>
              <p:cNvSpPr/>
              <p:nvPr/>
            </p:nvSpPr>
            <p:spPr>
              <a:xfrm>
                <a:off x="7012147" y="2807919"/>
                <a:ext cx="14553" cy="2428961"/>
              </a:xfrm>
              <a:custGeom>
                <a:avLst/>
                <a:gdLst>
                  <a:gd name="connsiteX0" fmla="*/ 0 w 14553"/>
                  <a:gd name="connsiteY0" fmla="*/ 2428962 h 2428961"/>
                  <a:gd name="connsiteX1" fmla="*/ 0 w 14553"/>
                  <a:gd name="connsiteY1" fmla="*/ 0 h 2428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2428961">
                    <a:moveTo>
                      <a:pt x="0" y="2428962"/>
                    </a:moveTo>
                    <a:lnTo>
                      <a:pt x="0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25" name="Freihandform: Form 824">
                <a:extLst>
                  <a:ext uri="{FF2B5EF4-FFF2-40B4-BE49-F238E27FC236}">
                    <a16:creationId xmlns:a16="http://schemas.microsoft.com/office/drawing/2014/main" id="{E7C3E664-3B37-9632-AA86-647487DDDC52}"/>
                  </a:ext>
                </a:extLst>
              </p:cNvPr>
              <p:cNvSpPr/>
              <p:nvPr/>
            </p:nvSpPr>
            <p:spPr>
              <a:xfrm>
                <a:off x="7012147" y="5236881"/>
                <a:ext cx="14553" cy="51114"/>
              </a:xfrm>
              <a:custGeom>
                <a:avLst/>
                <a:gdLst>
                  <a:gd name="connsiteX0" fmla="*/ 393 w 14553"/>
                  <a:gd name="connsiteY0" fmla="*/ 174 h 51114"/>
                  <a:gd name="connsiteX1" fmla="*/ 393 w 14553"/>
                  <a:gd name="connsiteY1" fmla="*/ 51288 h 51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553" h="51114">
                    <a:moveTo>
                      <a:pt x="393" y="174"/>
                    </a:moveTo>
                    <a:lnTo>
                      <a:pt x="393" y="51288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sp>
          <p:nvSpPr>
            <p:cNvPr id="830" name="Freihandform: Form 829">
              <a:extLst>
                <a:ext uri="{FF2B5EF4-FFF2-40B4-BE49-F238E27FC236}">
                  <a16:creationId xmlns:a16="http://schemas.microsoft.com/office/drawing/2014/main" id="{FFA09C45-96A7-1546-355E-12B904276743}"/>
                </a:ext>
              </a:extLst>
            </p:cNvPr>
            <p:cNvSpPr/>
            <p:nvPr/>
          </p:nvSpPr>
          <p:spPr>
            <a:xfrm>
              <a:off x="2814765" y="5236881"/>
              <a:ext cx="14553" cy="29208"/>
            </a:xfrm>
            <a:custGeom>
              <a:avLst/>
              <a:gdLst>
                <a:gd name="connsiteX0" fmla="*/ 105 w 14553"/>
                <a:gd name="connsiteY0" fmla="*/ 174 h 29208"/>
                <a:gd name="connsiteX1" fmla="*/ 10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05" y="174"/>
                  </a:moveTo>
                  <a:lnTo>
                    <a:pt x="10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1" name="Freihandform: Form 830">
              <a:extLst>
                <a:ext uri="{FF2B5EF4-FFF2-40B4-BE49-F238E27FC236}">
                  <a16:creationId xmlns:a16="http://schemas.microsoft.com/office/drawing/2014/main" id="{0B6F8D18-7F2D-5FA9-93AB-62654E965452}"/>
                </a:ext>
              </a:extLst>
            </p:cNvPr>
            <p:cNvSpPr/>
            <p:nvPr/>
          </p:nvSpPr>
          <p:spPr>
            <a:xfrm>
              <a:off x="3249813" y="5236881"/>
              <a:ext cx="14553" cy="29208"/>
            </a:xfrm>
            <a:custGeom>
              <a:avLst/>
              <a:gdLst>
                <a:gd name="connsiteX0" fmla="*/ 135 w 14553"/>
                <a:gd name="connsiteY0" fmla="*/ 174 h 29208"/>
                <a:gd name="connsiteX1" fmla="*/ 13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35" y="174"/>
                  </a:moveTo>
                  <a:lnTo>
                    <a:pt x="13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2" name="Freihandform: Form 831">
              <a:extLst>
                <a:ext uri="{FF2B5EF4-FFF2-40B4-BE49-F238E27FC236}">
                  <a16:creationId xmlns:a16="http://schemas.microsoft.com/office/drawing/2014/main" id="{C7C2C2D2-E1E0-628D-559B-47BCD7A6F810}"/>
                </a:ext>
              </a:extLst>
            </p:cNvPr>
            <p:cNvSpPr/>
            <p:nvPr/>
          </p:nvSpPr>
          <p:spPr>
            <a:xfrm>
              <a:off x="3558473" y="5236881"/>
              <a:ext cx="14553" cy="29208"/>
            </a:xfrm>
            <a:custGeom>
              <a:avLst/>
              <a:gdLst>
                <a:gd name="connsiteX0" fmla="*/ 156 w 14553"/>
                <a:gd name="connsiteY0" fmla="*/ 174 h 29208"/>
                <a:gd name="connsiteX1" fmla="*/ 15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56" y="174"/>
                  </a:moveTo>
                  <a:lnTo>
                    <a:pt x="15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3" name="Freihandform: Form 832">
              <a:extLst>
                <a:ext uri="{FF2B5EF4-FFF2-40B4-BE49-F238E27FC236}">
                  <a16:creationId xmlns:a16="http://schemas.microsoft.com/office/drawing/2014/main" id="{3ABD4C34-A4F3-0365-8BE6-0FF64199B626}"/>
                </a:ext>
              </a:extLst>
            </p:cNvPr>
            <p:cNvSpPr/>
            <p:nvPr/>
          </p:nvSpPr>
          <p:spPr>
            <a:xfrm>
              <a:off x="3797901" y="5236881"/>
              <a:ext cx="14553" cy="29208"/>
            </a:xfrm>
            <a:custGeom>
              <a:avLst/>
              <a:gdLst>
                <a:gd name="connsiteX0" fmla="*/ 172 w 14553"/>
                <a:gd name="connsiteY0" fmla="*/ 174 h 29208"/>
                <a:gd name="connsiteX1" fmla="*/ 172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72" y="174"/>
                  </a:moveTo>
                  <a:lnTo>
                    <a:pt x="172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4" name="Freihandform: Form 833">
              <a:extLst>
                <a:ext uri="{FF2B5EF4-FFF2-40B4-BE49-F238E27FC236}">
                  <a16:creationId xmlns:a16="http://schemas.microsoft.com/office/drawing/2014/main" id="{9266788F-A5BE-66A0-7D7F-C18CAECABE8E}"/>
                </a:ext>
              </a:extLst>
            </p:cNvPr>
            <p:cNvSpPr/>
            <p:nvPr/>
          </p:nvSpPr>
          <p:spPr>
            <a:xfrm>
              <a:off x="3993521" y="5236881"/>
              <a:ext cx="14553" cy="29208"/>
            </a:xfrm>
            <a:custGeom>
              <a:avLst/>
              <a:gdLst>
                <a:gd name="connsiteX0" fmla="*/ 186 w 14553"/>
                <a:gd name="connsiteY0" fmla="*/ 174 h 29208"/>
                <a:gd name="connsiteX1" fmla="*/ 18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86" y="174"/>
                  </a:moveTo>
                  <a:lnTo>
                    <a:pt x="18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5" name="Freihandform: Form 834">
              <a:extLst>
                <a:ext uri="{FF2B5EF4-FFF2-40B4-BE49-F238E27FC236}">
                  <a16:creationId xmlns:a16="http://schemas.microsoft.com/office/drawing/2014/main" id="{61F81AC7-E17C-A9A5-0A69-15DE7C9346FF}"/>
                </a:ext>
              </a:extLst>
            </p:cNvPr>
            <p:cNvSpPr/>
            <p:nvPr/>
          </p:nvSpPr>
          <p:spPr>
            <a:xfrm>
              <a:off x="4158912" y="5236881"/>
              <a:ext cx="14553" cy="29208"/>
            </a:xfrm>
            <a:custGeom>
              <a:avLst/>
              <a:gdLst>
                <a:gd name="connsiteX0" fmla="*/ 197 w 14553"/>
                <a:gd name="connsiteY0" fmla="*/ 174 h 29208"/>
                <a:gd name="connsiteX1" fmla="*/ 19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197" y="174"/>
                  </a:moveTo>
                  <a:lnTo>
                    <a:pt x="19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6" name="Freihandform: Form 835">
              <a:extLst>
                <a:ext uri="{FF2B5EF4-FFF2-40B4-BE49-F238E27FC236}">
                  <a16:creationId xmlns:a16="http://schemas.microsoft.com/office/drawing/2014/main" id="{1BE71B25-F71F-5BB6-2209-3FD0F06D79E8}"/>
                </a:ext>
              </a:extLst>
            </p:cNvPr>
            <p:cNvSpPr/>
            <p:nvPr/>
          </p:nvSpPr>
          <p:spPr>
            <a:xfrm>
              <a:off x="4302182" y="5236881"/>
              <a:ext cx="14553" cy="29208"/>
            </a:xfrm>
            <a:custGeom>
              <a:avLst/>
              <a:gdLst>
                <a:gd name="connsiteX0" fmla="*/ 207 w 14553"/>
                <a:gd name="connsiteY0" fmla="*/ 174 h 29208"/>
                <a:gd name="connsiteX1" fmla="*/ 20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207" y="174"/>
                  </a:moveTo>
                  <a:lnTo>
                    <a:pt x="20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7" name="Freihandform: Form 836">
              <a:extLst>
                <a:ext uri="{FF2B5EF4-FFF2-40B4-BE49-F238E27FC236}">
                  <a16:creationId xmlns:a16="http://schemas.microsoft.com/office/drawing/2014/main" id="{16282E12-3049-9974-3FE9-64A712A35CD8}"/>
                </a:ext>
              </a:extLst>
            </p:cNvPr>
            <p:cNvSpPr/>
            <p:nvPr/>
          </p:nvSpPr>
          <p:spPr>
            <a:xfrm>
              <a:off x="4428554" y="5236881"/>
              <a:ext cx="14553" cy="29208"/>
            </a:xfrm>
            <a:custGeom>
              <a:avLst/>
              <a:gdLst>
                <a:gd name="connsiteX0" fmla="*/ 216 w 14553"/>
                <a:gd name="connsiteY0" fmla="*/ 174 h 29208"/>
                <a:gd name="connsiteX1" fmla="*/ 21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216" y="174"/>
                  </a:moveTo>
                  <a:lnTo>
                    <a:pt x="21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8" name="Freihandform: Form 837">
              <a:extLst>
                <a:ext uri="{FF2B5EF4-FFF2-40B4-BE49-F238E27FC236}">
                  <a16:creationId xmlns:a16="http://schemas.microsoft.com/office/drawing/2014/main" id="{340FEB02-E2C0-B2F7-A94D-5EB659FB88A5}"/>
                </a:ext>
              </a:extLst>
            </p:cNvPr>
            <p:cNvSpPr/>
            <p:nvPr/>
          </p:nvSpPr>
          <p:spPr>
            <a:xfrm>
              <a:off x="5285303" y="5236881"/>
              <a:ext cx="14553" cy="29208"/>
            </a:xfrm>
            <a:custGeom>
              <a:avLst/>
              <a:gdLst>
                <a:gd name="connsiteX0" fmla="*/ 275 w 14553"/>
                <a:gd name="connsiteY0" fmla="*/ 174 h 29208"/>
                <a:gd name="connsiteX1" fmla="*/ 27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275" y="174"/>
                  </a:moveTo>
                  <a:lnTo>
                    <a:pt x="27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39" name="Freihandform: Form 838">
              <a:extLst>
                <a:ext uri="{FF2B5EF4-FFF2-40B4-BE49-F238E27FC236}">
                  <a16:creationId xmlns:a16="http://schemas.microsoft.com/office/drawing/2014/main" id="{52E5065E-782A-54C2-0814-0779DC57A2C7}"/>
                </a:ext>
              </a:extLst>
            </p:cNvPr>
            <p:cNvSpPr/>
            <p:nvPr/>
          </p:nvSpPr>
          <p:spPr>
            <a:xfrm>
              <a:off x="5720351" y="5236881"/>
              <a:ext cx="14553" cy="29208"/>
            </a:xfrm>
            <a:custGeom>
              <a:avLst/>
              <a:gdLst>
                <a:gd name="connsiteX0" fmla="*/ 304 w 14553"/>
                <a:gd name="connsiteY0" fmla="*/ 174 h 29208"/>
                <a:gd name="connsiteX1" fmla="*/ 304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04" y="174"/>
                  </a:moveTo>
                  <a:lnTo>
                    <a:pt x="304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0" name="Freihandform: Form 839">
              <a:extLst>
                <a:ext uri="{FF2B5EF4-FFF2-40B4-BE49-F238E27FC236}">
                  <a16:creationId xmlns:a16="http://schemas.microsoft.com/office/drawing/2014/main" id="{E0316C6A-9F60-2313-49BB-95E914956EF0}"/>
                </a:ext>
              </a:extLst>
            </p:cNvPr>
            <p:cNvSpPr/>
            <p:nvPr/>
          </p:nvSpPr>
          <p:spPr>
            <a:xfrm>
              <a:off x="6029011" y="5236881"/>
              <a:ext cx="14553" cy="29208"/>
            </a:xfrm>
            <a:custGeom>
              <a:avLst/>
              <a:gdLst>
                <a:gd name="connsiteX0" fmla="*/ 326 w 14553"/>
                <a:gd name="connsiteY0" fmla="*/ 174 h 29208"/>
                <a:gd name="connsiteX1" fmla="*/ 32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26" y="174"/>
                  </a:moveTo>
                  <a:lnTo>
                    <a:pt x="32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1" name="Freihandform: Form 840">
              <a:extLst>
                <a:ext uri="{FF2B5EF4-FFF2-40B4-BE49-F238E27FC236}">
                  <a16:creationId xmlns:a16="http://schemas.microsoft.com/office/drawing/2014/main" id="{6DE1B983-46AE-2449-E8DF-BE26A58CB5FC}"/>
                </a:ext>
              </a:extLst>
            </p:cNvPr>
            <p:cNvSpPr/>
            <p:nvPr/>
          </p:nvSpPr>
          <p:spPr>
            <a:xfrm>
              <a:off x="6268439" y="5236881"/>
              <a:ext cx="14553" cy="29208"/>
            </a:xfrm>
            <a:custGeom>
              <a:avLst/>
              <a:gdLst>
                <a:gd name="connsiteX0" fmla="*/ 342 w 14553"/>
                <a:gd name="connsiteY0" fmla="*/ 174 h 29208"/>
                <a:gd name="connsiteX1" fmla="*/ 342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42" y="174"/>
                  </a:moveTo>
                  <a:lnTo>
                    <a:pt x="342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2" name="Freihandform: Form 841">
              <a:extLst>
                <a:ext uri="{FF2B5EF4-FFF2-40B4-BE49-F238E27FC236}">
                  <a16:creationId xmlns:a16="http://schemas.microsoft.com/office/drawing/2014/main" id="{666C4543-865A-4CFF-A479-BAD02535669A}"/>
                </a:ext>
              </a:extLst>
            </p:cNvPr>
            <p:cNvSpPr/>
            <p:nvPr/>
          </p:nvSpPr>
          <p:spPr>
            <a:xfrm>
              <a:off x="6464059" y="5236881"/>
              <a:ext cx="14553" cy="29208"/>
            </a:xfrm>
            <a:custGeom>
              <a:avLst/>
              <a:gdLst>
                <a:gd name="connsiteX0" fmla="*/ 356 w 14553"/>
                <a:gd name="connsiteY0" fmla="*/ 174 h 29208"/>
                <a:gd name="connsiteX1" fmla="*/ 356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56" y="174"/>
                  </a:moveTo>
                  <a:lnTo>
                    <a:pt x="356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3" name="Freihandform: Form 842">
              <a:extLst>
                <a:ext uri="{FF2B5EF4-FFF2-40B4-BE49-F238E27FC236}">
                  <a16:creationId xmlns:a16="http://schemas.microsoft.com/office/drawing/2014/main" id="{878B6C6E-3A77-0584-11F9-358776D928A6}"/>
                </a:ext>
              </a:extLst>
            </p:cNvPr>
            <p:cNvSpPr/>
            <p:nvPr/>
          </p:nvSpPr>
          <p:spPr>
            <a:xfrm>
              <a:off x="6629450" y="5236881"/>
              <a:ext cx="14553" cy="29208"/>
            </a:xfrm>
            <a:custGeom>
              <a:avLst/>
              <a:gdLst>
                <a:gd name="connsiteX0" fmla="*/ 367 w 14553"/>
                <a:gd name="connsiteY0" fmla="*/ 174 h 29208"/>
                <a:gd name="connsiteX1" fmla="*/ 36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67" y="174"/>
                  </a:moveTo>
                  <a:lnTo>
                    <a:pt x="36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4" name="Freihandform: Form 843">
              <a:extLst>
                <a:ext uri="{FF2B5EF4-FFF2-40B4-BE49-F238E27FC236}">
                  <a16:creationId xmlns:a16="http://schemas.microsoft.com/office/drawing/2014/main" id="{71F9AFF4-E6AD-FE96-4F23-D9CFE2D6F795}"/>
                </a:ext>
              </a:extLst>
            </p:cNvPr>
            <p:cNvSpPr/>
            <p:nvPr/>
          </p:nvSpPr>
          <p:spPr>
            <a:xfrm>
              <a:off x="6772720" y="5236881"/>
              <a:ext cx="14553" cy="29208"/>
            </a:xfrm>
            <a:custGeom>
              <a:avLst/>
              <a:gdLst>
                <a:gd name="connsiteX0" fmla="*/ 377 w 14553"/>
                <a:gd name="connsiteY0" fmla="*/ 174 h 29208"/>
                <a:gd name="connsiteX1" fmla="*/ 377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77" y="174"/>
                  </a:moveTo>
                  <a:lnTo>
                    <a:pt x="377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5" name="Freihandform: Form 844">
              <a:extLst>
                <a:ext uri="{FF2B5EF4-FFF2-40B4-BE49-F238E27FC236}">
                  <a16:creationId xmlns:a16="http://schemas.microsoft.com/office/drawing/2014/main" id="{BFD6EC7F-E6E1-8E23-8DA8-527C2FA01F2E}"/>
                </a:ext>
              </a:extLst>
            </p:cNvPr>
            <p:cNvSpPr/>
            <p:nvPr/>
          </p:nvSpPr>
          <p:spPr>
            <a:xfrm>
              <a:off x="6899092" y="5236881"/>
              <a:ext cx="14553" cy="29208"/>
            </a:xfrm>
            <a:custGeom>
              <a:avLst/>
              <a:gdLst>
                <a:gd name="connsiteX0" fmla="*/ 385 w 14553"/>
                <a:gd name="connsiteY0" fmla="*/ 174 h 29208"/>
                <a:gd name="connsiteX1" fmla="*/ 385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385" y="174"/>
                  </a:moveTo>
                  <a:lnTo>
                    <a:pt x="385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846" name="Freihandform: Form 845">
              <a:extLst>
                <a:ext uri="{FF2B5EF4-FFF2-40B4-BE49-F238E27FC236}">
                  <a16:creationId xmlns:a16="http://schemas.microsoft.com/office/drawing/2014/main" id="{52C43212-1D89-89E7-64CB-0AB7405962CF}"/>
                </a:ext>
              </a:extLst>
            </p:cNvPr>
            <p:cNvSpPr/>
            <p:nvPr/>
          </p:nvSpPr>
          <p:spPr>
            <a:xfrm>
              <a:off x="7755856" y="5236881"/>
              <a:ext cx="14553" cy="29208"/>
            </a:xfrm>
            <a:custGeom>
              <a:avLst/>
              <a:gdLst>
                <a:gd name="connsiteX0" fmla="*/ 444 w 14553"/>
                <a:gd name="connsiteY0" fmla="*/ 174 h 29208"/>
                <a:gd name="connsiteX1" fmla="*/ 444 w 14553"/>
                <a:gd name="connsiteY1" fmla="*/ 29382 h 29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553" h="29208">
                  <a:moveTo>
                    <a:pt x="444" y="174"/>
                  </a:moveTo>
                  <a:lnTo>
                    <a:pt x="444" y="2938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847" name="Content Placeholder 3">
              <a:extLst>
                <a:ext uri="{FF2B5EF4-FFF2-40B4-BE49-F238E27FC236}">
                  <a16:creationId xmlns:a16="http://schemas.microsoft.com/office/drawing/2014/main" id="{4E6B3AD8-4971-7BEB-B97D-A3A811A46026}"/>
                </a:ext>
              </a:extLst>
            </p:cNvPr>
            <p:cNvGrpSpPr/>
            <p:nvPr/>
          </p:nvGrpSpPr>
          <p:grpSpPr>
            <a:xfrm>
              <a:off x="3645267" y="5581277"/>
              <a:ext cx="2521606" cy="183742"/>
              <a:chOff x="3645267" y="5581277"/>
              <a:chExt cx="2521606" cy="183742"/>
            </a:xfrm>
            <a:solidFill>
              <a:srgbClr val="000000"/>
            </a:solidFill>
          </p:grpSpPr>
          <p:sp>
            <p:nvSpPr>
              <p:cNvPr id="848" name="Freihandform: Form 847">
                <a:extLst>
                  <a:ext uri="{FF2B5EF4-FFF2-40B4-BE49-F238E27FC236}">
                    <a16:creationId xmlns:a16="http://schemas.microsoft.com/office/drawing/2014/main" id="{4F3C025E-E59D-BB7E-9A52-5E076A85F2D6}"/>
                  </a:ext>
                </a:extLst>
              </p:cNvPr>
              <p:cNvSpPr/>
              <p:nvPr/>
            </p:nvSpPr>
            <p:spPr>
              <a:xfrm flipV="1">
                <a:off x="3645267" y="5587121"/>
                <a:ext cx="126380" cy="138415"/>
              </a:xfrm>
              <a:custGeom>
                <a:avLst/>
                <a:gdLst>
                  <a:gd name="connsiteX0" fmla="*/ 61184 w 126380"/>
                  <a:gd name="connsiteY0" fmla="*/ 117833 h 138415"/>
                  <a:gd name="connsiteX1" fmla="*/ 35849 w 126380"/>
                  <a:gd name="connsiteY1" fmla="*/ 48952 h 138415"/>
                  <a:gd name="connsiteX2" fmla="*/ 86578 w 126380"/>
                  <a:gd name="connsiteY2" fmla="*/ 48952 h 138415"/>
                  <a:gd name="connsiteX3" fmla="*/ 61184 w 126380"/>
                  <a:gd name="connsiteY3" fmla="*/ 117833 h 138415"/>
                  <a:gd name="connsiteX4" fmla="*/ 50630 w 126380"/>
                  <a:gd name="connsiteY4" fmla="*/ 136285 h 138415"/>
                  <a:gd name="connsiteX5" fmla="*/ 71797 w 126380"/>
                  <a:gd name="connsiteY5" fmla="*/ 136285 h 138415"/>
                  <a:gd name="connsiteX6" fmla="*/ 124360 w 126380"/>
                  <a:gd name="connsiteY6" fmla="*/ -2131 h 138415"/>
                  <a:gd name="connsiteX7" fmla="*/ 104966 w 126380"/>
                  <a:gd name="connsiteY7" fmla="*/ -2131 h 138415"/>
                  <a:gd name="connsiteX8" fmla="*/ 92402 w 126380"/>
                  <a:gd name="connsiteY8" fmla="*/ 33378 h 138415"/>
                  <a:gd name="connsiteX9" fmla="*/ 30232 w 126380"/>
                  <a:gd name="connsiteY9" fmla="*/ 33378 h 138415"/>
                  <a:gd name="connsiteX10" fmla="*/ 17667 w 126380"/>
                  <a:gd name="connsiteY10" fmla="*/ -2131 h 138415"/>
                  <a:gd name="connsiteX11" fmla="*/ -2021 w 126380"/>
                  <a:gd name="connsiteY11" fmla="*/ -2131 h 138415"/>
                  <a:gd name="connsiteX12" fmla="*/ 50630 w 126380"/>
                  <a:gd name="connsiteY12" fmla="*/ 13628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380" h="138415">
                    <a:moveTo>
                      <a:pt x="61184" y="117833"/>
                    </a:moveTo>
                    <a:lnTo>
                      <a:pt x="35849" y="48952"/>
                    </a:lnTo>
                    <a:lnTo>
                      <a:pt x="86578" y="48952"/>
                    </a:lnTo>
                    <a:lnTo>
                      <a:pt x="61184" y="117833"/>
                    </a:lnTo>
                    <a:close/>
                    <a:moveTo>
                      <a:pt x="50630" y="136285"/>
                    </a:moveTo>
                    <a:lnTo>
                      <a:pt x="71797" y="136285"/>
                    </a:lnTo>
                    <a:lnTo>
                      <a:pt x="124360" y="-2131"/>
                    </a:lnTo>
                    <a:lnTo>
                      <a:pt x="104966" y="-2131"/>
                    </a:lnTo>
                    <a:lnTo>
                      <a:pt x="92402" y="33378"/>
                    </a:lnTo>
                    <a:lnTo>
                      <a:pt x="30232" y="33378"/>
                    </a:lnTo>
                    <a:lnTo>
                      <a:pt x="17667" y="-2131"/>
                    </a:lnTo>
                    <a:lnTo>
                      <a:pt x="-2021" y="-2131"/>
                    </a:lnTo>
                    <a:lnTo>
                      <a:pt x="50630" y="13628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49" name="Freihandform: Form 848">
                <a:extLst>
                  <a:ext uri="{FF2B5EF4-FFF2-40B4-BE49-F238E27FC236}">
                    <a16:creationId xmlns:a16="http://schemas.microsoft.com/office/drawing/2014/main" id="{EAB26969-CDE9-3046-1529-5E7FAC6DE985}"/>
                  </a:ext>
                </a:extLst>
              </p:cNvPr>
              <p:cNvSpPr/>
              <p:nvPr/>
            </p:nvSpPr>
            <p:spPr>
              <a:xfrm flipV="1">
                <a:off x="3790394" y="5619218"/>
                <a:ext cx="60603" cy="106318"/>
              </a:xfrm>
              <a:custGeom>
                <a:avLst/>
                <a:gdLst>
                  <a:gd name="connsiteX0" fmla="*/ 59172 w 60603"/>
                  <a:gd name="connsiteY0" fmla="*/ 86308 h 106318"/>
                  <a:gd name="connsiteX1" fmla="*/ 52934 w 60603"/>
                  <a:gd name="connsiteY1" fmla="*/ 88740 h 106318"/>
                  <a:gd name="connsiteX2" fmla="*/ 45514 w 60603"/>
                  <a:gd name="connsiteY2" fmla="*/ 89541 h 106318"/>
                  <a:gd name="connsiteX3" fmla="*/ 23371 w 60603"/>
                  <a:gd name="connsiteY3" fmla="*/ 80138 h 106318"/>
                  <a:gd name="connsiteX4" fmla="*/ 15655 w 60603"/>
                  <a:gd name="connsiteY4" fmla="*/ 53113 h 106318"/>
                  <a:gd name="connsiteX5" fmla="*/ 15655 w 60603"/>
                  <a:gd name="connsiteY5" fmla="*/ -1589 h 106318"/>
                  <a:gd name="connsiteX6" fmla="*/ -1432 w 60603"/>
                  <a:gd name="connsiteY6" fmla="*/ -1589 h 106318"/>
                  <a:gd name="connsiteX7" fmla="*/ -1432 w 60603"/>
                  <a:gd name="connsiteY7" fmla="*/ 102238 h 106318"/>
                  <a:gd name="connsiteX8" fmla="*/ 15655 w 60603"/>
                  <a:gd name="connsiteY8" fmla="*/ 102238 h 106318"/>
                  <a:gd name="connsiteX9" fmla="*/ 15655 w 60603"/>
                  <a:gd name="connsiteY9" fmla="*/ 86100 h 106318"/>
                  <a:gd name="connsiteX10" fmla="*/ 29609 w 60603"/>
                  <a:gd name="connsiteY10" fmla="*/ 100132 h 106318"/>
                  <a:gd name="connsiteX11" fmla="*/ 50510 w 60603"/>
                  <a:gd name="connsiteY11" fmla="*/ 104730 h 106318"/>
                  <a:gd name="connsiteX12" fmla="*/ 54382 w 60603"/>
                  <a:gd name="connsiteY12" fmla="*/ 104492 h 106318"/>
                  <a:gd name="connsiteX13" fmla="*/ 59083 w 60603"/>
                  <a:gd name="connsiteY13" fmla="*/ 103810 h 106318"/>
                  <a:gd name="connsiteX14" fmla="*/ 59172 w 60603"/>
                  <a:gd name="connsiteY14" fmla="*/ 86308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603" h="106318">
                    <a:moveTo>
                      <a:pt x="59172" y="86308"/>
                    </a:moveTo>
                    <a:cubicBezTo>
                      <a:pt x="57260" y="87415"/>
                      <a:pt x="55181" y="88226"/>
                      <a:pt x="52934" y="88740"/>
                    </a:cubicBezTo>
                    <a:cubicBezTo>
                      <a:pt x="50687" y="89274"/>
                      <a:pt x="48214" y="89541"/>
                      <a:pt x="45514" y="89541"/>
                    </a:cubicBezTo>
                    <a:cubicBezTo>
                      <a:pt x="35896" y="89541"/>
                      <a:pt x="28515" y="86407"/>
                      <a:pt x="23371" y="80138"/>
                    </a:cubicBezTo>
                    <a:cubicBezTo>
                      <a:pt x="18227" y="73868"/>
                      <a:pt x="15655" y="64860"/>
                      <a:pt x="15655" y="53113"/>
                    </a:cubicBezTo>
                    <a:lnTo>
                      <a:pt x="15655" y="-1589"/>
                    </a:lnTo>
                    <a:lnTo>
                      <a:pt x="-1432" y="-1589"/>
                    </a:lnTo>
                    <a:lnTo>
                      <a:pt x="-1432" y="102238"/>
                    </a:lnTo>
                    <a:lnTo>
                      <a:pt x="15655" y="102238"/>
                    </a:lnTo>
                    <a:lnTo>
                      <a:pt x="15655" y="86100"/>
                    </a:lnTo>
                    <a:cubicBezTo>
                      <a:pt x="19242" y="92409"/>
                      <a:pt x="23893" y="97086"/>
                      <a:pt x="29609" y="100132"/>
                    </a:cubicBezTo>
                    <a:cubicBezTo>
                      <a:pt x="35344" y="103197"/>
                      <a:pt x="42311" y="104730"/>
                      <a:pt x="50510" y="104730"/>
                    </a:cubicBezTo>
                    <a:cubicBezTo>
                      <a:pt x="51672" y="104730"/>
                      <a:pt x="52963" y="104650"/>
                      <a:pt x="54382" y="104492"/>
                    </a:cubicBezTo>
                    <a:cubicBezTo>
                      <a:pt x="55801" y="104354"/>
                      <a:pt x="57368" y="104126"/>
                      <a:pt x="59083" y="103810"/>
                    </a:cubicBezTo>
                    <a:lnTo>
                      <a:pt x="59172" y="8630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0" name="Freihandform: Form 849">
                <a:extLst>
                  <a:ext uri="{FF2B5EF4-FFF2-40B4-BE49-F238E27FC236}">
                    <a16:creationId xmlns:a16="http://schemas.microsoft.com/office/drawing/2014/main" id="{EF90EA4C-6C95-D7C5-EC08-CAE0875B0DF9}"/>
                  </a:ext>
                </a:extLst>
              </p:cNvPr>
              <p:cNvSpPr/>
              <p:nvPr/>
            </p:nvSpPr>
            <p:spPr>
              <a:xfrm flipV="1">
                <a:off x="3868831" y="5581277"/>
                <a:ext cx="16998" cy="144259"/>
              </a:xfrm>
              <a:custGeom>
                <a:avLst/>
                <a:gdLst>
                  <a:gd name="connsiteX0" fmla="*/ -713 w 16998"/>
                  <a:gd name="connsiteY0" fmla="*/ 101597 h 144259"/>
                  <a:gd name="connsiteX1" fmla="*/ 16286 w 16998"/>
                  <a:gd name="connsiteY1" fmla="*/ 101597 h 144259"/>
                  <a:gd name="connsiteX2" fmla="*/ 16286 w 16998"/>
                  <a:gd name="connsiteY2" fmla="*/ -2229 h 144259"/>
                  <a:gd name="connsiteX3" fmla="*/ -713 w 16998"/>
                  <a:gd name="connsiteY3" fmla="*/ -2229 h 144259"/>
                  <a:gd name="connsiteX4" fmla="*/ -713 w 16998"/>
                  <a:gd name="connsiteY4" fmla="*/ 101597 h 144259"/>
                  <a:gd name="connsiteX5" fmla="*/ -713 w 16998"/>
                  <a:gd name="connsiteY5" fmla="*/ 142030 h 144259"/>
                  <a:gd name="connsiteX6" fmla="*/ 16286 w 16998"/>
                  <a:gd name="connsiteY6" fmla="*/ 142030 h 144259"/>
                  <a:gd name="connsiteX7" fmla="*/ 16286 w 16998"/>
                  <a:gd name="connsiteY7" fmla="*/ 120404 h 144259"/>
                  <a:gd name="connsiteX8" fmla="*/ -713 w 16998"/>
                  <a:gd name="connsiteY8" fmla="*/ 120404 h 144259"/>
                  <a:gd name="connsiteX9" fmla="*/ -713 w 16998"/>
                  <a:gd name="connsiteY9" fmla="*/ 14203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713" y="101597"/>
                    </a:moveTo>
                    <a:lnTo>
                      <a:pt x="16286" y="101597"/>
                    </a:lnTo>
                    <a:lnTo>
                      <a:pt x="16286" y="-2229"/>
                    </a:lnTo>
                    <a:lnTo>
                      <a:pt x="-713" y="-2229"/>
                    </a:lnTo>
                    <a:lnTo>
                      <a:pt x="-713" y="101597"/>
                    </a:lnTo>
                    <a:close/>
                    <a:moveTo>
                      <a:pt x="-713" y="142030"/>
                    </a:moveTo>
                    <a:lnTo>
                      <a:pt x="16286" y="142030"/>
                    </a:lnTo>
                    <a:lnTo>
                      <a:pt x="16286" y="120404"/>
                    </a:lnTo>
                    <a:lnTo>
                      <a:pt x="-713" y="120404"/>
                    </a:lnTo>
                    <a:lnTo>
                      <a:pt x="-713" y="14203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1" name="Freihandform: Form 850">
                <a:extLst>
                  <a:ext uri="{FF2B5EF4-FFF2-40B4-BE49-F238E27FC236}">
                    <a16:creationId xmlns:a16="http://schemas.microsoft.com/office/drawing/2014/main" id="{0C521896-1CB6-17DE-2499-9E10582CABEC}"/>
                  </a:ext>
                </a:extLst>
              </p:cNvPr>
              <p:cNvSpPr/>
              <p:nvPr/>
            </p:nvSpPr>
            <p:spPr>
              <a:xfrm flipV="1">
                <a:off x="3908657" y="5592223"/>
                <a:ext cx="64565" cy="133313"/>
              </a:xfrm>
              <a:custGeom>
                <a:avLst/>
                <a:gdLst>
                  <a:gd name="connsiteX0" fmla="*/ 28481 w 64565"/>
                  <a:gd name="connsiteY0" fmla="*/ 131268 h 133313"/>
                  <a:gd name="connsiteX1" fmla="*/ 28481 w 64565"/>
                  <a:gd name="connsiteY1" fmla="*/ 101782 h 133313"/>
                  <a:gd name="connsiteX2" fmla="*/ 63483 w 64565"/>
                  <a:gd name="connsiteY2" fmla="*/ 101782 h 133313"/>
                  <a:gd name="connsiteX3" fmla="*/ 63483 w 64565"/>
                  <a:gd name="connsiteY3" fmla="*/ 88522 h 133313"/>
                  <a:gd name="connsiteX4" fmla="*/ 28481 w 64565"/>
                  <a:gd name="connsiteY4" fmla="*/ 88522 h 133313"/>
                  <a:gd name="connsiteX5" fmla="*/ 28481 w 64565"/>
                  <a:gd name="connsiteY5" fmla="*/ 32159 h 133313"/>
                  <a:gd name="connsiteX6" fmla="*/ 31940 w 64565"/>
                  <a:gd name="connsiteY6" fmla="*/ 15843 h 133313"/>
                  <a:gd name="connsiteX7" fmla="*/ 46041 w 64565"/>
                  <a:gd name="connsiteY7" fmla="*/ 12224 h 133313"/>
                  <a:gd name="connsiteX8" fmla="*/ 63483 w 64565"/>
                  <a:gd name="connsiteY8" fmla="*/ 12224 h 133313"/>
                  <a:gd name="connsiteX9" fmla="*/ 63483 w 64565"/>
                  <a:gd name="connsiteY9" fmla="*/ -2045 h 133313"/>
                  <a:gd name="connsiteX10" fmla="*/ 46041 w 64565"/>
                  <a:gd name="connsiteY10" fmla="*/ -2045 h 133313"/>
                  <a:gd name="connsiteX11" fmla="*/ 18873 w 64565"/>
                  <a:gd name="connsiteY11" fmla="*/ 5312 h 133313"/>
                  <a:gd name="connsiteX12" fmla="*/ 11394 w 64565"/>
                  <a:gd name="connsiteY12" fmla="*/ 32159 h 133313"/>
                  <a:gd name="connsiteX13" fmla="*/ 11394 w 64565"/>
                  <a:gd name="connsiteY13" fmla="*/ 88522 h 133313"/>
                  <a:gd name="connsiteX14" fmla="*/ -1082 w 64565"/>
                  <a:gd name="connsiteY14" fmla="*/ 88522 h 133313"/>
                  <a:gd name="connsiteX15" fmla="*/ -1082 w 64565"/>
                  <a:gd name="connsiteY15" fmla="*/ 101782 h 133313"/>
                  <a:gd name="connsiteX16" fmla="*/ 11394 w 64565"/>
                  <a:gd name="connsiteY16" fmla="*/ 101782 h 133313"/>
                  <a:gd name="connsiteX17" fmla="*/ 11394 w 64565"/>
                  <a:gd name="connsiteY17" fmla="*/ 131268 h 133313"/>
                  <a:gd name="connsiteX18" fmla="*/ 28481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481" y="131268"/>
                    </a:moveTo>
                    <a:lnTo>
                      <a:pt x="28481" y="101782"/>
                    </a:lnTo>
                    <a:lnTo>
                      <a:pt x="63483" y="101782"/>
                    </a:lnTo>
                    <a:lnTo>
                      <a:pt x="63483" y="88522"/>
                    </a:lnTo>
                    <a:lnTo>
                      <a:pt x="28481" y="88522"/>
                    </a:lnTo>
                    <a:lnTo>
                      <a:pt x="28481" y="32159"/>
                    </a:lnTo>
                    <a:cubicBezTo>
                      <a:pt x="28481" y="23694"/>
                      <a:pt x="29634" y="18256"/>
                      <a:pt x="31940" y="15843"/>
                    </a:cubicBezTo>
                    <a:cubicBezTo>
                      <a:pt x="34246" y="13430"/>
                      <a:pt x="38946" y="12224"/>
                      <a:pt x="46041" y="12224"/>
                    </a:cubicBezTo>
                    <a:lnTo>
                      <a:pt x="63483" y="12224"/>
                    </a:lnTo>
                    <a:lnTo>
                      <a:pt x="63483" y="-2045"/>
                    </a:lnTo>
                    <a:lnTo>
                      <a:pt x="46041" y="-2045"/>
                    </a:lnTo>
                    <a:cubicBezTo>
                      <a:pt x="32915" y="-2045"/>
                      <a:pt x="23859" y="408"/>
                      <a:pt x="18873" y="5312"/>
                    </a:cubicBezTo>
                    <a:cubicBezTo>
                      <a:pt x="13887" y="10237"/>
                      <a:pt x="11394" y="19185"/>
                      <a:pt x="11394" y="32159"/>
                    </a:cubicBezTo>
                    <a:lnTo>
                      <a:pt x="11394" y="88522"/>
                    </a:lnTo>
                    <a:lnTo>
                      <a:pt x="-1082" y="88522"/>
                    </a:lnTo>
                    <a:lnTo>
                      <a:pt x="-1082" y="101782"/>
                    </a:lnTo>
                    <a:lnTo>
                      <a:pt x="11394" y="101782"/>
                    </a:lnTo>
                    <a:lnTo>
                      <a:pt x="11394" y="131268"/>
                    </a:lnTo>
                    <a:lnTo>
                      <a:pt x="28481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2" name="Freihandform: Form 851">
                <a:extLst>
                  <a:ext uri="{FF2B5EF4-FFF2-40B4-BE49-F238E27FC236}">
                    <a16:creationId xmlns:a16="http://schemas.microsoft.com/office/drawing/2014/main" id="{6DB06EA5-2525-58D6-9E18-188DDD5381AD}"/>
                  </a:ext>
                </a:extLst>
              </p:cNvPr>
              <p:cNvSpPr/>
              <p:nvPr/>
            </p:nvSpPr>
            <p:spPr>
              <a:xfrm flipV="1">
                <a:off x="3994932" y="5581277"/>
                <a:ext cx="86678" cy="144259"/>
              </a:xfrm>
              <a:custGeom>
                <a:avLst/>
                <a:gdLst>
                  <a:gd name="connsiteX0" fmla="*/ 84820 w 86678"/>
                  <a:gd name="connsiteY0" fmla="*/ 60452 h 144259"/>
                  <a:gd name="connsiteX1" fmla="*/ 84820 w 86678"/>
                  <a:gd name="connsiteY1" fmla="*/ -2229 h 144259"/>
                  <a:gd name="connsiteX2" fmla="*/ 67821 w 86678"/>
                  <a:gd name="connsiteY2" fmla="*/ -2229 h 144259"/>
                  <a:gd name="connsiteX3" fmla="*/ 67821 w 86678"/>
                  <a:gd name="connsiteY3" fmla="*/ 59888 h 144259"/>
                  <a:gd name="connsiteX4" fmla="*/ 62086 w 86678"/>
                  <a:gd name="connsiteY4" fmla="*/ 81929 h 144259"/>
                  <a:gd name="connsiteX5" fmla="*/ 44910 w 86678"/>
                  <a:gd name="connsiteY5" fmla="*/ 89256 h 144259"/>
                  <a:gd name="connsiteX6" fmla="*/ 23181 w 86678"/>
                  <a:gd name="connsiteY6" fmla="*/ 80446 h 144259"/>
                  <a:gd name="connsiteX7" fmla="*/ 15229 w 86678"/>
                  <a:gd name="connsiteY7" fmla="*/ 56447 h 144259"/>
                  <a:gd name="connsiteX8" fmla="*/ 15229 w 86678"/>
                  <a:gd name="connsiteY8" fmla="*/ -2229 h 144259"/>
                  <a:gd name="connsiteX9" fmla="*/ -1858 w 86678"/>
                  <a:gd name="connsiteY9" fmla="*/ -2229 h 144259"/>
                  <a:gd name="connsiteX10" fmla="*/ -1858 w 86678"/>
                  <a:gd name="connsiteY10" fmla="*/ 142030 h 144259"/>
                  <a:gd name="connsiteX11" fmla="*/ 15229 w 86678"/>
                  <a:gd name="connsiteY11" fmla="*/ 142030 h 144259"/>
                  <a:gd name="connsiteX12" fmla="*/ 15229 w 86678"/>
                  <a:gd name="connsiteY12" fmla="*/ 85459 h 144259"/>
                  <a:gd name="connsiteX13" fmla="*/ 29597 w 86678"/>
                  <a:gd name="connsiteY13" fmla="*/ 99461 h 144259"/>
                  <a:gd name="connsiteX14" fmla="*/ 48694 w 86678"/>
                  <a:gd name="connsiteY14" fmla="*/ 104089 h 144259"/>
                  <a:gd name="connsiteX15" fmla="*/ 75655 w 86678"/>
                  <a:gd name="connsiteY15" fmla="*/ 93024 h 144259"/>
                  <a:gd name="connsiteX16" fmla="*/ 84820 w 86678"/>
                  <a:gd name="connsiteY16" fmla="*/ 60452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44259">
                    <a:moveTo>
                      <a:pt x="84820" y="60452"/>
                    </a:moveTo>
                    <a:lnTo>
                      <a:pt x="84820" y="-2229"/>
                    </a:lnTo>
                    <a:lnTo>
                      <a:pt x="67821" y="-2229"/>
                    </a:lnTo>
                    <a:lnTo>
                      <a:pt x="67821" y="59888"/>
                    </a:lnTo>
                    <a:cubicBezTo>
                      <a:pt x="67821" y="69717"/>
                      <a:pt x="65909" y="77064"/>
                      <a:pt x="62086" y="81929"/>
                    </a:cubicBezTo>
                    <a:cubicBezTo>
                      <a:pt x="58263" y="86814"/>
                      <a:pt x="52537" y="89256"/>
                      <a:pt x="44910" y="89256"/>
                    </a:cubicBezTo>
                    <a:cubicBezTo>
                      <a:pt x="35726" y="89256"/>
                      <a:pt x="28483" y="86320"/>
                      <a:pt x="23181" y="80446"/>
                    </a:cubicBezTo>
                    <a:cubicBezTo>
                      <a:pt x="17880" y="74592"/>
                      <a:pt x="15229" y="66593"/>
                      <a:pt x="15229" y="56447"/>
                    </a:cubicBezTo>
                    <a:lnTo>
                      <a:pt x="15229" y="-2229"/>
                    </a:lnTo>
                    <a:lnTo>
                      <a:pt x="-1858" y="-2229"/>
                    </a:lnTo>
                    <a:lnTo>
                      <a:pt x="-1858" y="142030"/>
                    </a:lnTo>
                    <a:lnTo>
                      <a:pt x="15229" y="142030"/>
                    </a:lnTo>
                    <a:lnTo>
                      <a:pt x="15229" y="85459"/>
                    </a:lnTo>
                    <a:cubicBezTo>
                      <a:pt x="19309" y="91709"/>
                      <a:pt x="24098" y="96376"/>
                      <a:pt x="29597" y="99461"/>
                    </a:cubicBezTo>
                    <a:cubicBezTo>
                      <a:pt x="35115" y="102546"/>
                      <a:pt x="41481" y="104089"/>
                      <a:pt x="48694" y="104089"/>
                    </a:cubicBezTo>
                    <a:cubicBezTo>
                      <a:pt x="60578" y="104089"/>
                      <a:pt x="69565" y="100401"/>
                      <a:pt x="75655" y="93024"/>
                    </a:cubicBezTo>
                    <a:cubicBezTo>
                      <a:pt x="81765" y="85647"/>
                      <a:pt x="84820" y="74790"/>
                      <a:pt x="84820" y="60452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3" name="Freihandform: Form 852">
                <a:extLst>
                  <a:ext uri="{FF2B5EF4-FFF2-40B4-BE49-F238E27FC236}">
                    <a16:creationId xmlns:a16="http://schemas.microsoft.com/office/drawing/2014/main" id="{523EABC8-EE77-06AF-0B82-F0E094BC0ABF}"/>
                  </a:ext>
                </a:extLst>
              </p:cNvPr>
              <p:cNvSpPr/>
              <p:nvPr/>
            </p:nvSpPr>
            <p:spPr>
              <a:xfrm flipV="1">
                <a:off x="4114847" y="5619218"/>
                <a:ext cx="151065" cy="106318"/>
              </a:xfrm>
              <a:custGeom>
                <a:avLst/>
                <a:gdLst>
                  <a:gd name="connsiteX0" fmla="*/ 78272 w 151065"/>
                  <a:gd name="connsiteY0" fmla="*/ 82303 h 106318"/>
                  <a:gd name="connsiteX1" fmla="*/ 93527 w 151065"/>
                  <a:gd name="connsiteY1" fmla="*/ 99271 h 106318"/>
                  <a:gd name="connsiteX2" fmla="*/ 114398 w 151065"/>
                  <a:gd name="connsiteY2" fmla="*/ 104730 h 106318"/>
                  <a:gd name="connsiteX3" fmla="*/ 139349 w 151065"/>
                  <a:gd name="connsiteY3" fmla="*/ 93368 h 106318"/>
                  <a:gd name="connsiteX4" fmla="*/ 148129 w 151065"/>
                  <a:gd name="connsiteY4" fmla="*/ 61093 h 106318"/>
                  <a:gd name="connsiteX5" fmla="*/ 148129 w 151065"/>
                  <a:gd name="connsiteY5" fmla="*/ -1589 h 106318"/>
                  <a:gd name="connsiteX6" fmla="*/ 131042 w 151065"/>
                  <a:gd name="connsiteY6" fmla="*/ -1589 h 106318"/>
                  <a:gd name="connsiteX7" fmla="*/ 131042 w 151065"/>
                  <a:gd name="connsiteY7" fmla="*/ 60529 h 106318"/>
                  <a:gd name="connsiteX8" fmla="*/ 125750 w 151065"/>
                  <a:gd name="connsiteY8" fmla="*/ 82659 h 106318"/>
                  <a:gd name="connsiteX9" fmla="*/ 109697 w 151065"/>
                  <a:gd name="connsiteY9" fmla="*/ 89897 h 106318"/>
                  <a:gd name="connsiteX10" fmla="*/ 88797 w 151065"/>
                  <a:gd name="connsiteY10" fmla="*/ 81087 h 106318"/>
                  <a:gd name="connsiteX11" fmla="*/ 81140 w 151065"/>
                  <a:gd name="connsiteY11" fmla="*/ 57088 h 106318"/>
                  <a:gd name="connsiteX12" fmla="*/ 81140 w 151065"/>
                  <a:gd name="connsiteY12" fmla="*/ -1589 h 106318"/>
                  <a:gd name="connsiteX13" fmla="*/ 64053 w 151065"/>
                  <a:gd name="connsiteY13" fmla="*/ -1589 h 106318"/>
                  <a:gd name="connsiteX14" fmla="*/ 64053 w 151065"/>
                  <a:gd name="connsiteY14" fmla="*/ 60529 h 106318"/>
                  <a:gd name="connsiteX15" fmla="*/ 58790 w 151065"/>
                  <a:gd name="connsiteY15" fmla="*/ 82718 h 106318"/>
                  <a:gd name="connsiteX16" fmla="*/ 42531 w 151065"/>
                  <a:gd name="connsiteY16" fmla="*/ 89897 h 106318"/>
                  <a:gd name="connsiteX17" fmla="*/ 21807 w 151065"/>
                  <a:gd name="connsiteY17" fmla="*/ 81057 h 106318"/>
                  <a:gd name="connsiteX18" fmla="*/ 14151 w 151065"/>
                  <a:gd name="connsiteY18" fmla="*/ 57088 h 106318"/>
                  <a:gd name="connsiteX19" fmla="*/ 14151 w 151065"/>
                  <a:gd name="connsiteY19" fmla="*/ -1589 h 106318"/>
                  <a:gd name="connsiteX20" fmla="*/ -2937 w 151065"/>
                  <a:gd name="connsiteY20" fmla="*/ -1589 h 106318"/>
                  <a:gd name="connsiteX21" fmla="*/ -2937 w 151065"/>
                  <a:gd name="connsiteY21" fmla="*/ 102238 h 106318"/>
                  <a:gd name="connsiteX22" fmla="*/ 14151 w 151065"/>
                  <a:gd name="connsiteY22" fmla="*/ 102238 h 106318"/>
                  <a:gd name="connsiteX23" fmla="*/ 14151 w 151065"/>
                  <a:gd name="connsiteY23" fmla="*/ 86100 h 106318"/>
                  <a:gd name="connsiteX24" fmla="*/ 28104 w 151065"/>
                  <a:gd name="connsiteY24" fmla="*/ 100191 h 106318"/>
                  <a:gd name="connsiteX25" fmla="*/ 47409 w 151065"/>
                  <a:gd name="connsiteY25" fmla="*/ 104730 h 106318"/>
                  <a:gd name="connsiteX26" fmla="*/ 66595 w 151065"/>
                  <a:gd name="connsiteY26" fmla="*/ 98975 h 106318"/>
                  <a:gd name="connsiteX27" fmla="*/ 78272 w 151065"/>
                  <a:gd name="connsiteY27" fmla="*/ 82303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1065" h="106318">
                    <a:moveTo>
                      <a:pt x="78272" y="82303"/>
                    </a:moveTo>
                    <a:cubicBezTo>
                      <a:pt x="82529" y="89976"/>
                      <a:pt x="87614" y="95632"/>
                      <a:pt x="93527" y="99271"/>
                    </a:cubicBezTo>
                    <a:cubicBezTo>
                      <a:pt x="99439" y="102910"/>
                      <a:pt x="106396" y="104730"/>
                      <a:pt x="114398" y="104730"/>
                    </a:cubicBezTo>
                    <a:cubicBezTo>
                      <a:pt x="125179" y="104730"/>
                      <a:pt x="133495" y="100942"/>
                      <a:pt x="139349" y="93368"/>
                    </a:cubicBezTo>
                    <a:cubicBezTo>
                      <a:pt x="145202" y="85813"/>
                      <a:pt x="148129" y="75055"/>
                      <a:pt x="148129" y="61093"/>
                    </a:cubicBezTo>
                    <a:lnTo>
                      <a:pt x="148129" y="-1589"/>
                    </a:lnTo>
                    <a:lnTo>
                      <a:pt x="131042" y="-1589"/>
                    </a:lnTo>
                    <a:lnTo>
                      <a:pt x="131042" y="60529"/>
                    </a:lnTo>
                    <a:cubicBezTo>
                      <a:pt x="131042" y="70477"/>
                      <a:pt x="129278" y="77853"/>
                      <a:pt x="125750" y="82659"/>
                    </a:cubicBezTo>
                    <a:cubicBezTo>
                      <a:pt x="122242" y="87485"/>
                      <a:pt x="116891" y="89897"/>
                      <a:pt x="109697" y="89897"/>
                    </a:cubicBezTo>
                    <a:cubicBezTo>
                      <a:pt x="100888" y="89897"/>
                      <a:pt x="93921" y="86960"/>
                      <a:pt x="88797" y="81087"/>
                    </a:cubicBezTo>
                    <a:cubicBezTo>
                      <a:pt x="83692" y="75233"/>
                      <a:pt x="81140" y="67233"/>
                      <a:pt x="81140" y="57088"/>
                    </a:cubicBezTo>
                    <a:lnTo>
                      <a:pt x="81140" y="-1589"/>
                    </a:lnTo>
                    <a:lnTo>
                      <a:pt x="64053" y="-1589"/>
                    </a:lnTo>
                    <a:lnTo>
                      <a:pt x="64053" y="60529"/>
                    </a:lnTo>
                    <a:cubicBezTo>
                      <a:pt x="64053" y="70536"/>
                      <a:pt x="62299" y="77933"/>
                      <a:pt x="58790" y="82718"/>
                    </a:cubicBezTo>
                    <a:cubicBezTo>
                      <a:pt x="55282" y="87504"/>
                      <a:pt x="49862" y="89897"/>
                      <a:pt x="42531" y="89897"/>
                    </a:cubicBezTo>
                    <a:cubicBezTo>
                      <a:pt x="33839" y="89897"/>
                      <a:pt x="26931" y="86951"/>
                      <a:pt x="21807" y="81057"/>
                    </a:cubicBezTo>
                    <a:cubicBezTo>
                      <a:pt x="16703" y="75164"/>
                      <a:pt x="14151" y="67174"/>
                      <a:pt x="14151" y="57088"/>
                    </a:cubicBezTo>
                    <a:lnTo>
                      <a:pt x="14151" y="-1589"/>
                    </a:lnTo>
                    <a:lnTo>
                      <a:pt x="-2937" y="-1589"/>
                    </a:lnTo>
                    <a:lnTo>
                      <a:pt x="-2937" y="102238"/>
                    </a:lnTo>
                    <a:lnTo>
                      <a:pt x="14151" y="102238"/>
                    </a:lnTo>
                    <a:lnTo>
                      <a:pt x="14151" y="86100"/>
                    </a:lnTo>
                    <a:cubicBezTo>
                      <a:pt x="18033" y="92468"/>
                      <a:pt x="22684" y="97165"/>
                      <a:pt x="28104" y="100191"/>
                    </a:cubicBezTo>
                    <a:cubicBezTo>
                      <a:pt x="33524" y="103217"/>
                      <a:pt x="39959" y="104730"/>
                      <a:pt x="47409" y="104730"/>
                    </a:cubicBezTo>
                    <a:cubicBezTo>
                      <a:pt x="54937" y="104730"/>
                      <a:pt x="61333" y="102811"/>
                      <a:pt x="66595" y="98975"/>
                    </a:cubicBezTo>
                    <a:cubicBezTo>
                      <a:pt x="71857" y="95158"/>
                      <a:pt x="75750" y="89601"/>
                      <a:pt x="78272" y="8230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4" name="Freihandform: Form 853">
                <a:extLst>
                  <a:ext uri="{FF2B5EF4-FFF2-40B4-BE49-F238E27FC236}">
                    <a16:creationId xmlns:a16="http://schemas.microsoft.com/office/drawing/2014/main" id="{46FF38D4-E522-CED6-8A03-75E1B8ED16CF}"/>
                  </a:ext>
                </a:extLst>
              </p:cNvPr>
              <p:cNvSpPr/>
              <p:nvPr/>
            </p:nvSpPr>
            <p:spPr>
              <a:xfrm flipV="1">
                <a:off x="4292411" y="5619218"/>
                <a:ext cx="95901" cy="109017"/>
              </a:xfrm>
              <a:custGeom>
                <a:avLst/>
                <a:gdLst>
                  <a:gd name="connsiteX0" fmla="*/ 94136 w 95901"/>
                  <a:gd name="connsiteY0" fmla="*/ 57341 h 109017"/>
                  <a:gd name="connsiteX1" fmla="*/ 94136 w 95901"/>
                  <a:gd name="connsiteY1" fmla="*/ 49006 h 109017"/>
                  <a:gd name="connsiteX2" fmla="*/ 15972 w 95901"/>
                  <a:gd name="connsiteY2" fmla="*/ 49006 h 109017"/>
                  <a:gd name="connsiteX3" fmla="*/ 26556 w 95901"/>
                  <a:gd name="connsiteY3" fmla="*/ 22159 h 109017"/>
                  <a:gd name="connsiteX4" fmla="*/ 52926 w 95901"/>
                  <a:gd name="connsiteY4" fmla="*/ 12933 h 109017"/>
                  <a:gd name="connsiteX5" fmla="*/ 71905 w 95901"/>
                  <a:gd name="connsiteY5" fmla="*/ 15336 h 109017"/>
                  <a:gd name="connsiteX6" fmla="*/ 90175 w 95901"/>
                  <a:gd name="connsiteY6" fmla="*/ 22574 h 109017"/>
                  <a:gd name="connsiteX7" fmla="*/ 90175 w 95901"/>
                  <a:gd name="connsiteY7" fmla="*/ 6437 h 109017"/>
                  <a:gd name="connsiteX8" fmla="*/ 71402 w 95901"/>
                  <a:gd name="connsiteY8" fmla="*/ 504 h 109017"/>
                  <a:gd name="connsiteX9" fmla="*/ 51921 w 95901"/>
                  <a:gd name="connsiteY9" fmla="*/ -1543 h 109017"/>
                  <a:gd name="connsiteX10" fmla="*/ 12691 w 95901"/>
                  <a:gd name="connsiteY10" fmla="*/ 12904 h 109017"/>
                  <a:gd name="connsiteX11" fmla="*/ -1765 w 95901"/>
                  <a:gd name="connsiteY11" fmla="*/ 52061 h 109017"/>
                  <a:gd name="connsiteX12" fmla="*/ 11952 w 95901"/>
                  <a:gd name="connsiteY12" fmla="*/ 92494 h 109017"/>
                  <a:gd name="connsiteX13" fmla="*/ 48964 w 95901"/>
                  <a:gd name="connsiteY13" fmla="*/ 107475 h 109017"/>
                  <a:gd name="connsiteX14" fmla="*/ 81986 w 95901"/>
                  <a:gd name="connsiteY14" fmla="*/ 93977 h 109017"/>
                  <a:gd name="connsiteX15" fmla="*/ 94136 w 95901"/>
                  <a:gd name="connsiteY15" fmla="*/ 57341 h 109017"/>
                  <a:gd name="connsiteX16" fmla="*/ 77138 w 95901"/>
                  <a:gd name="connsiteY16" fmla="*/ 62355 h 109017"/>
                  <a:gd name="connsiteX17" fmla="*/ 69333 w 95901"/>
                  <a:gd name="connsiteY17" fmla="*/ 84662 h 109017"/>
                  <a:gd name="connsiteX18" fmla="*/ 49142 w 95901"/>
                  <a:gd name="connsiteY18" fmla="*/ 93028 h 109017"/>
                  <a:gd name="connsiteX19" fmla="*/ 26378 w 95901"/>
                  <a:gd name="connsiteY19" fmla="*/ 84959 h 109017"/>
                  <a:gd name="connsiteX20" fmla="*/ 16534 w 95901"/>
                  <a:gd name="connsiteY20" fmla="*/ 62236 h 109017"/>
                  <a:gd name="connsiteX21" fmla="*/ 77138 w 95901"/>
                  <a:gd name="connsiteY21" fmla="*/ 62355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4136" y="57341"/>
                    </a:moveTo>
                    <a:lnTo>
                      <a:pt x="94136" y="49006"/>
                    </a:lnTo>
                    <a:lnTo>
                      <a:pt x="15972" y="49006"/>
                    </a:lnTo>
                    <a:cubicBezTo>
                      <a:pt x="16721" y="37258"/>
                      <a:pt x="20249" y="28309"/>
                      <a:pt x="26556" y="22159"/>
                    </a:cubicBezTo>
                    <a:cubicBezTo>
                      <a:pt x="32862" y="16009"/>
                      <a:pt x="41653" y="12933"/>
                      <a:pt x="52926" y="12933"/>
                    </a:cubicBezTo>
                    <a:cubicBezTo>
                      <a:pt x="59449" y="12933"/>
                      <a:pt x="65776" y="13734"/>
                      <a:pt x="71905" y="15336"/>
                    </a:cubicBezTo>
                    <a:cubicBezTo>
                      <a:pt x="78034" y="16938"/>
                      <a:pt x="84124" y="19351"/>
                      <a:pt x="90175" y="22574"/>
                    </a:cubicBezTo>
                    <a:lnTo>
                      <a:pt x="90175" y="6437"/>
                    </a:lnTo>
                    <a:cubicBezTo>
                      <a:pt x="84065" y="3846"/>
                      <a:pt x="77808" y="1868"/>
                      <a:pt x="71402" y="504"/>
                    </a:cubicBezTo>
                    <a:cubicBezTo>
                      <a:pt x="64997" y="-861"/>
                      <a:pt x="58503" y="-1543"/>
                      <a:pt x="51921" y="-1543"/>
                    </a:cubicBezTo>
                    <a:cubicBezTo>
                      <a:pt x="35405" y="-1543"/>
                      <a:pt x="22328" y="3272"/>
                      <a:pt x="12691" y="12904"/>
                    </a:cubicBezTo>
                    <a:cubicBezTo>
                      <a:pt x="3053" y="22555"/>
                      <a:pt x="-1765" y="35607"/>
                      <a:pt x="-1765" y="52061"/>
                    </a:cubicBezTo>
                    <a:cubicBezTo>
                      <a:pt x="-1765" y="69049"/>
                      <a:pt x="2807" y="82527"/>
                      <a:pt x="11952" y="92494"/>
                    </a:cubicBezTo>
                    <a:cubicBezTo>
                      <a:pt x="21096" y="102481"/>
                      <a:pt x="33434" y="107475"/>
                      <a:pt x="48964" y="107475"/>
                    </a:cubicBezTo>
                    <a:cubicBezTo>
                      <a:pt x="62879" y="107475"/>
                      <a:pt x="73886" y="102975"/>
                      <a:pt x="81986" y="93977"/>
                    </a:cubicBezTo>
                    <a:cubicBezTo>
                      <a:pt x="90086" y="84999"/>
                      <a:pt x="94136" y="72787"/>
                      <a:pt x="94136" y="57341"/>
                    </a:cubicBezTo>
                    <a:close/>
                    <a:moveTo>
                      <a:pt x="77138" y="62355"/>
                    </a:moveTo>
                    <a:cubicBezTo>
                      <a:pt x="77019" y="71669"/>
                      <a:pt x="74418" y="79105"/>
                      <a:pt x="69333" y="84662"/>
                    </a:cubicBezTo>
                    <a:cubicBezTo>
                      <a:pt x="64248" y="90239"/>
                      <a:pt x="57518" y="93028"/>
                      <a:pt x="49142" y="93028"/>
                    </a:cubicBezTo>
                    <a:cubicBezTo>
                      <a:pt x="39662" y="93028"/>
                      <a:pt x="32074" y="90338"/>
                      <a:pt x="26378" y="84959"/>
                    </a:cubicBezTo>
                    <a:cubicBezTo>
                      <a:pt x="20682" y="79580"/>
                      <a:pt x="17401" y="72005"/>
                      <a:pt x="16534" y="62236"/>
                    </a:cubicBezTo>
                    <a:lnTo>
                      <a:pt x="77138" y="6235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5" name="Freihandform: Form 854">
                <a:extLst>
                  <a:ext uri="{FF2B5EF4-FFF2-40B4-BE49-F238E27FC236}">
                    <a16:creationId xmlns:a16="http://schemas.microsoft.com/office/drawing/2014/main" id="{91B0E3C8-A43C-1F72-C723-CC53B15B6D44}"/>
                  </a:ext>
                </a:extLst>
              </p:cNvPr>
              <p:cNvSpPr/>
              <p:nvPr/>
            </p:nvSpPr>
            <p:spPr>
              <a:xfrm flipV="1">
                <a:off x="4403463" y="5592223"/>
                <a:ext cx="64565" cy="133313"/>
              </a:xfrm>
              <a:custGeom>
                <a:avLst/>
                <a:gdLst>
                  <a:gd name="connsiteX0" fmla="*/ 28515 w 64565"/>
                  <a:gd name="connsiteY0" fmla="*/ 131268 h 133313"/>
                  <a:gd name="connsiteX1" fmla="*/ 28515 w 64565"/>
                  <a:gd name="connsiteY1" fmla="*/ 101782 h 133313"/>
                  <a:gd name="connsiteX2" fmla="*/ 63517 w 64565"/>
                  <a:gd name="connsiteY2" fmla="*/ 101782 h 133313"/>
                  <a:gd name="connsiteX3" fmla="*/ 63517 w 64565"/>
                  <a:gd name="connsiteY3" fmla="*/ 88522 h 133313"/>
                  <a:gd name="connsiteX4" fmla="*/ 28515 w 64565"/>
                  <a:gd name="connsiteY4" fmla="*/ 88522 h 133313"/>
                  <a:gd name="connsiteX5" fmla="*/ 28515 w 64565"/>
                  <a:gd name="connsiteY5" fmla="*/ 32159 h 133313"/>
                  <a:gd name="connsiteX6" fmla="*/ 31974 w 64565"/>
                  <a:gd name="connsiteY6" fmla="*/ 15843 h 133313"/>
                  <a:gd name="connsiteX7" fmla="*/ 46075 w 64565"/>
                  <a:gd name="connsiteY7" fmla="*/ 12224 h 133313"/>
                  <a:gd name="connsiteX8" fmla="*/ 63517 w 64565"/>
                  <a:gd name="connsiteY8" fmla="*/ 12224 h 133313"/>
                  <a:gd name="connsiteX9" fmla="*/ 63517 w 64565"/>
                  <a:gd name="connsiteY9" fmla="*/ -2045 h 133313"/>
                  <a:gd name="connsiteX10" fmla="*/ 46075 w 64565"/>
                  <a:gd name="connsiteY10" fmla="*/ -2045 h 133313"/>
                  <a:gd name="connsiteX11" fmla="*/ 18907 w 64565"/>
                  <a:gd name="connsiteY11" fmla="*/ 5312 h 133313"/>
                  <a:gd name="connsiteX12" fmla="*/ 11428 w 64565"/>
                  <a:gd name="connsiteY12" fmla="*/ 32159 h 133313"/>
                  <a:gd name="connsiteX13" fmla="*/ 11428 w 64565"/>
                  <a:gd name="connsiteY13" fmla="*/ 88522 h 133313"/>
                  <a:gd name="connsiteX14" fmla="*/ -1048 w 64565"/>
                  <a:gd name="connsiteY14" fmla="*/ 88522 h 133313"/>
                  <a:gd name="connsiteX15" fmla="*/ -1048 w 64565"/>
                  <a:gd name="connsiteY15" fmla="*/ 101782 h 133313"/>
                  <a:gd name="connsiteX16" fmla="*/ 11428 w 64565"/>
                  <a:gd name="connsiteY16" fmla="*/ 101782 h 133313"/>
                  <a:gd name="connsiteX17" fmla="*/ 11428 w 64565"/>
                  <a:gd name="connsiteY17" fmla="*/ 131268 h 133313"/>
                  <a:gd name="connsiteX18" fmla="*/ 28515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515" y="131268"/>
                    </a:moveTo>
                    <a:lnTo>
                      <a:pt x="28515" y="101782"/>
                    </a:lnTo>
                    <a:lnTo>
                      <a:pt x="63517" y="101782"/>
                    </a:lnTo>
                    <a:lnTo>
                      <a:pt x="63517" y="88522"/>
                    </a:lnTo>
                    <a:lnTo>
                      <a:pt x="28515" y="88522"/>
                    </a:lnTo>
                    <a:lnTo>
                      <a:pt x="28515" y="32159"/>
                    </a:lnTo>
                    <a:cubicBezTo>
                      <a:pt x="28515" y="23694"/>
                      <a:pt x="29668" y="18256"/>
                      <a:pt x="31974" y="15843"/>
                    </a:cubicBezTo>
                    <a:cubicBezTo>
                      <a:pt x="34280" y="13430"/>
                      <a:pt x="38980" y="12224"/>
                      <a:pt x="46075" y="12224"/>
                    </a:cubicBezTo>
                    <a:lnTo>
                      <a:pt x="63517" y="12224"/>
                    </a:lnTo>
                    <a:lnTo>
                      <a:pt x="63517" y="-2045"/>
                    </a:lnTo>
                    <a:lnTo>
                      <a:pt x="46075" y="-2045"/>
                    </a:lnTo>
                    <a:cubicBezTo>
                      <a:pt x="32949" y="-2045"/>
                      <a:pt x="23893" y="408"/>
                      <a:pt x="18907" y="5312"/>
                    </a:cubicBezTo>
                    <a:cubicBezTo>
                      <a:pt x="13921" y="10237"/>
                      <a:pt x="11428" y="19185"/>
                      <a:pt x="11428" y="32159"/>
                    </a:cubicBezTo>
                    <a:lnTo>
                      <a:pt x="11428" y="88522"/>
                    </a:lnTo>
                    <a:lnTo>
                      <a:pt x="-1048" y="88522"/>
                    </a:lnTo>
                    <a:lnTo>
                      <a:pt x="-1048" y="101782"/>
                    </a:lnTo>
                    <a:lnTo>
                      <a:pt x="11428" y="101782"/>
                    </a:lnTo>
                    <a:lnTo>
                      <a:pt x="11428" y="131268"/>
                    </a:lnTo>
                    <a:lnTo>
                      <a:pt x="28515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6" name="Freihandform: Form 855">
                <a:extLst>
                  <a:ext uri="{FF2B5EF4-FFF2-40B4-BE49-F238E27FC236}">
                    <a16:creationId xmlns:a16="http://schemas.microsoft.com/office/drawing/2014/main" id="{440650BD-9200-BFAC-7EC7-3861EDAFD520}"/>
                  </a:ext>
                </a:extLst>
              </p:cNvPr>
              <p:cNvSpPr/>
              <p:nvPr/>
            </p:nvSpPr>
            <p:spPr>
              <a:xfrm flipV="1">
                <a:off x="4490389" y="5581277"/>
                <a:ext cx="16998" cy="144259"/>
              </a:xfrm>
              <a:custGeom>
                <a:avLst/>
                <a:gdLst>
                  <a:gd name="connsiteX0" fmla="*/ -670 w 16998"/>
                  <a:gd name="connsiteY0" fmla="*/ 101597 h 144259"/>
                  <a:gd name="connsiteX1" fmla="*/ 16329 w 16998"/>
                  <a:gd name="connsiteY1" fmla="*/ 101597 h 144259"/>
                  <a:gd name="connsiteX2" fmla="*/ 16329 w 16998"/>
                  <a:gd name="connsiteY2" fmla="*/ -2229 h 144259"/>
                  <a:gd name="connsiteX3" fmla="*/ -670 w 16998"/>
                  <a:gd name="connsiteY3" fmla="*/ -2229 h 144259"/>
                  <a:gd name="connsiteX4" fmla="*/ -670 w 16998"/>
                  <a:gd name="connsiteY4" fmla="*/ 101597 h 144259"/>
                  <a:gd name="connsiteX5" fmla="*/ -670 w 16998"/>
                  <a:gd name="connsiteY5" fmla="*/ 142030 h 144259"/>
                  <a:gd name="connsiteX6" fmla="*/ 16329 w 16998"/>
                  <a:gd name="connsiteY6" fmla="*/ 142030 h 144259"/>
                  <a:gd name="connsiteX7" fmla="*/ 16329 w 16998"/>
                  <a:gd name="connsiteY7" fmla="*/ 120404 h 144259"/>
                  <a:gd name="connsiteX8" fmla="*/ -670 w 16998"/>
                  <a:gd name="connsiteY8" fmla="*/ 120404 h 144259"/>
                  <a:gd name="connsiteX9" fmla="*/ -670 w 16998"/>
                  <a:gd name="connsiteY9" fmla="*/ 14203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670" y="101597"/>
                    </a:moveTo>
                    <a:lnTo>
                      <a:pt x="16329" y="101597"/>
                    </a:lnTo>
                    <a:lnTo>
                      <a:pt x="16329" y="-2229"/>
                    </a:lnTo>
                    <a:lnTo>
                      <a:pt x="-670" y="-2229"/>
                    </a:lnTo>
                    <a:lnTo>
                      <a:pt x="-670" y="101597"/>
                    </a:lnTo>
                    <a:close/>
                    <a:moveTo>
                      <a:pt x="-670" y="142030"/>
                    </a:moveTo>
                    <a:lnTo>
                      <a:pt x="16329" y="142030"/>
                    </a:lnTo>
                    <a:lnTo>
                      <a:pt x="16329" y="120404"/>
                    </a:lnTo>
                    <a:lnTo>
                      <a:pt x="-670" y="120404"/>
                    </a:lnTo>
                    <a:lnTo>
                      <a:pt x="-670" y="14203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7" name="Freihandform: Form 856">
                <a:extLst>
                  <a:ext uri="{FF2B5EF4-FFF2-40B4-BE49-F238E27FC236}">
                    <a16:creationId xmlns:a16="http://schemas.microsoft.com/office/drawing/2014/main" id="{7FAB295F-63C1-2F2E-0A48-C370F34585BA}"/>
                  </a:ext>
                </a:extLst>
              </p:cNvPr>
              <p:cNvSpPr/>
              <p:nvPr/>
            </p:nvSpPr>
            <p:spPr>
              <a:xfrm flipV="1">
                <a:off x="4535564" y="5619218"/>
                <a:ext cx="81859" cy="109017"/>
              </a:xfrm>
              <a:custGeom>
                <a:avLst/>
                <a:gdLst>
                  <a:gd name="connsiteX0" fmla="*/ 80348 w 81859"/>
                  <a:gd name="connsiteY0" fmla="*/ 101008 h 109017"/>
                  <a:gd name="connsiteX1" fmla="*/ 80348 w 81859"/>
                  <a:gd name="connsiteY1" fmla="*/ 85048 h 109017"/>
                  <a:gd name="connsiteX2" fmla="*/ 65891 w 81859"/>
                  <a:gd name="connsiteY2" fmla="*/ 91040 h 109017"/>
                  <a:gd name="connsiteX3" fmla="*/ 51258 w 81859"/>
                  <a:gd name="connsiteY3" fmla="*/ 93028 h 109017"/>
                  <a:gd name="connsiteX4" fmla="*/ 25538 w 81859"/>
                  <a:gd name="connsiteY4" fmla="*/ 82497 h 109017"/>
                  <a:gd name="connsiteX5" fmla="*/ 16403 w 81859"/>
                  <a:gd name="connsiteY5" fmla="*/ 52981 h 109017"/>
                  <a:gd name="connsiteX6" fmla="*/ 25538 w 81859"/>
                  <a:gd name="connsiteY6" fmla="*/ 23435 h 109017"/>
                  <a:gd name="connsiteX7" fmla="*/ 51258 w 81859"/>
                  <a:gd name="connsiteY7" fmla="*/ 12933 h 109017"/>
                  <a:gd name="connsiteX8" fmla="*/ 65891 w 81859"/>
                  <a:gd name="connsiteY8" fmla="*/ 14921 h 109017"/>
                  <a:gd name="connsiteX9" fmla="*/ 80348 w 81859"/>
                  <a:gd name="connsiteY9" fmla="*/ 20913 h 109017"/>
                  <a:gd name="connsiteX10" fmla="*/ 80348 w 81859"/>
                  <a:gd name="connsiteY10" fmla="*/ 5131 h 109017"/>
                  <a:gd name="connsiteX11" fmla="*/ 65596 w 81859"/>
                  <a:gd name="connsiteY11" fmla="*/ 148 h 109017"/>
                  <a:gd name="connsiteX12" fmla="*/ 49395 w 81859"/>
                  <a:gd name="connsiteY12" fmla="*/ -1543 h 109017"/>
                  <a:gd name="connsiteX13" fmla="*/ 12235 w 81859"/>
                  <a:gd name="connsiteY13" fmla="*/ 13200 h 109017"/>
                  <a:gd name="connsiteX14" fmla="*/ -1512 w 81859"/>
                  <a:gd name="connsiteY14" fmla="*/ 52981 h 109017"/>
                  <a:gd name="connsiteX15" fmla="*/ 12383 w 81859"/>
                  <a:gd name="connsiteY15" fmla="*/ 92909 h 109017"/>
                  <a:gd name="connsiteX16" fmla="*/ 50519 w 81859"/>
                  <a:gd name="connsiteY16" fmla="*/ 107475 h 109017"/>
                  <a:gd name="connsiteX17" fmla="*/ 65832 w 81859"/>
                  <a:gd name="connsiteY17" fmla="*/ 105843 h 109017"/>
                  <a:gd name="connsiteX18" fmla="*/ 80348 w 81859"/>
                  <a:gd name="connsiteY18" fmla="*/ 101008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59" h="109017">
                    <a:moveTo>
                      <a:pt x="80348" y="101008"/>
                    </a:moveTo>
                    <a:lnTo>
                      <a:pt x="80348" y="85048"/>
                    </a:lnTo>
                    <a:cubicBezTo>
                      <a:pt x="75539" y="87718"/>
                      <a:pt x="70720" y="89715"/>
                      <a:pt x="65891" y="91040"/>
                    </a:cubicBezTo>
                    <a:cubicBezTo>
                      <a:pt x="61063" y="92366"/>
                      <a:pt x="56185" y="93028"/>
                      <a:pt x="51258" y="93028"/>
                    </a:cubicBezTo>
                    <a:cubicBezTo>
                      <a:pt x="40221" y="93028"/>
                      <a:pt x="31648" y="89518"/>
                      <a:pt x="25538" y="82497"/>
                    </a:cubicBezTo>
                    <a:cubicBezTo>
                      <a:pt x="19448" y="75496"/>
                      <a:pt x="16403" y="65657"/>
                      <a:pt x="16403" y="52981"/>
                    </a:cubicBezTo>
                    <a:cubicBezTo>
                      <a:pt x="16403" y="40304"/>
                      <a:pt x="19448" y="30455"/>
                      <a:pt x="25538" y="23435"/>
                    </a:cubicBezTo>
                    <a:cubicBezTo>
                      <a:pt x="31648" y="16434"/>
                      <a:pt x="40221" y="12933"/>
                      <a:pt x="51258" y="12933"/>
                    </a:cubicBezTo>
                    <a:cubicBezTo>
                      <a:pt x="56185" y="12933"/>
                      <a:pt x="61063" y="13596"/>
                      <a:pt x="65891" y="14921"/>
                    </a:cubicBezTo>
                    <a:cubicBezTo>
                      <a:pt x="70720" y="16246"/>
                      <a:pt x="75539" y="18243"/>
                      <a:pt x="80348" y="20913"/>
                    </a:cubicBezTo>
                    <a:lnTo>
                      <a:pt x="80348" y="5131"/>
                    </a:lnTo>
                    <a:cubicBezTo>
                      <a:pt x="75598" y="2917"/>
                      <a:pt x="70681" y="1255"/>
                      <a:pt x="65596" y="148"/>
                    </a:cubicBezTo>
                    <a:cubicBezTo>
                      <a:pt x="60531" y="-979"/>
                      <a:pt x="55131" y="-1543"/>
                      <a:pt x="49395" y="-1543"/>
                    </a:cubicBezTo>
                    <a:cubicBezTo>
                      <a:pt x="33806" y="-1543"/>
                      <a:pt x="21419" y="3371"/>
                      <a:pt x="12235" y="13200"/>
                    </a:cubicBezTo>
                    <a:cubicBezTo>
                      <a:pt x="3071" y="23029"/>
                      <a:pt x="-1512" y="36289"/>
                      <a:pt x="-1512" y="52981"/>
                    </a:cubicBezTo>
                    <a:cubicBezTo>
                      <a:pt x="-1512" y="69909"/>
                      <a:pt x="3120" y="83219"/>
                      <a:pt x="12383" y="92909"/>
                    </a:cubicBezTo>
                    <a:cubicBezTo>
                      <a:pt x="21666" y="102619"/>
                      <a:pt x="34378" y="107475"/>
                      <a:pt x="50519" y="107475"/>
                    </a:cubicBezTo>
                    <a:cubicBezTo>
                      <a:pt x="55742" y="107475"/>
                      <a:pt x="60846" y="106931"/>
                      <a:pt x="65832" y="105843"/>
                    </a:cubicBezTo>
                    <a:cubicBezTo>
                      <a:pt x="70819" y="104775"/>
                      <a:pt x="75657" y="103163"/>
                      <a:pt x="80348" y="1010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8" name="Freihandform: Form 857">
                <a:extLst>
                  <a:ext uri="{FF2B5EF4-FFF2-40B4-BE49-F238E27FC236}">
                    <a16:creationId xmlns:a16="http://schemas.microsoft.com/office/drawing/2014/main" id="{4E73A4BD-60EB-7385-4640-4E00C4467C5C}"/>
                  </a:ext>
                </a:extLst>
              </p:cNvPr>
              <p:cNvSpPr/>
              <p:nvPr/>
            </p:nvSpPr>
            <p:spPr>
              <a:xfrm flipV="1">
                <a:off x="4629153" y="5725536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59" name="Freihandform: Form 858">
                <a:extLst>
                  <a:ext uri="{FF2B5EF4-FFF2-40B4-BE49-F238E27FC236}">
                    <a16:creationId xmlns:a16="http://schemas.microsoft.com/office/drawing/2014/main" id="{345A1066-8E0C-3333-A68E-ED470AC58BE9}"/>
                  </a:ext>
                </a:extLst>
              </p:cNvPr>
              <p:cNvSpPr/>
              <p:nvPr/>
            </p:nvSpPr>
            <p:spPr>
              <a:xfrm flipV="1">
                <a:off x="4707860" y="5587121"/>
                <a:ext cx="18654" cy="138415"/>
              </a:xfrm>
              <a:custGeom>
                <a:avLst/>
                <a:gdLst>
                  <a:gd name="connsiteX0" fmla="*/ -708 w 18654"/>
                  <a:gd name="connsiteY0" fmla="*/ 136285 h 138415"/>
                  <a:gd name="connsiteX1" fmla="*/ 17946 w 18654"/>
                  <a:gd name="connsiteY1" fmla="*/ 136285 h 138415"/>
                  <a:gd name="connsiteX2" fmla="*/ 17946 w 18654"/>
                  <a:gd name="connsiteY2" fmla="*/ -2131 h 138415"/>
                  <a:gd name="connsiteX3" fmla="*/ -708 w 18654"/>
                  <a:gd name="connsiteY3" fmla="*/ -2131 h 138415"/>
                  <a:gd name="connsiteX4" fmla="*/ -708 w 18654"/>
                  <a:gd name="connsiteY4" fmla="*/ 13628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654" h="138415">
                    <a:moveTo>
                      <a:pt x="-708" y="136285"/>
                    </a:moveTo>
                    <a:lnTo>
                      <a:pt x="17946" y="136285"/>
                    </a:lnTo>
                    <a:lnTo>
                      <a:pt x="17946" y="-2131"/>
                    </a:lnTo>
                    <a:lnTo>
                      <a:pt x="-708" y="-2131"/>
                    </a:lnTo>
                    <a:lnTo>
                      <a:pt x="-708" y="13628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0" name="Freihandform: Form 859">
                <a:extLst>
                  <a:ext uri="{FF2B5EF4-FFF2-40B4-BE49-F238E27FC236}">
                    <a16:creationId xmlns:a16="http://schemas.microsoft.com/office/drawing/2014/main" id="{4660FA73-5C78-8B87-B727-DDF133A0FEFE}"/>
                  </a:ext>
                </a:extLst>
              </p:cNvPr>
              <p:cNvSpPr/>
              <p:nvPr/>
            </p:nvSpPr>
            <p:spPr>
              <a:xfrm flipV="1">
                <a:off x="4762270" y="5619218"/>
                <a:ext cx="86678" cy="106318"/>
              </a:xfrm>
              <a:custGeom>
                <a:avLst/>
                <a:gdLst>
                  <a:gd name="connsiteX0" fmla="*/ 84873 w 86678"/>
                  <a:gd name="connsiteY0" fmla="*/ 61093 h 106318"/>
                  <a:gd name="connsiteX1" fmla="*/ 84873 w 86678"/>
                  <a:gd name="connsiteY1" fmla="*/ -1589 h 106318"/>
                  <a:gd name="connsiteX2" fmla="*/ 67874 w 86678"/>
                  <a:gd name="connsiteY2" fmla="*/ -1589 h 106318"/>
                  <a:gd name="connsiteX3" fmla="*/ 67874 w 86678"/>
                  <a:gd name="connsiteY3" fmla="*/ 60529 h 106318"/>
                  <a:gd name="connsiteX4" fmla="*/ 62139 w 86678"/>
                  <a:gd name="connsiteY4" fmla="*/ 82570 h 106318"/>
                  <a:gd name="connsiteX5" fmla="*/ 44963 w 86678"/>
                  <a:gd name="connsiteY5" fmla="*/ 89897 h 106318"/>
                  <a:gd name="connsiteX6" fmla="*/ 23234 w 86678"/>
                  <a:gd name="connsiteY6" fmla="*/ 81087 h 106318"/>
                  <a:gd name="connsiteX7" fmla="*/ 15282 w 86678"/>
                  <a:gd name="connsiteY7" fmla="*/ 57088 h 106318"/>
                  <a:gd name="connsiteX8" fmla="*/ 15282 w 86678"/>
                  <a:gd name="connsiteY8" fmla="*/ -1589 h 106318"/>
                  <a:gd name="connsiteX9" fmla="*/ -1805 w 86678"/>
                  <a:gd name="connsiteY9" fmla="*/ -1589 h 106318"/>
                  <a:gd name="connsiteX10" fmla="*/ -1805 w 86678"/>
                  <a:gd name="connsiteY10" fmla="*/ 102238 h 106318"/>
                  <a:gd name="connsiteX11" fmla="*/ 15282 w 86678"/>
                  <a:gd name="connsiteY11" fmla="*/ 102238 h 106318"/>
                  <a:gd name="connsiteX12" fmla="*/ 15282 w 86678"/>
                  <a:gd name="connsiteY12" fmla="*/ 86100 h 106318"/>
                  <a:gd name="connsiteX13" fmla="*/ 29649 w 86678"/>
                  <a:gd name="connsiteY13" fmla="*/ 100102 h 106318"/>
                  <a:gd name="connsiteX14" fmla="*/ 48747 w 86678"/>
                  <a:gd name="connsiteY14" fmla="*/ 104730 h 106318"/>
                  <a:gd name="connsiteX15" fmla="*/ 75708 w 86678"/>
                  <a:gd name="connsiteY15" fmla="*/ 93665 h 106318"/>
                  <a:gd name="connsiteX16" fmla="*/ 84873 w 86678"/>
                  <a:gd name="connsiteY16" fmla="*/ 61093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06318">
                    <a:moveTo>
                      <a:pt x="84873" y="61093"/>
                    </a:moveTo>
                    <a:lnTo>
                      <a:pt x="84873" y="-1589"/>
                    </a:lnTo>
                    <a:lnTo>
                      <a:pt x="67874" y="-1589"/>
                    </a:lnTo>
                    <a:lnTo>
                      <a:pt x="67874" y="60529"/>
                    </a:lnTo>
                    <a:cubicBezTo>
                      <a:pt x="67874" y="70358"/>
                      <a:pt x="65962" y="77705"/>
                      <a:pt x="62139" y="82570"/>
                    </a:cubicBezTo>
                    <a:cubicBezTo>
                      <a:pt x="58315" y="87455"/>
                      <a:pt x="52590" y="89897"/>
                      <a:pt x="44963" y="89897"/>
                    </a:cubicBezTo>
                    <a:cubicBezTo>
                      <a:pt x="35779" y="89897"/>
                      <a:pt x="28536" y="86960"/>
                      <a:pt x="23234" y="81087"/>
                    </a:cubicBezTo>
                    <a:cubicBezTo>
                      <a:pt x="17933" y="75233"/>
                      <a:pt x="15282" y="67233"/>
                      <a:pt x="15282" y="57088"/>
                    </a:cubicBezTo>
                    <a:lnTo>
                      <a:pt x="15282" y="-1589"/>
                    </a:lnTo>
                    <a:lnTo>
                      <a:pt x="-1805" y="-1589"/>
                    </a:lnTo>
                    <a:lnTo>
                      <a:pt x="-1805" y="102238"/>
                    </a:lnTo>
                    <a:lnTo>
                      <a:pt x="15282" y="102238"/>
                    </a:lnTo>
                    <a:lnTo>
                      <a:pt x="15282" y="86100"/>
                    </a:lnTo>
                    <a:cubicBezTo>
                      <a:pt x="19361" y="92350"/>
                      <a:pt x="24151" y="97017"/>
                      <a:pt x="29649" y="100102"/>
                    </a:cubicBezTo>
                    <a:cubicBezTo>
                      <a:pt x="35168" y="103187"/>
                      <a:pt x="41534" y="104730"/>
                      <a:pt x="48747" y="104730"/>
                    </a:cubicBezTo>
                    <a:cubicBezTo>
                      <a:pt x="60631" y="104730"/>
                      <a:pt x="69618" y="101041"/>
                      <a:pt x="75708" y="93665"/>
                    </a:cubicBezTo>
                    <a:cubicBezTo>
                      <a:pt x="81818" y="86288"/>
                      <a:pt x="84873" y="75431"/>
                      <a:pt x="84873" y="610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1" name="Freihandform: Form 860">
                <a:extLst>
                  <a:ext uri="{FF2B5EF4-FFF2-40B4-BE49-F238E27FC236}">
                    <a16:creationId xmlns:a16="http://schemas.microsoft.com/office/drawing/2014/main" id="{F30339C2-C578-0EE1-6DC8-AB1E28FF6711}"/>
                  </a:ext>
                </a:extLst>
              </p:cNvPr>
              <p:cNvSpPr/>
              <p:nvPr/>
            </p:nvSpPr>
            <p:spPr>
              <a:xfrm flipV="1">
                <a:off x="4870093" y="5592223"/>
                <a:ext cx="64565" cy="133313"/>
              </a:xfrm>
              <a:custGeom>
                <a:avLst/>
                <a:gdLst>
                  <a:gd name="connsiteX0" fmla="*/ 28547 w 64565"/>
                  <a:gd name="connsiteY0" fmla="*/ 131268 h 133313"/>
                  <a:gd name="connsiteX1" fmla="*/ 28547 w 64565"/>
                  <a:gd name="connsiteY1" fmla="*/ 101782 h 133313"/>
                  <a:gd name="connsiteX2" fmla="*/ 63549 w 64565"/>
                  <a:gd name="connsiteY2" fmla="*/ 101782 h 133313"/>
                  <a:gd name="connsiteX3" fmla="*/ 63549 w 64565"/>
                  <a:gd name="connsiteY3" fmla="*/ 88522 h 133313"/>
                  <a:gd name="connsiteX4" fmla="*/ 28547 w 64565"/>
                  <a:gd name="connsiteY4" fmla="*/ 88522 h 133313"/>
                  <a:gd name="connsiteX5" fmla="*/ 28547 w 64565"/>
                  <a:gd name="connsiteY5" fmla="*/ 32159 h 133313"/>
                  <a:gd name="connsiteX6" fmla="*/ 32006 w 64565"/>
                  <a:gd name="connsiteY6" fmla="*/ 15843 h 133313"/>
                  <a:gd name="connsiteX7" fmla="*/ 46107 w 64565"/>
                  <a:gd name="connsiteY7" fmla="*/ 12224 h 133313"/>
                  <a:gd name="connsiteX8" fmla="*/ 63549 w 64565"/>
                  <a:gd name="connsiteY8" fmla="*/ 12224 h 133313"/>
                  <a:gd name="connsiteX9" fmla="*/ 63549 w 64565"/>
                  <a:gd name="connsiteY9" fmla="*/ -2045 h 133313"/>
                  <a:gd name="connsiteX10" fmla="*/ 46107 w 64565"/>
                  <a:gd name="connsiteY10" fmla="*/ -2045 h 133313"/>
                  <a:gd name="connsiteX11" fmla="*/ 18939 w 64565"/>
                  <a:gd name="connsiteY11" fmla="*/ 5312 h 133313"/>
                  <a:gd name="connsiteX12" fmla="*/ 11460 w 64565"/>
                  <a:gd name="connsiteY12" fmla="*/ 32159 h 133313"/>
                  <a:gd name="connsiteX13" fmla="*/ 11460 w 64565"/>
                  <a:gd name="connsiteY13" fmla="*/ 88522 h 133313"/>
                  <a:gd name="connsiteX14" fmla="*/ -1016 w 64565"/>
                  <a:gd name="connsiteY14" fmla="*/ 88522 h 133313"/>
                  <a:gd name="connsiteX15" fmla="*/ -1016 w 64565"/>
                  <a:gd name="connsiteY15" fmla="*/ 101782 h 133313"/>
                  <a:gd name="connsiteX16" fmla="*/ 11460 w 64565"/>
                  <a:gd name="connsiteY16" fmla="*/ 101782 h 133313"/>
                  <a:gd name="connsiteX17" fmla="*/ 11460 w 64565"/>
                  <a:gd name="connsiteY17" fmla="*/ 131268 h 133313"/>
                  <a:gd name="connsiteX18" fmla="*/ 28547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547" y="131268"/>
                    </a:moveTo>
                    <a:lnTo>
                      <a:pt x="28547" y="101782"/>
                    </a:lnTo>
                    <a:lnTo>
                      <a:pt x="63549" y="101782"/>
                    </a:lnTo>
                    <a:lnTo>
                      <a:pt x="63549" y="88522"/>
                    </a:lnTo>
                    <a:lnTo>
                      <a:pt x="28547" y="88522"/>
                    </a:lnTo>
                    <a:lnTo>
                      <a:pt x="28547" y="32159"/>
                    </a:lnTo>
                    <a:cubicBezTo>
                      <a:pt x="28547" y="23694"/>
                      <a:pt x="29700" y="18256"/>
                      <a:pt x="32006" y="15843"/>
                    </a:cubicBezTo>
                    <a:cubicBezTo>
                      <a:pt x="34312" y="13430"/>
                      <a:pt x="39012" y="12224"/>
                      <a:pt x="46107" y="12224"/>
                    </a:cubicBezTo>
                    <a:lnTo>
                      <a:pt x="63549" y="12224"/>
                    </a:lnTo>
                    <a:lnTo>
                      <a:pt x="63549" y="-2045"/>
                    </a:lnTo>
                    <a:lnTo>
                      <a:pt x="46107" y="-2045"/>
                    </a:lnTo>
                    <a:cubicBezTo>
                      <a:pt x="32981" y="-2045"/>
                      <a:pt x="23925" y="408"/>
                      <a:pt x="18939" y="5312"/>
                    </a:cubicBezTo>
                    <a:cubicBezTo>
                      <a:pt x="13953" y="10237"/>
                      <a:pt x="11460" y="19185"/>
                      <a:pt x="11460" y="32159"/>
                    </a:cubicBezTo>
                    <a:lnTo>
                      <a:pt x="11460" y="88522"/>
                    </a:lnTo>
                    <a:lnTo>
                      <a:pt x="-1016" y="88522"/>
                    </a:lnTo>
                    <a:lnTo>
                      <a:pt x="-1016" y="101782"/>
                    </a:lnTo>
                    <a:lnTo>
                      <a:pt x="11460" y="101782"/>
                    </a:lnTo>
                    <a:lnTo>
                      <a:pt x="11460" y="131268"/>
                    </a:lnTo>
                    <a:lnTo>
                      <a:pt x="28547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2" name="Freihandform: Form 861">
                <a:extLst>
                  <a:ext uri="{FF2B5EF4-FFF2-40B4-BE49-F238E27FC236}">
                    <a16:creationId xmlns:a16="http://schemas.microsoft.com/office/drawing/2014/main" id="{CE6013AA-013E-D9EF-8B97-56E59178AFA4}"/>
                  </a:ext>
                </a:extLst>
              </p:cNvPr>
              <p:cNvSpPr/>
              <p:nvPr/>
            </p:nvSpPr>
            <p:spPr>
              <a:xfrm flipV="1">
                <a:off x="4949628" y="5619218"/>
                <a:ext cx="95901" cy="109017"/>
              </a:xfrm>
              <a:custGeom>
                <a:avLst/>
                <a:gdLst>
                  <a:gd name="connsiteX0" fmla="*/ 94181 w 95901"/>
                  <a:gd name="connsiteY0" fmla="*/ 57341 h 109017"/>
                  <a:gd name="connsiteX1" fmla="*/ 94181 w 95901"/>
                  <a:gd name="connsiteY1" fmla="*/ 49006 h 109017"/>
                  <a:gd name="connsiteX2" fmla="*/ 16017 w 95901"/>
                  <a:gd name="connsiteY2" fmla="*/ 49006 h 109017"/>
                  <a:gd name="connsiteX3" fmla="*/ 26601 w 95901"/>
                  <a:gd name="connsiteY3" fmla="*/ 22159 h 109017"/>
                  <a:gd name="connsiteX4" fmla="*/ 52971 w 95901"/>
                  <a:gd name="connsiteY4" fmla="*/ 12933 h 109017"/>
                  <a:gd name="connsiteX5" fmla="*/ 71950 w 95901"/>
                  <a:gd name="connsiteY5" fmla="*/ 15336 h 109017"/>
                  <a:gd name="connsiteX6" fmla="*/ 90220 w 95901"/>
                  <a:gd name="connsiteY6" fmla="*/ 22574 h 109017"/>
                  <a:gd name="connsiteX7" fmla="*/ 90220 w 95901"/>
                  <a:gd name="connsiteY7" fmla="*/ 6437 h 109017"/>
                  <a:gd name="connsiteX8" fmla="*/ 71448 w 95901"/>
                  <a:gd name="connsiteY8" fmla="*/ 504 h 109017"/>
                  <a:gd name="connsiteX9" fmla="*/ 51966 w 95901"/>
                  <a:gd name="connsiteY9" fmla="*/ -1543 h 109017"/>
                  <a:gd name="connsiteX10" fmla="*/ 12736 w 95901"/>
                  <a:gd name="connsiteY10" fmla="*/ 12904 h 109017"/>
                  <a:gd name="connsiteX11" fmla="*/ -1720 w 95901"/>
                  <a:gd name="connsiteY11" fmla="*/ 52061 h 109017"/>
                  <a:gd name="connsiteX12" fmla="*/ 11997 w 95901"/>
                  <a:gd name="connsiteY12" fmla="*/ 92494 h 109017"/>
                  <a:gd name="connsiteX13" fmla="*/ 49009 w 95901"/>
                  <a:gd name="connsiteY13" fmla="*/ 107475 h 109017"/>
                  <a:gd name="connsiteX14" fmla="*/ 82031 w 95901"/>
                  <a:gd name="connsiteY14" fmla="*/ 93977 h 109017"/>
                  <a:gd name="connsiteX15" fmla="*/ 94181 w 95901"/>
                  <a:gd name="connsiteY15" fmla="*/ 57341 h 109017"/>
                  <a:gd name="connsiteX16" fmla="*/ 77183 w 95901"/>
                  <a:gd name="connsiteY16" fmla="*/ 62355 h 109017"/>
                  <a:gd name="connsiteX17" fmla="*/ 69378 w 95901"/>
                  <a:gd name="connsiteY17" fmla="*/ 84662 h 109017"/>
                  <a:gd name="connsiteX18" fmla="*/ 49187 w 95901"/>
                  <a:gd name="connsiteY18" fmla="*/ 93028 h 109017"/>
                  <a:gd name="connsiteX19" fmla="*/ 26424 w 95901"/>
                  <a:gd name="connsiteY19" fmla="*/ 84959 h 109017"/>
                  <a:gd name="connsiteX20" fmla="*/ 16579 w 95901"/>
                  <a:gd name="connsiteY20" fmla="*/ 62236 h 109017"/>
                  <a:gd name="connsiteX21" fmla="*/ 77183 w 95901"/>
                  <a:gd name="connsiteY21" fmla="*/ 62355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4181" y="57341"/>
                    </a:moveTo>
                    <a:lnTo>
                      <a:pt x="94181" y="49006"/>
                    </a:lnTo>
                    <a:lnTo>
                      <a:pt x="16017" y="49006"/>
                    </a:lnTo>
                    <a:cubicBezTo>
                      <a:pt x="16766" y="37258"/>
                      <a:pt x="20294" y="28309"/>
                      <a:pt x="26601" y="22159"/>
                    </a:cubicBezTo>
                    <a:cubicBezTo>
                      <a:pt x="32908" y="16009"/>
                      <a:pt x="41698" y="12933"/>
                      <a:pt x="52971" y="12933"/>
                    </a:cubicBezTo>
                    <a:cubicBezTo>
                      <a:pt x="59494" y="12933"/>
                      <a:pt x="65821" y="13734"/>
                      <a:pt x="71950" y="15336"/>
                    </a:cubicBezTo>
                    <a:cubicBezTo>
                      <a:pt x="78079" y="16938"/>
                      <a:pt x="84169" y="19351"/>
                      <a:pt x="90220" y="22574"/>
                    </a:cubicBezTo>
                    <a:lnTo>
                      <a:pt x="90220" y="6437"/>
                    </a:lnTo>
                    <a:cubicBezTo>
                      <a:pt x="84110" y="3846"/>
                      <a:pt x="77853" y="1868"/>
                      <a:pt x="71448" y="504"/>
                    </a:cubicBezTo>
                    <a:cubicBezTo>
                      <a:pt x="65042" y="-861"/>
                      <a:pt x="58548" y="-1543"/>
                      <a:pt x="51966" y="-1543"/>
                    </a:cubicBezTo>
                    <a:cubicBezTo>
                      <a:pt x="35450" y="-1543"/>
                      <a:pt x="22373" y="3272"/>
                      <a:pt x="12736" y="12904"/>
                    </a:cubicBezTo>
                    <a:cubicBezTo>
                      <a:pt x="3098" y="22555"/>
                      <a:pt x="-1720" y="35607"/>
                      <a:pt x="-1720" y="52061"/>
                    </a:cubicBezTo>
                    <a:cubicBezTo>
                      <a:pt x="-1720" y="69049"/>
                      <a:pt x="2852" y="82527"/>
                      <a:pt x="11997" y="92494"/>
                    </a:cubicBezTo>
                    <a:cubicBezTo>
                      <a:pt x="21142" y="102481"/>
                      <a:pt x="33479" y="107475"/>
                      <a:pt x="49009" y="107475"/>
                    </a:cubicBezTo>
                    <a:cubicBezTo>
                      <a:pt x="62924" y="107475"/>
                      <a:pt x="73931" y="102975"/>
                      <a:pt x="82031" y="93977"/>
                    </a:cubicBezTo>
                    <a:cubicBezTo>
                      <a:pt x="90131" y="84999"/>
                      <a:pt x="94181" y="72787"/>
                      <a:pt x="94181" y="57341"/>
                    </a:cubicBezTo>
                    <a:close/>
                    <a:moveTo>
                      <a:pt x="77183" y="62355"/>
                    </a:moveTo>
                    <a:cubicBezTo>
                      <a:pt x="77065" y="71669"/>
                      <a:pt x="74463" y="79105"/>
                      <a:pt x="69378" y="84662"/>
                    </a:cubicBezTo>
                    <a:cubicBezTo>
                      <a:pt x="64293" y="90239"/>
                      <a:pt x="57563" y="93028"/>
                      <a:pt x="49187" y="93028"/>
                    </a:cubicBezTo>
                    <a:cubicBezTo>
                      <a:pt x="39707" y="93028"/>
                      <a:pt x="32119" y="90338"/>
                      <a:pt x="26424" y="84959"/>
                    </a:cubicBezTo>
                    <a:cubicBezTo>
                      <a:pt x="20728" y="79580"/>
                      <a:pt x="17446" y="72005"/>
                      <a:pt x="16579" y="62236"/>
                    </a:cubicBezTo>
                    <a:lnTo>
                      <a:pt x="77183" y="6235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3" name="Freihandform: Form 862">
                <a:extLst>
                  <a:ext uri="{FF2B5EF4-FFF2-40B4-BE49-F238E27FC236}">
                    <a16:creationId xmlns:a16="http://schemas.microsoft.com/office/drawing/2014/main" id="{04FCEFAC-2B21-C354-4053-B1AFD43956C3}"/>
                  </a:ext>
                </a:extLst>
              </p:cNvPr>
              <p:cNvSpPr/>
              <p:nvPr/>
            </p:nvSpPr>
            <p:spPr>
              <a:xfrm flipV="1">
                <a:off x="5072771" y="5619218"/>
                <a:ext cx="86678" cy="106318"/>
              </a:xfrm>
              <a:custGeom>
                <a:avLst/>
                <a:gdLst>
                  <a:gd name="connsiteX0" fmla="*/ 84894 w 86678"/>
                  <a:gd name="connsiteY0" fmla="*/ 61093 h 106318"/>
                  <a:gd name="connsiteX1" fmla="*/ 84894 w 86678"/>
                  <a:gd name="connsiteY1" fmla="*/ -1589 h 106318"/>
                  <a:gd name="connsiteX2" fmla="*/ 67895 w 86678"/>
                  <a:gd name="connsiteY2" fmla="*/ -1589 h 106318"/>
                  <a:gd name="connsiteX3" fmla="*/ 67895 w 86678"/>
                  <a:gd name="connsiteY3" fmla="*/ 60529 h 106318"/>
                  <a:gd name="connsiteX4" fmla="*/ 62160 w 86678"/>
                  <a:gd name="connsiteY4" fmla="*/ 82570 h 106318"/>
                  <a:gd name="connsiteX5" fmla="*/ 44984 w 86678"/>
                  <a:gd name="connsiteY5" fmla="*/ 89897 h 106318"/>
                  <a:gd name="connsiteX6" fmla="*/ 23256 w 86678"/>
                  <a:gd name="connsiteY6" fmla="*/ 81087 h 106318"/>
                  <a:gd name="connsiteX7" fmla="*/ 15303 w 86678"/>
                  <a:gd name="connsiteY7" fmla="*/ 57088 h 106318"/>
                  <a:gd name="connsiteX8" fmla="*/ 15303 w 86678"/>
                  <a:gd name="connsiteY8" fmla="*/ -1589 h 106318"/>
                  <a:gd name="connsiteX9" fmla="*/ -1784 w 86678"/>
                  <a:gd name="connsiteY9" fmla="*/ -1589 h 106318"/>
                  <a:gd name="connsiteX10" fmla="*/ -1784 w 86678"/>
                  <a:gd name="connsiteY10" fmla="*/ 102238 h 106318"/>
                  <a:gd name="connsiteX11" fmla="*/ 15303 w 86678"/>
                  <a:gd name="connsiteY11" fmla="*/ 102238 h 106318"/>
                  <a:gd name="connsiteX12" fmla="*/ 15303 w 86678"/>
                  <a:gd name="connsiteY12" fmla="*/ 86100 h 106318"/>
                  <a:gd name="connsiteX13" fmla="*/ 29671 w 86678"/>
                  <a:gd name="connsiteY13" fmla="*/ 100102 h 106318"/>
                  <a:gd name="connsiteX14" fmla="*/ 48768 w 86678"/>
                  <a:gd name="connsiteY14" fmla="*/ 104730 h 106318"/>
                  <a:gd name="connsiteX15" fmla="*/ 75729 w 86678"/>
                  <a:gd name="connsiteY15" fmla="*/ 93665 h 106318"/>
                  <a:gd name="connsiteX16" fmla="*/ 84894 w 86678"/>
                  <a:gd name="connsiteY16" fmla="*/ 61093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06318">
                    <a:moveTo>
                      <a:pt x="84894" y="61093"/>
                    </a:moveTo>
                    <a:lnTo>
                      <a:pt x="84894" y="-1589"/>
                    </a:lnTo>
                    <a:lnTo>
                      <a:pt x="67895" y="-1589"/>
                    </a:lnTo>
                    <a:lnTo>
                      <a:pt x="67895" y="60529"/>
                    </a:lnTo>
                    <a:cubicBezTo>
                      <a:pt x="67895" y="70358"/>
                      <a:pt x="65984" y="77705"/>
                      <a:pt x="62160" y="82570"/>
                    </a:cubicBezTo>
                    <a:cubicBezTo>
                      <a:pt x="58337" y="87455"/>
                      <a:pt x="52611" y="89897"/>
                      <a:pt x="44984" y="89897"/>
                    </a:cubicBezTo>
                    <a:cubicBezTo>
                      <a:pt x="35800" y="89897"/>
                      <a:pt x="28557" y="86960"/>
                      <a:pt x="23256" y="81087"/>
                    </a:cubicBezTo>
                    <a:cubicBezTo>
                      <a:pt x="17954" y="75233"/>
                      <a:pt x="15303" y="67233"/>
                      <a:pt x="15303" y="57088"/>
                    </a:cubicBezTo>
                    <a:lnTo>
                      <a:pt x="15303" y="-1589"/>
                    </a:lnTo>
                    <a:lnTo>
                      <a:pt x="-1784" y="-1589"/>
                    </a:lnTo>
                    <a:lnTo>
                      <a:pt x="-1784" y="102238"/>
                    </a:lnTo>
                    <a:lnTo>
                      <a:pt x="15303" y="102238"/>
                    </a:lnTo>
                    <a:lnTo>
                      <a:pt x="15303" y="86100"/>
                    </a:lnTo>
                    <a:cubicBezTo>
                      <a:pt x="19383" y="92350"/>
                      <a:pt x="24172" y="97017"/>
                      <a:pt x="29671" y="100102"/>
                    </a:cubicBezTo>
                    <a:cubicBezTo>
                      <a:pt x="35189" y="103187"/>
                      <a:pt x="41555" y="104730"/>
                      <a:pt x="48768" y="104730"/>
                    </a:cubicBezTo>
                    <a:cubicBezTo>
                      <a:pt x="60652" y="104730"/>
                      <a:pt x="69640" y="101041"/>
                      <a:pt x="75729" y="93665"/>
                    </a:cubicBezTo>
                    <a:cubicBezTo>
                      <a:pt x="81839" y="86288"/>
                      <a:pt x="84894" y="75431"/>
                      <a:pt x="84894" y="61093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4" name="Freihandform: Form 863">
                <a:extLst>
                  <a:ext uri="{FF2B5EF4-FFF2-40B4-BE49-F238E27FC236}">
                    <a16:creationId xmlns:a16="http://schemas.microsoft.com/office/drawing/2014/main" id="{57560094-2D21-8972-9A43-D0D4C7ED50B6}"/>
                  </a:ext>
                </a:extLst>
              </p:cNvPr>
              <p:cNvSpPr/>
              <p:nvPr/>
            </p:nvSpPr>
            <p:spPr>
              <a:xfrm flipV="1">
                <a:off x="5185768" y="5619218"/>
                <a:ext cx="79080" cy="109017"/>
              </a:xfrm>
              <a:custGeom>
                <a:avLst/>
                <a:gdLst>
                  <a:gd name="connsiteX0" fmla="*/ 72109 w 79080"/>
                  <a:gd name="connsiteY0" fmla="*/ 101927 h 109017"/>
                  <a:gd name="connsiteX1" fmla="*/ 72109 w 79080"/>
                  <a:gd name="connsiteY1" fmla="*/ 85790 h 109017"/>
                  <a:gd name="connsiteX2" fmla="*/ 57150 w 79080"/>
                  <a:gd name="connsiteY2" fmla="*/ 91337 h 109017"/>
                  <a:gd name="connsiteX3" fmla="*/ 41068 w 79080"/>
                  <a:gd name="connsiteY3" fmla="*/ 93206 h 109017"/>
                  <a:gd name="connsiteX4" fmla="*/ 22088 w 79080"/>
                  <a:gd name="connsiteY4" fmla="*/ 89320 h 109017"/>
                  <a:gd name="connsiteX5" fmla="*/ 15762 w 79080"/>
                  <a:gd name="connsiteY5" fmla="*/ 77632 h 109017"/>
                  <a:gd name="connsiteX6" fmla="*/ 20285 w 79080"/>
                  <a:gd name="connsiteY6" fmla="*/ 68317 h 109017"/>
                  <a:gd name="connsiteX7" fmla="*/ 38496 w 79080"/>
                  <a:gd name="connsiteY7" fmla="*/ 61880 h 109017"/>
                  <a:gd name="connsiteX8" fmla="*/ 44319 w 79080"/>
                  <a:gd name="connsiteY8" fmla="*/ 60575 h 109017"/>
                  <a:gd name="connsiteX9" fmla="*/ 70039 w 79080"/>
                  <a:gd name="connsiteY9" fmla="*/ 49599 h 109017"/>
                  <a:gd name="connsiteX10" fmla="*/ 77666 w 79080"/>
                  <a:gd name="connsiteY10" fmla="*/ 29812 h 109017"/>
                  <a:gd name="connsiteX11" fmla="*/ 66255 w 79080"/>
                  <a:gd name="connsiteY11" fmla="*/ 6882 h 109017"/>
                  <a:gd name="connsiteX12" fmla="*/ 34889 w 79080"/>
                  <a:gd name="connsiteY12" fmla="*/ -1543 h 109017"/>
                  <a:gd name="connsiteX13" fmla="*/ 17565 w 79080"/>
                  <a:gd name="connsiteY13" fmla="*/ 88 h 109017"/>
                  <a:gd name="connsiteX14" fmla="*/ -1414 w 79080"/>
                  <a:gd name="connsiteY14" fmla="*/ 4953 h 109017"/>
                  <a:gd name="connsiteX15" fmla="*/ -1414 w 79080"/>
                  <a:gd name="connsiteY15" fmla="*/ 22574 h 109017"/>
                  <a:gd name="connsiteX16" fmla="*/ 17151 w 79080"/>
                  <a:gd name="connsiteY16" fmla="*/ 15188 h 109017"/>
                  <a:gd name="connsiteX17" fmla="*/ 35273 w 79080"/>
                  <a:gd name="connsiteY17" fmla="*/ 12755 h 109017"/>
                  <a:gd name="connsiteX18" fmla="*/ 53720 w 79080"/>
                  <a:gd name="connsiteY18" fmla="*/ 16879 h 109017"/>
                  <a:gd name="connsiteX19" fmla="*/ 60195 w 79080"/>
                  <a:gd name="connsiteY19" fmla="*/ 28507 h 109017"/>
                  <a:gd name="connsiteX20" fmla="*/ 55524 w 79080"/>
                  <a:gd name="connsiteY20" fmla="*/ 39157 h 109017"/>
                  <a:gd name="connsiteX21" fmla="*/ 35066 w 79080"/>
                  <a:gd name="connsiteY21" fmla="*/ 46306 h 109017"/>
                  <a:gd name="connsiteX22" fmla="*/ 29154 w 79080"/>
                  <a:gd name="connsiteY22" fmla="*/ 47700 h 109017"/>
                  <a:gd name="connsiteX23" fmla="*/ 6331 w 79080"/>
                  <a:gd name="connsiteY23" fmla="*/ 57935 h 109017"/>
                  <a:gd name="connsiteX24" fmla="*/ -675 w 79080"/>
                  <a:gd name="connsiteY24" fmla="*/ 76890 h 109017"/>
                  <a:gd name="connsiteX25" fmla="*/ 9672 w 79080"/>
                  <a:gd name="connsiteY25" fmla="*/ 99495 h 109017"/>
                  <a:gd name="connsiteX26" fmla="*/ 39057 w 79080"/>
                  <a:gd name="connsiteY26" fmla="*/ 107475 h 109017"/>
                  <a:gd name="connsiteX27" fmla="*/ 56765 w 79080"/>
                  <a:gd name="connsiteY27" fmla="*/ 106080 h 109017"/>
                  <a:gd name="connsiteX28" fmla="*/ 72109 w 79080"/>
                  <a:gd name="connsiteY28" fmla="*/ 101927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9080" h="109017">
                    <a:moveTo>
                      <a:pt x="72109" y="101927"/>
                    </a:moveTo>
                    <a:lnTo>
                      <a:pt x="72109" y="85790"/>
                    </a:lnTo>
                    <a:cubicBezTo>
                      <a:pt x="67319" y="88262"/>
                      <a:pt x="62333" y="90111"/>
                      <a:pt x="57150" y="91337"/>
                    </a:cubicBezTo>
                    <a:cubicBezTo>
                      <a:pt x="51986" y="92583"/>
                      <a:pt x="46625" y="93206"/>
                      <a:pt x="41068" y="93206"/>
                    </a:cubicBezTo>
                    <a:cubicBezTo>
                      <a:pt x="32632" y="93206"/>
                      <a:pt x="26306" y="91910"/>
                      <a:pt x="22088" y="89320"/>
                    </a:cubicBezTo>
                    <a:cubicBezTo>
                      <a:pt x="17871" y="86729"/>
                      <a:pt x="15762" y="82833"/>
                      <a:pt x="15762" y="77632"/>
                    </a:cubicBezTo>
                    <a:cubicBezTo>
                      <a:pt x="15762" y="73677"/>
                      <a:pt x="17270" y="70572"/>
                      <a:pt x="20285" y="68317"/>
                    </a:cubicBezTo>
                    <a:cubicBezTo>
                      <a:pt x="23300" y="66063"/>
                      <a:pt x="29370" y="63917"/>
                      <a:pt x="38496" y="61880"/>
                    </a:cubicBezTo>
                    <a:lnTo>
                      <a:pt x="44319" y="60575"/>
                    </a:lnTo>
                    <a:cubicBezTo>
                      <a:pt x="56381" y="57984"/>
                      <a:pt x="64954" y="54325"/>
                      <a:pt x="70039" y="49599"/>
                    </a:cubicBezTo>
                    <a:cubicBezTo>
                      <a:pt x="75124" y="44872"/>
                      <a:pt x="77666" y="38277"/>
                      <a:pt x="77666" y="29812"/>
                    </a:cubicBezTo>
                    <a:cubicBezTo>
                      <a:pt x="77666" y="20162"/>
                      <a:pt x="73862" y="12518"/>
                      <a:pt x="66255" y="6882"/>
                    </a:cubicBezTo>
                    <a:cubicBezTo>
                      <a:pt x="58648" y="1265"/>
                      <a:pt x="48192" y="-1543"/>
                      <a:pt x="34889" y="-1543"/>
                    </a:cubicBezTo>
                    <a:cubicBezTo>
                      <a:pt x="29351" y="-1543"/>
                      <a:pt x="23576" y="-999"/>
                      <a:pt x="17565" y="88"/>
                    </a:cubicBezTo>
                    <a:cubicBezTo>
                      <a:pt x="11554" y="1176"/>
                      <a:pt x="5228" y="2798"/>
                      <a:pt x="-1414" y="4953"/>
                    </a:cubicBezTo>
                    <a:lnTo>
                      <a:pt x="-1414" y="22574"/>
                    </a:lnTo>
                    <a:cubicBezTo>
                      <a:pt x="4873" y="19291"/>
                      <a:pt x="11061" y="16829"/>
                      <a:pt x="17151" y="15188"/>
                    </a:cubicBezTo>
                    <a:cubicBezTo>
                      <a:pt x="23241" y="13566"/>
                      <a:pt x="29282" y="12755"/>
                      <a:pt x="35273" y="12755"/>
                    </a:cubicBezTo>
                    <a:cubicBezTo>
                      <a:pt x="43275" y="12755"/>
                      <a:pt x="49424" y="14130"/>
                      <a:pt x="53720" y="16879"/>
                    </a:cubicBezTo>
                    <a:cubicBezTo>
                      <a:pt x="58037" y="19628"/>
                      <a:pt x="60195" y="23504"/>
                      <a:pt x="60195" y="28507"/>
                    </a:cubicBezTo>
                    <a:cubicBezTo>
                      <a:pt x="60195" y="33135"/>
                      <a:pt x="58638" y="36685"/>
                      <a:pt x="55524" y="39157"/>
                    </a:cubicBezTo>
                    <a:cubicBezTo>
                      <a:pt x="52429" y="41629"/>
                      <a:pt x="45611" y="44012"/>
                      <a:pt x="35066" y="46306"/>
                    </a:cubicBezTo>
                    <a:lnTo>
                      <a:pt x="29154" y="47700"/>
                    </a:lnTo>
                    <a:cubicBezTo>
                      <a:pt x="18629" y="49915"/>
                      <a:pt x="11022" y="53327"/>
                      <a:pt x="6331" y="57935"/>
                    </a:cubicBezTo>
                    <a:cubicBezTo>
                      <a:pt x="1660" y="62542"/>
                      <a:pt x="-675" y="68861"/>
                      <a:pt x="-675" y="76890"/>
                    </a:cubicBezTo>
                    <a:cubicBezTo>
                      <a:pt x="-675" y="86660"/>
                      <a:pt x="2774" y="94195"/>
                      <a:pt x="9672" y="99495"/>
                    </a:cubicBezTo>
                    <a:cubicBezTo>
                      <a:pt x="16570" y="104815"/>
                      <a:pt x="26365" y="107475"/>
                      <a:pt x="39057" y="107475"/>
                    </a:cubicBezTo>
                    <a:cubicBezTo>
                      <a:pt x="45325" y="107475"/>
                      <a:pt x="51227" y="107010"/>
                      <a:pt x="56765" y="106080"/>
                    </a:cubicBezTo>
                    <a:cubicBezTo>
                      <a:pt x="62323" y="105171"/>
                      <a:pt x="67438" y="103786"/>
                      <a:pt x="72109" y="1019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5" name="Freihandform: Form 864">
                <a:extLst>
                  <a:ext uri="{FF2B5EF4-FFF2-40B4-BE49-F238E27FC236}">
                    <a16:creationId xmlns:a16="http://schemas.microsoft.com/office/drawing/2014/main" id="{B99C7C58-99B0-57C3-BE21-2914CC117D04}"/>
                  </a:ext>
                </a:extLst>
              </p:cNvPr>
              <p:cNvSpPr/>
              <p:nvPr/>
            </p:nvSpPr>
            <p:spPr>
              <a:xfrm flipV="1">
                <a:off x="5291910" y="5581277"/>
                <a:ext cx="16998" cy="144259"/>
              </a:xfrm>
              <a:custGeom>
                <a:avLst/>
                <a:gdLst>
                  <a:gd name="connsiteX0" fmla="*/ -615 w 16998"/>
                  <a:gd name="connsiteY0" fmla="*/ 101597 h 144259"/>
                  <a:gd name="connsiteX1" fmla="*/ 16384 w 16998"/>
                  <a:gd name="connsiteY1" fmla="*/ 101597 h 144259"/>
                  <a:gd name="connsiteX2" fmla="*/ 16384 w 16998"/>
                  <a:gd name="connsiteY2" fmla="*/ -2229 h 144259"/>
                  <a:gd name="connsiteX3" fmla="*/ -615 w 16998"/>
                  <a:gd name="connsiteY3" fmla="*/ -2229 h 144259"/>
                  <a:gd name="connsiteX4" fmla="*/ -615 w 16998"/>
                  <a:gd name="connsiteY4" fmla="*/ 101597 h 144259"/>
                  <a:gd name="connsiteX5" fmla="*/ -615 w 16998"/>
                  <a:gd name="connsiteY5" fmla="*/ 142030 h 144259"/>
                  <a:gd name="connsiteX6" fmla="*/ 16384 w 16998"/>
                  <a:gd name="connsiteY6" fmla="*/ 142030 h 144259"/>
                  <a:gd name="connsiteX7" fmla="*/ 16384 w 16998"/>
                  <a:gd name="connsiteY7" fmla="*/ 120404 h 144259"/>
                  <a:gd name="connsiteX8" fmla="*/ -615 w 16998"/>
                  <a:gd name="connsiteY8" fmla="*/ 120404 h 144259"/>
                  <a:gd name="connsiteX9" fmla="*/ -615 w 16998"/>
                  <a:gd name="connsiteY9" fmla="*/ 14203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615" y="101597"/>
                    </a:moveTo>
                    <a:lnTo>
                      <a:pt x="16384" y="101597"/>
                    </a:lnTo>
                    <a:lnTo>
                      <a:pt x="16384" y="-2229"/>
                    </a:lnTo>
                    <a:lnTo>
                      <a:pt x="-615" y="-2229"/>
                    </a:lnTo>
                    <a:lnTo>
                      <a:pt x="-615" y="101597"/>
                    </a:lnTo>
                    <a:close/>
                    <a:moveTo>
                      <a:pt x="-615" y="142030"/>
                    </a:moveTo>
                    <a:lnTo>
                      <a:pt x="16384" y="142030"/>
                    </a:lnTo>
                    <a:lnTo>
                      <a:pt x="16384" y="120404"/>
                    </a:lnTo>
                    <a:lnTo>
                      <a:pt x="-615" y="120404"/>
                    </a:lnTo>
                    <a:lnTo>
                      <a:pt x="-615" y="14203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6" name="Freihandform: Form 865">
                <a:extLst>
                  <a:ext uri="{FF2B5EF4-FFF2-40B4-BE49-F238E27FC236}">
                    <a16:creationId xmlns:a16="http://schemas.microsoft.com/office/drawing/2014/main" id="{3D5EED17-376D-FA03-E4FA-B3204205637F}"/>
                  </a:ext>
                </a:extLst>
              </p:cNvPr>
              <p:cNvSpPr/>
              <p:nvPr/>
            </p:nvSpPr>
            <p:spPr>
              <a:xfrm flipV="1">
                <a:off x="5331734" y="5592223"/>
                <a:ext cx="64565" cy="133313"/>
              </a:xfrm>
              <a:custGeom>
                <a:avLst/>
                <a:gdLst>
                  <a:gd name="connsiteX0" fmla="*/ 28579 w 64565"/>
                  <a:gd name="connsiteY0" fmla="*/ 131268 h 133313"/>
                  <a:gd name="connsiteX1" fmla="*/ 28579 w 64565"/>
                  <a:gd name="connsiteY1" fmla="*/ 101782 h 133313"/>
                  <a:gd name="connsiteX2" fmla="*/ 63581 w 64565"/>
                  <a:gd name="connsiteY2" fmla="*/ 101782 h 133313"/>
                  <a:gd name="connsiteX3" fmla="*/ 63581 w 64565"/>
                  <a:gd name="connsiteY3" fmla="*/ 88522 h 133313"/>
                  <a:gd name="connsiteX4" fmla="*/ 28579 w 64565"/>
                  <a:gd name="connsiteY4" fmla="*/ 88522 h 133313"/>
                  <a:gd name="connsiteX5" fmla="*/ 28579 w 64565"/>
                  <a:gd name="connsiteY5" fmla="*/ 32159 h 133313"/>
                  <a:gd name="connsiteX6" fmla="*/ 32038 w 64565"/>
                  <a:gd name="connsiteY6" fmla="*/ 15843 h 133313"/>
                  <a:gd name="connsiteX7" fmla="*/ 46139 w 64565"/>
                  <a:gd name="connsiteY7" fmla="*/ 12224 h 133313"/>
                  <a:gd name="connsiteX8" fmla="*/ 63581 w 64565"/>
                  <a:gd name="connsiteY8" fmla="*/ 12224 h 133313"/>
                  <a:gd name="connsiteX9" fmla="*/ 63581 w 64565"/>
                  <a:gd name="connsiteY9" fmla="*/ -2045 h 133313"/>
                  <a:gd name="connsiteX10" fmla="*/ 46139 w 64565"/>
                  <a:gd name="connsiteY10" fmla="*/ -2045 h 133313"/>
                  <a:gd name="connsiteX11" fmla="*/ 18971 w 64565"/>
                  <a:gd name="connsiteY11" fmla="*/ 5312 h 133313"/>
                  <a:gd name="connsiteX12" fmla="*/ 11491 w 64565"/>
                  <a:gd name="connsiteY12" fmla="*/ 32159 h 133313"/>
                  <a:gd name="connsiteX13" fmla="*/ 11491 w 64565"/>
                  <a:gd name="connsiteY13" fmla="*/ 88522 h 133313"/>
                  <a:gd name="connsiteX14" fmla="*/ -984 w 64565"/>
                  <a:gd name="connsiteY14" fmla="*/ 88522 h 133313"/>
                  <a:gd name="connsiteX15" fmla="*/ -984 w 64565"/>
                  <a:gd name="connsiteY15" fmla="*/ 101782 h 133313"/>
                  <a:gd name="connsiteX16" fmla="*/ 11491 w 64565"/>
                  <a:gd name="connsiteY16" fmla="*/ 101782 h 133313"/>
                  <a:gd name="connsiteX17" fmla="*/ 11491 w 64565"/>
                  <a:gd name="connsiteY17" fmla="*/ 131268 h 133313"/>
                  <a:gd name="connsiteX18" fmla="*/ 28579 w 64565"/>
                  <a:gd name="connsiteY18" fmla="*/ 131268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579" y="131268"/>
                    </a:moveTo>
                    <a:lnTo>
                      <a:pt x="28579" y="101782"/>
                    </a:lnTo>
                    <a:lnTo>
                      <a:pt x="63581" y="101782"/>
                    </a:lnTo>
                    <a:lnTo>
                      <a:pt x="63581" y="88522"/>
                    </a:lnTo>
                    <a:lnTo>
                      <a:pt x="28579" y="88522"/>
                    </a:lnTo>
                    <a:lnTo>
                      <a:pt x="28579" y="32159"/>
                    </a:lnTo>
                    <a:cubicBezTo>
                      <a:pt x="28579" y="23694"/>
                      <a:pt x="29732" y="18256"/>
                      <a:pt x="32038" y="15843"/>
                    </a:cubicBezTo>
                    <a:cubicBezTo>
                      <a:pt x="34343" y="13430"/>
                      <a:pt x="39044" y="12224"/>
                      <a:pt x="46139" y="12224"/>
                    </a:cubicBezTo>
                    <a:lnTo>
                      <a:pt x="63581" y="12224"/>
                    </a:lnTo>
                    <a:lnTo>
                      <a:pt x="63581" y="-2045"/>
                    </a:lnTo>
                    <a:lnTo>
                      <a:pt x="46139" y="-2045"/>
                    </a:lnTo>
                    <a:cubicBezTo>
                      <a:pt x="33013" y="-2045"/>
                      <a:pt x="23957" y="408"/>
                      <a:pt x="18971" y="5312"/>
                    </a:cubicBezTo>
                    <a:cubicBezTo>
                      <a:pt x="13985" y="10237"/>
                      <a:pt x="11491" y="19185"/>
                      <a:pt x="11491" y="32159"/>
                    </a:cubicBezTo>
                    <a:lnTo>
                      <a:pt x="11491" y="88522"/>
                    </a:lnTo>
                    <a:lnTo>
                      <a:pt x="-984" y="88522"/>
                    </a:lnTo>
                    <a:lnTo>
                      <a:pt x="-984" y="101782"/>
                    </a:lnTo>
                    <a:lnTo>
                      <a:pt x="11491" y="101782"/>
                    </a:lnTo>
                    <a:lnTo>
                      <a:pt x="11491" y="131268"/>
                    </a:lnTo>
                    <a:lnTo>
                      <a:pt x="28579" y="131268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7" name="Freihandform: Form 866">
                <a:extLst>
                  <a:ext uri="{FF2B5EF4-FFF2-40B4-BE49-F238E27FC236}">
                    <a16:creationId xmlns:a16="http://schemas.microsoft.com/office/drawing/2014/main" id="{6C5B48D8-2C37-11A2-2AAB-FB1427EFE32B}"/>
                  </a:ext>
                </a:extLst>
              </p:cNvPr>
              <p:cNvSpPr/>
              <p:nvPr/>
            </p:nvSpPr>
            <p:spPr>
              <a:xfrm flipV="1">
                <a:off x="5406480" y="5621710"/>
                <a:ext cx="100690" cy="143310"/>
              </a:xfrm>
              <a:custGeom>
                <a:avLst/>
                <a:gdLst>
                  <a:gd name="connsiteX0" fmla="*/ 53616 w 100690"/>
                  <a:gd name="connsiteY0" fmla="*/ 28963 h 143310"/>
                  <a:gd name="connsiteX1" fmla="*/ 39573 w 100690"/>
                  <a:gd name="connsiteY1" fmla="*/ 4786 h 143310"/>
                  <a:gd name="connsiteX2" fmla="*/ 21303 w 100690"/>
                  <a:gd name="connsiteY2" fmla="*/ -880 h 143310"/>
                  <a:gd name="connsiteX3" fmla="*/ 7705 w 100690"/>
                  <a:gd name="connsiteY3" fmla="*/ -880 h 143310"/>
                  <a:gd name="connsiteX4" fmla="*/ 7705 w 100690"/>
                  <a:gd name="connsiteY4" fmla="*/ 13389 h 143310"/>
                  <a:gd name="connsiteX5" fmla="*/ 17697 w 100690"/>
                  <a:gd name="connsiteY5" fmla="*/ 13389 h 143310"/>
                  <a:gd name="connsiteX6" fmla="*/ 28576 w 100690"/>
                  <a:gd name="connsiteY6" fmla="*/ 16741 h 143310"/>
                  <a:gd name="connsiteX7" fmla="*/ 37179 w 100690"/>
                  <a:gd name="connsiteY7" fmla="*/ 32493 h 143310"/>
                  <a:gd name="connsiteX8" fmla="*/ 40224 w 100690"/>
                  <a:gd name="connsiteY8" fmla="*/ 40265 h 143310"/>
                  <a:gd name="connsiteX9" fmla="*/ -1608 w 100690"/>
                  <a:gd name="connsiteY9" fmla="*/ 142430 h 143310"/>
                  <a:gd name="connsiteX10" fmla="*/ 16396 w 100690"/>
                  <a:gd name="connsiteY10" fmla="*/ 142430 h 143310"/>
                  <a:gd name="connsiteX11" fmla="*/ 48738 w 100690"/>
                  <a:gd name="connsiteY11" fmla="*/ 61238 h 143310"/>
                  <a:gd name="connsiteX12" fmla="*/ 81079 w 100690"/>
                  <a:gd name="connsiteY12" fmla="*/ 142430 h 143310"/>
                  <a:gd name="connsiteX13" fmla="*/ 99083 w 100690"/>
                  <a:gd name="connsiteY13" fmla="*/ 142430 h 143310"/>
                  <a:gd name="connsiteX14" fmla="*/ 53616 w 100690"/>
                  <a:gd name="connsiteY14" fmla="*/ 28963 h 143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0690" h="143310">
                    <a:moveTo>
                      <a:pt x="53616" y="28963"/>
                    </a:moveTo>
                    <a:cubicBezTo>
                      <a:pt x="48826" y="16603"/>
                      <a:pt x="44146" y="8544"/>
                      <a:pt x="39573" y="4786"/>
                    </a:cubicBezTo>
                    <a:cubicBezTo>
                      <a:pt x="35021" y="1009"/>
                      <a:pt x="28931" y="-880"/>
                      <a:pt x="21303" y="-880"/>
                    </a:cubicBezTo>
                    <a:lnTo>
                      <a:pt x="7705" y="-880"/>
                    </a:lnTo>
                    <a:lnTo>
                      <a:pt x="7705" y="13389"/>
                    </a:lnTo>
                    <a:lnTo>
                      <a:pt x="17697" y="13389"/>
                    </a:lnTo>
                    <a:cubicBezTo>
                      <a:pt x="22368" y="13389"/>
                      <a:pt x="25994" y="14506"/>
                      <a:pt x="28576" y="16741"/>
                    </a:cubicBezTo>
                    <a:cubicBezTo>
                      <a:pt x="31177" y="18956"/>
                      <a:pt x="34045" y="24207"/>
                      <a:pt x="37179" y="32493"/>
                    </a:cubicBezTo>
                    <a:lnTo>
                      <a:pt x="40224" y="40265"/>
                    </a:lnTo>
                    <a:lnTo>
                      <a:pt x="-1608" y="142430"/>
                    </a:lnTo>
                    <a:lnTo>
                      <a:pt x="16396" y="142430"/>
                    </a:lnTo>
                    <a:lnTo>
                      <a:pt x="48738" y="61238"/>
                    </a:lnTo>
                    <a:lnTo>
                      <a:pt x="81079" y="142430"/>
                    </a:lnTo>
                    <a:lnTo>
                      <a:pt x="99083" y="142430"/>
                    </a:lnTo>
                    <a:lnTo>
                      <a:pt x="53616" y="28963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8" name="Freihandform: Form 867">
                <a:extLst>
                  <a:ext uri="{FF2B5EF4-FFF2-40B4-BE49-F238E27FC236}">
                    <a16:creationId xmlns:a16="http://schemas.microsoft.com/office/drawing/2014/main" id="{212C6D45-1D98-7F8C-B4F4-C1CC6FA25F5D}"/>
                  </a:ext>
                </a:extLst>
              </p:cNvPr>
              <p:cNvSpPr/>
              <p:nvPr/>
            </p:nvSpPr>
            <p:spPr>
              <a:xfrm flipV="1">
                <a:off x="5512803" y="5725536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69" name="Freihandform: Form 868">
                <a:extLst>
                  <a:ext uri="{FF2B5EF4-FFF2-40B4-BE49-F238E27FC236}">
                    <a16:creationId xmlns:a16="http://schemas.microsoft.com/office/drawing/2014/main" id="{03A1D09F-14A2-8A03-3E0F-6209CB665425}"/>
                  </a:ext>
                </a:extLst>
              </p:cNvPr>
              <p:cNvSpPr/>
              <p:nvPr/>
            </p:nvSpPr>
            <p:spPr>
              <a:xfrm flipV="1">
                <a:off x="5589206" y="5581277"/>
                <a:ext cx="39170" cy="169296"/>
              </a:xfrm>
              <a:custGeom>
                <a:avLst/>
                <a:gdLst>
                  <a:gd name="connsiteX0" fmla="*/ -916 w 39170"/>
                  <a:gd name="connsiteY0" fmla="*/ 167490 h 169296"/>
                  <a:gd name="connsiteX1" fmla="*/ 38255 w 39170"/>
                  <a:gd name="connsiteY1" fmla="*/ 167490 h 169296"/>
                  <a:gd name="connsiteX2" fmla="*/ 38255 w 39170"/>
                  <a:gd name="connsiteY2" fmla="*/ 154230 h 169296"/>
                  <a:gd name="connsiteX3" fmla="*/ 16083 w 39170"/>
                  <a:gd name="connsiteY3" fmla="*/ 154230 h 169296"/>
                  <a:gd name="connsiteX4" fmla="*/ 16083 w 39170"/>
                  <a:gd name="connsiteY4" fmla="*/ 11454 h 169296"/>
                  <a:gd name="connsiteX5" fmla="*/ 38255 w 39170"/>
                  <a:gd name="connsiteY5" fmla="*/ 11454 h 169296"/>
                  <a:gd name="connsiteX6" fmla="*/ 38255 w 39170"/>
                  <a:gd name="connsiteY6" fmla="*/ -1807 h 169296"/>
                  <a:gd name="connsiteX7" fmla="*/ -916 w 39170"/>
                  <a:gd name="connsiteY7" fmla="*/ -1807 h 169296"/>
                  <a:gd name="connsiteX8" fmla="*/ -916 w 39170"/>
                  <a:gd name="connsiteY8" fmla="*/ 167490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-916" y="167490"/>
                    </a:moveTo>
                    <a:lnTo>
                      <a:pt x="38255" y="167490"/>
                    </a:lnTo>
                    <a:lnTo>
                      <a:pt x="38255" y="154230"/>
                    </a:lnTo>
                    <a:lnTo>
                      <a:pt x="16083" y="154230"/>
                    </a:lnTo>
                    <a:lnTo>
                      <a:pt x="16083" y="11454"/>
                    </a:lnTo>
                    <a:lnTo>
                      <a:pt x="38255" y="11454"/>
                    </a:lnTo>
                    <a:lnTo>
                      <a:pt x="38255" y="-1807"/>
                    </a:lnTo>
                    <a:lnTo>
                      <a:pt x="-916" y="-1807"/>
                    </a:lnTo>
                    <a:lnTo>
                      <a:pt x="-916" y="16749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0" name="Freihandform: Form 869">
                <a:extLst>
                  <a:ext uri="{FF2B5EF4-FFF2-40B4-BE49-F238E27FC236}">
                    <a16:creationId xmlns:a16="http://schemas.microsoft.com/office/drawing/2014/main" id="{F56DA490-CCAD-E9D9-A182-6DAC4C653D02}"/>
                  </a:ext>
                </a:extLst>
              </p:cNvPr>
              <p:cNvSpPr/>
              <p:nvPr/>
            </p:nvSpPr>
            <p:spPr>
              <a:xfrm flipV="1">
                <a:off x="5657367" y="5584629"/>
                <a:ext cx="127681" cy="143606"/>
              </a:xfrm>
              <a:custGeom>
                <a:avLst/>
                <a:gdLst>
                  <a:gd name="connsiteX0" fmla="*/ 61730 w 127681"/>
                  <a:gd name="connsiteY0" fmla="*/ 126291 h 143606"/>
                  <a:gd name="connsiteX1" fmla="*/ 29418 w 127681"/>
                  <a:gd name="connsiteY1" fmla="*/ 111073 h 143606"/>
                  <a:gd name="connsiteX2" fmla="*/ 17475 w 127681"/>
                  <a:gd name="connsiteY2" fmla="*/ 69632 h 143606"/>
                  <a:gd name="connsiteX3" fmla="*/ 29418 w 127681"/>
                  <a:gd name="connsiteY3" fmla="*/ 28279 h 143606"/>
                  <a:gd name="connsiteX4" fmla="*/ 61730 w 127681"/>
                  <a:gd name="connsiteY4" fmla="*/ 13091 h 143606"/>
                  <a:gd name="connsiteX5" fmla="*/ 93924 w 127681"/>
                  <a:gd name="connsiteY5" fmla="*/ 28279 h 143606"/>
                  <a:gd name="connsiteX6" fmla="*/ 105808 w 127681"/>
                  <a:gd name="connsiteY6" fmla="*/ 69632 h 143606"/>
                  <a:gd name="connsiteX7" fmla="*/ 93924 w 127681"/>
                  <a:gd name="connsiteY7" fmla="*/ 111073 h 143606"/>
                  <a:gd name="connsiteX8" fmla="*/ 61730 w 127681"/>
                  <a:gd name="connsiteY8" fmla="*/ 126291 h 143606"/>
                  <a:gd name="connsiteX9" fmla="*/ 61730 w 127681"/>
                  <a:gd name="connsiteY9" fmla="*/ 141479 h 143606"/>
                  <a:gd name="connsiteX10" fmla="*/ 108085 w 127681"/>
                  <a:gd name="connsiteY10" fmla="*/ 121960 h 143606"/>
                  <a:gd name="connsiteX11" fmla="*/ 125468 w 127681"/>
                  <a:gd name="connsiteY11" fmla="*/ 69632 h 143606"/>
                  <a:gd name="connsiteX12" fmla="*/ 108085 w 127681"/>
                  <a:gd name="connsiteY12" fmla="*/ 17392 h 143606"/>
                  <a:gd name="connsiteX13" fmla="*/ 61730 w 127681"/>
                  <a:gd name="connsiteY13" fmla="*/ -2127 h 143606"/>
                  <a:gd name="connsiteX14" fmla="*/ 15198 w 127681"/>
                  <a:gd name="connsiteY14" fmla="*/ 17333 h 143606"/>
                  <a:gd name="connsiteX15" fmla="*/ -2214 w 127681"/>
                  <a:gd name="connsiteY15" fmla="*/ 69632 h 143606"/>
                  <a:gd name="connsiteX16" fmla="*/ 15198 w 127681"/>
                  <a:gd name="connsiteY16" fmla="*/ 121960 h 143606"/>
                  <a:gd name="connsiteX17" fmla="*/ 61730 w 127681"/>
                  <a:gd name="connsiteY17" fmla="*/ 141479 h 14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681" h="143606">
                    <a:moveTo>
                      <a:pt x="61730" y="126291"/>
                    </a:moveTo>
                    <a:cubicBezTo>
                      <a:pt x="48171" y="126291"/>
                      <a:pt x="37400" y="121218"/>
                      <a:pt x="29418" y="111073"/>
                    </a:cubicBezTo>
                    <a:cubicBezTo>
                      <a:pt x="21456" y="100948"/>
                      <a:pt x="17475" y="87134"/>
                      <a:pt x="17475" y="69632"/>
                    </a:cubicBezTo>
                    <a:cubicBezTo>
                      <a:pt x="17475" y="52209"/>
                      <a:pt x="21456" y="38424"/>
                      <a:pt x="29418" y="28279"/>
                    </a:cubicBezTo>
                    <a:cubicBezTo>
                      <a:pt x="37400" y="18154"/>
                      <a:pt x="48171" y="13091"/>
                      <a:pt x="61730" y="13091"/>
                    </a:cubicBezTo>
                    <a:cubicBezTo>
                      <a:pt x="75270" y="13091"/>
                      <a:pt x="86001" y="18154"/>
                      <a:pt x="93924" y="28279"/>
                    </a:cubicBezTo>
                    <a:cubicBezTo>
                      <a:pt x="101847" y="38424"/>
                      <a:pt x="105808" y="52209"/>
                      <a:pt x="105808" y="69632"/>
                    </a:cubicBezTo>
                    <a:cubicBezTo>
                      <a:pt x="105808" y="87134"/>
                      <a:pt x="101847" y="100948"/>
                      <a:pt x="93924" y="111073"/>
                    </a:cubicBezTo>
                    <a:cubicBezTo>
                      <a:pt x="86001" y="121218"/>
                      <a:pt x="75270" y="126291"/>
                      <a:pt x="61730" y="126291"/>
                    </a:cubicBezTo>
                    <a:close/>
                    <a:moveTo>
                      <a:pt x="61730" y="141479"/>
                    </a:moveTo>
                    <a:cubicBezTo>
                      <a:pt x="81064" y="141479"/>
                      <a:pt x="96516" y="134973"/>
                      <a:pt x="108085" y="121960"/>
                    </a:cubicBezTo>
                    <a:cubicBezTo>
                      <a:pt x="119673" y="108947"/>
                      <a:pt x="125468" y="91504"/>
                      <a:pt x="125468" y="69632"/>
                    </a:cubicBezTo>
                    <a:cubicBezTo>
                      <a:pt x="125468" y="47818"/>
                      <a:pt x="119673" y="30405"/>
                      <a:pt x="108085" y="17392"/>
                    </a:cubicBezTo>
                    <a:cubicBezTo>
                      <a:pt x="96516" y="4379"/>
                      <a:pt x="81064" y="-2127"/>
                      <a:pt x="61730" y="-2127"/>
                    </a:cubicBezTo>
                    <a:cubicBezTo>
                      <a:pt x="42337" y="-2127"/>
                      <a:pt x="26826" y="4359"/>
                      <a:pt x="15198" y="17333"/>
                    </a:cubicBezTo>
                    <a:cubicBezTo>
                      <a:pt x="3590" y="30326"/>
                      <a:pt x="-2214" y="47759"/>
                      <a:pt x="-2214" y="69632"/>
                    </a:cubicBezTo>
                    <a:cubicBezTo>
                      <a:pt x="-2214" y="91504"/>
                      <a:pt x="3590" y="108947"/>
                      <a:pt x="15198" y="121960"/>
                    </a:cubicBezTo>
                    <a:cubicBezTo>
                      <a:pt x="26826" y="134973"/>
                      <a:pt x="42337" y="141479"/>
                      <a:pt x="61730" y="141479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1" name="Freihandform: Form 870">
                <a:extLst>
                  <a:ext uri="{FF2B5EF4-FFF2-40B4-BE49-F238E27FC236}">
                    <a16:creationId xmlns:a16="http://schemas.microsoft.com/office/drawing/2014/main" id="{A406BC25-8D22-DC5D-4886-4527FE901F7C}"/>
                  </a:ext>
                </a:extLst>
              </p:cNvPr>
              <p:cNvSpPr/>
              <p:nvPr/>
            </p:nvSpPr>
            <p:spPr>
              <a:xfrm flipV="1">
                <a:off x="5812851" y="5619218"/>
                <a:ext cx="92590" cy="145801"/>
              </a:xfrm>
              <a:custGeom>
                <a:avLst/>
                <a:gdLst>
                  <a:gd name="connsiteX0" fmla="*/ 15254 w 92590"/>
                  <a:gd name="connsiteY0" fmla="*/ 54136 h 145801"/>
                  <a:gd name="connsiteX1" fmla="*/ 15254 w 92590"/>
                  <a:gd name="connsiteY1" fmla="*/ -922 h 145801"/>
                  <a:gd name="connsiteX2" fmla="*/ -1833 w 92590"/>
                  <a:gd name="connsiteY2" fmla="*/ -922 h 145801"/>
                  <a:gd name="connsiteX3" fmla="*/ -1833 w 92590"/>
                  <a:gd name="connsiteY3" fmla="*/ 142388 h 145801"/>
                  <a:gd name="connsiteX4" fmla="*/ 15254 w 92590"/>
                  <a:gd name="connsiteY4" fmla="*/ 142388 h 145801"/>
                  <a:gd name="connsiteX5" fmla="*/ 15254 w 92590"/>
                  <a:gd name="connsiteY5" fmla="*/ 126636 h 145801"/>
                  <a:gd name="connsiteX6" fmla="*/ 28794 w 92590"/>
                  <a:gd name="connsiteY6" fmla="*/ 140371 h 145801"/>
                  <a:gd name="connsiteX7" fmla="*/ 48335 w 92590"/>
                  <a:gd name="connsiteY7" fmla="*/ 144880 h 145801"/>
                  <a:gd name="connsiteX8" fmla="*/ 78962 w 92590"/>
                  <a:gd name="connsiteY8" fmla="*/ 129870 h 145801"/>
                  <a:gd name="connsiteX9" fmla="*/ 90758 w 92590"/>
                  <a:gd name="connsiteY9" fmla="*/ 90386 h 145801"/>
                  <a:gd name="connsiteX10" fmla="*/ 78962 w 92590"/>
                  <a:gd name="connsiteY10" fmla="*/ 50873 h 145801"/>
                  <a:gd name="connsiteX11" fmla="*/ 48335 w 92590"/>
                  <a:gd name="connsiteY11" fmla="*/ 35862 h 145801"/>
                  <a:gd name="connsiteX12" fmla="*/ 28794 w 92590"/>
                  <a:gd name="connsiteY12" fmla="*/ 40371 h 145801"/>
                  <a:gd name="connsiteX13" fmla="*/ 15254 w 92590"/>
                  <a:gd name="connsiteY13" fmla="*/ 54136 h 145801"/>
                  <a:gd name="connsiteX14" fmla="*/ 73109 w 92590"/>
                  <a:gd name="connsiteY14" fmla="*/ 90386 h 145801"/>
                  <a:gd name="connsiteX15" fmla="*/ 65393 w 92590"/>
                  <a:gd name="connsiteY15" fmla="*/ 119902 h 145801"/>
                  <a:gd name="connsiteX16" fmla="*/ 44196 w 92590"/>
                  <a:gd name="connsiteY16" fmla="*/ 130611 h 145801"/>
                  <a:gd name="connsiteX17" fmla="*/ 22970 w 92590"/>
                  <a:gd name="connsiteY17" fmla="*/ 119902 h 145801"/>
                  <a:gd name="connsiteX18" fmla="*/ 15254 w 92590"/>
                  <a:gd name="connsiteY18" fmla="*/ 90386 h 145801"/>
                  <a:gd name="connsiteX19" fmla="*/ 22970 w 92590"/>
                  <a:gd name="connsiteY19" fmla="*/ 60870 h 145801"/>
                  <a:gd name="connsiteX20" fmla="*/ 44196 w 92590"/>
                  <a:gd name="connsiteY20" fmla="*/ 50161 h 145801"/>
                  <a:gd name="connsiteX21" fmla="*/ 65393 w 92590"/>
                  <a:gd name="connsiteY21" fmla="*/ 60870 h 145801"/>
                  <a:gd name="connsiteX22" fmla="*/ 73109 w 92590"/>
                  <a:gd name="connsiteY22" fmla="*/ 90386 h 14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2590" h="145801">
                    <a:moveTo>
                      <a:pt x="15254" y="54136"/>
                    </a:moveTo>
                    <a:lnTo>
                      <a:pt x="15254" y="-922"/>
                    </a:lnTo>
                    <a:lnTo>
                      <a:pt x="-1833" y="-922"/>
                    </a:lnTo>
                    <a:lnTo>
                      <a:pt x="-1833" y="142388"/>
                    </a:lnTo>
                    <a:lnTo>
                      <a:pt x="15254" y="142388"/>
                    </a:lnTo>
                    <a:lnTo>
                      <a:pt x="15254" y="126636"/>
                    </a:lnTo>
                    <a:cubicBezTo>
                      <a:pt x="18841" y="132807"/>
                      <a:pt x="23354" y="137385"/>
                      <a:pt x="28794" y="140371"/>
                    </a:cubicBezTo>
                    <a:cubicBezTo>
                      <a:pt x="34253" y="143377"/>
                      <a:pt x="40767" y="144880"/>
                      <a:pt x="48335" y="144880"/>
                    </a:cubicBezTo>
                    <a:cubicBezTo>
                      <a:pt x="60909" y="144880"/>
                      <a:pt x="71118" y="139877"/>
                      <a:pt x="78962" y="129870"/>
                    </a:cubicBezTo>
                    <a:cubicBezTo>
                      <a:pt x="86826" y="119863"/>
                      <a:pt x="90758" y="106702"/>
                      <a:pt x="90758" y="90386"/>
                    </a:cubicBezTo>
                    <a:cubicBezTo>
                      <a:pt x="90758" y="74070"/>
                      <a:pt x="86826" y="60899"/>
                      <a:pt x="78962" y="50873"/>
                    </a:cubicBezTo>
                    <a:cubicBezTo>
                      <a:pt x="71118" y="40866"/>
                      <a:pt x="60909" y="35862"/>
                      <a:pt x="48335" y="35862"/>
                    </a:cubicBezTo>
                    <a:cubicBezTo>
                      <a:pt x="40767" y="35862"/>
                      <a:pt x="34253" y="37365"/>
                      <a:pt x="28794" y="40371"/>
                    </a:cubicBezTo>
                    <a:cubicBezTo>
                      <a:pt x="23354" y="43377"/>
                      <a:pt x="18841" y="47966"/>
                      <a:pt x="15254" y="54136"/>
                    </a:cubicBezTo>
                    <a:close/>
                    <a:moveTo>
                      <a:pt x="73109" y="90386"/>
                    </a:moveTo>
                    <a:cubicBezTo>
                      <a:pt x="73109" y="102924"/>
                      <a:pt x="70537" y="112763"/>
                      <a:pt x="65393" y="119902"/>
                    </a:cubicBezTo>
                    <a:cubicBezTo>
                      <a:pt x="60249" y="127042"/>
                      <a:pt x="53183" y="130611"/>
                      <a:pt x="44196" y="130611"/>
                    </a:cubicBezTo>
                    <a:cubicBezTo>
                      <a:pt x="35189" y="130611"/>
                      <a:pt x="28114" y="127042"/>
                      <a:pt x="22970" y="119902"/>
                    </a:cubicBezTo>
                    <a:cubicBezTo>
                      <a:pt x="17826" y="112763"/>
                      <a:pt x="15254" y="102924"/>
                      <a:pt x="15254" y="90386"/>
                    </a:cubicBezTo>
                    <a:cubicBezTo>
                      <a:pt x="15254" y="77848"/>
                      <a:pt x="17826" y="68009"/>
                      <a:pt x="22970" y="60870"/>
                    </a:cubicBezTo>
                    <a:cubicBezTo>
                      <a:pt x="28114" y="53730"/>
                      <a:pt x="35189" y="50161"/>
                      <a:pt x="44196" y="50161"/>
                    </a:cubicBezTo>
                    <a:cubicBezTo>
                      <a:pt x="53183" y="50161"/>
                      <a:pt x="60249" y="53730"/>
                      <a:pt x="65393" y="60870"/>
                    </a:cubicBezTo>
                    <a:cubicBezTo>
                      <a:pt x="70537" y="68009"/>
                      <a:pt x="73109" y="77848"/>
                      <a:pt x="73109" y="9038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2" name="Freihandform: Form 871">
                <a:extLst>
                  <a:ext uri="{FF2B5EF4-FFF2-40B4-BE49-F238E27FC236}">
                    <a16:creationId xmlns:a16="http://schemas.microsoft.com/office/drawing/2014/main" id="{A3E0FA3B-6B9D-8024-8F55-22F1C297B8A2}"/>
                  </a:ext>
                </a:extLst>
              </p:cNvPr>
              <p:cNvSpPr/>
              <p:nvPr/>
            </p:nvSpPr>
            <p:spPr>
              <a:xfrm flipV="1">
                <a:off x="5915780" y="5587121"/>
                <a:ext cx="63737" cy="156036"/>
              </a:xfrm>
              <a:custGeom>
                <a:avLst/>
                <a:gdLst>
                  <a:gd name="connsiteX0" fmla="*/ 47282 w 63737"/>
                  <a:gd name="connsiteY0" fmla="*/ 154203 h 156036"/>
                  <a:gd name="connsiteX1" fmla="*/ 62979 w 63737"/>
                  <a:gd name="connsiteY1" fmla="*/ 154203 h 156036"/>
                  <a:gd name="connsiteX2" fmla="*/ 14940 w 63737"/>
                  <a:gd name="connsiteY2" fmla="*/ -1833 h 156036"/>
                  <a:gd name="connsiteX3" fmla="*/ -758 w 63737"/>
                  <a:gd name="connsiteY3" fmla="*/ -1833 h 156036"/>
                  <a:gd name="connsiteX4" fmla="*/ 47282 w 63737"/>
                  <a:gd name="connsiteY4" fmla="*/ 154203 h 15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37" h="156036">
                    <a:moveTo>
                      <a:pt x="47282" y="154203"/>
                    </a:moveTo>
                    <a:lnTo>
                      <a:pt x="62979" y="154203"/>
                    </a:lnTo>
                    <a:lnTo>
                      <a:pt x="14940" y="-1833"/>
                    </a:lnTo>
                    <a:lnTo>
                      <a:pt x="-758" y="-1833"/>
                    </a:lnTo>
                    <a:lnTo>
                      <a:pt x="47282" y="154203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3" name="Freihandform: Form 872">
                <a:extLst>
                  <a:ext uri="{FF2B5EF4-FFF2-40B4-BE49-F238E27FC236}">
                    <a16:creationId xmlns:a16="http://schemas.microsoft.com/office/drawing/2014/main" id="{9A99DCEF-45E2-30AB-C81B-70B91FF4BEE6}"/>
                  </a:ext>
                </a:extLst>
              </p:cNvPr>
              <p:cNvSpPr/>
              <p:nvPr/>
            </p:nvSpPr>
            <p:spPr>
              <a:xfrm flipV="1">
                <a:off x="5998088" y="5587121"/>
                <a:ext cx="97852" cy="138415"/>
              </a:xfrm>
              <a:custGeom>
                <a:avLst/>
                <a:gdLst>
                  <a:gd name="connsiteX0" fmla="*/ 16698 w 97852"/>
                  <a:gd name="connsiteY0" fmla="*/ 63962 h 138415"/>
                  <a:gd name="connsiteX1" fmla="*/ 16698 w 97852"/>
                  <a:gd name="connsiteY1" fmla="*/ 13265 h 138415"/>
                  <a:gd name="connsiteX2" fmla="*/ 46645 w 97852"/>
                  <a:gd name="connsiteY2" fmla="*/ 13265 h 138415"/>
                  <a:gd name="connsiteX3" fmla="*/ 68935 w 97852"/>
                  <a:gd name="connsiteY3" fmla="*/ 19524 h 138415"/>
                  <a:gd name="connsiteX4" fmla="*/ 76208 w 97852"/>
                  <a:gd name="connsiteY4" fmla="*/ 38658 h 138415"/>
                  <a:gd name="connsiteX5" fmla="*/ 68935 w 97852"/>
                  <a:gd name="connsiteY5" fmla="*/ 57792 h 138415"/>
                  <a:gd name="connsiteX6" fmla="*/ 46645 w 97852"/>
                  <a:gd name="connsiteY6" fmla="*/ 63962 h 138415"/>
                  <a:gd name="connsiteX7" fmla="*/ 16698 w 97852"/>
                  <a:gd name="connsiteY7" fmla="*/ 63962 h 138415"/>
                  <a:gd name="connsiteX8" fmla="*/ 16698 w 97852"/>
                  <a:gd name="connsiteY8" fmla="*/ 120889 h 138415"/>
                  <a:gd name="connsiteX9" fmla="*/ 16698 w 97852"/>
                  <a:gd name="connsiteY9" fmla="*/ 79180 h 138415"/>
                  <a:gd name="connsiteX10" fmla="*/ 44339 w 97852"/>
                  <a:gd name="connsiteY10" fmla="*/ 79180 h 138415"/>
                  <a:gd name="connsiteX11" fmla="*/ 64678 w 97852"/>
                  <a:gd name="connsiteY11" fmla="*/ 84312 h 138415"/>
                  <a:gd name="connsiteX12" fmla="*/ 71389 w 97852"/>
                  <a:gd name="connsiteY12" fmla="*/ 100034 h 138415"/>
                  <a:gd name="connsiteX13" fmla="*/ 64678 w 97852"/>
                  <a:gd name="connsiteY13" fmla="*/ 115697 h 138415"/>
                  <a:gd name="connsiteX14" fmla="*/ 44339 w 97852"/>
                  <a:gd name="connsiteY14" fmla="*/ 120889 h 138415"/>
                  <a:gd name="connsiteX15" fmla="*/ 16698 w 97852"/>
                  <a:gd name="connsiteY15" fmla="*/ 120889 h 138415"/>
                  <a:gd name="connsiteX16" fmla="*/ -1956 w 97852"/>
                  <a:gd name="connsiteY16" fmla="*/ 136285 h 138415"/>
                  <a:gd name="connsiteX17" fmla="*/ 45729 w 97852"/>
                  <a:gd name="connsiteY17" fmla="*/ 136285 h 138415"/>
                  <a:gd name="connsiteX18" fmla="*/ 78602 w 97852"/>
                  <a:gd name="connsiteY18" fmla="*/ 127385 h 138415"/>
                  <a:gd name="connsiteX19" fmla="*/ 90161 w 97852"/>
                  <a:gd name="connsiteY19" fmla="*/ 102081 h 138415"/>
                  <a:gd name="connsiteX20" fmla="*/ 84249 w 97852"/>
                  <a:gd name="connsiteY20" fmla="*/ 81850 h 138415"/>
                  <a:gd name="connsiteX21" fmla="*/ 66866 w 97852"/>
                  <a:gd name="connsiteY21" fmla="*/ 72506 h 138415"/>
                  <a:gd name="connsiteX22" fmla="*/ 88269 w 97852"/>
                  <a:gd name="connsiteY22" fmla="*/ 60106 h 138415"/>
                  <a:gd name="connsiteX23" fmla="*/ 95897 w 97852"/>
                  <a:gd name="connsiteY23" fmla="*/ 36611 h 138415"/>
                  <a:gd name="connsiteX24" fmla="*/ 83332 w 97852"/>
                  <a:gd name="connsiteY24" fmla="*/ 7955 h 138415"/>
                  <a:gd name="connsiteX25" fmla="*/ 47561 w 97852"/>
                  <a:gd name="connsiteY25" fmla="*/ -2131 h 138415"/>
                  <a:gd name="connsiteX26" fmla="*/ -1956 w 97852"/>
                  <a:gd name="connsiteY26" fmla="*/ -2131 h 138415"/>
                  <a:gd name="connsiteX27" fmla="*/ -1956 w 97852"/>
                  <a:gd name="connsiteY27" fmla="*/ 13628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97852" h="138415">
                    <a:moveTo>
                      <a:pt x="16698" y="63962"/>
                    </a:moveTo>
                    <a:lnTo>
                      <a:pt x="16698" y="13265"/>
                    </a:lnTo>
                    <a:lnTo>
                      <a:pt x="46645" y="13265"/>
                    </a:lnTo>
                    <a:cubicBezTo>
                      <a:pt x="56677" y="13265"/>
                      <a:pt x="64107" y="15352"/>
                      <a:pt x="68935" y="19524"/>
                    </a:cubicBezTo>
                    <a:cubicBezTo>
                      <a:pt x="73784" y="23697"/>
                      <a:pt x="76208" y="30075"/>
                      <a:pt x="76208" y="38658"/>
                    </a:cubicBezTo>
                    <a:cubicBezTo>
                      <a:pt x="76208" y="47320"/>
                      <a:pt x="73784" y="53698"/>
                      <a:pt x="68935" y="57792"/>
                    </a:cubicBezTo>
                    <a:cubicBezTo>
                      <a:pt x="64107" y="61905"/>
                      <a:pt x="56677" y="63962"/>
                      <a:pt x="46645" y="63962"/>
                    </a:cubicBezTo>
                    <a:lnTo>
                      <a:pt x="16698" y="63962"/>
                    </a:lnTo>
                    <a:close/>
                    <a:moveTo>
                      <a:pt x="16698" y="120889"/>
                    </a:moveTo>
                    <a:lnTo>
                      <a:pt x="16698" y="79180"/>
                    </a:lnTo>
                    <a:lnTo>
                      <a:pt x="44339" y="79180"/>
                    </a:lnTo>
                    <a:cubicBezTo>
                      <a:pt x="53444" y="79180"/>
                      <a:pt x="60224" y="80891"/>
                      <a:pt x="64678" y="84312"/>
                    </a:cubicBezTo>
                    <a:cubicBezTo>
                      <a:pt x="69152" y="87753"/>
                      <a:pt x="71389" y="92994"/>
                      <a:pt x="71389" y="100034"/>
                    </a:cubicBezTo>
                    <a:cubicBezTo>
                      <a:pt x="71389" y="107015"/>
                      <a:pt x="69152" y="112236"/>
                      <a:pt x="64678" y="115697"/>
                    </a:cubicBezTo>
                    <a:cubicBezTo>
                      <a:pt x="60224" y="119158"/>
                      <a:pt x="53444" y="120889"/>
                      <a:pt x="44339" y="120889"/>
                    </a:cubicBezTo>
                    <a:lnTo>
                      <a:pt x="16698" y="120889"/>
                    </a:lnTo>
                    <a:close/>
                    <a:moveTo>
                      <a:pt x="-1956" y="136285"/>
                    </a:moveTo>
                    <a:lnTo>
                      <a:pt x="45729" y="136285"/>
                    </a:lnTo>
                    <a:cubicBezTo>
                      <a:pt x="59958" y="136285"/>
                      <a:pt x="70916" y="133318"/>
                      <a:pt x="78602" y="127385"/>
                    </a:cubicBezTo>
                    <a:cubicBezTo>
                      <a:pt x="86309" y="121452"/>
                      <a:pt x="90161" y="113018"/>
                      <a:pt x="90161" y="102081"/>
                    </a:cubicBezTo>
                    <a:cubicBezTo>
                      <a:pt x="90161" y="93597"/>
                      <a:pt x="88191" y="86853"/>
                      <a:pt x="84249" y="81850"/>
                    </a:cubicBezTo>
                    <a:cubicBezTo>
                      <a:pt x="80307" y="76846"/>
                      <a:pt x="74513" y="73732"/>
                      <a:pt x="66866" y="72506"/>
                    </a:cubicBezTo>
                    <a:cubicBezTo>
                      <a:pt x="76050" y="70528"/>
                      <a:pt x="83185" y="66395"/>
                      <a:pt x="88269" y="60106"/>
                    </a:cubicBezTo>
                    <a:cubicBezTo>
                      <a:pt x="93354" y="53837"/>
                      <a:pt x="95897" y="46005"/>
                      <a:pt x="95897" y="36611"/>
                    </a:cubicBezTo>
                    <a:cubicBezTo>
                      <a:pt x="95897" y="24251"/>
                      <a:pt x="91708" y="14699"/>
                      <a:pt x="83332" y="7955"/>
                    </a:cubicBezTo>
                    <a:cubicBezTo>
                      <a:pt x="74956" y="1231"/>
                      <a:pt x="63033" y="-2131"/>
                      <a:pt x="47561" y="-2131"/>
                    </a:cubicBezTo>
                    <a:lnTo>
                      <a:pt x="-1956" y="-2131"/>
                    </a:lnTo>
                    <a:lnTo>
                      <a:pt x="-1956" y="13628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4" name="Freihandform: Form 873">
                <a:extLst>
                  <a:ext uri="{FF2B5EF4-FFF2-40B4-BE49-F238E27FC236}">
                    <a16:creationId xmlns:a16="http://schemas.microsoft.com/office/drawing/2014/main" id="{2CD96BA7-BB9B-3814-924E-A3FC5B3402A5}"/>
                  </a:ext>
                </a:extLst>
              </p:cNvPr>
              <p:cNvSpPr/>
              <p:nvPr/>
            </p:nvSpPr>
            <p:spPr>
              <a:xfrm flipV="1">
                <a:off x="6127703" y="5581277"/>
                <a:ext cx="39170" cy="169296"/>
              </a:xfrm>
              <a:custGeom>
                <a:avLst/>
                <a:gdLst>
                  <a:gd name="connsiteX0" fmla="*/ 38220 w 39170"/>
                  <a:gd name="connsiteY0" fmla="*/ 167490 h 169296"/>
                  <a:gd name="connsiteX1" fmla="*/ 38220 w 39170"/>
                  <a:gd name="connsiteY1" fmla="*/ -1807 h 169296"/>
                  <a:gd name="connsiteX2" fmla="*/ -951 w 39170"/>
                  <a:gd name="connsiteY2" fmla="*/ -1807 h 169296"/>
                  <a:gd name="connsiteX3" fmla="*/ -951 w 39170"/>
                  <a:gd name="connsiteY3" fmla="*/ 11454 h 169296"/>
                  <a:gd name="connsiteX4" fmla="*/ 21133 w 39170"/>
                  <a:gd name="connsiteY4" fmla="*/ 11454 h 169296"/>
                  <a:gd name="connsiteX5" fmla="*/ 21133 w 39170"/>
                  <a:gd name="connsiteY5" fmla="*/ 154230 h 169296"/>
                  <a:gd name="connsiteX6" fmla="*/ -951 w 39170"/>
                  <a:gd name="connsiteY6" fmla="*/ 154230 h 169296"/>
                  <a:gd name="connsiteX7" fmla="*/ -951 w 39170"/>
                  <a:gd name="connsiteY7" fmla="*/ 167490 h 169296"/>
                  <a:gd name="connsiteX8" fmla="*/ 38220 w 39170"/>
                  <a:gd name="connsiteY8" fmla="*/ 167490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38220" y="167490"/>
                    </a:moveTo>
                    <a:lnTo>
                      <a:pt x="38220" y="-1807"/>
                    </a:lnTo>
                    <a:lnTo>
                      <a:pt x="-951" y="-1807"/>
                    </a:lnTo>
                    <a:lnTo>
                      <a:pt x="-951" y="11454"/>
                    </a:lnTo>
                    <a:lnTo>
                      <a:pt x="21133" y="11454"/>
                    </a:lnTo>
                    <a:lnTo>
                      <a:pt x="21133" y="154230"/>
                    </a:lnTo>
                    <a:lnTo>
                      <a:pt x="-951" y="154230"/>
                    </a:lnTo>
                    <a:lnTo>
                      <a:pt x="-951" y="167490"/>
                    </a:lnTo>
                    <a:lnTo>
                      <a:pt x="38220" y="16749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grpSp>
        <p:nvGrpSpPr>
          <p:cNvPr id="875" name="Content Placeholder 3">
            <a:extLst>
              <a:ext uri="{FF2B5EF4-FFF2-40B4-BE49-F238E27FC236}">
                <a16:creationId xmlns:a16="http://schemas.microsoft.com/office/drawing/2014/main" id="{E6133813-0B4B-96E5-E0F7-AFA389DD5A8C}"/>
              </a:ext>
            </a:extLst>
          </p:cNvPr>
          <p:cNvGrpSpPr/>
          <p:nvPr/>
        </p:nvGrpSpPr>
        <p:grpSpPr>
          <a:xfrm>
            <a:off x="1394865" y="2807919"/>
            <a:ext cx="6360990" cy="2443566"/>
            <a:chOff x="1394865" y="2807919"/>
            <a:chExt cx="6360990" cy="2443566"/>
          </a:xfrm>
        </p:grpSpPr>
        <p:grpSp>
          <p:nvGrpSpPr>
            <p:cNvPr id="876" name="Content Placeholder 3">
              <a:extLst>
                <a:ext uri="{FF2B5EF4-FFF2-40B4-BE49-F238E27FC236}">
                  <a16:creationId xmlns:a16="http://schemas.microsoft.com/office/drawing/2014/main" id="{89A46821-D426-C64D-89F2-A01BAD108655}"/>
                </a:ext>
              </a:extLst>
            </p:cNvPr>
            <p:cNvGrpSpPr/>
            <p:nvPr/>
          </p:nvGrpSpPr>
          <p:grpSpPr>
            <a:xfrm>
              <a:off x="2020126" y="5236881"/>
              <a:ext cx="5735729" cy="14604"/>
              <a:chOff x="2020126" y="5236881"/>
              <a:chExt cx="5735729" cy="14604"/>
            </a:xfrm>
          </p:grpSpPr>
          <p:sp>
            <p:nvSpPr>
              <p:cNvPr id="877" name="Freihandform: Form 876">
                <a:extLst>
                  <a:ext uri="{FF2B5EF4-FFF2-40B4-BE49-F238E27FC236}">
                    <a16:creationId xmlns:a16="http://schemas.microsoft.com/office/drawing/2014/main" id="{C2E4F1A1-0D7B-7B8B-71B6-BBB1A3AE0850}"/>
                  </a:ext>
                </a:extLst>
              </p:cNvPr>
              <p:cNvSpPr/>
              <p:nvPr/>
            </p:nvSpPr>
            <p:spPr>
              <a:xfrm>
                <a:off x="2071065" y="5236881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78" name="Freihandform: Form 877">
                <a:extLst>
                  <a:ext uri="{FF2B5EF4-FFF2-40B4-BE49-F238E27FC236}">
                    <a16:creationId xmlns:a16="http://schemas.microsoft.com/office/drawing/2014/main" id="{014F0442-281C-9034-38A3-464F8587F211}"/>
                  </a:ext>
                </a:extLst>
              </p:cNvPr>
              <p:cNvSpPr/>
              <p:nvPr/>
            </p:nvSpPr>
            <p:spPr>
              <a:xfrm>
                <a:off x="2020126" y="5236881"/>
                <a:ext cx="50938" cy="14604"/>
              </a:xfrm>
              <a:custGeom>
                <a:avLst/>
                <a:gdLst>
                  <a:gd name="connsiteX0" fmla="*/ 50993 w 50938"/>
                  <a:gd name="connsiteY0" fmla="*/ 174 h 14604"/>
                  <a:gd name="connsiteX1" fmla="*/ 54 w 50938"/>
                  <a:gd name="connsiteY1" fmla="*/ 174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174"/>
                    </a:moveTo>
                    <a:lnTo>
                      <a:pt x="54" y="174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83" name="Content Placeholder 3">
              <a:extLst>
                <a:ext uri="{FF2B5EF4-FFF2-40B4-BE49-F238E27FC236}">
                  <a16:creationId xmlns:a16="http://schemas.microsoft.com/office/drawing/2014/main" id="{60271153-18E4-7E30-7AAA-6915841A0E14}"/>
                </a:ext>
              </a:extLst>
            </p:cNvPr>
            <p:cNvGrpSpPr/>
            <p:nvPr/>
          </p:nvGrpSpPr>
          <p:grpSpPr>
            <a:xfrm>
              <a:off x="2020126" y="4562549"/>
              <a:ext cx="5735729" cy="14604"/>
              <a:chOff x="2020126" y="4562549"/>
              <a:chExt cx="5735729" cy="14604"/>
            </a:xfrm>
          </p:grpSpPr>
          <p:sp>
            <p:nvSpPr>
              <p:cNvPr id="884" name="Freihandform: Form 883">
                <a:extLst>
                  <a:ext uri="{FF2B5EF4-FFF2-40B4-BE49-F238E27FC236}">
                    <a16:creationId xmlns:a16="http://schemas.microsoft.com/office/drawing/2014/main" id="{D1164E92-669D-5615-71E3-25E9AC3CD8E6}"/>
                  </a:ext>
                </a:extLst>
              </p:cNvPr>
              <p:cNvSpPr/>
              <p:nvPr/>
            </p:nvSpPr>
            <p:spPr>
              <a:xfrm>
                <a:off x="2071065" y="4562549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85" name="Freihandform: Form 884">
                <a:extLst>
                  <a:ext uri="{FF2B5EF4-FFF2-40B4-BE49-F238E27FC236}">
                    <a16:creationId xmlns:a16="http://schemas.microsoft.com/office/drawing/2014/main" id="{DDFB1147-BD1A-9D91-A23E-652CF20786EC}"/>
                  </a:ext>
                </a:extLst>
              </p:cNvPr>
              <p:cNvSpPr/>
              <p:nvPr/>
            </p:nvSpPr>
            <p:spPr>
              <a:xfrm>
                <a:off x="2020126" y="4562549"/>
                <a:ext cx="50938" cy="14604"/>
              </a:xfrm>
              <a:custGeom>
                <a:avLst/>
                <a:gdLst>
                  <a:gd name="connsiteX0" fmla="*/ 50993 w 50938"/>
                  <a:gd name="connsiteY0" fmla="*/ 127 h 14604"/>
                  <a:gd name="connsiteX1" fmla="*/ 54 w 50938"/>
                  <a:gd name="connsiteY1" fmla="*/ 127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127"/>
                    </a:moveTo>
                    <a:lnTo>
                      <a:pt x="54" y="127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90" name="Content Placeholder 3">
              <a:extLst>
                <a:ext uri="{FF2B5EF4-FFF2-40B4-BE49-F238E27FC236}">
                  <a16:creationId xmlns:a16="http://schemas.microsoft.com/office/drawing/2014/main" id="{3B17E83F-E05F-0F58-074A-2FA95E6DFB63}"/>
                </a:ext>
              </a:extLst>
            </p:cNvPr>
            <p:cNvGrpSpPr/>
            <p:nvPr/>
          </p:nvGrpSpPr>
          <p:grpSpPr>
            <a:xfrm>
              <a:off x="2020126" y="3888229"/>
              <a:ext cx="5735729" cy="14604"/>
              <a:chOff x="2020126" y="3888229"/>
              <a:chExt cx="5735729" cy="14604"/>
            </a:xfrm>
          </p:grpSpPr>
          <p:sp>
            <p:nvSpPr>
              <p:cNvPr id="891" name="Freihandform: Form 890">
                <a:extLst>
                  <a:ext uri="{FF2B5EF4-FFF2-40B4-BE49-F238E27FC236}">
                    <a16:creationId xmlns:a16="http://schemas.microsoft.com/office/drawing/2014/main" id="{C905F0E3-DFCD-4EDB-4C41-CE67B267BB96}"/>
                  </a:ext>
                </a:extLst>
              </p:cNvPr>
              <p:cNvSpPr/>
              <p:nvPr/>
            </p:nvSpPr>
            <p:spPr>
              <a:xfrm>
                <a:off x="2071065" y="3888229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92" name="Freihandform: Form 891">
                <a:extLst>
                  <a:ext uri="{FF2B5EF4-FFF2-40B4-BE49-F238E27FC236}">
                    <a16:creationId xmlns:a16="http://schemas.microsoft.com/office/drawing/2014/main" id="{C0D7936C-AB28-70B2-50ED-BA260A259217}"/>
                  </a:ext>
                </a:extLst>
              </p:cNvPr>
              <p:cNvSpPr/>
              <p:nvPr/>
            </p:nvSpPr>
            <p:spPr>
              <a:xfrm>
                <a:off x="2020126" y="3888229"/>
                <a:ext cx="50938" cy="14604"/>
              </a:xfrm>
              <a:custGeom>
                <a:avLst/>
                <a:gdLst>
                  <a:gd name="connsiteX0" fmla="*/ 50993 w 50938"/>
                  <a:gd name="connsiteY0" fmla="*/ 81 h 14604"/>
                  <a:gd name="connsiteX1" fmla="*/ 54 w 50938"/>
                  <a:gd name="connsiteY1" fmla="*/ 81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81"/>
                    </a:moveTo>
                    <a:lnTo>
                      <a:pt x="54" y="81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grpSp>
          <p:nvGrpSpPr>
            <p:cNvPr id="897" name="Content Placeholder 3">
              <a:extLst>
                <a:ext uri="{FF2B5EF4-FFF2-40B4-BE49-F238E27FC236}">
                  <a16:creationId xmlns:a16="http://schemas.microsoft.com/office/drawing/2014/main" id="{5679F58A-017E-6835-5713-D432F5BFC1D5}"/>
                </a:ext>
              </a:extLst>
            </p:cNvPr>
            <p:cNvGrpSpPr/>
            <p:nvPr/>
          </p:nvGrpSpPr>
          <p:grpSpPr>
            <a:xfrm>
              <a:off x="2020126" y="3213904"/>
              <a:ext cx="5735729" cy="14604"/>
              <a:chOff x="2020126" y="3213904"/>
              <a:chExt cx="5735729" cy="14604"/>
            </a:xfrm>
          </p:grpSpPr>
          <p:sp>
            <p:nvSpPr>
              <p:cNvPr id="898" name="Freihandform: Form 897">
                <a:extLst>
                  <a:ext uri="{FF2B5EF4-FFF2-40B4-BE49-F238E27FC236}">
                    <a16:creationId xmlns:a16="http://schemas.microsoft.com/office/drawing/2014/main" id="{6A348DD4-8FDD-3B55-863B-27DAD69EA43E}"/>
                  </a:ext>
                </a:extLst>
              </p:cNvPr>
              <p:cNvSpPr/>
              <p:nvPr/>
            </p:nvSpPr>
            <p:spPr>
              <a:xfrm>
                <a:off x="2071065" y="3213904"/>
                <a:ext cx="5684790" cy="14604"/>
              </a:xfrm>
              <a:custGeom>
                <a:avLst/>
                <a:gdLst>
                  <a:gd name="connsiteX0" fmla="*/ 0 w 5684790"/>
                  <a:gd name="connsiteY0" fmla="*/ 0 h 14604"/>
                  <a:gd name="connsiteX1" fmla="*/ 5684791 w 5684790"/>
                  <a:gd name="connsiteY1" fmla="*/ 0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684790" h="14604">
                    <a:moveTo>
                      <a:pt x="0" y="0"/>
                    </a:moveTo>
                    <a:lnTo>
                      <a:pt x="5684791" y="0"/>
                    </a:lnTo>
                  </a:path>
                </a:pathLst>
              </a:custGeom>
              <a:noFill/>
              <a:ln w="11641" cap="sq">
                <a:solidFill>
                  <a:srgbClr val="B0B0B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899" name="Freihandform: Form 898">
                <a:extLst>
                  <a:ext uri="{FF2B5EF4-FFF2-40B4-BE49-F238E27FC236}">
                    <a16:creationId xmlns:a16="http://schemas.microsoft.com/office/drawing/2014/main" id="{74033E2D-C2B1-4C22-51A5-DC95E64ACDC8}"/>
                  </a:ext>
                </a:extLst>
              </p:cNvPr>
              <p:cNvSpPr/>
              <p:nvPr/>
            </p:nvSpPr>
            <p:spPr>
              <a:xfrm>
                <a:off x="2020126" y="3213904"/>
                <a:ext cx="50938" cy="14604"/>
              </a:xfrm>
              <a:custGeom>
                <a:avLst/>
                <a:gdLst>
                  <a:gd name="connsiteX0" fmla="*/ 50993 w 50938"/>
                  <a:gd name="connsiteY0" fmla="*/ 35 h 14604"/>
                  <a:gd name="connsiteX1" fmla="*/ 54 w 50938"/>
                  <a:gd name="connsiteY1" fmla="*/ 35 h 14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0938" h="14604">
                    <a:moveTo>
                      <a:pt x="50993" y="35"/>
                    </a:moveTo>
                    <a:lnTo>
                      <a:pt x="54" y="35"/>
                    </a:lnTo>
                  </a:path>
                </a:pathLst>
              </a:custGeom>
              <a:solidFill>
                <a:srgbClr val="000000"/>
              </a:solidFill>
              <a:ln w="11641" cap="flat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  <p:sp>
          <p:nvSpPr>
            <p:cNvPr id="904" name="Freihandform: Form 903">
              <a:extLst>
                <a:ext uri="{FF2B5EF4-FFF2-40B4-BE49-F238E27FC236}">
                  <a16:creationId xmlns:a16="http://schemas.microsoft.com/office/drawing/2014/main" id="{7CF9910A-3DEC-EDA5-A682-33CBAAABBE75}"/>
                </a:ext>
              </a:extLst>
            </p:cNvPr>
            <p:cNvSpPr/>
            <p:nvPr/>
          </p:nvSpPr>
          <p:spPr>
            <a:xfrm>
              <a:off x="2041957" y="5033884"/>
              <a:ext cx="29107" cy="14604"/>
            </a:xfrm>
            <a:custGeom>
              <a:avLst/>
              <a:gdLst>
                <a:gd name="connsiteX0" fmla="*/ 29162 w 29107"/>
                <a:gd name="connsiteY0" fmla="*/ 160 h 14604"/>
                <a:gd name="connsiteX1" fmla="*/ 54 w 29107"/>
                <a:gd name="connsiteY1" fmla="*/ 160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60"/>
                  </a:moveTo>
                  <a:lnTo>
                    <a:pt x="54" y="160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5" name="Freihandform: Form 904">
              <a:extLst>
                <a:ext uri="{FF2B5EF4-FFF2-40B4-BE49-F238E27FC236}">
                  <a16:creationId xmlns:a16="http://schemas.microsoft.com/office/drawing/2014/main" id="{5FB93E9C-596D-B22A-9FC5-1510858BD30D}"/>
                </a:ext>
              </a:extLst>
            </p:cNvPr>
            <p:cNvSpPr/>
            <p:nvPr/>
          </p:nvSpPr>
          <p:spPr>
            <a:xfrm>
              <a:off x="2041957" y="4915152"/>
              <a:ext cx="29107" cy="14604"/>
            </a:xfrm>
            <a:custGeom>
              <a:avLst/>
              <a:gdLst>
                <a:gd name="connsiteX0" fmla="*/ 29162 w 29107"/>
                <a:gd name="connsiteY0" fmla="*/ 151 h 14604"/>
                <a:gd name="connsiteX1" fmla="*/ 54 w 29107"/>
                <a:gd name="connsiteY1" fmla="*/ 15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51"/>
                  </a:moveTo>
                  <a:lnTo>
                    <a:pt x="54" y="15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6" name="Freihandform: Form 905">
              <a:extLst>
                <a:ext uri="{FF2B5EF4-FFF2-40B4-BE49-F238E27FC236}">
                  <a16:creationId xmlns:a16="http://schemas.microsoft.com/office/drawing/2014/main" id="{C18D35AA-FBEA-F5D8-D793-FDCD7BACC994}"/>
                </a:ext>
              </a:extLst>
            </p:cNvPr>
            <p:cNvSpPr/>
            <p:nvPr/>
          </p:nvSpPr>
          <p:spPr>
            <a:xfrm>
              <a:off x="2041957" y="4830900"/>
              <a:ext cx="29107" cy="14604"/>
            </a:xfrm>
            <a:custGeom>
              <a:avLst/>
              <a:gdLst>
                <a:gd name="connsiteX0" fmla="*/ 29162 w 29107"/>
                <a:gd name="connsiteY0" fmla="*/ 146 h 14604"/>
                <a:gd name="connsiteX1" fmla="*/ 54 w 29107"/>
                <a:gd name="connsiteY1" fmla="*/ 146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46"/>
                  </a:moveTo>
                  <a:lnTo>
                    <a:pt x="54" y="146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7" name="Freihandform: Form 906">
              <a:extLst>
                <a:ext uri="{FF2B5EF4-FFF2-40B4-BE49-F238E27FC236}">
                  <a16:creationId xmlns:a16="http://schemas.microsoft.com/office/drawing/2014/main" id="{CF68151E-32A0-2B67-693E-3277F97C089D}"/>
                </a:ext>
              </a:extLst>
            </p:cNvPr>
            <p:cNvSpPr/>
            <p:nvPr/>
          </p:nvSpPr>
          <p:spPr>
            <a:xfrm>
              <a:off x="2041957" y="4765547"/>
              <a:ext cx="29107" cy="14604"/>
            </a:xfrm>
            <a:custGeom>
              <a:avLst/>
              <a:gdLst>
                <a:gd name="connsiteX0" fmla="*/ 29162 w 29107"/>
                <a:gd name="connsiteY0" fmla="*/ 141 h 14604"/>
                <a:gd name="connsiteX1" fmla="*/ 54 w 29107"/>
                <a:gd name="connsiteY1" fmla="*/ 14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41"/>
                  </a:moveTo>
                  <a:lnTo>
                    <a:pt x="54" y="14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8" name="Freihandform: Form 907">
              <a:extLst>
                <a:ext uri="{FF2B5EF4-FFF2-40B4-BE49-F238E27FC236}">
                  <a16:creationId xmlns:a16="http://schemas.microsoft.com/office/drawing/2014/main" id="{5B5D3912-8370-46DE-18DE-49CA3495D2D2}"/>
                </a:ext>
              </a:extLst>
            </p:cNvPr>
            <p:cNvSpPr/>
            <p:nvPr/>
          </p:nvSpPr>
          <p:spPr>
            <a:xfrm>
              <a:off x="2041957" y="4712154"/>
              <a:ext cx="29107" cy="14604"/>
            </a:xfrm>
            <a:custGeom>
              <a:avLst/>
              <a:gdLst>
                <a:gd name="connsiteX0" fmla="*/ 29162 w 29107"/>
                <a:gd name="connsiteY0" fmla="*/ 138 h 14604"/>
                <a:gd name="connsiteX1" fmla="*/ 54 w 29107"/>
                <a:gd name="connsiteY1" fmla="*/ 138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8"/>
                  </a:moveTo>
                  <a:lnTo>
                    <a:pt x="54" y="138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09" name="Freihandform: Form 908">
              <a:extLst>
                <a:ext uri="{FF2B5EF4-FFF2-40B4-BE49-F238E27FC236}">
                  <a16:creationId xmlns:a16="http://schemas.microsoft.com/office/drawing/2014/main" id="{48C4BB6C-163D-444E-423B-EBC53BBF2556}"/>
                </a:ext>
              </a:extLst>
            </p:cNvPr>
            <p:cNvSpPr/>
            <p:nvPr/>
          </p:nvSpPr>
          <p:spPr>
            <a:xfrm>
              <a:off x="2041957" y="4667013"/>
              <a:ext cx="29107" cy="14604"/>
            </a:xfrm>
            <a:custGeom>
              <a:avLst/>
              <a:gdLst>
                <a:gd name="connsiteX0" fmla="*/ 29162 w 29107"/>
                <a:gd name="connsiteY0" fmla="*/ 134 h 14604"/>
                <a:gd name="connsiteX1" fmla="*/ 54 w 29107"/>
                <a:gd name="connsiteY1" fmla="*/ 134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4"/>
                  </a:moveTo>
                  <a:lnTo>
                    <a:pt x="54" y="134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0" name="Freihandform: Form 909">
              <a:extLst>
                <a:ext uri="{FF2B5EF4-FFF2-40B4-BE49-F238E27FC236}">
                  <a16:creationId xmlns:a16="http://schemas.microsoft.com/office/drawing/2014/main" id="{A67E21F3-E425-5C5F-444F-D1E62E127DF3}"/>
                </a:ext>
              </a:extLst>
            </p:cNvPr>
            <p:cNvSpPr/>
            <p:nvPr/>
          </p:nvSpPr>
          <p:spPr>
            <a:xfrm>
              <a:off x="2041957" y="4627903"/>
              <a:ext cx="29107" cy="14604"/>
            </a:xfrm>
            <a:custGeom>
              <a:avLst/>
              <a:gdLst>
                <a:gd name="connsiteX0" fmla="*/ 29162 w 29107"/>
                <a:gd name="connsiteY0" fmla="*/ 132 h 14604"/>
                <a:gd name="connsiteX1" fmla="*/ 54 w 29107"/>
                <a:gd name="connsiteY1" fmla="*/ 132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2"/>
                  </a:moveTo>
                  <a:lnTo>
                    <a:pt x="54" y="13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1" name="Freihandform: Form 910">
              <a:extLst>
                <a:ext uri="{FF2B5EF4-FFF2-40B4-BE49-F238E27FC236}">
                  <a16:creationId xmlns:a16="http://schemas.microsoft.com/office/drawing/2014/main" id="{E6C3B2F8-BC90-0DC0-EC4E-699043683D49}"/>
                </a:ext>
              </a:extLst>
            </p:cNvPr>
            <p:cNvSpPr/>
            <p:nvPr/>
          </p:nvSpPr>
          <p:spPr>
            <a:xfrm>
              <a:off x="2041957" y="4593408"/>
              <a:ext cx="29107" cy="14604"/>
            </a:xfrm>
            <a:custGeom>
              <a:avLst/>
              <a:gdLst>
                <a:gd name="connsiteX0" fmla="*/ 29162 w 29107"/>
                <a:gd name="connsiteY0" fmla="*/ 129 h 14604"/>
                <a:gd name="connsiteX1" fmla="*/ 54 w 29107"/>
                <a:gd name="connsiteY1" fmla="*/ 12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29"/>
                  </a:moveTo>
                  <a:lnTo>
                    <a:pt x="54" y="12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2" name="Freihandform: Form 911">
              <a:extLst>
                <a:ext uri="{FF2B5EF4-FFF2-40B4-BE49-F238E27FC236}">
                  <a16:creationId xmlns:a16="http://schemas.microsoft.com/office/drawing/2014/main" id="{58A0B503-0A8B-8058-7559-258409787544}"/>
                </a:ext>
              </a:extLst>
            </p:cNvPr>
            <p:cNvSpPr/>
            <p:nvPr/>
          </p:nvSpPr>
          <p:spPr>
            <a:xfrm>
              <a:off x="2041957" y="4359566"/>
              <a:ext cx="29107" cy="14604"/>
            </a:xfrm>
            <a:custGeom>
              <a:avLst/>
              <a:gdLst>
                <a:gd name="connsiteX0" fmla="*/ 29162 w 29107"/>
                <a:gd name="connsiteY0" fmla="*/ 113 h 14604"/>
                <a:gd name="connsiteX1" fmla="*/ 54 w 29107"/>
                <a:gd name="connsiteY1" fmla="*/ 11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13"/>
                  </a:moveTo>
                  <a:lnTo>
                    <a:pt x="54" y="11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3" name="Freihandform: Form 912">
              <a:extLst>
                <a:ext uri="{FF2B5EF4-FFF2-40B4-BE49-F238E27FC236}">
                  <a16:creationId xmlns:a16="http://schemas.microsoft.com/office/drawing/2014/main" id="{DF434662-1B37-64FA-CE35-B4B5435BBC8B}"/>
                </a:ext>
              </a:extLst>
            </p:cNvPr>
            <p:cNvSpPr/>
            <p:nvPr/>
          </p:nvSpPr>
          <p:spPr>
            <a:xfrm>
              <a:off x="2041957" y="4240820"/>
              <a:ext cx="29107" cy="14604"/>
            </a:xfrm>
            <a:custGeom>
              <a:avLst/>
              <a:gdLst>
                <a:gd name="connsiteX0" fmla="*/ 29162 w 29107"/>
                <a:gd name="connsiteY0" fmla="*/ 105 h 14604"/>
                <a:gd name="connsiteX1" fmla="*/ 54 w 29107"/>
                <a:gd name="connsiteY1" fmla="*/ 105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05"/>
                  </a:moveTo>
                  <a:lnTo>
                    <a:pt x="54" y="105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4" name="Freihandform: Form 913">
              <a:extLst>
                <a:ext uri="{FF2B5EF4-FFF2-40B4-BE49-F238E27FC236}">
                  <a16:creationId xmlns:a16="http://schemas.microsoft.com/office/drawing/2014/main" id="{B67D1750-130E-551A-FAE4-28D027FB870C}"/>
                </a:ext>
              </a:extLst>
            </p:cNvPr>
            <p:cNvSpPr/>
            <p:nvPr/>
          </p:nvSpPr>
          <p:spPr>
            <a:xfrm>
              <a:off x="2041957" y="4156571"/>
              <a:ext cx="29107" cy="14604"/>
            </a:xfrm>
            <a:custGeom>
              <a:avLst/>
              <a:gdLst>
                <a:gd name="connsiteX0" fmla="*/ 29162 w 29107"/>
                <a:gd name="connsiteY0" fmla="*/ 100 h 14604"/>
                <a:gd name="connsiteX1" fmla="*/ 54 w 29107"/>
                <a:gd name="connsiteY1" fmla="*/ 100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00"/>
                  </a:moveTo>
                  <a:lnTo>
                    <a:pt x="54" y="100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5" name="Freihandform: Form 914">
              <a:extLst>
                <a:ext uri="{FF2B5EF4-FFF2-40B4-BE49-F238E27FC236}">
                  <a16:creationId xmlns:a16="http://schemas.microsoft.com/office/drawing/2014/main" id="{C4C9FBA3-B53B-D80F-6DE9-D98AE07CADFA}"/>
                </a:ext>
              </a:extLst>
            </p:cNvPr>
            <p:cNvSpPr/>
            <p:nvPr/>
          </p:nvSpPr>
          <p:spPr>
            <a:xfrm>
              <a:off x="2041957" y="4091222"/>
              <a:ext cx="29107" cy="14604"/>
            </a:xfrm>
            <a:custGeom>
              <a:avLst/>
              <a:gdLst>
                <a:gd name="connsiteX0" fmla="*/ 29162 w 29107"/>
                <a:gd name="connsiteY0" fmla="*/ 95 h 14604"/>
                <a:gd name="connsiteX1" fmla="*/ 54 w 29107"/>
                <a:gd name="connsiteY1" fmla="*/ 95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95"/>
                  </a:moveTo>
                  <a:lnTo>
                    <a:pt x="54" y="95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6" name="Freihandform: Form 915">
              <a:extLst>
                <a:ext uri="{FF2B5EF4-FFF2-40B4-BE49-F238E27FC236}">
                  <a16:creationId xmlns:a16="http://schemas.microsoft.com/office/drawing/2014/main" id="{4024E983-E16E-3DC8-F97F-43ECFEAF8FB1}"/>
                </a:ext>
              </a:extLst>
            </p:cNvPr>
            <p:cNvSpPr/>
            <p:nvPr/>
          </p:nvSpPr>
          <p:spPr>
            <a:xfrm>
              <a:off x="2041957" y="4037828"/>
              <a:ext cx="29107" cy="14604"/>
            </a:xfrm>
            <a:custGeom>
              <a:avLst/>
              <a:gdLst>
                <a:gd name="connsiteX0" fmla="*/ 29162 w 29107"/>
                <a:gd name="connsiteY0" fmla="*/ 91 h 14604"/>
                <a:gd name="connsiteX1" fmla="*/ 54 w 29107"/>
                <a:gd name="connsiteY1" fmla="*/ 9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91"/>
                  </a:moveTo>
                  <a:lnTo>
                    <a:pt x="54" y="9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7" name="Freihandform: Form 916">
              <a:extLst>
                <a:ext uri="{FF2B5EF4-FFF2-40B4-BE49-F238E27FC236}">
                  <a16:creationId xmlns:a16="http://schemas.microsoft.com/office/drawing/2014/main" id="{E90ABA3A-2709-D610-1BEF-D2491F0F9298}"/>
                </a:ext>
              </a:extLst>
            </p:cNvPr>
            <p:cNvSpPr/>
            <p:nvPr/>
          </p:nvSpPr>
          <p:spPr>
            <a:xfrm>
              <a:off x="2041957" y="3992684"/>
              <a:ext cx="29107" cy="14604"/>
            </a:xfrm>
            <a:custGeom>
              <a:avLst/>
              <a:gdLst>
                <a:gd name="connsiteX0" fmla="*/ 29162 w 29107"/>
                <a:gd name="connsiteY0" fmla="*/ 88 h 14604"/>
                <a:gd name="connsiteX1" fmla="*/ 54 w 29107"/>
                <a:gd name="connsiteY1" fmla="*/ 88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88"/>
                  </a:moveTo>
                  <a:lnTo>
                    <a:pt x="54" y="88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8" name="Freihandform: Form 917">
              <a:extLst>
                <a:ext uri="{FF2B5EF4-FFF2-40B4-BE49-F238E27FC236}">
                  <a16:creationId xmlns:a16="http://schemas.microsoft.com/office/drawing/2014/main" id="{1E73245A-4D9D-532C-E671-35A89A63A60F}"/>
                </a:ext>
              </a:extLst>
            </p:cNvPr>
            <p:cNvSpPr/>
            <p:nvPr/>
          </p:nvSpPr>
          <p:spPr>
            <a:xfrm>
              <a:off x="2041957" y="3953578"/>
              <a:ext cx="29107" cy="14604"/>
            </a:xfrm>
            <a:custGeom>
              <a:avLst/>
              <a:gdLst>
                <a:gd name="connsiteX0" fmla="*/ 29162 w 29107"/>
                <a:gd name="connsiteY0" fmla="*/ 86 h 14604"/>
                <a:gd name="connsiteX1" fmla="*/ 54 w 29107"/>
                <a:gd name="connsiteY1" fmla="*/ 86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86"/>
                  </a:moveTo>
                  <a:lnTo>
                    <a:pt x="54" y="86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19" name="Freihandform: Form 918">
              <a:extLst>
                <a:ext uri="{FF2B5EF4-FFF2-40B4-BE49-F238E27FC236}">
                  <a16:creationId xmlns:a16="http://schemas.microsoft.com/office/drawing/2014/main" id="{E39AC010-A298-99C5-F1E9-B361B382CF5C}"/>
                </a:ext>
              </a:extLst>
            </p:cNvPr>
            <p:cNvSpPr/>
            <p:nvPr/>
          </p:nvSpPr>
          <p:spPr>
            <a:xfrm>
              <a:off x="2041957" y="3919085"/>
              <a:ext cx="29107" cy="14604"/>
            </a:xfrm>
            <a:custGeom>
              <a:avLst/>
              <a:gdLst>
                <a:gd name="connsiteX0" fmla="*/ 29162 w 29107"/>
                <a:gd name="connsiteY0" fmla="*/ 83 h 14604"/>
                <a:gd name="connsiteX1" fmla="*/ 54 w 29107"/>
                <a:gd name="connsiteY1" fmla="*/ 8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83"/>
                  </a:moveTo>
                  <a:lnTo>
                    <a:pt x="54" y="8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0" name="Freihandform: Form 919">
              <a:extLst>
                <a:ext uri="{FF2B5EF4-FFF2-40B4-BE49-F238E27FC236}">
                  <a16:creationId xmlns:a16="http://schemas.microsoft.com/office/drawing/2014/main" id="{89B70A88-804C-4A94-8044-20CED5333281}"/>
                </a:ext>
              </a:extLst>
            </p:cNvPr>
            <p:cNvSpPr/>
            <p:nvPr/>
          </p:nvSpPr>
          <p:spPr>
            <a:xfrm>
              <a:off x="2041957" y="3685237"/>
              <a:ext cx="29107" cy="14604"/>
            </a:xfrm>
            <a:custGeom>
              <a:avLst/>
              <a:gdLst>
                <a:gd name="connsiteX0" fmla="*/ 29162 w 29107"/>
                <a:gd name="connsiteY0" fmla="*/ 67 h 14604"/>
                <a:gd name="connsiteX1" fmla="*/ 54 w 29107"/>
                <a:gd name="connsiteY1" fmla="*/ 67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67"/>
                  </a:moveTo>
                  <a:lnTo>
                    <a:pt x="54" y="67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1" name="Freihandform: Form 920">
              <a:extLst>
                <a:ext uri="{FF2B5EF4-FFF2-40B4-BE49-F238E27FC236}">
                  <a16:creationId xmlns:a16="http://schemas.microsoft.com/office/drawing/2014/main" id="{C8EFF14E-B773-270C-2D9E-DD58C2279A58}"/>
                </a:ext>
              </a:extLst>
            </p:cNvPr>
            <p:cNvSpPr/>
            <p:nvPr/>
          </p:nvSpPr>
          <p:spPr>
            <a:xfrm>
              <a:off x="2041957" y="3566494"/>
              <a:ext cx="29107" cy="14604"/>
            </a:xfrm>
            <a:custGeom>
              <a:avLst/>
              <a:gdLst>
                <a:gd name="connsiteX0" fmla="*/ 29162 w 29107"/>
                <a:gd name="connsiteY0" fmla="*/ 59 h 14604"/>
                <a:gd name="connsiteX1" fmla="*/ 54 w 29107"/>
                <a:gd name="connsiteY1" fmla="*/ 5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59"/>
                  </a:moveTo>
                  <a:lnTo>
                    <a:pt x="54" y="5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2" name="Freihandform: Form 921">
              <a:extLst>
                <a:ext uri="{FF2B5EF4-FFF2-40B4-BE49-F238E27FC236}">
                  <a16:creationId xmlns:a16="http://schemas.microsoft.com/office/drawing/2014/main" id="{7964CA2F-EBAB-55A8-2189-08167948B61A}"/>
                </a:ext>
              </a:extLst>
            </p:cNvPr>
            <p:cNvSpPr/>
            <p:nvPr/>
          </p:nvSpPr>
          <p:spPr>
            <a:xfrm>
              <a:off x="2041957" y="3482245"/>
              <a:ext cx="29107" cy="14604"/>
            </a:xfrm>
            <a:custGeom>
              <a:avLst/>
              <a:gdLst>
                <a:gd name="connsiteX0" fmla="*/ 29162 w 29107"/>
                <a:gd name="connsiteY0" fmla="*/ 53 h 14604"/>
                <a:gd name="connsiteX1" fmla="*/ 54 w 29107"/>
                <a:gd name="connsiteY1" fmla="*/ 5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53"/>
                  </a:moveTo>
                  <a:lnTo>
                    <a:pt x="54" y="5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3" name="Freihandform: Form 922">
              <a:extLst>
                <a:ext uri="{FF2B5EF4-FFF2-40B4-BE49-F238E27FC236}">
                  <a16:creationId xmlns:a16="http://schemas.microsoft.com/office/drawing/2014/main" id="{6CC92FA3-4C84-E547-C8EB-F086C3CCD85B}"/>
                </a:ext>
              </a:extLst>
            </p:cNvPr>
            <p:cNvSpPr/>
            <p:nvPr/>
          </p:nvSpPr>
          <p:spPr>
            <a:xfrm>
              <a:off x="2041957" y="3416896"/>
              <a:ext cx="29107" cy="14604"/>
            </a:xfrm>
            <a:custGeom>
              <a:avLst/>
              <a:gdLst>
                <a:gd name="connsiteX0" fmla="*/ 29162 w 29107"/>
                <a:gd name="connsiteY0" fmla="*/ 49 h 14604"/>
                <a:gd name="connsiteX1" fmla="*/ 54 w 29107"/>
                <a:gd name="connsiteY1" fmla="*/ 4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49"/>
                  </a:moveTo>
                  <a:lnTo>
                    <a:pt x="54" y="4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4" name="Freihandform: Form 923">
              <a:extLst>
                <a:ext uri="{FF2B5EF4-FFF2-40B4-BE49-F238E27FC236}">
                  <a16:creationId xmlns:a16="http://schemas.microsoft.com/office/drawing/2014/main" id="{DF7FEC93-9507-A9B9-ADE6-5CDF718F78A3}"/>
                </a:ext>
              </a:extLst>
            </p:cNvPr>
            <p:cNvSpPr/>
            <p:nvPr/>
          </p:nvSpPr>
          <p:spPr>
            <a:xfrm>
              <a:off x="2041957" y="3363502"/>
              <a:ext cx="29107" cy="14604"/>
            </a:xfrm>
            <a:custGeom>
              <a:avLst/>
              <a:gdLst>
                <a:gd name="connsiteX0" fmla="*/ 29162 w 29107"/>
                <a:gd name="connsiteY0" fmla="*/ 45 h 14604"/>
                <a:gd name="connsiteX1" fmla="*/ 54 w 29107"/>
                <a:gd name="connsiteY1" fmla="*/ 45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45"/>
                  </a:moveTo>
                  <a:lnTo>
                    <a:pt x="54" y="45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5" name="Freihandform: Form 924">
              <a:extLst>
                <a:ext uri="{FF2B5EF4-FFF2-40B4-BE49-F238E27FC236}">
                  <a16:creationId xmlns:a16="http://schemas.microsoft.com/office/drawing/2014/main" id="{062D9543-92CF-6E8F-59B6-0CAABBC0E472}"/>
                </a:ext>
              </a:extLst>
            </p:cNvPr>
            <p:cNvSpPr/>
            <p:nvPr/>
          </p:nvSpPr>
          <p:spPr>
            <a:xfrm>
              <a:off x="2041957" y="3318358"/>
              <a:ext cx="29107" cy="14604"/>
            </a:xfrm>
            <a:custGeom>
              <a:avLst/>
              <a:gdLst>
                <a:gd name="connsiteX0" fmla="*/ 29162 w 29107"/>
                <a:gd name="connsiteY0" fmla="*/ 42 h 14604"/>
                <a:gd name="connsiteX1" fmla="*/ 54 w 29107"/>
                <a:gd name="connsiteY1" fmla="*/ 42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42"/>
                  </a:moveTo>
                  <a:lnTo>
                    <a:pt x="54" y="42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6" name="Freihandform: Form 925">
              <a:extLst>
                <a:ext uri="{FF2B5EF4-FFF2-40B4-BE49-F238E27FC236}">
                  <a16:creationId xmlns:a16="http://schemas.microsoft.com/office/drawing/2014/main" id="{003324F1-AD1A-BEE2-AA48-E53B2EA5AE4C}"/>
                </a:ext>
              </a:extLst>
            </p:cNvPr>
            <p:cNvSpPr/>
            <p:nvPr/>
          </p:nvSpPr>
          <p:spPr>
            <a:xfrm>
              <a:off x="2041957" y="3279252"/>
              <a:ext cx="29107" cy="14604"/>
            </a:xfrm>
            <a:custGeom>
              <a:avLst/>
              <a:gdLst>
                <a:gd name="connsiteX0" fmla="*/ 29162 w 29107"/>
                <a:gd name="connsiteY0" fmla="*/ 39 h 14604"/>
                <a:gd name="connsiteX1" fmla="*/ 54 w 29107"/>
                <a:gd name="connsiteY1" fmla="*/ 39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39"/>
                  </a:moveTo>
                  <a:lnTo>
                    <a:pt x="54" y="39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7" name="Freihandform: Form 926">
              <a:extLst>
                <a:ext uri="{FF2B5EF4-FFF2-40B4-BE49-F238E27FC236}">
                  <a16:creationId xmlns:a16="http://schemas.microsoft.com/office/drawing/2014/main" id="{7B281383-BD59-6AFB-FD7B-4D3C4AACC491}"/>
                </a:ext>
              </a:extLst>
            </p:cNvPr>
            <p:cNvSpPr/>
            <p:nvPr/>
          </p:nvSpPr>
          <p:spPr>
            <a:xfrm>
              <a:off x="2041957" y="3244760"/>
              <a:ext cx="29107" cy="14604"/>
            </a:xfrm>
            <a:custGeom>
              <a:avLst/>
              <a:gdLst>
                <a:gd name="connsiteX0" fmla="*/ 29162 w 29107"/>
                <a:gd name="connsiteY0" fmla="*/ 37 h 14604"/>
                <a:gd name="connsiteX1" fmla="*/ 54 w 29107"/>
                <a:gd name="connsiteY1" fmla="*/ 37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37"/>
                  </a:moveTo>
                  <a:lnTo>
                    <a:pt x="54" y="37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8" name="Freihandform: Form 927">
              <a:extLst>
                <a:ext uri="{FF2B5EF4-FFF2-40B4-BE49-F238E27FC236}">
                  <a16:creationId xmlns:a16="http://schemas.microsoft.com/office/drawing/2014/main" id="{6D46EC3B-BC40-55C7-A6C5-8711575E899F}"/>
                </a:ext>
              </a:extLst>
            </p:cNvPr>
            <p:cNvSpPr/>
            <p:nvPr/>
          </p:nvSpPr>
          <p:spPr>
            <a:xfrm>
              <a:off x="2041957" y="3010911"/>
              <a:ext cx="29107" cy="14604"/>
            </a:xfrm>
            <a:custGeom>
              <a:avLst/>
              <a:gdLst>
                <a:gd name="connsiteX0" fmla="*/ 29162 w 29107"/>
                <a:gd name="connsiteY0" fmla="*/ 21 h 14604"/>
                <a:gd name="connsiteX1" fmla="*/ 54 w 29107"/>
                <a:gd name="connsiteY1" fmla="*/ 21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21"/>
                  </a:moveTo>
                  <a:lnTo>
                    <a:pt x="54" y="21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29" name="Freihandform: Form 928">
              <a:extLst>
                <a:ext uri="{FF2B5EF4-FFF2-40B4-BE49-F238E27FC236}">
                  <a16:creationId xmlns:a16="http://schemas.microsoft.com/office/drawing/2014/main" id="{8676BE0D-8D77-A5F0-1D90-04AE2E71A67D}"/>
                </a:ext>
              </a:extLst>
            </p:cNvPr>
            <p:cNvSpPr/>
            <p:nvPr/>
          </p:nvSpPr>
          <p:spPr>
            <a:xfrm>
              <a:off x="2041957" y="2892169"/>
              <a:ext cx="29107" cy="14604"/>
            </a:xfrm>
            <a:custGeom>
              <a:avLst/>
              <a:gdLst>
                <a:gd name="connsiteX0" fmla="*/ 29162 w 29107"/>
                <a:gd name="connsiteY0" fmla="*/ 13 h 14604"/>
                <a:gd name="connsiteX1" fmla="*/ 54 w 29107"/>
                <a:gd name="connsiteY1" fmla="*/ 13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13"/>
                  </a:moveTo>
                  <a:lnTo>
                    <a:pt x="54" y="13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30" name="Freihandform: Form 929">
              <a:extLst>
                <a:ext uri="{FF2B5EF4-FFF2-40B4-BE49-F238E27FC236}">
                  <a16:creationId xmlns:a16="http://schemas.microsoft.com/office/drawing/2014/main" id="{C58A70A3-4123-5D1E-D626-DF8A1CD1CDC7}"/>
                </a:ext>
              </a:extLst>
            </p:cNvPr>
            <p:cNvSpPr/>
            <p:nvPr/>
          </p:nvSpPr>
          <p:spPr>
            <a:xfrm>
              <a:off x="2041957" y="2807919"/>
              <a:ext cx="29107" cy="14604"/>
            </a:xfrm>
            <a:custGeom>
              <a:avLst/>
              <a:gdLst>
                <a:gd name="connsiteX0" fmla="*/ 29162 w 29107"/>
                <a:gd name="connsiteY0" fmla="*/ 7 h 14604"/>
                <a:gd name="connsiteX1" fmla="*/ 54 w 29107"/>
                <a:gd name="connsiteY1" fmla="*/ 7 h 1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107" h="14604">
                  <a:moveTo>
                    <a:pt x="29162" y="7"/>
                  </a:moveTo>
                  <a:lnTo>
                    <a:pt x="54" y="7"/>
                  </a:lnTo>
                </a:path>
              </a:pathLst>
            </a:custGeom>
            <a:solidFill>
              <a:srgbClr val="000000"/>
            </a:solidFill>
            <a:ln w="8731" cap="flat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grpSp>
          <p:nvGrpSpPr>
            <p:cNvPr id="931" name="Content Placeholder 3">
              <a:extLst>
                <a:ext uri="{FF2B5EF4-FFF2-40B4-BE49-F238E27FC236}">
                  <a16:creationId xmlns:a16="http://schemas.microsoft.com/office/drawing/2014/main" id="{BF9A80E9-F5B2-A3CF-075B-F62D3646D146}"/>
                </a:ext>
              </a:extLst>
            </p:cNvPr>
            <p:cNvGrpSpPr/>
            <p:nvPr/>
          </p:nvGrpSpPr>
          <p:grpSpPr>
            <a:xfrm>
              <a:off x="1394865" y="2911972"/>
              <a:ext cx="183111" cy="2235625"/>
              <a:chOff x="1394865" y="2911972"/>
              <a:chExt cx="183111" cy="2235625"/>
            </a:xfrm>
            <a:solidFill>
              <a:srgbClr val="000000"/>
            </a:solidFill>
          </p:grpSpPr>
          <p:sp>
            <p:nvSpPr>
              <p:cNvPr id="932" name="Freihandform: Form 931">
                <a:extLst>
                  <a:ext uri="{FF2B5EF4-FFF2-40B4-BE49-F238E27FC236}">
                    <a16:creationId xmlns:a16="http://schemas.microsoft.com/office/drawing/2014/main" id="{7F745067-FA0E-F229-0964-6C396125AB9C}"/>
                  </a:ext>
                </a:extLst>
              </p:cNvPr>
              <p:cNvSpPr/>
              <p:nvPr/>
            </p:nvSpPr>
            <p:spPr>
              <a:xfrm rot="-5400000" flipV="1">
                <a:off x="1406468" y="5014982"/>
                <a:ext cx="126380" cy="138415"/>
              </a:xfrm>
              <a:custGeom>
                <a:avLst/>
                <a:gdLst>
                  <a:gd name="connsiteX0" fmla="*/ 61030 w 126380"/>
                  <a:gd name="connsiteY0" fmla="*/ 117794 h 138415"/>
                  <a:gd name="connsiteX1" fmla="*/ 35695 w 126380"/>
                  <a:gd name="connsiteY1" fmla="*/ 48913 h 138415"/>
                  <a:gd name="connsiteX2" fmla="*/ 86424 w 126380"/>
                  <a:gd name="connsiteY2" fmla="*/ 48913 h 138415"/>
                  <a:gd name="connsiteX3" fmla="*/ 61030 w 126380"/>
                  <a:gd name="connsiteY3" fmla="*/ 117794 h 138415"/>
                  <a:gd name="connsiteX4" fmla="*/ 50476 w 126380"/>
                  <a:gd name="connsiteY4" fmla="*/ 136245 h 138415"/>
                  <a:gd name="connsiteX5" fmla="*/ 71643 w 126380"/>
                  <a:gd name="connsiteY5" fmla="*/ 136245 h 138415"/>
                  <a:gd name="connsiteX6" fmla="*/ 124206 w 126380"/>
                  <a:gd name="connsiteY6" fmla="*/ -2170 h 138415"/>
                  <a:gd name="connsiteX7" fmla="*/ 104813 w 126380"/>
                  <a:gd name="connsiteY7" fmla="*/ -2170 h 138415"/>
                  <a:gd name="connsiteX8" fmla="*/ 92248 w 126380"/>
                  <a:gd name="connsiteY8" fmla="*/ 33339 h 138415"/>
                  <a:gd name="connsiteX9" fmla="*/ 30078 w 126380"/>
                  <a:gd name="connsiteY9" fmla="*/ 33339 h 138415"/>
                  <a:gd name="connsiteX10" fmla="*/ 17514 w 126380"/>
                  <a:gd name="connsiteY10" fmla="*/ -2170 h 138415"/>
                  <a:gd name="connsiteX11" fmla="*/ -2175 w 126380"/>
                  <a:gd name="connsiteY11" fmla="*/ -2170 h 138415"/>
                  <a:gd name="connsiteX12" fmla="*/ 50476 w 126380"/>
                  <a:gd name="connsiteY12" fmla="*/ 136245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380" h="138415">
                    <a:moveTo>
                      <a:pt x="61030" y="117794"/>
                    </a:moveTo>
                    <a:lnTo>
                      <a:pt x="35695" y="48913"/>
                    </a:lnTo>
                    <a:lnTo>
                      <a:pt x="86424" y="48913"/>
                    </a:lnTo>
                    <a:lnTo>
                      <a:pt x="61030" y="117794"/>
                    </a:lnTo>
                    <a:close/>
                    <a:moveTo>
                      <a:pt x="50476" y="136245"/>
                    </a:moveTo>
                    <a:lnTo>
                      <a:pt x="71643" y="136245"/>
                    </a:lnTo>
                    <a:lnTo>
                      <a:pt x="124206" y="-2170"/>
                    </a:lnTo>
                    <a:lnTo>
                      <a:pt x="104813" y="-2170"/>
                    </a:lnTo>
                    <a:lnTo>
                      <a:pt x="92248" y="33339"/>
                    </a:lnTo>
                    <a:lnTo>
                      <a:pt x="30078" y="33339"/>
                    </a:lnTo>
                    <a:lnTo>
                      <a:pt x="17514" y="-2170"/>
                    </a:lnTo>
                    <a:lnTo>
                      <a:pt x="-2175" y="-2170"/>
                    </a:lnTo>
                    <a:lnTo>
                      <a:pt x="50476" y="136245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3" name="Freihandform: Form 932">
                <a:extLst>
                  <a:ext uri="{FF2B5EF4-FFF2-40B4-BE49-F238E27FC236}">
                    <a16:creationId xmlns:a16="http://schemas.microsoft.com/office/drawing/2014/main" id="{3ABB74CD-EE26-C619-3E29-A2195378E464}"/>
                  </a:ext>
                </a:extLst>
              </p:cNvPr>
              <p:cNvSpPr/>
              <p:nvPr/>
            </p:nvSpPr>
            <p:spPr>
              <a:xfrm rot="-5400000" flipV="1">
                <a:off x="1455350" y="4918405"/>
                <a:ext cx="60603" cy="106318"/>
              </a:xfrm>
              <a:custGeom>
                <a:avLst/>
                <a:gdLst>
                  <a:gd name="connsiteX0" fmla="*/ 59011 w 60603"/>
                  <a:gd name="connsiteY0" fmla="*/ 86260 h 106318"/>
                  <a:gd name="connsiteX1" fmla="*/ 52773 w 60603"/>
                  <a:gd name="connsiteY1" fmla="*/ 88692 h 106318"/>
                  <a:gd name="connsiteX2" fmla="*/ 45353 w 60603"/>
                  <a:gd name="connsiteY2" fmla="*/ 89493 h 106318"/>
                  <a:gd name="connsiteX3" fmla="*/ 23211 w 60603"/>
                  <a:gd name="connsiteY3" fmla="*/ 80090 h 106318"/>
                  <a:gd name="connsiteX4" fmla="*/ 15495 w 60603"/>
                  <a:gd name="connsiteY4" fmla="*/ 53065 h 106318"/>
                  <a:gd name="connsiteX5" fmla="*/ 15495 w 60603"/>
                  <a:gd name="connsiteY5" fmla="*/ -1637 h 106318"/>
                  <a:gd name="connsiteX6" fmla="*/ -1593 w 60603"/>
                  <a:gd name="connsiteY6" fmla="*/ -1637 h 106318"/>
                  <a:gd name="connsiteX7" fmla="*/ -1593 w 60603"/>
                  <a:gd name="connsiteY7" fmla="*/ 102190 h 106318"/>
                  <a:gd name="connsiteX8" fmla="*/ 15495 w 60603"/>
                  <a:gd name="connsiteY8" fmla="*/ 102190 h 106318"/>
                  <a:gd name="connsiteX9" fmla="*/ 15495 w 60603"/>
                  <a:gd name="connsiteY9" fmla="*/ 86052 h 106318"/>
                  <a:gd name="connsiteX10" fmla="*/ 29448 w 60603"/>
                  <a:gd name="connsiteY10" fmla="*/ 100084 h 106318"/>
                  <a:gd name="connsiteX11" fmla="*/ 50349 w 60603"/>
                  <a:gd name="connsiteY11" fmla="*/ 104682 h 106318"/>
                  <a:gd name="connsiteX12" fmla="*/ 54222 w 60603"/>
                  <a:gd name="connsiteY12" fmla="*/ 104444 h 106318"/>
                  <a:gd name="connsiteX13" fmla="*/ 58922 w 60603"/>
                  <a:gd name="connsiteY13" fmla="*/ 103762 h 106318"/>
                  <a:gd name="connsiteX14" fmla="*/ 59011 w 60603"/>
                  <a:gd name="connsiteY14" fmla="*/ 86260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603" h="106318">
                    <a:moveTo>
                      <a:pt x="59011" y="86260"/>
                    </a:moveTo>
                    <a:cubicBezTo>
                      <a:pt x="57099" y="87367"/>
                      <a:pt x="55020" y="88178"/>
                      <a:pt x="52773" y="88692"/>
                    </a:cubicBezTo>
                    <a:cubicBezTo>
                      <a:pt x="50527" y="89226"/>
                      <a:pt x="48053" y="89493"/>
                      <a:pt x="45353" y="89493"/>
                    </a:cubicBezTo>
                    <a:cubicBezTo>
                      <a:pt x="35735" y="89493"/>
                      <a:pt x="28355" y="86359"/>
                      <a:pt x="23211" y="80090"/>
                    </a:cubicBezTo>
                    <a:cubicBezTo>
                      <a:pt x="18067" y="73820"/>
                      <a:pt x="15495" y="64812"/>
                      <a:pt x="15495" y="53065"/>
                    </a:cubicBezTo>
                    <a:lnTo>
                      <a:pt x="15495" y="-1637"/>
                    </a:lnTo>
                    <a:lnTo>
                      <a:pt x="-1593" y="-1637"/>
                    </a:lnTo>
                    <a:lnTo>
                      <a:pt x="-1593" y="102190"/>
                    </a:lnTo>
                    <a:lnTo>
                      <a:pt x="15495" y="102190"/>
                    </a:lnTo>
                    <a:lnTo>
                      <a:pt x="15495" y="86052"/>
                    </a:lnTo>
                    <a:cubicBezTo>
                      <a:pt x="19082" y="92361"/>
                      <a:pt x="23733" y="97038"/>
                      <a:pt x="29448" y="100084"/>
                    </a:cubicBezTo>
                    <a:cubicBezTo>
                      <a:pt x="35184" y="103149"/>
                      <a:pt x="42151" y="104682"/>
                      <a:pt x="50349" y="104682"/>
                    </a:cubicBezTo>
                    <a:cubicBezTo>
                      <a:pt x="51512" y="104682"/>
                      <a:pt x="52803" y="104602"/>
                      <a:pt x="54222" y="104444"/>
                    </a:cubicBezTo>
                    <a:cubicBezTo>
                      <a:pt x="55641" y="104306"/>
                      <a:pt x="57208" y="104078"/>
                      <a:pt x="58922" y="103762"/>
                    </a:cubicBezTo>
                    <a:lnTo>
                      <a:pt x="59011" y="8626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4" name="Freihandform: Form 933">
                <a:extLst>
                  <a:ext uri="{FF2B5EF4-FFF2-40B4-BE49-F238E27FC236}">
                    <a16:creationId xmlns:a16="http://schemas.microsoft.com/office/drawing/2014/main" id="{92329109-FD3A-0FE4-D149-B010681D8FC2}"/>
                  </a:ext>
                </a:extLst>
              </p:cNvPr>
              <p:cNvSpPr/>
              <p:nvPr/>
            </p:nvSpPr>
            <p:spPr>
              <a:xfrm rot="-5400000" flipV="1">
                <a:off x="1458247" y="4842605"/>
                <a:ext cx="16998" cy="144259"/>
              </a:xfrm>
              <a:custGeom>
                <a:avLst/>
                <a:gdLst>
                  <a:gd name="connsiteX0" fmla="*/ -878 w 16998"/>
                  <a:gd name="connsiteY0" fmla="*/ 101546 h 144259"/>
                  <a:gd name="connsiteX1" fmla="*/ 16120 w 16998"/>
                  <a:gd name="connsiteY1" fmla="*/ 101546 h 144259"/>
                  <a:gd name="connsiteX2" fmla="*/ 16120 w 16998"/>
                  <a:gd name="connsiteY2" fmla="*/ -2280 h 144259"/>
                  <a:gd name="connsiteX3" fmla="*/ -878 w 16998"/>
                  <a:gd name="connsiteY3" fmla="*/ -2280 h 144259"/>
                  <a:gd name="connsiteX4" fmla="*/ -878 w 16998"/>
                  <a:gd name="connsiteY4" fmla="*/ 101546 h 144259"/>
                  <a:gd name="connsiteX5" fmla="*/ -878 w 16998"/>
                  <a:gd name="connsiteY5" fmla="*/ 141979 h 144259"/>
                  <a:gd name="connsiteX6" fmla="*/ 16120 w 16998"/>
                  <a:gd name="connsiteY6" fmla="*/ 141979 h 144259"/>
                  <a:gd name="connsiteX7" fmla="*/ 16120 w 16998"/>
                  <a:gd name="connsiteY7" fmla="*/ 120354 h 144259"/>
                  <a:gd name="connsiteX8" fmla="*/ -878 w 16998"/>
                  <a:gd name="connsiteY8" fmla="*/ 120354 h 144259"/>
                  <a:gd name="connsiteX9" fmla="*/ -878 w 16998"/>
                  <a:gd name="connsiteY9" fmla="*/ 141979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878" y="101546"/>
                    </a:moveTo>
                    <a:lnTo>
                      <a:pt x="16120" y="101546"/>
                    </a:lnTo>
                    <a:lnTo>
                      <a:pt x="16120" y="-2280"/>
                    </a:lnTo>
                    <a:lnTo>
                      <a:pt x="-878" y="-2280"/>
                    </a:lnTo>
                    <a:lnTo>
                      <a:pt x="-878" y="101546"/>
                    </a:lnTo>
                    <a:close/>
                    <a:moveTo>
                      <a:pt x="-878" y="141979"/>
                    </a:moveTo>
                    <a:lnTo>
                      <a:pt x="16120" y="141979"/>
                    </a:lnTo>
                    <a:lnTo>
                      <a:pt x="16120" y="120354"/>
                    </a:lnTo>
                    <a:lnTo>
                      <a:pt x="-878" y="120354"/>
                    </a:lnTo>
                    <a:lnTo>
                      <a:pt x="-878" y="141979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5" name="Freihandform: Form 934">
                <a:extLst>
                  <a:ext uri="{FF2B5EF4-FFF2-40B4-BE49-F238E27FC236}">
                    <a16:creationId xmlns:a16="http://schemas.microsoft.com/office/drawing/2014/main" id="{374FA1FF-077F-41A6-EBC4-83C569A4E307}"/>
                  </a:ext>
                </a:extLst>
              </p:cNvPr>
              <p:cNvSpPr/>
              <p:nvPr/>
            </p:nvSpPr>
            <p:spPr>
              <a:xfrm rot="-5400000" flipV="1">
                <a:off x="1439918" y="4784249"/>
                <a:ext cx="64565" cy="133313"/>
              </a:xfrm>
              <a:custGeom>
                <a:avLst/>
                <a:gdLst>
                  <a:gd name="connsiteX0" fmla="*/ 28311 w 64565"/>
                  <a:gd name="connsiteY0" fmla="*/ 131213 h 133313"/>
                  <a:gd name="connsiteX1" fmla="*/ 28311 w 64565"/>
                  <a:gd name="connsiteY1" fmla="*/ 101726 h 133313"/>
                  <a:gd name="connsiteX2" fmla="*/ 63314 w 64565"/>
                  <a:gd name="connsiteY2" fmla="*/ 101726 h 133313"/>
                  <a:gd name="connsiteX3" fmla="*/ 63314 w 64565"/>
                  <a:gd name="connsiteY3" fmla="*/ 88466 h 133313"/>
                  <a:gd name="connsiteX4" fmla="*/ 28311 w 64565"/>
                  <a:gd name="connsiteY4" fmla="*/ 88466 h 133313"/>
                  <a:gd name="connsiteX5" fmla="*/ 28311 w 64565"/>
                  <a:gd name="connsiteY5" fmla="*/ 32103 h 133313"/>
                  <a:gd name="connsiteX6" fmla="*/ 31770 w 64565"/>
                  <a:gd name="connsiteY6" fmla="*/ 15788 h 133313"/>
                  <a:gd name="connsiteX7" fmla="*/ 45872 w 64565"/>
                  <a:gd name="connsiteY7" fmla="*/ 12169 h 133313"/>
                  <a:gd name="connsiteX8" fmla="*/ 63314 w 64565"/>
                  <a:gd name="connsiteY8" fmla="*/ 12169 h 133313"/>
                  <a:gd name="connsiteX9" fmla="*/ 63314 w 64565"/>
                  <a:gd name="connsiteY9" fmla="*/ -2100 h 133313"/>
                  <a:gd name="connsiteX10" fmla="*/ 45872 w 64565"/>
                  <a:gd name="connsiteY10" fmla="*/ -2100 h 133313"/>
                  <a:gd name="connsiteX11" fmla="*/ 18703 w 64565"/>
                  <a:gd name="connsiteY11" fmla="*/ 5257 h 133313"/>
                  <a:gd name="connsiteX12" fmla="*/ 11224 w 64565"/>
                  <a:gd name="connsiteY12" fmla="*/ 32103 h 133313"/>
                  <a:gd name="connsiteX13" fmla="*/ 11224 w 64565"/>
                  <a:gd name="connsiteY13" fmla="*/ 88466 h 133313"/>
                  <a:gd name="connsiteX14" fmla="*/ -1251 w 64565"/>
                  <a:gd name="connsiteY14" fmla="*/ 88466 h 133313"/>
                  <a:gd name="connsiteX15" fmla="*/ -1251 w 64565"/>
                  <a:gd name="connsiteY15" fmla="*/ 101726 h 133313"/>
                  <a:gd name="connsiteX16" fmla="*/ 11224 w 64565"/>
                  <a:gd name="connsiteY16" fmla="*/ 101726 h 133313"/>
                  <a:gd name="connsiteX17" fmla="*/ 11224 w 64565"/>
                  <a:gd name="connsiteY17" fmla="*/ 131213 h 133313"/>
                  <a:gd name="connsiteX18" fmla="*/ 28311 w 64565"/>
                  <a:gd name="connsiteY18" fmla="*/ 131213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311" y="131213"/>
                    </a:moveTo>
                    <a:lnTo>
                      <a:pt x="28311" y="101726"/>
                    </a:lnTo>
                    <a:lnTo>
                      <a:pt x="63314" y="101726"/>
                    </a:lnTo>
                    <a:lnTo>
                      <a:pt x="63314" y="88466"/>
                    </a:lnTo>
                    <a:lnTo>
                      <a:pt x="28311" y="88466"/>
                    </a:lnTo>
                    <a:lnTo>
                      <a:pt x="28311" y="32103"/>
                    </a:lnTo>
                    <a:cubicBezTo>
                      <a:pt x="28311" y="23639"/>
                      <a:pt x="29464" y="18201"/>
                      <a:pt x="31770" y="15788"/>
                    </a:cubicBezTo>
                    <a:cubicBezTo>
                      <a:pt x="34076" y="13375"/>
                      <a:pt x="38777" y="12169"/>
                      <a:pt x="45872" y="12169"/>
                    </a:cubicBezTo>
                    <a:lnTo>
                      <a:pt x="63314" y="12169"/>
                    </a:lnTo>
                    <a:lnTo>
                      <a:pt x="63314" y="-2100"/>
                    </a:lnTo>
                    <a:lnTo>
                      <a:pt x="45872" y="-2100"/>
                    </a:lnTo>
                    <a:cubicBezTo>
                      <a:pt x="32746" y="-2100"/>
                      <a:pt x="23690" y="352"/>
                      <a:pt x="18703" y="5257"/>
                    </a:cubicBezTo>
                    <a:cubicBezTo>
                      <a:pt x="13717" y="10181"/>
                      <a:pt x="11224" y="19130"/>
                      <a:pt x="11224" y="32103"/>
                    </a:cubicBezTo>
                    <a:lnTo>
                      <a:pt x="11224" y="88466"/>
                    </a:lnTo>
                    <a:lnTo>
                      <a:pt x="-1251" y="88466"/>
                    </a:lnTo>
                    <a:lnTo>
                      <a:pt x="-1251" y="101726"/>
                    </a:lnTo>
                    <a:lnTo>
                      <a:pt x="11224" y="101726"/>
                    </a:lnTo>
                    <a:lnTo>
                      <a:pt x="11224" y="131213"/>
                    </a:lnTo>
                    <a:lnTo>
                      <a:pt x="28311" y="131213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6" name="Freihandform: Form 935">
                <a:extLst>
                  <a:ext uri="{FF2B5EF4-FFF2-40B4-BE49-F238E27FC236}">
                    <a16:creationId xmlns:a16="http://schemas.microsoft.com/office/drawing/2014/main" id="{EFE0E5BD-3673-F9B7-FF0F-327A02574787}"/>
                  </a:ext>
                </a:extLst>
              </p:cNvPr>
              <p:cNvSpPr/>
              <p:nvPr/>
            </p:nvSpPr>
            <p:spPr>
              <a:xfrm rot="-5400000" flipV="1">
                <a:off x="1423407" y="4681109"/>
                <a:ext cx="86678" cy="144259"/>
              </a:xfrm>
              <a:custGeom>
                <a:avLst/>
                <a:gdLst>
                  <a:gd name="connsiteX0" fmla="*/ 84643 w 86678"/>
                  <a:gd name="connsiteY0" fmla="*/ 60390 h 144259"/>
                  <a:gd name="connsiteX1" fmla="*/ 84643 w 86678"/>
                  <a:gd name="connsiteY1" fmla="*/ -2291 h 144259"/>
                  <a:gd name="connsiteX2" fmla="*/ 67645 w 86678"/>
                  <a:gd name="connsiteY2" fmla="*/ -2291 h 144259"/>
                  <a:gd name="connsiteX3" fmla="*/ 67645 w 86678"/>
                  <a:gd name="connsiteY3" fmla="*/ 59827 h 144259"/>
                  <a:gd name="connsiteX4" fmla="*/ 61909 w 86678"/>
                  <a:gd name="connsiteY4" fmla="*/ 81868 h 144259"/>
                  <a:gd name="connsiteX5" fmla="*/ 44733 w 86678"/>
                  <a:gd name="connsiteY5" fmla="*/ 89195 h 144259"/>
                  <a:gd name="connsiteX6" fmla="*/ 23005 w 86678"/>
                  <a:gd name="connsiteY6" fmla="*/ 80384 h 144259"/>
                  <a:gd name="connsiteX7" fmla="*/ 15052 w 86678"/>
                  <a:gd name="connsiteY7" fmla="*/ 56386 h 144259"/>
                  <a:gd name="connsiteX8" fmla="*/ 15052 w 86678"/>
                  <a:gd name="connsiteY8" fmla="*/ -2291 h 144259"/>
                  <a:gd name="connsiteX9" fmla="*/ -2035 w 86678"/>
                  <a:gd name="connsiteY9" fmla="*/ -2291 h 144259"/>
                  <a:gd name="connsiteX10" fmla="*/ -2035 w 86678"/>
                  <a:gd name="connsiteY10" fmla="*/ 141968 h 144259"/>
                  <a:gd name="connsiteX11" fmla="*/ 15052 w 86678"/>
                  <a:gd name="connsiteY11" fmla="*/ 141968 h 144259"/>
                  <a:gd name="connsiteX12" fmla="*/ 15052 w 86678"/>
                  <a:gd name="connsiteY12" fmla="*/ 85398 h 144259"/>
                  <a:gd name="connsiteX13" fmla="*/ 29420 w 86678"/>
                  <a:gd name="connsiteY13" fmla="*/ 99399 h 144259"/>
                  <a:gd name="connsiteX14" fmla="*/ 48517 w 86678"/>
                  <a:gd name="connsiteY14" fmla="*/ 104027 h 144259"/>
                  <a:gd name="connsiteX15" fmla="*/ 75479 w 86678"/>
                  <a:gd name="connsiteY15" fmla="*/ 92962 h 144259"/>
                  <a:gd name="connsiteX16" fmla="*/ 84643 w 86678"/>
                  <a:gd name="connsiteY16" fmla="*/ 6039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6678" h="144259">
                    <a:moveTo>
                      <a:pt x="84643" y="60390"/>
                    </a:moveTo>
                    <a:lnTo>
                      <a:pt x="84643" y="-2291"/>
                    </a:lnTo>
                    <a:lnTo>
                      <a:pt x="67645" y="-2291"/>
                    </a:lnTo>
                    <a:lnTo>
                      <a:pt x="67645" y="59827"/>
                    </a:lnTo>
                    <a:cubicBezTo>
                      <a:pt x="67645" y="69656"/>
                      <a:pt x="65733" y="77003"/>
                      <a:pt x="61909" y="81868"/>
                    </a:cubicBezTo>
                    <a:cubicBezTo>
                      <a:pt x="58086" y="86752"/>
                      <a:pt x="52361" y="89195"/>
                      <a:pt x="44733" y="89195"/>
                    </a:cubicBezTo>
                    <a:cubicBezTo>
                      <a:pt x="35549" y="89195"/>
                      <a:pt x="28306" y="86258"/>
                      <a:pt x="23005" y="80384"/>
                    </a:cubicBezTo>
                    <a:cubicBezTo>
                      <a:pt x="17703" y="74531"/>
                      <a:pt x="15052" y="66531"/>
                      <a:pt x="15052" y="56386"/>
                    </a:cubicBezTo>
                    <a:lnTo>
                      <a:pt x="15052" y="-2291"/>
                    </a:lnTo>
                    <a:lnTo>
                      <a:pt x="-2035" y="-2291"/>
                    </a:lnTo>
                    <a:lnTo>
                      <a:pt x="-2035" y="141968"/>
                    </a:lnTo>
                    <a:lnTo>
                      <a:pt x="15052" y="141968"/>
                    </a:lnTo>
                    <a:lnTo>
                      <a:pt x="15052" y="85398"/>
                    </a:lnTo>
                    <a:cubicBezTo>
                      <a:pt x="19132" y="91647"/>
                      <a:pt x="23921" y="96314"/>
                      <a:pt x="29420" y="99399"/>
                    </a:cubicBezTo>
                    <a:cubicBezTo>
                      <a:pt x="34938" y="102485"/>
                      <a:pt x="41304" y="104027"/>
                      <a:pt x="48517" y="104027"/>
                    </a:cubicBezTo>
                    <a:cubicBezTo>
                      <a:pt x="60402" y="104027"/>
                      <a:pt x="69389" y="100339"/>
                      <a:pt x="75479" y="92962"/>
                    </a:cubicBezTo>
                    <a:cubicBezTo>
                      <a:pt x="81588" y="85585"/>
                      <a:pt x="84643" y="74728"/>
                      <a:pt x="84643" y="6039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7" name="Freihandform: Form 936">
                <a:extLst>
                  <a:ext uri="{FF2B5EF4-FFF2-40B4-BE49-F238E27FC236}">
                    <a16:creationId xmlns:a16="http://schemas.microsoft.com/office/drawing/2014/main" id="{327A96FA-C78E-83C5-35E6-139915FDA13C}"/>
                  </a:ext>
                </a:extLst>
              </p:cNvPr>
              <p:cNvSpPr/>
              <p:nvPr/>
            </p:nvSpPr>
            <p:spPr>
              <a:xfrm rot="-5400000" flipV="1">
                <a:off x="1410119" y="4547447"/>
                <a:ext cx="151065" cy="106318"/>
              </a:xfrm>
              <a:custGeom>
                <a:avLst/>
                <a:gdLst>
                  <a:gd name="connsiteX0" fmla="*/ 78086 w 151065"/>
                  <a:gd name="connsiteY0" fmla="*/ 82230 h 106318"/>
                  <a:gd name="connsiteX1" fmla="*/ 93341 w 151065"/>
                  <a:gd name="connsiteY1" fmla="*/ 99198 h 106318"/>
                  <a:gd name="connsiteX2" fmla="*/ 114212 w 151065"/>
                  <a:gd name="connsiteY2" fmla="*/ 104656 h 106318"/>
                  <a:gd name="connsiteX3" fmla="*/ 139163 w 151065"/>
                  <a:gd name="connsiteY3" fmla="*/ 93295 h 106318"/>
                  <a:gd name="connsiteX4" fmla="*/ 147943 w 151065"/>
                  <a:gd name="connsiteY4" fmla="*/ 61019 h 106318"/>
                  <a:gd name="connsiteX5" fmla="*/ 147943 w 151065"/>
                  <a:gd name="connsiteY5" fmla="*/ -1662 h 106318"/>
                  <a:gd name="connsiteX6" fmla="*/ 130856 w 151065"/>
                  <a:gd name="connsiteY6" fmla="*/ -1662 h 106318"/>
                  <a:gd name="connsiteX7" fmla="*/ 130856 w 151065"/>
                  <a:gd name="connsiteY7" fmla="*/ 60456 h 106318"/>
                  <a:gd name="connsiteX8" fmla="*/ 125564 w 151065"/>
                  <a:gd name="connsiteY8" fmla="*/ 82586 h 106318"/>
                  <a:gd name="connsiteX9" fmla="*/ 109512 w 151065"/>
                  <a:gd name="connsiteY9" fmla="*/ 89824 h 106318"/>
                  <a:gd name="connsiteX10" fmla="*/ 88611 w 151065"/>
                  <a:gd name="connsiteY10" fmla="*/ 81013 h 106318"/>
                  <a:gd name="connsiteX11" fmla="*/ 80954 w 151065"/>
                  <a:gd name="connsiteY11" fmla="*/ 57015 h 106318"/>
                  <a:gd name="connsiteX12" fmla="*/ 80954 w 151065"/>
                  <a:gd name="connsiteY12" fmla="*/ -1662 h 106318"/>
                  <a:gd name="connsiteX13" fmla="*/ 63867 w 151065"/>
                  <a:gd name="connsiteY13" fmla="*/ -1662 h 106318"/>
                  <a:gd name="connsiteX14" fmla="*/ 63867 w 151065"/>
                  <a:gd name="connsiteY14" fmla="*/ 60456 h 106318"/>
                  <a:gd name="connsiteX15" fmla="*/ 58605 w 151065"/>
                  <a:gd name="connsiteY15" fmla="*/ 82645 h 106318"/>
                  <a:gd name="connsiteX16" fmla="*/ 42345 w 151065"/>
                  <a:gd name="connsiteY16" fmla="*/ 89824 h 106318"/>
                  <a:gd name="connsiteX17" fmla="*/ 21621 w 151065"/>
                  <a:gd name="connsiteY17" fmla="*/ 80984 h 106318"/>
                  <a:gd name="connsiteX18" fmla="*/ 13965 w 151065"/>
                  <a:gd name="connsiteY18" fmla="*/ 57015 h 106318"/>
                  <a:gd name="connsiteX19" fmla="*/ 13965 w 151065"/>
                  <a:gd name="connsiteY19" fmla="*/ -1662 h 106318"/>
                  <a:gd name="connsiteX20" fmla="*/ -3123 w 151065"/>
                  <a:gd name="connsiteY20" fmla="*/ -1662 h 106318"/>
                  <a:gd name="connsiteX21" fmla="*/ -3123 w 151065"/>
                  <a:gd name="connsiteY21" fmla="*/ 102164 h 106318"/>
                  <a:gd name="connsiteX22" fmla="*/ 13965 w 151065"/>
                  <a:gd name="connsiteY22" fmla="*/ 102164 h 106318"/>
                  <a:gd name="connsiteX23" fmla="*/ 13965 w 151065"/>
                  <a:gd name="connsiteY23" fmla="*/ 86027 h 106318"/>
                  <a:gd name="connsiteX24" fmla="*/ 27918 w 151065"/>
                  <a:gd name="connsiteY24" fmla="*/ 100117 h 106318"/>
                  <a:gd name="connsiteX25" fmla="*/ 47223 w 151065"/>
                  <a:gd name="connsiteY25" fmla="*/ 104656 h 106318"/>
                  <a:gd name="connsiteX26" fmla="*/ 66409 w 151065"/>
                  <a:gd name="connsiteY26" fmla="*/ 98901 h 106318"/>
                  <a:gd name="connsiteX27" fmla="*/ 78086 w 151065"/>
                  <a:gd name="connsiteY27" fmla="*/ 82230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1065" h="106318">
                    <a:moveTo>
                      <a:pt x="78086" y="82230"/>
                    </a:moveTo>
                    <a:cubicBezTo>
                      <a:pt x="82343" y="89903"/>
                      <a:pt x="87428" y="95559"/>
                      <a:pt x="93341" y="99198"/>
                    </a:cubicBezTo>
                    <a:cubicBezTo>
                      <a:pt x="99253" y="102837"/>
                      <a:pt x="106210" y="104656"/>
                      <a:pt x="114212" y="104656"/>
                    </a:cubicBezTo>
                    <a:cubicBezTo>
                      <a:pt x="124993" y="104656"/>
                      <a:pt x="133310" y="100869"/>
                      <a:pt x="139163" y="93295"/>
                    </a:cubicBezTo>
                    <a:cubicBezTo>
                      <a:pt x="145016" y="85740"/>
                      <a:pt x="147943" y="74982"/>
                      <a:pt x="147943" y="61019"/>
                    </a:cubicBezTo>
                    <a:lnTo>
                      <a:pt x="147943" y="-1662"/>
                    </a:lnTo>
                    <a:lnTo>
                      <a:pt x="130856" y="-1662"/>
                    </a:lnTo>
                    <a:lnTo>
                      <a:pt x="130856" y="60456"/>
                    </a:lnTo>
                    <a:cubicBezTo>
                      <a:pt x="130856" y="70403"/>
                      <a:pt x="129092" y="77780"/>
                      <a:pt x="125564" y="82586"/>
                    </a:cubicBezTo>
                    <a:cubicBezTo>
                      <a:pt x="122056" y="87411"/>
                      <a:pt x="116705" y="89824"/>
                      <a:pt x="109512" y="89824"/>
                    </a:cubicBezTo>
                    <a:cubicBezTo>
                      <a:pt x="100702" y="89824"/>
                      <a:pt x="93735" y="86887"/>
                      <a:pt x="88611" y="81013"/>
                    </a:cubicBezTo>
                    <a:cubicBezTo>
                      <a:pt x="83506" y="75160"/>
                      <a:pt x="80954" y="67160"/>
                      <a:pt x="80954" y="57015"/>
                    </a:cubicBezTo>
                    <a:lnTo>
                      <a:pt x="80954" y="-1662"/>
                    </a:lnTo>
                    <a:lnTo>
                      <a:pt x="63867" y="-1662"/>
                    </a:lnTo>
                    <a:lnTo>
                      <a:pt x="63867" y="60456"/>
                    </a:lnTo>
                    <a:cubicBezTo>
                      <a:pt x="63867" y="70463"/>
                      <a:pt x="62113" y="77859"/>
                      <a:pt x="58605" y="82645"/>
                    </a:cubicBezTo>
                    <a:cubicBezTo>
                      <a:pt x="55096" y="87431"/>
                      <a:pt x="49677" y="89824"/>
                      <a:pt x="42345" y="89824"/>
                    </a:cubicBezTo>
                    <a:cubicBezTo>
                      <a:pt x="33654" y="89824"/>
                      <a:pt x="26746" y="86877"/>
                      <a:pt x="21621" y="80984"/>
                    </a:cubicBezTo>
                    <a:cubicBezTo>
                      <a:pt x="16517" y="75090"/>
                      <a:pt x="13965" y="67101"/>
                      <a:pt x="13965" y="57015"/>
                    </a:cubicBezTo>
                    <a:lnTo>
                      <a:pt x="13965" y="-1662"/>
                    </a:lnTo>
                    <a:lnTo>
                      <a:pt x="-3123" y="-1662"/>
                    </a:lnTo>
                    <a:lnTo>
                      <a:pt x="-3123" y="102164"/>
                    </a:lnTo>
                    <a:lnTo>
                      <a:pt x="13965" y="102164"/>
                    </a:lnTo>
                    <a:lnTo>
                      <a:pt x="13965" y="86027"/>
                    </a:lnTo>
                    <a:cubicBezTo>
                      <a:pt x="17847" y="92395"/>
                      <a:pt x="22499" y="97092"/>
                      <a:pt x="27918" y="100117"/>
                    </a:cubicBezTo>
                    <a:cubicBezTo>
                      <a:pt x="33338" y="103143"/>
                      <a:pt x="39773" y="104656"/>
                      <a:pt x="47223" y="104656"/>
                    </a:cubicBezTo>
                    <a:cubicBezTo>
                      <a:pt x="54752" y="104656"/>
                      <a:pt x="61147" y="102738"/>
                      <a:pt x="66409" y="98901"/>
                    </a:cubicBezTo>
                    <a:cubicBezTo>
                      <a:pt x="71671" y="95084"/>
                      <a:pt x="75564" y="89527"/>
                      <a:pt x="78086" y="8223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8" name="Freihandform: Form 937">
                <a:extLst>
                  <a:ext uri="{FF2B5EF4-FFF2-40B4-BE49-F238E27FC236}">
                    <a16:creationId xmlns:a16="http://schemas.microsoft.com/office/drawing/2014/main" id="{F58DEC3E-47DC-2F1F-2D65-F4A4ED7F68D4}"/>
                  </a:ext>
                </a:extLst>
              </p:cNvPr>
              <p:cNvSpPr/>
              <p:nvPr/>
            </p:nvSpPr>
            <p:spPr>
              <a:xfrm rot="-5400000" flipV="1">
                <a:off x="1439046" y="4395598"/>
                <a:ext cx="95901" cy="109017"/>
              </a:xfrm>
              <a:custGeom>
                <a:avLst/>
                <a:gdLst>
                  <a:gd name="connsiteX0" fmla="*/ 93940 w 95901"/>
                  <a:gd name="connsiteY0" fmla="*/ 57258 h 109017"/>
                  <a:gd name="connsiteX1" fmla="*/ 93940 w 95901"/>
                  <a:gd name="connsiteY1" fmla="*/ 48922 h 109017"/>
                  <a:gd name="connsiteX2" fmla="*/ 15776 w 95901"/>
                  <a:gd name="connsiteY2" fmla="*/ 48922 h 109017"/>
                  <a:gd name="connsiteX3" fmla="*/ 26360 w 95901"/>
                  <a:gd name="connsiteY3" fmla="*/ 22075 h 109017"/>
                  <a:gd name="connsiteX4" fmla="*/ 52730 w 95901"/>
                  <a:gd name="connsiteY4" fmla="*/ 12850 h 109017"/>
                  <a:gd name="connsiteX5" fmla="*/ 71709 w 95901"/>
                  <a:gd name="connsiteY5" fmla="*/ 15252 h 109017"/>
                  <a:gd name="connsiteX6" fmla="*/ 89979 w 95901"/>
                  <a:gd name="connsiteY6" fmla="*/ 22491 h 109017"/>
                  <a:gd name="connsiteX7" fmla="*/ 89979 w 95901"/>
                  <a:gd name="connsiteY7" fmla="*/ 6353 h 109017"/>
                  <a:gd name="connsiteX8" fmla="*/ 71206 w 95901"/>
                  <a:gd name="connsiteY8" fmla="*/ 420 h 109017"/>
                  <a:gd name="connsiteX9" fmla="*/ 51725 w 95901"/>
                  <a:gd name="connsiteY9" fmla="*/ -1627 h 109017"/>
                  <a:gd name="connsiteX10" fmla="*/ 12495 w 95901"/>
                  <a:gd name="connsiteY10" fmla="*/ 12820 h 109017"/>
                  <a:gd name="connsiteX11" fmla="*/ -1961 w 95901"/>
                  <a:gd name="connsiteY11" fmla="*/ 51977 h 109017"/>
                  <a:gd name="connsiteX12" fmla="*/ 11756 w 95901"/>
                  <a:gd name="connsiteY12" fmla="*/ 92410 h 109017"/>
                  <a:gd name="connsiteX13" fmla="*/ 48768 w 95901"/>
                  <a:gd name="connsiteY13" fmla="*/ 107391 h 109017"/>
                  <a:gd name="connsiteX14" fmla="*/ 81790 w 95901"/>
                  <a:gd name="connsiteY14" fmla="*/ 93893 h 109017"/>
                  <a:gd name="connsiteX15" fmla="*/ 93940 w 95901"/>
                  <a:gd name="connsiteY15" fmla="*/ 57258 h 109017"/>
                  <a:gd name="connsiteX16" fmla="*/ 76942 w 95901"/>
                  <a:gd name="connsiteY16" fmla="*/ 62271 h 109017"/>
                  <a:gd name="connsiteX17" fmla="*/ 69137 w 95901"/>
                  <a:gd name="connsiteY17" fmla="*/ 84579 h 109017"/>
                  <a:gd name="connsiteX18" fmla="*/ 48946 w 95901"/>
                  <a:gd name="connsiteY18" fmla="*/ 92944 h 109017"/>
                  <a:gd name="connsiteX19" fmla="*/ 26182 w 95901"/>
                  <a:gd name="connsiteY19" fmla="*/ 84875 h 109017"/>
                  <a:gd name="connsiteX20" fmla="*/ 16338 w 95901"/>
                  <a:gd name="connsiteY20" fmla="*/ 62152 h 109017"/>
                  <a:gd name="connsiteX21" fmla="*/ 76942 w 95901"/>
                  <a:gd name="connsiteY21" fmla="*/ 62271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3940" y="57258"/>
                    </a:moveTo>
                    <a:lnTo>
                      <a:pt x="93940" y="48922"/>
                    </a:lnTo>
                    <a:lnTo>
                      <a:pt x="15776" y="48922"/>
                    </a:lnTo>
                    <a:cubicBezTo>
                      <a:pt x="16525" y="37175"/>
                      <a:pt x="20053" y="28226"/>
                      <a:pt x="26360" y="22075"/>
                    </a:cubicBezTo>
                    <a:cubicBezTo>
                      <a:pt x="32666" y="15925"/>
                      <a:pt x="41456" y="12850"/>
                      <a:pt x="52730" y="12850"/>
                    </a:cubicBezTo>
                    <a:cubicBezTo>
                      <a:pt x="59253" y="12850"/>
                      <a:pt x="65580" y="13650"/>
                      <a:pt x="71709" y="15252"/>
                    </a:cubicBezTo>
                    <a:cubicBezTo>
                      <a:pt x="77838" y="16854"/>
                      <a:pt x="83928" y="19267"/>
                      <a:pt x="89979" y="22491"/>
                    </a:cubicBezTo>
                    <a:lnTo>
                      <a:pt x="89979" y="6353"/>
                    </a:lnTo>
                    <a:cubicBezTo>
                      <a:pt x="83869" y="3762"/>
                      <a:pt x="77612" y="1785"/>
                      <a:pt x="71206" y="420"/>
                    </a:cubicBezTo>
                    <a:cubicBezTo>
                      <a:pt x="64801" y="-945"/>
                      <a:pt x="58307" y="-1627"/>
                      <a:pt x="51725" y="-1627"/>
                    </a:cubicBezTo>
                    <a:cubicBezTo>
                      <a:pt x="35209" y="-1627"/>
                      <a:pt x="22132" y="3189"/>
                      <a:pt x="12495" y="12820"/>
                    </a:cubicBezTo>
                    <a:cubicBezTo>
                      <a:pt x="2857" y="22471"/>
                      <a:pt x="-1961" y="35523"/>
                      <a:pt x="-1961" y="51977"/>
                    </a:cubicBezTo>
                    <a:cubicBezTo>
                      <a:pt x="-1961" y="68965"/>
                      <a:pt x="2611" y="82443"/>
                      <a:pt x="11756" y="92410"/>
                    </a:cubicBezTo>
                    <a:cubicBezTo>
                      <a:pt x="20900" y="102397"/>
                      <a:pt x="33238" y="107391"/>
                      <a:pt x="48768" y="107391"/>
                    </a:cubicBezTo>
                    <a:cubicBezTo>
                      <a:pt x="62683" y="107391"/>
                      <a:pt x="73690" y="102892"/>
                      <a:pt x="81790" y="93893"/>
                    </a:cubicBezTo>
                    <a:cubicBezTo>
                      <a:pt x="89890" y="84915"/>
                      <a:pt x="93940" y="72703"/>
                      <a:pt x="93940" y="57258"/>
                    </a:cubicBezTo>
                    <a:close/>
                    <a:moveTo>
                      <a:pt x="76942" y="62271"/>
                    </a:moveTo>
                    <a:cubicBezTo>
                      <a:pt x="76823" y="71586"/>
                      <a:pt x="74222" y="79022"/>
                      <a:pt x="69137" y="84579"/>
                    </a:cubicBezTo>
                    <a:cubicBezTo>
                      <a:pt x="64052" y="90156"/>
                      <a:pt x="57322" y="92944"/>
                      <a:pt x="48946" y="92944"/>
                    </a:cubicBezTo>
                    <a:cubicBezTo>
                      <a:pt x="39466" y="92944"/>
                      <a:pt x="31878" y="90254"/>
                      <a:pt x="26182" y="84875"/>
                    </a:cubicBezTo>
                    <a:cubicBezTo>
                      <a:pt x="20486" y="79496"/>
                      <a:pt x="17205" y="71922"/>
                      <a:pt x="16338" y="62152"/>
                    </a:cubicBezTo>
                    <a:lnTo>
                      <a:pt x="76942" y="62271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39" name="Freihandform: Form 938">
                <a:extLst>
                  <a:ext uri="{FF2B5EF4-FFF2-40B4-BE49-F238E27FC236}">
                    <a16:creationId xmlns:a16="http://schemas.microsoft.com/office/drawing/2014/main" id="{A1E80B66-AF07-1244-FF8A-442F93E87B38}"/>
                  </a:ext>
                </a:extLst>
              </p:cNvPr>
              <p:cNvSpPr/>
              <p:nvPr/>
            </p:nvSpPr>
            <p:spPr>
              <a:xfrm rot="-5400000" flipV="1">
                <a:off x="1439918" y="4287738"/>
                <a:ext cx="64565" cy="133313"/>
              </a:xfrm>
              <a:custGeom>
                <a:avLst/>
                <a:gdLst>
                  <a:gd name="connsiteX0" fmla="*/ 28311 w 64565"/>
                  <a:gd name="connsiteY0" fmla="*/ 131179 h 133313"/>
                  <a:gd name="connsiteX1" fmla="*/ 28311 w 64565"/>
                  <a:gd name="connsiteY1" fmla="*/ 101692 h 133313"/>
                  <a:gd name="connsiteX2" fmla="*/ 63314 w 64565"/>
                  <a:gd name="connsiteY2" fmla="*/ 101692 h 133313"/>
                  <a:gd name="connsiteX3" fmla="*/ 63314 w 64565"/>
                  <a:gd name="connsiteY3" fmla="*/ 88432 h 133313"/>
                  <a:gd name="connsiteX4" fmla="*/ 28311 w 64565"/>
                  <a:gd name="connsiteY4" fmla="*/ 88432 h 133313"/>
                  <a:gd name="connsiteX5" fmla="*/ 28311 w 64565"/>
                  <a:gd name="connsiteY5" fmla="*/ 32069 h 133313"/>
                  <a:gd name="connsiteX6" fmla="*/ 31770 w 64565"/>
                  <a:gd name="connsiteY6" fmla="*/ 15754 h 133313"/>
                  <a:gd name="connsiteX7" fmla="*/ 45872 w 64565"/>
                  <a:gd name="connsiteY7" fmla="*/ 12135 h 133313"/>
                  <a:gd name="connsiteX8" fmla="*/ 63314 w 64565"/>
                  <a:gd name="connsiteY8" fmla="*/ 12135 h 133313"/>
                  <a:gd name="connsiteX9" fmla="*/ 63314 w 64565"/>
                  <a:gd name="connsiteY9" fmla="*/ -2134 h 133313"/>
                  <a:gd name="connsiteX10" fmla="*/ 45872 w 64565"/>
                  <a:gd name="connsiteY10" fmla="*/ -2134 h 133313"/>
                  <a:gd name="connsiteX11" fmla="*/ 18703 w 64565"/>
                  <a:gd name="connsiteY11" fmla="*/ 5223 h 133313"/>
                  <a:gd name="connsiteX12" fmla="*/ 11224 w 64565"/>
                  <a:gd name="connsiteY12" fmla="*/ 32069 h 133313"/>
                  <a:gd name="connsiteX13" fmla="*/ 11224 w 64565"/>
                  <a:gd name="connsiteY13" fmla="*/ 88432 h 133313"/>
                  <a:gd name="connsiteX14" fmla="*/ -1251 w 64565"/>
                  <a:gd name="connsiteY14" fmla="*/ 88432 h 133313"/>
                  <a:gd name="connsiteX15" fmla="*/ -1251 w 64565"/>
                  <a:gd name="connsiteY15" fmla="*/ 101692 h 133313"/>
                  <a:gd name="connsiteX16" fmla="*/ 11224 w 64565"/>
                  <a:gd name="connsiteY16" fmla="*/ 101692 h 133313"/>
                  <a:gd name="connsiteX17" fmla="*/ 11224 w 64565"/>
                  <a:gd name="connsiteY17" fmla="*/ 131179 h 133313"/>
                  <a:gd name="connsiteX18" fmla="*/ 28311 w 64565"/>
                  <a:gd name="connsiteY18" fmla="*/ 131179 h 133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4565" h="133313">
                    <a:moveTo>
                      <a:pt x="28311" y="131179"/>
                    </a:moveTo>
                    <a:lnTo>
                      <a:pt x="28311" y="101692"/>
                    </a:lnTo>
                    <a:lnTo>
                      <a:pt x="63314" y="101692"/>
                    </a:lnTo>
                    <a:lnTo>
                      <a:pt x="63314" y="88432"/>
                    </a:lnTo>
                    <a:lnTo>
                      <a:pt x="28311" y="88432"/>
                    </a:lnTo>
                    <a:lnTo>
                      <a:pt x="28311" y="32069"/>
                    </a:lnTo>
                    <a:cubicBezTo>
                      <a:pt x="28311" y="23605"/>
                      <a:pt x="29464" y="18167"/>
                      <a:pt x="31770" y="15754"/>
                    </a:cubicBezTo>
                    <a:cubicBezTo>
                      <a:pt x="34076" y="13341"/>
                      <a:pt x="38777" y="12135"/>
                      <a:pt x="45872" y="12135"/>
                    </a:cubicBezTo>
                    <a:lnTo>
                      <a:pt x="63314" y="12135"/>
                    </a:lnTo>
                    <a:lnTo>
                      <a:pt x="63314" y="-2134"/>
                    </a:lnTo>
                    <a:lnTo>
                      <a:pt x="45872" y="-2134"/>
                    </a:lnTo>
                    <a:cubicBezTo>
                      <a:pt x="32746" y="-2134"/>
                      <a:pt x="23690" y="318"/>
                      <a:pt x="18703" y="5223"/>
                    </a:cubicBezTo>
                    <a:cubicBezTo>
                      <a:pt x="13717" y="10147"/>
                      <a:pt x="11224" y="19096"/>
                      <a:pt x="11224" y="32069"/>
                    </a:cubicBezTo>
                    <a:lnTo>
                      <a:pt x="11224" y="88432"/>
                    </a:lnTo>
                    <a:lnTo>
                      <a:pt x="-1251" y="88432"/>
                    </a:lnTo>
                    <a:lnTo>
                      <a:pt x="-1251" y="101692"/>
                    </a:lnTo>
                    <a:lnTo>
                      <a:pt x="11224" y="101692"/>
                    </a:lnTo>
                    <a:lnTo>
                      <a:pt x="11224" y="131179"/>
                    </a:lnTo>
                    <a:lnTo>
                      <a:pt x="28311" y="131179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0" name="Freihandform: Form 939">
                <a:extLst>
                  <a:ext uri="{FF2B5EF4-FFF2-40B4-BE49-F238E27FC236}">
                    <a16:creationId xmlns:a16="http://schemas.microsoft.com/office/drawing/2014/main" id="{29DFADB0-F17B-6611-C121-CA8CA9C15E0F}"/>
                  </a:ext>
                </a:extLst>
              </p:cNvPr>
              <p:cNvSpPr/>
              <p:nvPr/>
            </p:nvSpPr>
            <p:spPr>
              <a:xfrm rot="-5400000" flipV="1">
                <a:off x="1458247" y="4218905"/>
                <a:ext cx="16998" cy="144259"/>
              </a:xfrm>
              <a:custGeom>
                <a:avLst/>
                <a:gdLst>
                  <a:gd name="connsiteX0" fmla="*/ -878 w 16998"/>
                  <a:gd name="connsiteY0" fmla="*/ 101504 h 144259"/>
                  <a:gd name="connsiteX1" fmla="*/ 16120 w 16998"/>
                  <a:gd name="connsiteY1" fmla="*/ 101504 h 144259"/>
                  <a:gd name="connsiteX2" fmla="*/ 16120 w 16998"/>
                  <a:gd name="connsiteY2" fmla="*/ -2323 h 144259"/>
                  <a:gd name="connsiteX3" fmla="*/ -878 w 16998"/>
                  <a:gd name="connsiteY3" fmla="*/ -2323 h 144259"/>
                  <a:gd name="connsiteX4" fmla="*/ -878 w 16998"/>
                  <a:gd name="connsiteY4" fmla="*/ 101504 h 144259"/>
                  <a:gd name="connsiteX5" fmla="*/ -878 w 16998"/>
                  <a:gd name="connsiteY5" fmla="*/ 141937 h 144259"/>
                  <a:gd name="connsiteX6" fmla="*/ 16120 w 16998"/>
                  <a:gd name="connsiteY6" fmla="*/ 141937 h 144259"/>
                  <a:gd name="connsiteX7" fmla="*/ 16120 w 16998"/>
                  <a:gd name="connsiteY7" fmla="*/ 120311 h 144259"/>
                  <a:gd name="connsiteX8" fmla="*/ -878 w 16998"/>
                  <a:gd name="connsiteY8" fmla="*/ 120311 h 144259"/>
                  <a:gd name="connsiteX9" fmla="*/ -878 w 16998"/>
                  <a:gd name="connsiteY9" fmla="*/ 141937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998" h="144259">
                    <a:moveTo>
                      <a:pt x="-878" y="101504"/>
                    </a:moveTo>
                    <a:lnTo>
                      <a:pt x="16120" y="101504"/>
                    </a:lnTo>
                    <a:lnTo>
                      <a:pt x="16120" y="-2323"/>
                    </a:lnTo>
                    <a:lnTo>
                      <a:pt x="-878" y="-2323"/>
                    </a:lnTo>
                    <a:lnTo>
                      <a:pt x="-878" y="101504"/>
                    </a:lnTo>
                    <a:close/>
                    <a:moveTo>
                      <a:pt x="-878" y="141937"/>
                    </a:moveTo>
                    <a:lnTo>
                      <a:pt x="16120" y="141937"/>
                    </a:lnTo>
                    <a:lnTo>
                      <a:pt x="16120" y="120311"/>
                    </a:lnTo>
                    <a:lnTo>
                      <a:pt x="-878" y="120311"/>
                    </a:lnTo>
                    <a:lnTo>
                      <a:pt x="-878" y="141937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1" name="Freihandform: Form 940">
                <a:extLst>
                  <a:ext uri="{FF2B5EF4-FFF2-40B4-BE49-F238E27FC236}">
                    <a16:creationId xmlns:a16="http://schemas.microsoft.com/office/drawing/2014/main" id="{37E5761D-901C-9878-0C59-8454AB1FA631}"/>
                  </a:ext>
                </a:extLst>
              </p:cNvPr>
              <p:cNvSpPr/>
              <p:nvPr/>
            </p:nvSpPr>
            <p:spPr>
              <a:xfrm rot="-5400000" flipV="1">
                <a:off x="1446067" y="4158652"/>
                <a:ext cx="81859" cy="109017"/>
              </a:xfrm>
              <a:custGeom>
                <a:avLst/>
                <a:gdLst>
                  <a:gd name="connsiteX0" fmla="*/ 80135 w 81859"/>
                  <a:gd name="connsiteY0" fmla="*/ 100908 h 109017"/>
                  <a:gd name="connsiteX1" fmla="*/ 80135 w 81859"/>
                  <a:gd name="connsiteY1" fmla="*/ 84948 h 109017"/>
                  <a:gd name="connsiteX2" fmla="*/ 65679 w 81859"/>
                  <a:gd name="connsiteY2" fmla="*/ 90940 h 109017"/>
                  <a:gd name="connsiteX3" fmla="*/ 51046 w 81859"/>
                  <a:gd name="connsiteY3" fmla="*/ 92928 h 109017"/>
                  <a:gd name="connsiteX4" fmla="*/ 25326 w 81859"/>
                  <a:gd name="connsiteY4" fmla="*/ 82397 h 109017"/>
                  <a:gd name="connsiteX5" fmla="*/ 16191 w 81859"/>
                  <a:gd name="connsiteY5" fmla="*/ 52881 h 109017"/>
                  <a:gd name="connsiteX6" fmla="*/ 25326 w 81859"/>
                  <a:gd name="connsiteY6" fmla="*/ 23335 h 109017"/>
                  <a:gd name="connsiteX7" fmla="*/ 51046 w 81859"/>
                  <a:gd name="connsiteY7" fmla="*/ 12833 h 109017"/>
                  <a:gd name="connsiteX8" fmla="*/ 65679 w 81859"/>
                  <a:gd name="connsiteY8" fmla="*/ 14821 h 109017"/>
                  <a:gd name="connsiteX9" fmla="*/ 80135 w 81859"/>
                  <a:gd name="connsiteY9" fmla="*/ 20813 h 109017"/>
                  <a:gd name="connsiteX10" fmla="*/ 80135 w 81859"/>
                  <a:gd name="connsiteY10" fmla="*/ 5031 h 109017"/>
                  <a:gd name="connsiteX11" fmla="*/ 65384 w 81859"/>
                  <a:gd name="connsiteY11" fmla="*/ 48 h 109017"/>
                  <a:gd name="connsiteX12" fmla="*/ 49183 w 81859"/>
                  <a:gd name="connsiteY12" fmla="*/ -1643 h 109017"/>
                  <a:gd name="connsiteX13" fmla="*/ 12023 w 81859"/>
                  <a:gd name="connsiteY13" fmla="*/ 13100 h 109017"/>
                  <a:gd name="connsiteX14" fmla="*/ -1724 w 81859"/>
                  <a:gd name="connsiteY14" fmla="*/ 52881 h 109017"/>
                  <a:gd name="connsiteX15" fmla="*/ 12171 w 81859"/>
                  <a:gd name="connsiteY15" fmla="*/ 92809 h 109017"/>
                  <a:gd name="connsiteX16" fmla="*/ 50307 w 81859"/>
                  <a:gd name="connsiteY16" fmla="*/ 107375 h 109017"/>
                  <a:gd name="connsiteX17" fmla="*/ 65620 w 81859"/>
                  <a:gd name="connsiteY17" fmla="*/ 105743 h 109017"/>
                  <a:gd name="connsiteX18" fmla="*/ 80135 w 81859"/>
                  <a:gd name="connsiteY18" fmla="*/ 100908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1859" h="109017">
                    <a:moveTo>
                      <a:pt x="80135" y="100908"/>
                    </a:moveTo>
                    <a:lnTo>
                      <a:pt x="80135" y="84948"/>
                    </a:lnTo>
                    <a:cubicBezTo>
                      <a:pt x="75326" y="87618"/>
                      <a:pt x="70508" y="89615"/>
                      <a:pt x="65679" y="90940"/>
                    </a:cubicBezTo>
                    <a:cubicBezTo>
                      <a:pt x="60851" y="92265"/>
                      <a:pt x="55973" y="92928"/>
                      <a:pt x="51046" y="92928"/>
                    </a:cubicBezTo>
                    <a:cubicBezTo>
                      <a:pt x="40009" y="92928"/>
                      <a:pt x="31436" y="89418"/>
                      <a:pt x="25326" y="82397"/>
                    </a:cubicBezTo>
                    <a:cubicBezTo>
                      <a:pt x="19236" y="75396"/>
                      <a:pt x="16191" y="65557"/>
                      <a:pt x="16191" y="52881"/>
                    </a:cubicBezTo>
                    <a:cubicBezTo>
                      <a:pt x="16191" y="40204"/>
                      <a:pt x="19236" y="30355"/>
                      <a:pt x="25326" y="23335"/>
                    </a:cubicBezTo>
                    <a:cubicBezTo>
                      <a:pt x="31436" y="16334"/>
                      <a:pt x="40009" y="12833"/>
                      <a:pt x="51046" y="12833"/>
                    </a:cubicBezTo>
                    <a:cubicBezTo>
                      <a:pt x="55973" y="12833"/>
                      <a:pt x="60851" y="13496"/>
                      <a:pt x="65679" y="14821"/>
                    </a:cubicBezTo>
                    <a:cubicBezTo>
                      <a:pt x="70508" y="16146"/>
                      <a:pt x="75326" y="18143"/>
                      <a:pt x="80135" y="20813"/>
                    </a:cubicBezTo>
                    <a:lnTo>
                      <a:pt x="80135" y="5031"/>
                    </a:lnTo>
                    <a:cubicBezTo>
                      <a:pt x="75386" y="2817"/>
                      <a:pt x="70468" y="1155"/>
                      <a:pt x="65384" y="48"/>
                    </a:cubicBezTo>
                    <a:cubicBezTo>
                      <a:pt x="60319" y="-1079"/>
                      <a:pt x="54918" y="-1643"/>
                      <a:pt x="49183" y="-1643"/>
                    </a:cubicBezTo>
                    <a:cubicBezTo>
                      <a:pt x="33594" y="-1643"/>
                      <a:pt x="21207" y="3271"/>
                      <a:pt x="12023" y="13100"/>
                    </a:cubicBezTo>
                    <a:cubicBezTo>
                      <a:pt x="2858" y="22929"/>
                      <a:pt x="-1724" y="36189"/>
                      <a:pt x="-1724" y="52881"/>
                    </a:cubicBezTo>
                    <a:cubicBezTo>
                      <a:pt x="-1724" y="69809"/>
                      <a:pt x="2908" y="83119"/>
                      <a:pt x="12171" y="92809"/>
                    </a:cubicBezTo>
                    <a:cubicBezTo>
                      <a:pt x="21453" y="102519"/>
                      <a:pt x="34165" y="107375"/>
                      <a:pt x="50307" y="107375"/>
                    </a:cubicBezTo>
                    <a:cubicBezTo>
                      <a:pt x="55529" y="107375"/>
                      <a:pt x="60634" y="106831"/>
                      <a:pt x="65620" y="105743"/>
                    </a:cubicBezTo>
                    <a:cubicBezTo>
                      <a:pt x="70606" y="104675"/>
                      <a:pt x="75445" y="103063"/>
                      <a:pt x="80135" y="100908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2" name="Freihandform: Form 941">
                <a:extLst>
                  <a:ext uri="{FF2B5EF4-FFF2-40B4-BE49-F238E27FC236}">
                    <a16:creationId xmlns:a16="http://schemas.microsoft.com/office/drawing/2014/main" id="{AB0E5813-ED5B-6CAB-1459-80DB3CFDEB92}"/>
                  </a:ext>
                </a:extLst>
              </p:cNvPr>
              <p:cNvSpPr/>
              <p:nvPr/>
            </p:nvSpPr>
            <p:spPr>
              <a:xfrm rot="-5400000" flipV="1">
                <a:off x="1538628" y="4160320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3" name="Freihandform: Form 942">
                <a:extLst>
                  <a:ext uri="{FF2B5EF4-FFF2-40B4-BE49-F238E27FC236}">
                    <a16:creationId xmlns:a16="http://schemas.microsoft.com/office/drawing/2014/main" id="{4FBF4521-B421-3082-2DAB-299CCBEE2ECB}"/>
                  </a:ext>
                </a:extLst>
              </p:cNvPr>
              <p:cNvSpPr/>
              <p:nvPr/>
            </p:nvSpPr>
            <p:spPr>
              <a:xfrm rot="-5400000" flipV="1">
                <a:off x="1425122" y="3967444"/>
                <a:ext cx="89072" cy="138415"/>
              </a:xfrm>
              <a:custGeom>
                <a:avLst/>
                <a:gdLst>
                  <a:gd name="connsiteX0" fmla="*/ 16532 w 89072"/>
                  <a:gd name="connsiteY0" fmla="*/ 120778 h 138415"/>
                  <a:gd name="connsiteX1" fmla="*/ 16532 w 89072"/>
                  <a:gd name="connsiteY1" fmla="*/ 68776 h 138415"/>
                  <a:gd name="connsiteX2" fmla="*/ 40005 w 89072"/>
                  <a:gd name="connsiteY2" fmla="*/ 68776 h 138415"/>
                  <a:gd name="connsiteX3" fmla="*/ 60137 w 89072"/>
                  <a:gd name="connsiteY3" fmla="*/ 75539 h 138415"/>
                  <a:gd name="connsiteX4" fmla="*/ 67262 w 89072"/>
                  <a:gd name="connsiteY4" fmla="*/ 94821 h 138415"/>
                  <a:gd name="connsiteX5" fmla="*/ 60137 w 89072"/>
                  <a:gd name="connsiteY5" fmla="*/ 114014 h 138415"/>
                  <a:gd name="connsiteX6" fmla="*/ 40005 w 89072"/>
                  <a:gd name="connsiteY6" fmla="*/ 120778 h 138415"/>
                  <a:gd name="connsiteX7" fmla="*/ 16532 w 89072"/>
                  <a:gd name="connsiteY7" fmla="*/ 120778 h 138415"/>
                  <a:gd name="connsiteX8" fmla="*/ -2122 w 89072"/>
                  <a:gd name="connsiteY8" fmla="*/ 136174 h 138415"/>
                  <a:gd name="connsiteX9" fmla="*/ 40005 w 89072"/>
                  <a:gd name="connsiteY9" fmla="*/ 136174 h 138415"/>
                  <a:gd name="connsiteX10" fmla="*/ 75066 w 89072"/>
                  <a:gd name="connsiteY10" fmla="*/ 125643 h 138415"/>
                  <a:gd name="connsiteX11" fmla="*/ 86950 w 89072"/>
                  <a:gd name="connsiteY11" fmla="*/ 94821 h 138415"/>
                  <a:gd name="connsiteX12" fmla="*/ 75066 w 89072"/>
                  <a:gd name="connsiteY12" fmla="*/ 63851 h 138415"/>
                  <a:gd name="connsiteX13" fmla="*/ 40005 w 89072"/>
                  <a:gd name="connsiteY13" fmla="*/ 53380 h 138415"/>
                  <a:gd name="connsiteX14" fmla="*/ 16532 w 89072"/>
                  <a:gd name="connsiteY14" fmla="*/ 53380 h 138415"/>
                  <a:gd name="connsiteX15" fmla="*/ 16532 w 89072"/>
                  <a:gd name="connsiteY15" fmla="*/ -2242 h 138415"/>
                  <a:gd name="connsiteX16" fmla="*/ -2122 w 89072"/>
                  <a:gd name="connsiteY16" fmla="*/ -2242 h 138415"/>
                  <a:gd name="connsiteX17" fmla="*/ -2122 w 89072"/>
                  <a:gd name="connsiteY17" fmla="*/ 136174 h 138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9072" h="138415">
                    <a:moveTo>
                      <a:pt x="16532" y="120778"/>
                    </a:moveTo>
                    <a:lnTo>
                      <a:pt x="16532" y="68776"/>
                    </a:lnTo>
                    <a:lnTo>
                      <a:pt x="40005" y="68776"/>
                    </a:lnTo>
                    <a:cubicBezTo>
                      <a:pt x="48696" y="68776"/>
                      <a:pt x="55407" y="71030"/>
                      <a:pt x="60137" y="75539"/>
                    </a:cubicBezTo>
                    <a:cubicBezTo>
                      <a:pt x="64887" y="80048"/>
                      <a:pt x="67262" y="86476"/>
                      <a:pt x="67262" y="94821"/>
                    </a:cubicBezTo>
                    <a:cubicBezTo>
                      <a:pt x="67262" y="103107"/>
                      <a:pt x="64887" y="109505"/>
                      <a:pt x="60137" y="114014"/>
                    </a:cubicBezTo>
                    <a:cubicBezTo>
                      <a:pt x="55407" y="118523"/>
                      <a:pt x="48696" y="120778"/>
                      <a:pt x="40005" y="120778"/>
                    </a:cubicBezTo>
                    <a:lnTo>
                      <a:pt x="16532" y="120778"/>
                    </a:lnTo>
                    <a:close/>
                    <a:moveTo>
                      <a:pt x="-2122" y="136174"/>
                    </a:moveTo>
                    <a:lnTo>
                      <a:pt x="40005" y="136174"/>
                    </a:lnTo>
                    <a:cubicBezTo>
                      <a:pt x="55476" y="136174"/>
                      <a:pt x="67163" y="132663"/>
                      <a:pt x="75066" y="125643"/>
                    </a:cubicBezTo>
                    <a:cubicBezTo>
                      <a:pt x="82989" y="118622"/>
                      <a:pt x="86950" y="108348"/>
                      <a:pt x="86950" y="94821"/>
                    </a:cubicBezTo>
                    <a:cubicBezTo>
                      <a:pt x="86950" y="81156"/>
                      <a:pt x="82989" y="70832"/>
                      <a:pt x="75066" y="63851"/>
                    </a:cubicBezTo>
                    <a:cubicBezTo>
                      <a:pt x="67163" y="56870"/>
                      <a:pt x="55476" y="53380"/>
                      <a:pt x="40005" y="53380"/>
                    </a:cubicBezTo>
                    <a:lnTo>
                      <a:pt x="16532" y="53380"/>
                    </a:lnTo>
                    <a:lnTo>
                      <a:pt x="16532" y="-2242"/>
                    </a:lnTo>
                    <a:lnTo>
                      <a:pt x="-2122" y="-2242"/>
                    </a:lnTo>
                    <a:lnTo>
                      <a:pt x="-2122" y="136174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4" name="Freihandform: Form 943">
                <a:extLst>
                  <a:ext uri="{FF2B5EF4-FFF2-40B4-BE49-F238E27FC236}">
                    <a16:creationId xmlns:a16="http://schemas.microsoft.com/office/drawing/2014/main" id="{FFCF2852-BDF3-D0EE-CD90-E09BFEC71840}"/>
                  </a:ext>
                </a:extLst>
              </p:cNvPr>
              <p:cNvSpPr/>
              <p:nvPr/>
            </p:nvSpPr>
            <p:spPr>
              <a:xfrm rot="-5400000" flipV="1">
                <a:off x="1439046" y="3879269"/>
                <a:ext cx="95901" cy="109017"/>
              </a:xfrm>
              <a:custGeom>
                <a:avLst/>
                <a:gdLst>
                  <a:gd name="connsiteX0" fmla="*/ 93940 w 95901"/>
                  <a:gd name="connsiteY0" fmla="*/ 57222 h 109017"/>
                  <a:gd name="connsiteX1" fmla="*/ 93940 w 95901"/>
                  <a:gd name="connsiteY1" fmla="*/ 48886 h 109017"/>
                  <a:gd name="connsiteX2" fmla="*/ 15776 w 95901"/>
                  <a:gd name="connsiteY2" fmla="*/ 48886 h 109017"/>
                  <a:gd name="connsiteX3" fmla="*/ 26360 w 95901"/>
                  <a:gd name="connsiteY3" fmla="*/ 22040 h 109017"/>
                  <a:gd name="connsiteX4" fmla="*/ 52730 w 95901"/>
                  <a:gd name="connsiteY4" fmla="*/ 12814 h 109017"/>
                  <a:gd name="connsiteX5" fmla="*/ 71709 w 95901"/>
                  <a:gd name="connsiteY5" fmla="*/ 15217 h 109017"/>
                  <a:gd name="connsiteX6" fmla="*/ 89979 w 95901"/>
                  <a:gd name="connsiteY6" fmla="*/ 22455 h 109017"/>
                  <a:gd name="connsiteX7" fmla="*/ 89979 w 95901"/>
                  <a:gd name="connsiteY7" fmla="*/ 6318 h 109017"/>
                  <a:gd name="connsiteX8" fmla="*/ 71206 w 95901"/>
                  <a:gd name="connsiteY8" fmla="*/ 385 h 109017"/>
                  <a:gd name="connsiteX9" fmla="*/ 51725 w 95901"/>
                  <a:gd name="connsiteY9" fmla="*/ -1662 h 109017"/>
                  <a:gd name="connsiteX10" fmla="*/ 12495 w 95901"/>
                  <a:gd name="connsiteY10" fmla="*/ 12784 h 109017"/>
                  <a:gd name="connsiteX11" fmla="*/ -1961 w 95901"/>
                  <a:gd name="connsiteY11" fmla="*/ 51942 h 109017"/>
                  <a:gd name="connsiteX12" fmla="*/ 11756 w 95901"/>
                  <a:gd name="connsiteY12" fmla="*/ 92375 h 109017"/>
                  <a:gd name="connsiteX13" fmla="*/ 48768 w 95901"/>
                  <a:gd name="connsiteY13" fmla="*/ 107355 h 109017"/>
                  <a:gd name="connsiteX14" fmla="*/ 81790 w 95901"/>
                  <a:gd name="connsiteY14" fmla="*/ 93858 h 109017"/>
                  <a:gd name="connsiteX15" fmla="*/ 93940 w 95901"/>
                  <a:gd name="connsiteY15" fmla="*/ 57222 h 109017"/>
                  <a:gd name="connsiteX16" fmla="*/ 76942 w 95901"/>
                  <a:gd name="connsiteY16" fmla="*/ 62236 h 109017"/>
                  <a:gd name="connsiteX17" fmla="*/ 69137 w 95901"/>
                  <a:gd name="connsiteY17" fmla="*/ 84543 h 109017"/>
                  <a:gd name="connsiteX18" fmla="*/ 48946 w 95901"/>
                  <a:gd name="connsiteY18" fmla="*/ 92909 h 109017"/>
                  <a:gd name="connsiteX19" fmla="*/ 26182 w 95901"/>
                  <a:gd name="connsiteY19" fmla="*/ 84840 h 109017"/>
                  <a:gd name="connsiteX20" fmla="*/ 16338 w 95901"/>
                  <a:gd name="connsiteY20" fmla="*/ 62117 h 109017"/>
                  <a:gd name="connsiteX21" fmla="*/ 76942 w 95901"/>
                  <a:gd name="connsiteY21" fmla="*/ 62236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5901" h="109017">
                    <a:moveTo>
                      <a:pt x="93940" y="57222"/>
                    </a:moveTo>
                    <a:lnTo>
                      <a:pt x="93940" y="48886"/>
                    </a:lnTo>
                    <a:lnTo>
                      <a:pt x="15776" y="48886"/>
                    </a:lnTo>
                    <a:cubicBezTo>
                      <a:pt x="16525" y="37139"/>
                      <a:pt x="20053" y="28190"/>
                      <a:pt x="26360" y="22040"/>
                    </a:cubicBezTo>
                    <a:cubicBezTo>
                      <a:pt x="32666" y="15889"/>
                      <a:pt x="41456" y="12814"/>
                      <a:pt x="52730" y="12814"/>
                    </a:cubicBezTo>
                    <a:cubicBezTo>
                      <a:pt x="59253" y="12814"/>
                      <a:pt x="65580" y="13615"/>
                      <a:pt x="71709" y="15217"/>
                    </a:cubicBezTo>
                    <a:cubicBezTo>
                      <a:pt x="77838" y="16819"/>
                      <a:pt x="83928" y="19232"/>
                      <a:pt x="89979" y="22455"/>
                    </a:cubicBezTo>
                    <a:lnTo>
                      <a:pt x="89979" y="6318"/>
                    </a:lnTo>
                    <a:cubicBezTo>
                      <a:pt x="83869" y="3727"/>
                      <a:pt x="77612" y="1749"/>
                      <a:pt x="71206" y="385"/>
                    </a:cubicBezTo>
                    <a:cubicBezTo>
                      <a:pt x="64801" y="-980"/>
                      <a:pt x="58307" y="-1662"/>
                      <a:pt x="51725" y="-1662"/>
                    </a:cubicBezTo>
                    <a:cubicBezTo>
                      <a:pt x="35209" y="-1662"/>
                      <a:pt x="22132" y="3153"/>
                      <a:pt x="12495" y="12784"/>
                    </a:cubicBezTo>
                    <a:cubicBezTo>
                      <a:pt x="2857" y="22435"/>
                      <a:pt x="-1961" y="35488"/>
                      <a:pt x="-1961" y="51942"/>
                    </a:cubicBezTo>
                    <a:cubicBezTo>
                      <a:pt x="-1961" y="68930"/>
                      <a:pt x="2611" y="82407"/>
                      <a:pt x="11756" y="92375"/>
                    </a:cubicBezTo>
                    <a:cubicBezTo>
                      <a:pt x="20900" y="102362"/>
                      <a:pt x="33238" y="107355"/>
                      <a:pt x="48768" y="107355"/>
                    </a:cubicBezTo>
                    <a:cubicBezTo>
                      <a:pt x="62683" y="107355"/>
                      <a:pt x="73690" y="102856"/>
                      <a:pt x="81790" y="93858"/>
                    </a:cubicBezTo>
                    <a:cubicBezTo>
                      <a:pt x="89890" y="84879"/>
                      <a:pt x="93940" y="72668"/>
                      <a:pt x="93940" y="57222"/>
                    </a:cubicBezTo>
                    <a:close/>
                    <a:moveTo>
                      <a:pt x="76942" y="62236"/>
                    </a:moveTo>
                    <a:cubicBezTo>
                      <a:pt x="76823" y="71550"/>
                      <a:pt x="74222" y="78986"/>
                      <a:pt x="69137" y="84543"/>
                    </a:cubicBezTo>
                    <a:cubicBezTo>
                      <a:pt x="64052" y="90120"/>
                      <a:pt x="57322" y="92909"/>
                      <a:pt x="48946" y="92909"/>
                    </a:cubicBezTo>
                    <a:cubicBezTo>
                      <a:pt x="39466" y="92909"/>
                      <a:pt x="31878" y="90219"/>
                      <a:pt x="26182" y="84840"/>
                    </a:cubicBezTo>
                    <a:cubicBezTo>
                      <a:pt x="20486" y="79461"/>
                      <a:pt x="17205" y="71886"/>
                      <a:pt x="16338" y="62117"/>
                    </a:cubicBezTo>
                    <a:lnTo>
                      <a:pt x="76942" y="62236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5" name="Freihandform: Form 944">
                <a:extLst>
                  <a:ext uri="{FF2B5EF4-FFF2-40B4-BE49-F238E27FC236}">
                    <a16:creationId xmlns:a16="http://schemas.microsoft.com/office/drawing/2014/main" id="{9DA0CE2E-A15C-4738-4359-06891FA40848}"/>
                  </a:ext>
                </a:extLst>
              </p:cNvPr>
              <p:cNvSpPr/>
              <p:nvPr/>
            </p:nvSpPr>
            <p:spPr>
              <a:xfrm rot="-5400000" flipV="1">
                <a:off x="1455350" y="3774761"/>
                <a:ext cx="60603" cy="106318"/>
              </a:xfrm>
              <a:custGeom>
                <a:avLst/>
                <a:gdLst>
                  <a:gd name="connsiteX0" fmla="*/ 59011 w 60603"/>
                  <a:gd name="connsiteY0" fmla="*/ 86181 h 106318"/>
                  <a:gd name="connsiteX1" fmla="*/ 52773 w 60603"/>
                  <a:gd name="connsiteY1" fmla="*/ 88614 h 106318"/>
                  <a:gd name="connsiteX2" fmla="*/ 45353 w 60603"/>
                  <a:gd name="connsiteY2" fmla="*/ 89415 h 106318"/>
                  <a:gd name="connsiteX3" fmla="*/ 23211 w 60603"/>
                  <a:gd name="connsiteY3" fmla="*/ 80011 h 106318"/>
                  <a:gd name="connsiteX4" fmla="*/ 15495 w 60603"/>
                  <a:gd name="connsiteY4" fmla="*/ 52987 h 106318"/>
                  <a:gd name="connsiteX5" fmla="*/ 15495 w 60603"/>
                  <a:gd name="connsiteY5" fmla="*/ -1715 h 106318"/>
                  <a:gd name="connsiteX6" fmla="*/ -1593 w 60603"/>
                  <a:gd name="connsiteY6" fmla="*/ -1715 h 106318"/>
                  <a:gd name="connsiteX7" fmla="*/ -1593 w 60603"/>
                  <a:gd name="connsiteY7" fmla="*/ 102111 h 106318"/>
                  <a:gd name="connsiteX8" fmla="*/ 15495 w 60603"/>
                  <a:gd name="connsiteY8" fmla="*/ 102111 h 106318"/>
                  <a:gd name="connsiteX9" fmla="*/ 15495 w 60603"/>
                  <a:gd name="connsiteY9" fmla="*/ 85974 h 106318"/>
                  <a:gd name="connsiteX10" fmla="*/ 29448 w 60603"/>
                  <a:gd name="connsiteY10" fmla="*/ 100005 h 106318"/>
                  <a:gd name="connsiteX11" fmla="*/ 50349 w 60603"/>
                  <a:gd name="connsiteY11" fmla="*/ 104603 h 106318"/>
                  <a:gd name="connsiteX12" fmla="*/ 54222 w 60603"/>
                  <a:gd name="connsiteY12" fmla="*/ 104366 h 106318"/>
                  <a:gd name="connsiteX13" fmla="*/ 58922 w 60603"/>
                  <a:gd name="connsiteY13" fmla="*/ 103684 h 106318"/>
                  <a:gd name="connsiteX14" fmla="*/ 59011 w 60603"/>
                  <a:gd name="connsiteY14" fmla="*/ 86181 h 106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0603" h="106318">
                    <a:moveTo>
                      <a:pt x="59011" y="86181"/>
                    </a:moveTo>
                    <a:cubicBezTo>
                      <a:pt x="57099" y="87289"/>
                      <a:pt x="55020" y="88100"/>
                      <a:pt x="52773" y="88614"/>
                    </a:cubicBezTo>
                    <a:cubicBezTo>
                      <a:pt x="50527" y="89148"/>
                      <a:pt x="48053" y="89415"/>
                      <a:pt x="45353" y="89415"/>
                    </a:cubicBezTo>
                    <a:cubicBezTo>
                      <a:pt x="35735" y="89415"/>
                      <a:pt x="28355" y="86280"/>
                      <a:pt x="23211" y="80011"/>
                    </a:cubicBezTo>
                    <a:cubicBezTo>
                      <a:pt x="18067" y="73742"/>
                      <a:pt x="15495" y="64734"/>
                      <a:pt x="15495" y="52987"/>
                    </a:cubicBezTo>
                    <a:lnTo>
                      <a:pt x="15495" y="-1715"/>
                    </a:lnTo>
                    <a:lnTo>
                      <a:pt x="-1593" y="-1715"/>
                    </a:lnTo>
                    <a:lnTo>
                      <a:pt x="-1593" y="102111"/>
                    </a:lnTo>
                    <a:lnTo>
                      <a:pt x="15495" y="102111"/>
                    </a:lnTo>
                    <a:lnTo>
                      <a:pt x="15495" y="85974"/>
                    </a:lnTo>
                    <a:cubicBezTo>
                      <a:pt x="19082" y="92283"/>
                      <a:pt x="23733" y="96960"/>
                      <a:pt x="29448" y="100005"/>
                    </a:cubicBezTo>
                    <a:cubicBezTo>
                      <a:pt x="35184" y="103070"/>
                      <a:pt x="42151" y="104603"/>
                      <a:pt x="50349" y="104603"/>
                    </a:cubicBezTo>
                    <a:cubicBezTo>
                      <a:pt x="51512" y="104603"/>
                      <a:pt x="52803" y="104524"/>
                      <a:pt x="54222" y="104366"/>
                    </a:cubicBezTo>
                    <a:cubicBezTo>
                      <a:pt x="55641" y="104227"/>
                      <a:pt x="57208" y="104000"/>
                      <a:pt x="58922" y="103684"/>
                    </a:cubicBezTo>
                    <a:lnTo>
                      <a:pt x="59011" y="86181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6" name="Freihandform: Form 945">
                <a:extLst>
                  <a:ext uri="{FF2B5EF4-FFF2-40B4-BE49-F238E27FC236}">
                    <a16:creationId xmlns:a16="http://schemas.microsoft.com/office/drawing/2014/main" id="{86133A46-6EE2-7DF8-3C9B-897CEB3BC5C0}"/>
                  </a:ext>
                </a:extLst>
              </p:cNvPr>
              <p:cNvSpPr/>
              <p:nvPr/>
            </p:nvSpPr>
            <p:spPr>
              <a:xfrm rot="-5400000" flipV="1">
                <a:off x="1433814" y="3687970"/>
                <a:ext cx="65865" cy="144259"/>
              </a:xfrm>
              <a:custGeom>
                <a:avLst/>
                <a:gdLst>
                  <a:gd name="connsiteX0" fmla="*/ 64617 w 65865"/>
                  <a:gd name="connsiteY0" fmla="*/ 141900 h 144259"/>
                  <a:gd name="connsiteX1" fmla="*/ 64617 w 65865"/>
                  <a:gd name="connsiteY1" fmla="*/ 127691 h 144259"/>
                  <a:gd name="connsiteX2" fmla="*/ 48357 w 65865"/>
                  <a:gd name="connsiteY2" fmla="*/ 127691 h 144259"/>
                  <a:gd name="connsiteX3" fmla="*/ 35645 w 65865"/>
                  <a:gd name="connsiteY3" fmla="*/ 123983 h 144259"/>
                  <a:gd name="connsiteX4" fmla="*/ 32098 w 65865"/>
                  <a:gd name="connsiteY4" fmla="*/ 110634 h 144259"/>
                  <a:gd name="connsiteX5" fmla="*/ 32098 w 65865"/>
                  <a:gd name="connsiteY5" fmla="*/ 101467 h 144259"/>
                  <a:gd name="connsiteX6" fmla="*/ 60094 w 65865"/>
                  <a:gd name="connsiteY6" fmla="*/ 101467 h 144259"/>
                  <a:gd name="connsiteX7" fmla="*/ 60094 w 65865"/>
                  <a:gd name="connsiteY7" fmla="*/ 88207 h 144259"/>
                  <a:gd name="connsiteX8" fmla="*/ 32098 w 65865"/>
                  <a:gd name="connsiteY8" fmla="*/ 88207 h 144259"/>
                  <a:gd name="connsiteX9" fmla="*/ 32098 w 65865"/>
                  <a:gd name="connsiteY9" fmla="*/ -2359 h 144259"/>
                  <a:gd name="connsiteX10" fmla="*/ 15011 w 65865"/>
                  <a:gd name="connsiteY10" fmla="*/ -2359 h 144259"/>
                  <a:gd name="connsiteX11" fmla="*/ 15011 w 65865"/>
                  <a:gd name="connsiteY11" fmla="*/ 88207 h 144259"/>
                  <a:gd name="connsiteX12" fmla="*/ -1249 w 65865"/>
                  <a:gd name="connsiteY12" fmla="*/ 88207 h 144259"/>
                  <a:gd name="connsiteX13" fmla="*/ -1249 w 65865"/>
                  <a:gd name="connsiteY13" fmla="*/ 101467 h 144259"/>
                  <a:gd name="connsiteX14" fmla="*/ 15011 w 65865"/>
                  <a:gd name="connsiteY14" fmla="*/ 101467 h 144259"/>
                  <a:gd name="connsiteX15" fmla="*/ 15011 w 65865"/>
                  <a:gd name="connsiteY15" fmla="*/ 108705 h 144259"/>
                  <a:gd name="connsiteX16" fmla="*/ 23052 w 65865"/>
                  <a:gd name="connsiteY16" fmla="*/ 133950 h 144259"/>
                  <a:gd name="connsiteX17" fmla="*/ 48535 w 65865"/>
                  <a:gd name="connsiteY17" fmla="*/ 141900 h 144259"/>
                  <a:gd name="connsiteX18" fmla="*/ 64617 w 65865"/>
                  <a:gd name="connsiteY18" fmla="*/ 141900 h 144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5865" h="144259">
                    <a:moveTo>
                      <a:pt x="64617" y="141900"/>
                    </a:moveTo>
                    <a:lnTo>
                      <a:pt x="64617" y="127691"/>
                    </a:lnTo>
                    <a:lnTo>
                      <a:pt x="48357" y="127691"/>
                    </a:lnTo>
                    <a:cubicBezTo>
                      <a:pt x="42268" y="127691"/>
                      <a:pt x="38030" y="126455"/>
                      <a:pt x="35645" y="123983"/>
                    </a:cubicBezTo>
                    <a:cubicBezTo>
                      <a:pt x="33280" y="121511"/>
                      <a:pt x="32098" y="117061"/>
                      <a:pt x="32098" y="110634"/>
                    </a:cubicBezTo>
                    <a:lnTo>
                      <a:pt x="32098" y="101467"/>
                    </a:lnTo>
                    <a:lnTo>
                      <a:pt x="60094" y="101467"/>
                    </a:lnTo>
                    <a:lnTo>
                      <a:pt x="60094" y="88207"/>
                    </a:lnTo>
                    <a:lnTo>
                      <a:pt x="32098" y="88207"/>
                    </a:lnTo>
                    <a:lnTo>
                      <a:pt x="32098" y="-2359"/>
                    </a:lnTo>
                    <a:lnTo>
                      <a:pt x="15011" y="-2359"/>
                    </a:lnTo>
                    <a:lnTo>
                      <a:pt x="15011" y="88207"/>
                    </a:lnTo>
                    <a:lnTo>
                      <a:pt x="-1249" y="88207"/>
                    </a:lnTo>
                    <a:lnTo>
                      <a:pt x="-1249" y="101467"/>
                    </a:lnTo>
                    <a:lnTo>
                      <a:pt x="15011" y="101467"/>
                    </a:lnTo>
                    <a:lnTo>
                      <a:pt x="15011" y="108705"/>
                    </a:lnTo>
                    <a:cubicBezTo>
                      <a:pt x="15011" y="120255"/>
                      <a:pt x="17691" y="128670"/>
                      <a:pt x="23052" y="133950"/>
                    </a:cubicBezTo>
                    <a:cubicBezTo>
                      <a:pt x="28412" y="139250"/>
                      <a:pt x="36907" y="141900"/>
                      <a:pt x="48535" y="141900"/>
                    </a:cubicBezTo>
                    <a:lnTo>
                      <a:pt x="64617" y="141900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7" name="Freihandform: Form 946">
                <a:extLst>
                  <a:ext uri="{FF2B5EF4-FFF2-40B4-BE49-F238E27FC236}">
                    <a16:creationId xmlns:a16="http://schemas.microsoft.com/office/drawing/2014/main" id="{071C5ECB-DBF8-482B-F745-4C46642F20A6}"/>
                  </a:ext>
                </a:extLst>
              </p:cNvPr>
              <p:cNvSpPr/>
              <p:nvPr/>
            </p:nvSpPr>
            <p:spPr>
              <a:xfrm rot="-5400000" flipV="1">
                <a:off x="1517136" y="3702577"/>
                <a:ext cx="19511" cy="23553"/>
              </a:xfrm>
              <a:custGeom>
                <a:avLst/>
                <a:gdLst>
                  <a:gd name="connsiteX0" fmla="*/ -998 w 19511"/>
                  <a:gd name="connsiteY0" fmla="*/ 23226 h 23553"/>
                  <a:gd name="connsiteX1" fmla="*/ 18514 w 19511"/>
                  <a:gd name="connsiteY1" fmla="*/ 23226 h 23553"/>
                  <a:gd name="connsiteX2" fmla="*/ 18514 w 19511"/>
                  <a:gd name="connsiteY2" fmla="*/ -328 h 23553"/>
                  <a:gd name="connsiteX3" fmla="*/ -998 w 19511"/>
                  <a:gd name="connsiteY3" fmla="*/ -328 h 23553"/>
                  <a:gd name="connsiteX4" fmla="*/ -998 w 19511"/>
                  <a:gd name="connsiteY4" fmla="*/ 23226 h 23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511" h="23553">
                    <a:moveTo>
                      <a:pt x="-998" y="23226"/>
                    </a:moveTo>
                    <a:lnTo>
                      <a:pt x="18514" y="23226"/>
                    </a:lnTo>
                    <a:lnTo>
                      <a:pt x="18514" y="-328"/>
                    </a:lnTo>
                    <a:lnTo>
                      <a:pt x="-998" y="-328"/>
                    </a:lnTo>
                    <a:lnTo>
                      <a:pt x="-998" y="23226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8" name="Freihandform: Form 947">
                <a:extLst>
                  <a:ext uri="{FF2B5EF4-FFF2-40B4-BE49-F238E27FC236}">
                    <a16:creationId xmlns:a16="http://schemas.microsoft.com/office/drawing/2014/main" id="{29333358-6CA7-6986-A262-77D6F0AF3BF4}"/>
                  </a:ext>
                </a:extLst>
              </p:cNvPr>
              <p:cNvSpPr/>
              <p:nvPr/>
            </p:nvSpPr>
            <p:spPr>
              <a:xfrm rot="-5400000" flipV="1">
                <a:off x="1538628" y="3684083"/>
                <a:ext cx="14553" cy="14604"/>
              </a:xfrm>
              <a:custGeom>
                <a:avLst/>
                <a:gdLst/>
                <a:ahLst/>
                <a:cxnLst/>
                <a:rect l="l" t="t" r="r" b="b"/>
                <a:pathLst>
                  <a:path w="14553" h="14604"/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49" name="Freihandform: Form 948">
                <a:extLst>
                  <a:ext uri="{FF2B5EF4-FFF2-40B4-BE49-F238E27FC236}">
                    <a16:creationId xmlns:a16="http://schemas.microsoft.com/office/drawing/2014/main" id="{1633C7AD-956C-B769-CAB7-7C5E4584B206}"/>
                  </a:ext>
                </a:extLst>
              </p:cNvPr>
              <p:cNvSpPr/>
              <p:nvPr/>
            </p:nvSpPr>
            <p:spPr>
              <a:xfrm rot="-5400000" flipV="1">
                <a:off x="1459637" y="3503117"/>
                <a:ext cx="39170" cy="169296"/>
              </a:xfrm>
              <a:custGeom>
                <a:avLst/>
                <a:gdLst>
                  <a:gd name="connsiteX0" fmla="*/ -1200 w 39170"/>
                  <a:gd name="connsiteY0" fmla="*/ 167347 h 169296"/>
                  <a:gd name="connsiteX1" fmla="*/ 37971 w 39170"/>
                  <a:gd name="connsiteY1" fmla="*/ 167347 h 169296"/>
                  <a:gd name="connsiteX2" fmla="*/ 37971 w 39170"/>
                  <a:gd name="connsiteY2" fmla="*/ 154087 h 169296"/>
                  <a:gd name="connsiteX3" fmla="*/ 15799 w 39170"/>
                  <a:gd name="connsiteY3" fmla="*/ 154087 h 169296"/>
                  <a:gd name="connsiteX4" fmla="*/ 15799 w 39170"/>
                  <a:gd name="connsiteY4" fmla="*/ 11311 h 169296"/>
                  <a:gd name="connsiteX5" fmla="*/ 37971 w 39170"/>
                  <a:gd name="connsiteY5" fmla="*/ 11311 h 169296"/>
                  <a:gd name="connsiteX6" fmla="*/ 37971 w 39170"/>
                  <a:gd name="connsiteY6" fmla="*/ -1949 h 169296"/>
                  <a:gd name="connsiteX7" fmla="*/ -1200 w 39170"/>
                  <a:gd name="connsiteY7" fmla="*/ -1949 h 169296"/>
                  <a:gd name="connsiteX8" fmla="*/ -1200 w 39170"/>
                  <a:gd name="connsiteY8" fmla="*/ 167347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-1200" y="167347"/>
                    </a:moveTo>
                    <a:lnTo>
                      <a:pt x="37971" y="167347"/>
                    </a:lnTo>
                    <a:lnTo>
                      <a:pt x="37971" y="154087"/>
                    </a:lnTo>
                    <a:lnTo>
                      <a:pt x="15799" y="154087"/>
                    </a:lnTo>
                    <a:lnTo>
                      <a:pt x="15799" y="11311"/>
                    </a:lnTo>
                    <a:lnTo>
                      <a:pt x="37971" y="11311"/>
                    </a:lnTo>
                    <a:lnTo>
                      <a:pt x="37971" y="-1949"/>
                    </a:lnTo>
                    <a:lnTo>
                      <a:pt x="-1200" y="-1949"/>
                    </a:lnTo>
                    <a:lnTo>
                      <a:pt x="-1200" y="167347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0" name="Freihandform: Form 949">
                <a:extLst>
                  <a:ext uri="{FF2B5EF4-FFF2-40B4-BE49-F238E27FC236}">
                    <a16:creationId xmlns:a16="http://schemas.microsoft.com/office/drawing/2014/main" id="{C7A18BF7-0EA5-A2E5-6081-F4DEFB21CF2C}"/>
                  </a:ext>
                </a:extLst>
              </p:cNvPr>
              <p:cNvSpPr/>
              <p:nvPr/>
            </p:nvSpPr>
            <p:spPr>
              <a:xfrm rot="-5400000" flipV="1">
                <a:off x="1409528" y="3406771"/>
                <a:ext cx="120468" cy="143606"/>
              </a:xfrm>
              <a:custGeom>
                <a:avLst/>
                <a:gdLst>
                  <a:gd name="connsiteX0" fmla="*/ 99607 w 120468"/>
                  <a:gd name="connsiteY0" fmla="*/ 20180 h 143606"/>
                  <a:gd name="connsiteX1" fmla="*/ 99607 w 120468"/>
                  <a:gd name="connsiteY1" fmla="*/ 57350 h 143606"/>
                  <a:gd name="connsiteX2" fmla="*/ 69128 w 120468"/>
                  <a:gd name="connsiteY2" fmla="*/ 57350 h 143606"/>
                  <a:gd name="connsiteX3" fmla="*/ 69128 w 120468"/>
                  <a:gd name="connsiteY3" fmla="*/ 72746 h 143606"/>
                  <a:gd name="connsiteX4" fmla="*/ 118084 w 120468"/>
                  <a:gd name="connsiteY4" fmla="*/ 72746 h 143606"/>
                  <a:gd name="connsiteX5" fmla="*/ 118084 w 120468"/>
                  <a:gd name="connsiteY5" fmla="*/ 13298 h 143606"/>
                  <a:gd name="connsiteX6" fmla="*/ 94257 w 120468"/>
                  <a:gd name="connsiteY6" fmla="*/ 1669 h 143606"/>
                  <a:gd name="connsiteX7" fmla="*/ 66468 w 120468"/>
                  <a:gd name="connsiteY7" fmla="*/ -2276 h 143606"/>
                  <a:gd name="connsiteX8" fmla="*/ 15856 w 120468"/>
                  <a:gd name="connsiteY8" fmla="*/ 16679 h 143606"/>
                  <a:gd name="connsiteX9" fmla="*/ -2384 w 120468"/>
                  <a:gd name="connsiteY9" fmla="*/ 69482 h 143606"/>
                  <a:gd name="connsiteX10" fmla="*/ 15856 w 120468"/>
                  <a:gd name="connsiteY10" fmla="*/ 122375 h 143606"/>
                  <a:gd name="connsiteX11" fmla="*/ 66468 w 120468"/>
                  <a:gd name="connsiteY11" fmla="*/ 141330 h 143606"/>
                  <a:gd name="connsiteX12" fmla="*/ 92098 w 120468"/>
                  <a:gd name="connsiteY12" fmla="*/ 137978 h 143606"/>
                  <a:gd name="connsiteX13" fmla="*/ 114507 w 120468"/>
                  <a:gd name="connsiteY13" fmla="*/ 128159 h 143606"/>
                  <a:gd name="connsiteX14" fmla="*/ 114507 w 120468"/>
                  <a:gd name="connsiteY14" fmla="*/ 108225 h 143606"/>
                  <a:gd name="connsiteX15" fmla="*/ 92512 w 120468"/>
                  <a:gd name="connsiteY15" fmla="*/ 121485 h 143606"/>
                  <a:gd name="connsiteX16" fmla="*/ 68034 w 120468"/>
                  <a:gd name="connsiteY16" fmla="*/ 125934 h 143606"/>
                  <a:gd name="connsiteX17" fmla="*/ 29987 w 120468"/>
                  <a:gd name="connsiteY17" fmla="*/ 111755 h 143606"/>
                  <a:gd name="connsiteX18" fmla="*/ 17305 w 120468"/>
                  <a:gd name="connsiteY18" fmla="*/ 69482 h 143606"/>
                  <a:gd name="connsiteX19" fmla="*/ 29987 w 120468"/>
                  <a:gd name="connsiteY19" fmla="*/ 27299 h 143606"/>
                  <a:gd name="connsiteX20" fmla="*/ 68034 w 120468"/>
                  <a:gd name="connsiteY20" fmla="*/ 13120 h 143606"/>
                  <a:gd name="connsiteX21" fmla="*/ 85654 w 120468"/>
                  <a:gd name="connsiteY21" fmla="*/ 14840 h 143606"/>
                  <a:gd name="connsiteX22" fmla="*/ 99607 w 120468"/>
                  <a:gd name="connsiteY22" fmla="*/ 20180 h 14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0468" h="143606">
                    <a:moveTo>
                      <a:pt x="99607" y="20180"/>
                    </a:moveTo>
                    <a:lnTo>
                      <a:pt x="99607" y="57350"/>
                    </a:lnTo>
                    <a:lnTo>
                      <a:pt x="69128" y="57350"/>
                    </a:lnTo>
                    <a:lnTo>
                      <a:pt x="69128" y="72746"/>
                    </a:lnTo>
                    <a:lnTo>
                      <a:pt x="118084" y="72746"/>
                    </a:lnTo>
                    <a:lnTo>
                      <a:pt x="118084" y="13298"/>
                    </a:lnTo>
                    <a:cubicBezTo>
                      <a:pt x="110891" y="8175"/>
                      <a:pt x="102948" y="4299"/>
                      <a:pt x="94257" y="1669"/>
                    </a:cubicBezTo>
                    <a:cubicBezTo>
                      <a:pt x="85585" y="-961"/>
                      <a:pt x="76322" y="-2276"/>
                      <a:pt x="66468" y="-2276"/>
                    </a:cubicBezTo>
                    <a:cubicBezTo>
                      <a:pt x="44907" y="-2276"/>
                      <a:pt x="28036" y="4042"/>
                      <a:pt x="15856" y="16679"/>
                    </a:cubicBezTo>
                    <a:cubicBezTo>
                      <a:pt x="3696" y="29336"/>
                      <a:pt x="-2384" y="46937"/>
                      <a:pt x="-2384" y="69482"/>
                    </a:cubicBezTo>
                    <a:cubicBezTo>
                      <a:pt x="-2384" y="92107"/>
                      <a:pt x="3696" y="109737"/>
                      <a:pt x="15856" y="122375"/>
                    </a:cubicBezTo>
                    <a:cubicBezTo>
                      <a:pt x="28036" y="135012"/>
                      <a:pt x="44907" y="141330"/>
                      <a:pt x="66468" y="141330"/>
                    </a:cubicBezTo>
                    <a:cubicBezTo>
                      <a:pt x="75455" y="141330"/>
                      <a:pt x="83998" y="140213"/>
                      <a:pt x="92098" y="137978"/>
                    </a:cubicBezTo>
                    <a:cubicBezTo>
                      <a:pt x="100199" y="135763"/>
                      <a:pt x="107668" y="132490"/>
                      <a:pt x="114507" y="128159"/>
                    </a:cubicBezTo>
                    <a:lnTo>
                      <a:pt x="114507" y="108225"/>
                    </a:lnTo>
                    <a:cubicBezTo>
                      <a:pt x="107609" y="114098"/>
                      <a:pt x="100278" y="118518"/>
                      <a:pt x="92512" y="121485"/>
                    </a:cubicBezTo>
                    <a:cubicBezTo>
                      <a:pt x="84747" y="124451"/>
                      <a:pt x="76588" y="125934"/>
                      <a:pt x="68034" y="125934"/>
                    </a:cubicBezTo>
                    <a:cubicBezTo>
                      <a:pt x="51144" y="125934"/>
                      <a:pt x="38462" y="121208"/>
                      <a:pt x="29987" y="111755"/>
                    </a:cubicBezTo>
                    <a:cubicBezTo>
                      <a:pt x="21532" y="102301"/>
                      <a:pt x="17305" y="88211"/>
                      <a:pt x="17305" y="69482"/>
                    </a:cubicBezTo>
                    <a:cubicBezTo>
                      <a:pt x="17305" y="50814"/>
                      <a:pt x="21532" y="36753"/>
                      <a:pt x="29987" y="27299"/>
                    </a:cubicBezTo>
                    <a:cubicBezTo>
                      <a:pt x="38462" y="17846"/>
                      <a:pt x="51144" y="13120"/>
                      <a:pt x="68034" y="13120"/>
                    </a:cubicBezTo>
                    <a:cubicBezTo>
                      <a:pt x="74617" y="13120"/>
                      <a:pt x="80490" y="13693"/>
                      <a:pt x="85654" y="14840"/>
                    </a:cubicBezTo>
                    <a:cubicBezTo>
                      <a:pt x="90837" y="15987"/>
                      <a:pt x="95488" y="17767"/>
                      <a:pt x="99607" y="2018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1" name="Freihandform: Form 950">
                <a:extLst>
                  <a:ext uri="{FF2B5EF4-FFF2-40B4-BE49-F238E27FC236}">
                    <a16:creationId xmlns:a16="http://schemas.microsoft.com/office/drawing/2014/main" id="{71DF366D-B50D-0CF9-387F-3B0A55274A62}"/>
                  </a:ext>
                </a:extLst>
              </p:cNvPr>
              <p:cNvSpPr/>
              <p:nvPr/>
            </p:nvSpPr>
            <p:spPr>
              <a:xfrm rot="-5400000" flipV="1">
                <a:off x="1405921" y="3256033"/>
                <a:ext cx="127681" cy="143606"/>
              </a:xfrm>
              <a:custGeom>
                <a:avLst/>
                <a:gdLst>
                  <a:gd name="connsiteX0" fmla="*/ 61438 w 127681"/>
                  <a:gd name="connsiteY0" fmla="*/ 126132 h 143606"/>
                  <a:gd name="connsiteX1" fmla="*/ 29126 w 127681"/>
                  <a:gd name="connsiteY1" fmla="*/ 110914 h 143606"/>
                  <a:gd name="connsiteX2" fmla="*/ 17183 w 127681"/>
                  <a:gd name="connsiteY2" fmla="*/ 69472 h 143606"/>
                  <a:gd name="connsiteX3" fmla="*/ 29126 w 127681"/>
                  <a:gd name="connsiteY3" fmla="*/ 28120 h 143606"/>
                  <a:gd name="connsiteX4" fmla="*/ 61438 w 127681"/>
                  <a:gd name="connsiteY4" fmla="*/ 12931 h 143606"/>
                  <a:gd name="connsiteX5" fmla="*/ 93632 w 127681"/>
                  <a:gd name="connsiteY5" fmla="*/ 28120 h 143606"/>
                  <a:gd name="connsiteX6" fmla="*/ 105516 w 127681"/>
                  <a:gd name="connsiteY6" fmla="*/ 69472 h 143606"/>
                  <a:gd name="connsiteX7" fmla="*/ 93632 w 127681"/>
                  <a:gd name="connsiteY7" fmla="*/ 110914 h 143606"/>
                  <a:gd name="connsiteX8" fmla="*/ 61438 w 127681"/>
                  <a:gd name="connsiteY8" fmla="*/ 126132 h 143606"/>
                  <a:gd name="connsiteX9" fmla="*/ 61438 w 127681"/>
                  <a:gd name="connsiteY9" fmla="*/ 141320 h 143606"/>
                  <a:gd name="connsiteX10" fmla="*/ 107793 w 127681"/>
                  <a:gd name="connsiteY10" fmla="*/ 121801 h 143606"/>
                  <a:gd name="connsiteX11" fmla="*/ 125175 w 127681"/>
                  <a:gd name="connsiteY11" fmla="*/ 69472 h 143606"/>
                  <a:gd name="connsiteX12" fmla="*/ 107793 w 127681"/>
                  <a:gd name="connsiteY12" fmla="*/ 17233 h 143606"/>
                  <a:gd name="connsiteX13" fmla="*/ 61438 w 127681"/>
                  <a:gd name="connsiteY13" fmla="*/ -2287 h 143606"/>
                  <a:gd name="connsiteX14" fmla="*/ 14906 w 127681"/>
                  <a:gd name="connsiteY14" fmla="*/ 17173 h 143606"/>
                  <a:gd name="connsiteX15" fmla="*/ -2506 w 127681"/>
                  <a:gd name="connsiteY15" fmla="*/ 69472 h 143606"/>
                  <a:gd name="connsiteX16" fmla="*/ 14906 w 127681"/>
                  <a:gd name="connsiteY16" fmla="*/ 121801 h 143606"/>
                  <a:gd name="connsiteX17" fmla="*/ 61438 w 127681"/>
                  <a:gd name="connsiteY17" fmla="*/ 141320 h 14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27681" h="143606">
                    <a:moveTo>
                      <a:pt x="61438" y="126132"/>
                    </a:moveTo>
                    <a:cubicBezTo>
                      <a:pt x="47879" y="126132"/>
                      <a:pt x="37108" y="121059"/>
                      <a:pt x="29126" y="110914"/>
                    </a:cubicBezTo>
                    <a:cubicBezTo>
                      <a:pt x="21164" y="100788"/>
                      <a:pt x="17183" y="86974"/>
                      <a:pt x="17183" y="69472"/>
                    </a:cubicBezTo>
                    <a:cubicBezTo>
                      <a:pt x="17183" y="52049"/>
                      <a:pt x="21164" y="38265"/>
                      <a:pt x="29126" y="28120"/>
                    </a:cubicBezTo>
                    <a:cubicBezTo>
                      <a:pt x="37108" y="17994"/>
                      <a:pt x="47879" y="12931"/>
                      <a:pt x="61438" y="12931"/>
                    </a:cubicBezTo>
                    <a:cubicBezTo>
                      <a:pt x="74978" y="12931"/>
                      <a:pt x="85709" y="17994"/>
                      <a:pt x="93632" y="28120"/>
                    </a:cubicBezTo>
                    <a:cubicBezTo>
                      <a:pt x="101555" y="38265"/>
                      <a:pt x="105516" y="52049"/>
                      <a:pt x="105516" y="69472"/>
                    </a:cubicBezTo>
                    <a:cubicBezTo>
                      <a:pt x="105516" y="86974"/>
                      <a:pt x="101555" y="100788"/>
                      <a:pt x="93632" y="110914"/>
                    </a:cubicBezTo>
                    <a:cubicBezTo>
                      <a:pt x="85709" y="121059"/>
                      <a:pt x="74978" y="126132"/>
                      <a:pt x="61438" y="126132"/>
                    </a:cubicBezTo>
                    <a:close/>
                    <a:moveTo>
                      <a:pt x="61438" y="141320"/>
                    </a:moveTo>
                    <a:cubicBezTo>
                      <a:pt x="80772" y="141320"/>
                      <a:pt x="96224" y="134814"/>
                      <a:pt x="107793" y="121801"/>
                    </a:cubicBezTo>
                    <a:cubicBezTo>
                      <a:pt x="119381" y="108788"/>
                      <a:pt x="125175" y="91345"/>
                      <a:pt x="125175" y="69472"/>
                    </a:cubicBezTo>
                    <a:cubicBezTo>
                      <a:pt x="125175" y="47659"/>
                      <a:pt x="119381" y="30246"/>
                      <a:pt x="107793" y="17233"/>
                    </a:cubicBezTo>
                    <a:cubicBezTo>
                      <a:pt x="96224" y="4220"/>
                      <a:pt x="80772" y="-2287"/>
                      <a:pt x="61438" y="-2287"/>
                    </a:cubicBezTo>
                    <a:cubicBezTo>
                      <a:pt x="42045" y="-2287"/>
                      <a:pt x="26534" y="4200"/>
                      <a:pt x="14906" y="17173"/>
                    </a:cubicBezTo>
                    <a:cubicBezTo>
                      <a:pt x="3298" y="30166"/>
                      <a:pt x="-2506" y="47599"/>
                      <a:pt x="-2506" y="69472"/>
                    </a:cubicBezTo>
                    <a:cubicBezTo>
                      <a:pt x="-2506" y="91345"/>
                      <a:pt x="3298" y="108788"/>
                      <a:pt x="14906" y="121801"/>
                    </a:cubicBezTo>
                    <a:cubicBezTo>
                      <a:pt x="26534" y="134814"/>
                      <a:pt x="42045" y="141320"/>
                      <a:pt x="61438" y="141320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2" name="Freihandform: Form 951">
                <a:extLst>
                  <a:ext uri="{FF2B5EF4-FFF2-40B4-BE49-F238E27FC236}">
                    <a16:creationId xmlns:a16="http://schemas.microsoft.com/office/drawing/2014/main" id="{6B8897A9-4917-9B3F-3228-8DBC7391E59D}"/>
                  </a:ext>
                </a:extLst>
              </p:cNvPr>
              <p:cNvSpPr/>
              <p:nvPr/>
            </p:nvSpPr>
            <p:spPr>
              <a:xfrm rot="-5400000" flipV="1">
                <a:off x="1459031" y="3116521"/>
                <a:ext cx="92590" cy="145801"/>
              </a:xfrm>
              <a:custGeom>
                <a:avLst/>
                <a:gdLst>
                  <a:gd name="connsiteX0" fmla="*/ 14955 w 92590"/>
                  <a:gd name="connsiteY0" fmla="*/ 53964 h 145801"/>
                  <a:gd name="connsiteX1" fmla="*/ 14955 w 92590"/>
                  <a:gd name="connsiteY1" fmla="*/ -1093 h 145801"/>
                  <a:gd name="connsiteX2" fmla="*/ -2132 w 92590"/>
                  <a:gd name="connsiteY2" fmla="*/ -1093 h 145801"/>
                  <a:gd name="connsiteX3" fmla="*/ -2132 w 92590"/>
                  <a:gd name="connsiteY3" fmla="*/ 142217 h 145801"/>
                  <a:gd name="connsiteX4" fmla="*/ 14955 w 92590"/>
                  <a:gd name="connsiteY4" fmla="*/ 142217 h 145801"/>
                  <a:gd name="connsiteX5" fmla="*/ 14955 w 92590"/>
                  <a:gd name="connsiteY5" fmla="*/ 126465 h 145801"/>
                  <a:gd name="connsiteX6" fmla="*/ 28495 w 92590"/>
                  <a:gd name="connsiteY6" fmla="*/ 140200 h 145801"/>
                  <a:gd name="connsiteX7" fmla="*/ 48036 w 92590"/>
                  <a:gd name="connsiteY7" fmla="*/ 144709 h 145801"/>
                  <a:gd name="connsiteX8" fmla="*/ 78663 w 92590"/>
                  <a:gd name="connsiteY8" fmla="*/ 129698 h 145801"/>
                  <a:gd name="connsiteX9" fmla="*/ 90458 w 92590"/>
                  <a:gd name="connsiteY9" fmla="*/ 90215 h 145801"/>
                  <a:gd name="connsiteX10" fmla="*/ 78663 w 92590"/>
                  <a:gd name="connsiteY10" fmla="*/ 50701 h 145801"/>
                  <a:gd name="connsiteX11" fmla="*/ 48036 w 92590"/>
                  <a:gd name="connsiteY11" fmla="*/ 35691 h 145801"/>
                  <a:gd name="connsiteX12" fmla="*/ 28495 w 92590"/>
                  <a:gd name="connsiteY12" fmla="*/ 40200 h 145801"/>
                  <a:gd name="connsiteX13" fmla="*/ 14955 w 92590"/>
                  <a:gd name="connsiteY13" fmla="*/ 53964 h 145801"/>
                  <a:gd name="connsiteX14" fmla="*/ 72809 w 92590"/>
                  <a:gd name="connsiteY14" fmla="*/ 90215 h 145801"/>
                  <a:gd name="connsiteX15" fmla="*/ 65094 w 92590"/>
                  <a:gd name="connsiteY15" fmla="*/ 119731 h 145801"/>
                  <a:gd name="connsiteX16" fmla="*/ 43897 w 92590"/>
                  <a:gd name="connsiteY16" fmla="*/ 130440 h 145801"/>
                  <a:gd name="connsiteX17" fmla="*/ 22671 w 92590"/>
                  <a:gd name="connsiteY17" fmla="*/ 119731 h 145801"/>
                  <a:gd name="connsiteX18" fmla="*/ 14955 w 92590"/>
                  <a:gd name="connsiteY18" fmla="*/ 90215 h 145801"/>
                  <a:gd name="connsiteX19" fmla="*/ 22671 w 92590"/>
                  <a:gd name="connsiteY19" fmla="*/ 60698 h 145801"/>
                  <a:gd name="connsiteX20" fmla="*/ 43897 w 92590"/>
                  <a:gd name="connsiteY20" fmla="*/ 49989 h 145801"/>
                  <a:gd name="connsiteX21" fmla="*/ 65094 w 92590"/>
                  <a:gd name="connsiteY21" fmla="*/ 60698 h 145801"/>
                  <a:gd name="connsiteX22" fmla="*/ 72809 w 92590"/>
                  <a:gd name="connsiteY22" fmla="*/ 90215 h 14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2590" h="145801">
                    <a:moveTo>
                      <a:pt x="14955" y="53964"/>
                    </a:moveTo>
                    <a:lnTo>
                      <a:pt x="14955" y="-1093"/>
                    </a:lnTo>
                    <a:lnTo>
                      <a:pt x="-2132" y="-1093"/>
                    </a:lnTo>
                    <a:lnTo>
                      <a:pt x="-2132" y="142217"/>
                    </a:lnTo>
                    <a:lnTo>
                      <a:pt x="14955" y="142217"/>
                    </a:lnTo>
                    <a:lnTo>
                      <a:pt x="14955" y="126465"/>
                    </a:lnTo>
                    <a:cubicBezTo>
                      <a:pt x="18542" y="132635"/>
                      <a:pt x="23055" y="137213"/>
                      <a:pt x="28495" y="140200"/>
                    </a:cubicBezTo>
                    <a:cubicBezTo>
                      <a:pt x="33954" y="143206"/>
                      <a:pt x="40468" y="144709"/>
                      <a:pt x="48036" y="144709"/>
                    </a:cubicBezTo>
                    <a:cubicBezTo>
                      <a:pt x="60610" y="144709"/>
                      <a:pt x="70819" y="139705"/>
                      <a:pt x="78663" y="129698"/>
                    </a:cubicBezTo>
                    <a:cubicBezTo>
                      <a:pt x="86527" y="119692"/>
                      <a:pt x="90458" y="106530"/>
                      <a:pt x="90458" y="90215"/>
                    </a:cubicBezTo>
                    <a:cubicBezTo>
                      <a:pt x="90458" y="73899"/>
                      <a:pt x="86527" y="60728"/>
                      <a:pt x="78663" y="50701"/>
                    </a:cubicBezTo>
                    <a:cubicBezTo>
                      <a:pt x="70819" y="40694"/>
                      <a:pt x="60610" y="35691"/>
                      <a:pt x="48036" y="35691"/>
                    </a:cubicBezTo>
                    <a:cubicBezTo>
                      <a:pt x="40468" y="35691"/>
                      <a:pt x="33954" y="37194"/>
                      <a:pt x="28495" y="40200"/>
                    </a:cubicBezTo>
                    <a:cubicBezTo>
                      <a:pt x="23055" y="43206"/>
                      <a:pt x="18542" y="47794"/>
                      <a:pt x="14955" y="53964"/>
                    </a:cubicBezTo>
                    <a:close/>
                    <a:moveTo>
                      <a:pt x="72809" y="90215"/>
                    </a:moveTo>
                    <a:cubicBezTo>
                      <a:pt x="72809" y="102753"/>
                      <a:pt x="70237" y="112592"/>
                      <a:pt x="65094" y="119731"/>
                    </a:cubicBezTo>
                    <a:cubicBezTo>
                      <a:pt x="59950" y="126870"/>
                      <a:pt x="52884" y="130440"/>
                      <a:pt x="43897" y="130440"/>
                    </a:cubicBezTo>
                    <a:cubicBezTo>
                      <a:pt x="34890" y="130440"/>
                      <a:pt x="27815" y="126870"/>
                      <a:pt x="22671" y="119731"/>
                    </a:cubicBezTo>
                    <a:cubicBezTo>
                      <a:pt x="17527" y="112592"/>
                      <a:pt x="14955" y="102753"/>
                      <a:pt x="14955" y="90215"/>
                    </a:cubicBezTo>
                    <a:cubicBezTo>
                      <a:pt x="14955" y="77676"/>
                      <a:pt x="17527" y="67838"/>
                      <a:pt x="22671" y="60698"/>
                    </a:cubicBezTo>
                    <a:cubicBezTo>
                      <a:pt x="27815" y="53559"/>
                      <a:pt x="34890" y="49989"/>
                      <a:pt x="43897" y="49989"/>
                    </a:cubicBezTo>
                    <a:cubicBezTo>
                      <a:pt x="52884" y="49989"/>
                      <a:pt x="59950" y="53559"/>
                      <a:pt x="65094" y="60698"/>
                    </a:cubicBezTo>
                    <a:cubicBezTo>
                      <a:pt x="70237" y="67838"/>
                      <a:pt x="72809" y="77676"/>
                      <a:pt x="72809" y="90215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3" name="Freihandform: Form 952">
                <a:extLst>
                  <a:ext uri="{FF2B5EF4-FFF2-40B4-BE49-F238E27FC236}">
                    <a16:creationId xmlns:a16="http://schemas.microsoft.com/office/drawing/2014/main" id="{864A04A3-8876-E0BB-5C7C-1D349B73D8F3}"/>
                  </a:ext>
                </a:extLst>
              </p:cNvPr>
              <p:cNvSpPr/>
              <p:nvPr/>
            </p:nvSpPr>
            <p:spPr>
              <a:xfrm rot="-5400000" flipV="1">
                <a:off x="1446570" y="3022608"/>
                <a:ext cx="63737" cy="156036"/>
              </a:xfrm>
              <a:custGeom>
                <a:avLst/>
                <a:gdLst>
                  <a:gd name="connsiteX0" fmla="*/ 46974 w 63737"/>
                  <a:gd name="connsiteY0" fmla="*/ 154027 h 156036"/>
                  <a:gd name="connsiteX1" fmla="*/ 62672 w 63737"/>
                  <a:gd name="connsiteY1" fmla="*/ 154027 h 156036"/>
                  <a:gd name="connsiteX2" fmla="*/ 14633 w 63737"/>
                  <a:gd name="connsiteY2" fmla="*/ -2009 h 156036"/>
                  <a:gd name="connsiteX3" fmla="*/ -1065 w 63737"/>
                  <a:gd name="connsiteY3" fmla="*/ -2009 h 156036"/>
                  <a:gd name="connsiteX4" fmla="*/ 46974 w 63737"/>
                  <a:gd name="connsiteY4" fmla="*/ 154027 h 156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737" h="156036">
                    <a:moveTo>
                      <a:pt x="46974" y="154027"/>
                    </a:moveTo>
                    <a:lnTo>
                      <a:pt x="62672" y="154027"/>
                    </a:lnTo>
                    <a:lnTo>
                      <a:pt x="14633" y="-2009"/>
                    </a:lnTo>
                    <a:lnTo>
                      <a:pt x="-1065" y="-2009"/>
                    </a:lnTo>
                    <a:lnTo>
                      <a:pt x="46974" y="154027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4" name="Freihandform: Form 953">
                <a:extLst>
                  <a:ext uri="{FF2B5EF4-FFF2-40B4-BE49-F238E27FC236}">
                    <a16:creationId xmlns:a16="http://schemas.microsoft.com/office/drawing/2014/main" id="{9E26D9F1-4080-726B-0F28-F7EC931FFF42}"/>
                  </a:ext>
                </a:extLst>
              </p:cNvPr>
              <p:cNvSpPr/>
              <p:nvPr/>
            </p:nvSpPr>
            <p:spPr>
              <a:xfrm rot="-5400000" flipV="1">
                <a:off x="1447457" y="2964164"/>
                <a:ext cx="79080" cy="109017"/>
              </a:xfrm>
              <a:custGeom>
                <a:avLst/>
                <a:gdLst>
                  <a:gd name="connsiteX0" fmla="*/ 71852 w 79080"/>
                  <a:gd name="connsiteY0" fmla="*/ 101746 h 109017"/>
                  <a:gd name="connsiteX1" fmla="*/ 71852 w 79080"/>
                  <a:gd name="connsiteY1" fmla="*/ 85608 h 109017"/>
                  <a:gd name="connsiteX2" fmla="*/ 56893 w 79080"/>
                  <a:gd name="connsiteY2" fmla="*/ 91155 h 109017"/>
                  <a:gd name="connsiteX3" fmla="*/ 40811 w 79080"/>
                  <a:gd name="connsiteY3" fmla="*/ 93024 h 109017"/>
                  <a:gd name="connsiteX4" fmla="*/ 21831 w 79080"/>
                  <a:gd name="connsiteY4" fmla="*/ 89138 h 109017"/>
                  <a:gd name="connsiteX5" fmla="*/ 15505 w 79080"/>
                  <a:gd name="connsiteY5" fmla="*/ 77450 h 109017"/>
                  <a:gd name="connsiteX6" fmla="*/ 20028 w 79080"/>
                  <a:gd name="connsiteY6" fmla="*/ 68135 h 109017"/>
                  <a:gd name="connsiteX7" fmla="*/ 38239 w 79080"/>
                  <a:gd name="connsiteY7" fmla="*/ 61698 h 109017"/>
                  <a:gd name="connsiteX8" fmla="*/ 44063 w 79080"/>
                  <a:gd name="connsiteY8" fmla="*/ 60393 h 109017"/>
                  <a:gd name="connsiteX9" fmla="*/ 69782 w 79080"/>
                  <a:gd name="connsiteY9" fmla="*/ 49417 h 109017"/>
                  <a:gd name="connsiteX10" fmla="*/ 77409 w 79080"/>
                  <a:gd name="connsiteY10" fmla="*/ 29631 h 109017"/>
                  <a:gd name="connsiteX11" fmla="*/ 65998 w 79080"/>
                  <a:gd name="connsiteY11" fmla="*/ 6700 h 109017"/>
                  <a:gd name="connsiteX12" fmla="*/ 34632 w 79080"/>
                  <a:gd name="connsiteY12" fmla="*/ -1725 h 109017"/>
                  <a:gd name="connsiteX13" fmla="*/ 17308 w 79080"/>
                  <a:gd name="connsiteY13" fmla="*/ -93 h 109017"/>
                  <a:gd name="connsiteX14" fmla="*/ -1671 w 79080"/>
                  <a:gd name="connsiteY14" fmla="*/ 4772 h 109017"/>
                  <a:gd name="connsiteX15" fmla="*/ -1671 w 79080"/>
                  <a:gd name="connsiteY15" fmla="*/ 22393 h 109017"/>
                  <a:gd name="connsiteX16" fmla="*/ 16894 w 79080"/>
                  <a:gd name="connsiteY16" fmla="*/ 15006 h 109017"/>
                  <a:gd name="connsiteX17" fmla="*/ 35016 w 79080"/>
                  <a:gd name="connsiteY17" fmla="*/ 12574 h 109017"/>
                  <a:gd name="connsiteX18" fmla="*/ 53464 w 79080"/>
                  <a:gd name="connsiteY18" fmla="*/ 16697 h 109017"/>
                  <a:gd name="connsiteX19" fmla="*/ 59938 w 79080"/>
                  <a:gd name="connsiteY19" fmla="*/ 28325 h 109017"/>
                  <a:gd name="connsiteX20" fmla="*/ 55267 w 79080"/>
                  <a:gd name="connsiteY20" fmla="*/ 38975 h 109017"/>
                  <a:gd name="connsiteX21" fmla="*/ 34809 w 79080"/>
                  <a:gd name="connsiteY21" fmla="*/ 46124 h 109017"/>
                  <a:gd name="connsiteX22" fmla="*/ 28897 w 79080"/>
                  <a:gd name="connsiteY22" fmla="*/ 47518 h 109017"/>
                  <a:gd name="connsiteX23" fmla="*/ 6074 w 79080"/>
                  <a:gd name="connsiteY23" fmla="*/ 57753 h 109017"/>
                  <a:gd name="connsiteX24" fmla="*/ -932 w 79080"/>
                  <a:gd name="connsiteY24" fmla="*/ 76709 h 109017"/>
                  <a:gd name="connsiteX25" fmla="*/ 9415 w 79080"/>
                  <a:gd name="connsiteY25" fmla="*/ 99313 h 109017"/>
                  <a:gd name="connsiteX26" fmla="*/ 38800 w 79080"/>
                  <a:gd name="connsiteY26" fmla="*/ 107293 h 109017"/>
                  <a:gd name="connsiteX27" fmla="*/ 56509 w 79080"/>
                  <a:gd name="connsiteY27" fmla="*/ 105899 h 109017"/>
                  <a:gd name="connsiteX28" fmla="*/ 71852 w 79080"/>
                  <a:gd name="connsiteY28" fmla="*/ 101746 h 109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79080" h="109017">
                    <a:moveTo>
                      <a:pt x="71852" y="101746"/>
                    </a:moveTo>
                    <a:lnTo>
                      <a:pt x="71852" y="85608"/>
                    </a:lnTo>
                    <a:cubicBezTo>
                      <a:pt x="67062" y="88080"/>
                      <a:pt x="62076" y="89929"/>
                      <a:pt x="56893" y="91155"/>
                    </a:cubicBezTo>
                    <a:cubicBezTo>
                      <a:pt x="51729" y="92401"/>
                      <a:pt x="46369" y="93024"/>
                      <a:pt x="40811" y="93024"/>
                    </a:cubicBezTo>
                    <a:cubicBezTo>
                      <a:pt x="32376" y="93024"/>
                      <a:pt x="26049" y="91729"/>
                      <a:pt x="21831" y="89138"/>
                    </a:cubicBezTo>
                    <a:cubicBezTo>
                      <a:pt x="17614" y="86547"/>
                      <a:pt x="15505" y="82651"/>
                      <a:pt x="15505" y="77450"/>
                    </a:cubicBezTo>
                    <a:cubicBezTo>
                      <a:pt x="15505" y="73495"/>
                      <a:pt x="17013" y="70390"/>
                      <a:pt x="20028" y="68135"/>
                    </a:cubicBezTo>
                    <a:cubicBezTo>
                      <a:pt x="23044" y="65881"/>
                      <a:pt x="29114" y="63735"/>
                      <a:pt x="38239" y="61698"/>
                    </a:cubicBezTo>
                    <a:lnTo>
                      <a:pt x="44063" y="60393"/>
                    </a:lnTo>
                    <a:cubicBezTo>
                      <a:pt x="56124" y="57802"/>
                      <a:pt x="64697" y="54144"/>
                      <a:pt x="69782" y="49417"/>
                    </a:cubicBezTo>
                    <a:cubicBezTo>
                      <a:pt x="74867" y="44691"/>
                      <a:pt x="77409" y="38095"/>
                      <a:pt x="77409" y="29631"/>
                    </a:cubicBezTo>
                    <a:cubicBezTo>
                      <a:pt x="77409" y="19980"/>
                      <a:pt x="73606" y="12336"/>
                      <a:pt x="65998" y="6700"/>
                    </a:cubicBezTo>
                    <a:cubicBezTo>
                      <a:pt x="58391" y="1083"/>
                      <a:pt x="47935" y="-1725"/>
                      <a:pt x="34632" y="-1725"/>
                    </a:cubicBezTo>
                    <a:cubicBezTo>
                      <a:pt x="29094" y="-1725"/>
                      <a:pt x="23319" y="-1181"/>
                      <a:pt x="17308" y="-93"/>
                    </a:cubicBezTo>
                    <a:cubicBezTo>
                      <a:pt x="11297" y="994"/>
                      <a:pt x="4971" y="2616"/>
                      <a:pt x="-1671" y="4772"/>
                    </a:cubicBezTo>
                    <a:lnTo>
                      <a:pt x="-1671" y="22393"/>
                    </a:lnTo>
                    <a:cubicBezTo>
                      <a:pt x="4616" y="19110"/>
                      <a:pt x="10805" y="16647"/>
                      <a:pt x="16894" y="15006"/>
                    </a:cubicBezTo>
                    <a:cubicBezTo>
                      <a:pt x="22984" y="13384"/>
                      <a:pt x="29025" y="12574"/>
                      <a:pt x="35016" y="12574"/>
                    </a:cubicBezTo>
                    <a:cubicBezTo>
                      <a:pt x="43018" y="12574"/>
                      <a:pt x="49167" y="13948"/>
                      <a:pt x="53464" y="16697"/>
                    </a:cubicBezTo>
                    <a:cubicBezTo>
                      <a:pt x="57780" y="19446"/>
                      <a:pt x="59938" y="23322"/>
                      <a:pt x="59938" y="28325"/>
                    </a:cubicBezTo>
                    <a:cubicBezTo>
                      <a:pt x="59938" y="32953"/>
                      <a:pt x="58381" y="36503"/>
                      <a:pt x="55267" y="38975"/>
                    </a:cubicBezTo>
                    <a:cubicBezTo>
                      <a:pt x="52173" y="41447"/>
                      <a:pt x="45354" y="43830"/>
                      <a:pt x="34809" y="46124"/>
                    </a:cubicBezTo>
                    <a:lnTo>
                      <a:pt x="28897" y="47518"/>
                    </a:lnTo>
                    <a:cubicBezTo>
                      <a:pt x="18373" y="49734"/>
                      <a:pt x="10765" y="53145"/>
                      <a:pt x="6074" y="57753"/>
                    </a:cubicBezTo>
                    <a:cubicBezTo>
                      <a:pt x="1404" y="62361"/>
                      <a:pt x="-932" y="68679"/>
                      <a:pt x="-932" y="76709"/>
                    </a:cubicBezTo>
                    <a:cubicBezTo>
                      <a:pt x="-932" y="86478"/>
                      <a:pt x="2517" y="94013"/>
                      <a:pt x="9415" y="99313"/>
                    </a:cubicBezTo>
                    <a:cubicBezTo>
                      <a:pt x="16313" y="104633"/>
                      <a:pt x="26108" y="107293"/>
                      <a:pt x="38800" y="107293"/>
                    </a:cubicBezTo>
                    <a:cubicBezTo>
                      <a:pt x="45068" y="107293"/>
                      <a:pt x="50971" y="106828"/>
                      <a:pt x="56509" y="105899"/>
                    </a:cubicBezTo>
                    <a:cubicBezTo>
                      <a:pt x="62066" y="104989"/>
                      <a:pt x="67181" y="103605"/>
                      <a:pt x="71852" y="1017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  <p:sp>
            <p:nvSpPr>
              <p:cNvPr id="955" name="Freihandform: Form 954">
                <a:extLst>
                  <a:ext uri="{FF2B5EF4-FFF2-40B4-BE49-F238E27FC236}">
                    <a16:creationId xmlns:a16="http://schemas.microsoft.com/office/drawing/2014/main" id="{D1E664D3-7915-0D72-E97A-28F20DD7465E}"/>
                  </a:ext>
                </a:extLst>
              </p:cNvPr>
              <p:cNvSpPr/>
              <p:nvPr/>
            </p:nvSpPr>
            <p:spPr>
              <a:xfrm rot="-5400000" flipV="1">
                <a:off x="1459637" y="2846977"/>
                <a:ext cx="39170" cy="169296"/>
              </a:xfrm>
              <a:custGeom>
                <a:avLst/>
                <a:gdLst>
                  <a:gd name="connsiteX0" fmla="*/ 37899 w 39170"/>
                  <a:gd name="connsiteY0" fmla="*/ 167302 h 169296"/>
                  <a:gd name="connsiteX1" fmla="*/ 37899 w 39170"/>
                  <a:gd name="connsiteY1" fmla="*/ -1994 h 169296"/>
                  <a:gd name="connsiteX2" fmla="*/ -1272 w 39170"/>
                  <a:gd name="connsiteY2" fmla="*/ -1994 h 169296"/>
                  <a:gd name="connsiteX3" fmla="*/ -1272 w 39170"/>
                  <a:gd name="connsiteY3" fmla="*/ 11266 h 169296"/>
                  <a:gd name="connsiteX4" fmla="*/ 20812 w 39170"/>
                  <a:gd name="connsiteY4" fmla="*/ 11266 h 169296"/>
                  <a:gd name="connsiteX5" fmla="*/ 20812 w 39170"/>
                  <a:gd name="connsiteY5" fmla="*/ 154042 h 169296"/>
                  <a:gd name="connsiteX6" fmla="*/ -1272 w 39170"/>
                  <a:gd name="connsiteY6" fmla="*/ 154042 h 169296"/>
                  <a:gd name="connsiteX7" fmla="*/ -1272 w 39170"/>
                  <a:gd name="connsiteY7" fmla="*/ 167302 h 169296"/>
                  <a:gd name="connsiteX8" fmla="*/ 37899 w 39170"/>
                  <a:gd name="connsiteY8" fmla="*/ 167302 h 16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170" h="169296">
                    <a:moveTo>
                      <a:pt x="37899" y="167302"/>
                    </a:moveTo>
                    <a:lnTo>
                      <a:pt x="37899" y="-1994"/>
                    </a:lnTo>
                    <a:lnTo>
                      <a:pt x="-1272" y="-1994"/>
                    </a:lnTo>
                    <a:lnTo>
                      <a:pt x="-1272" y="11266"/>
                    </a:lnTo>
                    <a:lnTo>
                      <a:pt x="20812" y="11266"/>
                    </a:lnTo>
                    <a:lnTo>
                      <a:pt x="20812" y="154042"/>
                    </a:lnTo>
                    <a:lnTo>
                      <a:pt x="-1272" y="154042"/>
                    </a:lnTo>
                    <a:lnTo>
                      <a:pt x="-1272" y="167302"/>
                    </a:lnTo>
                    <a:lnTo>
                      <a:pt x="37899" y="167302"/>
                    </a:lnTo>
                    <a:close/>
                  </a:path>
                </a:pathLst>
              </a:custGeom>
              <a:solidFill>
                <a:srgbClr val="000000"/>
              </a:solidFill>
              <a:ln w="30" cap="flat">
                <a:noFill/>
                <a:prstDash val="solid"/>
                <a:round/>
              </a:ln>
            </p:spPr>
            <p:txBody>
              <a:bodyPr rtlCol="0" anchor="ctr"/>
              <a:lstStyle/>
              <a:p>
                <a:endParaRPr lang="fr-CH"/>
              </a:p>
            </p:txBody>
          </p:sp>
        </p:grpSp>
      </p:grpSp>
      <p:sp>
        <p:nvSpPr>
          <p:cNvPr id="956" name="Freihandform: Form 955">
            <a:extLst>
              <a:ext uri="{FF2B5EF4-FFF2-40B4-BE49-F238E27FC236}">
                <a16:creationId xmlns:a16="http://schemas.microsoft.com/office/drawing/2014/main" id="{13514B70-AFB6-2C2C-86D0-F5F2EC2B93E0}"/>
              </a:ext>
            </a:extLst>
          </p:cNvPr>
          <p:cNvSpPr/>
          <p:nvPr/>
        </p:nvSpPr>
        <p:spPr>
          <a:xfrm>
            <a:off x="2071065" y="3789692"/>
            <a:ext cx="5684732" cy="14604"/>
          </a:xfrm>
          <a:custGeom>
            <a:avLst/>
            <a:gdLst>
              <a:gd name="connsiteX0" fmla="*/ 0 w 5684732"/>
              <a:gd name="connsiteY0" fmla="*/ 0 h 14604"/>
              <a:gd name="connsiteX1" fmla="*/ 5684732 w 5684732"/>
              <a:gd name="connsiteY1" fmla="*/ 0 h 14604"/>
              <a:gd name="connsiteX2" fmla="*/ 5684732 w 5684732"/>
              <a:gd name="connsiteY2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4732" h="14604">
                <a:moveTo>
                  <a:pt x="0" y="0"/>
                </a:moveTo>
                <a:lnTo>
                  <a:pt x="5684732" y="0"/>
                </a:lnTo>
                <a:lnTo>
                  <a:pt x="5684732" y="0"/>
                </a:lnTo>
              </a:path>
            </a:pathLst>
          </a:custGeom>
          <a:noFill/>
          <a:ln w="43654" cap="sq">
            <a:solidFill>
              <a:srgbClr val="03796F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57" name="Freihandform: Form 956">
            <a:extLst>
              <a:ext uri="{FF2B5EF4-FFF2-40B4-BE49-F238E27FC236}">
                <a16:creationId xmlns:a16="http://schemas.microsoft.com/office/drawing/2014/main" id="{1398AF1B-665A-4630-19A9-6B268E0A0D38}"/>
              </a:ext>
            </a:extLst>
          </p:cNvPr>
          <p:cNvSpPr/>
          <p:nvPr/>
        </p:nvSpPr>
        <p:spPr>
          <a:xfrm>
            <a:off x="4526473" y="3075165"/>
            <a:ext cx="3229324" cy="14604"/>
          </a:xfrm>
          <a:custGeom>
            <a:avLst/>
            <a:gdLst>
              <a:gd name="connsiteX0" fmla="*/ 0 w 3229324"/>
              <a:gd name="connsiteY0" fmla="*/ 0 h 14604"/>
              <a:gd name="connsiteX1" fmla="*/ 3229325 w 3229324"/>
              <a:gd name="connsiteY1" fmla="*/ 0 h 14604"/>
              <a:gd name="connsiteX2" fmla="*/ 3229325 w 3229324"/>
              <a:gd name="connsiteY2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29324" h="14604">
                <a:moveTo>
                  <a:pt x="0" y="0"/>
                </a:moveTo>
                <a:lnTo>
                  <a:pt x="3229325" y="0"/>
                </a:lnTo>
                <a:lnTo>
                  <a:pt x="3229325" y="0"/>
                </a:lnTo>
              </a:path>
            </a:pathLst>
          </a:custGeom>
          <a:noFill/>
          <a:ln w="43654" cap="sq">
            <a:solidFill>
              <a:srgbClr val="03796F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58" name="Freihandform: Form 957">
            <a:extLst>
              <a:ext uri="{FF2B5EF4-FFF2-40B4-BE49-F238E27FC236}">
                <a16:creationId xmlns:a16="http://schemas.microsoft.com/office/drawing/2014/main" id="{9A114DBB-50DD-4257-6942-0CD953682DF4}"/>
              </a:ext>
            </a:extLst>
          </p:cNvPr>
          <p:cNvSpPr/>
          <p:nvPr/>
        </p:nvSpPr>
        <p:spPr>
          <a:xfrm>
            <a:off x="2071065" y="3075247"/>
            <a:ext cx="2454316" cy="669899"/>
          </a:xfrm>
          <a:custGeom>
            <a:avLst/>
            <a:gdLst>
              <a:gd name="connsiteX0" fmla="*/ 0 w 2454316"/>
              <a:gd name="connsiteY0" fmla="*/ 669900 h 669899"/>
              <a:gd name="connsiteX1" fmla="*/ 2454316 w 2454316"/>
              <a:gd name="connsiteY1" fmla="*/ 0 h 669899"/>
              <a:gd name="connsiteX2" fmla="*/ 2454316 w 2454316"/>
              <a:gd name="connsiteY2" fmla="*/ 0 h 66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54316" h="669899">
                <a:moveTo>
                  <a:pt x="0" y="669900"/>
                </a:moveTo>
                <a:lnTo>
                  <a:pt x="2454316" y="0"/>
                </a:lnTo>
                <a:lnTo>
                  <a:pt x="2454316" y="0"/>
                </a:lnTo>
              </a:path>
            </a:pathLst>
          </a:custGeom>
          <a:noFill/>
          <a:ln w="43654" cap="sq">
            <a:solidFill>
              <a:srgbClr val="253DA1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59" name="Freihandform: Form 958">
            <a:extLst>
              <a:ext uri="{FF2B5EF4-FFF2-40B4-BE49-F238E27FC236}">
                <a16:creationId xmlns:a16="http://schemas.microsoft.com/office/drawing/2014/main" id="{E96DE380-2D9C-D73A-01EB-8F4954108879}"/>
              </a:ext>
            </a:extLst>
          </p:cNvPr>
          <p:cNvSpPr/>
          <p:nvPr/>
        </p:nvSpPr>
        <p:spPr>
          <a:xfrm>
            <a:off x="2071065" y="3079960"/>
            <a:ext cx="5684732" cy="1551623"/>
          </a:xfrm>
          <a:custGeom>
            <a:avLst/>
            <a:gdLst>
              <a:gd name="connsiteX0" fmla="*/ 0 w 5684732"/>
              <a:gd name="connsiteY0" fmla="*/ 1551624 h 1551623"/>
              <a:gd name="connsiteX1" fmla="*/ 5684732 w 5684732"/>
              <a:gd name="connsiteY1" fmla="*/ 0 h 1551623"/>
              <a:gd name="connsiteX2" fmla="*/ 5684732 w 5684732"/>
              <a:gd name="connsiteY2" fmla="*/ 0 h 155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4732" h="1551623">
                <a:moveTo>
                  <a:pt x="0" y="1551624"/>
                </a:moveTo>
                <a:lnTo>
                  <a:pt x="5684732" y="0"/>
                </a:lnTo>
                <a:lnTo>
                  <a:pt x="5684732" y="0"/>
                </a:lnTo>
              </a:path>
            </a:pathLst>
          </a:custGeom>
          <a:noFill/>
          <a:ln w="43654" cap="sq">
            <a:solidFill>
              <a:srgbClr val="253DA1"/>
            </a:solidFill>
            <a:prstDash val="solid"/>
            <a:round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0" name="Freihandform: Form 959">
            <a:extLst>
              <a:ext uri="{FF2B5EF4-FFF2-40B4-BE49-F238E27FC236}">
                <a16:creationId xmlns:a16="http://schemas.microsoft.com/office/drawing/2014/main" id="{C7BD8F7E-BD1B-ED60-A248-46590B597E74}"/>
              </a:ext>
            </a:extLst>
          </p:cNvPr>
          <p:cNvSpPr/>
          <p:nvPr/>
        </p:nvSpPr>
        <p:spPr>
          <a:xfrm>
            <a:off x="3746380" y="4171932"/>
            <a:ext cx="145539" cy="146041"/>
          </a:xfrm>
          <a:custGeom>
            <a:avLst/>
            <a:gdLst>
              <a:gd name="connsiteX0" fmla="*/ 36559 w 145539"/>
              <a:gd name="connsiteY0" fmla="*/ 146147 h 146041"/>
              <a:gd name="connsiteX1" fmla="*/ 72944 w 145539"/>
              <a:gd name="connsiteY1" fmla="*/ 109637 h 146041"/>
              <a:gd name="connsiteX2" fmla="*/ 109329 w 145539"/>
              <a:gd name="connsiteY2" fmla="*/ 146147 h 146041"/>
              <a:gd name="connsiteX3" fmla="*/ 145714 w 145539"/>
              <a:gd name="connsiteY3" fmla="*/ 109637 h 146041"/>
              <a:gd name="connsiteX4" fmla="*/ 109329 w 145539"/>
              <a:gd name="connsiteY4" fmla="*/ 73126 h 146041"/>
              <a:gd name="connsiteX5" fmla="*/ 145714 w 145539"/>
              <a:gd name="connsiteY5" fmla="*/ 36616 h 146041"/>
              <a:gd name="connsiteX6" fmla="*/ 109329 w 145539"/>
              <a:gd name="connsiteY6" fmla="*/ 106 h 146041"/>
              <a:gd name="connsiteX7" fmla="*/ 72944 w 145539"/>
              <a:gd name="connsiteY7" fmla="*/ 36616 h 146041"/>
              <a:gd name="connsiteX8" fmla="*/ 36559 w 145539"/>
              <a:gd name="connsiteY8" fmla="*/ 106 h 146041"/>
              <a:gd name="connsiteX9" fmla="*/ 174 w 145539"/>
              <a:gd name="connsiteY9" fmla="*/ 36616 h 146041"/>
              <a:gd name="connsiteX10" fmla="*/ 36559 w 145539"/>
              <a:gd name="connsiteY10" fmla="*/ 73126 h 146041"/>
              <a:gd name="connsiteX11" fmla="*/ 174 w 145539"/>
              <a:gd name="connsiteY11" fmla="*/ 109637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59" y="146147"/>
                </a:moveTo>
                <a:lnTo>
                  <a:pt x="72944" y="109637"/>
                </a:lnTo>
                <a:lnTo>
                  <a:pt x="109329" y="146147"/>
                </a:lnTo>
                <a:lnTo>
                  <a:pt x="145714" y="109637"/>
                </a:lnTo>
                <a:lnTo>
                  <a:pt x="109329" y="73126"/>
                </a:lnTo>
                <a:lnTo>
                  <a:pt x="145714" y="36616"/>
                </a:lnTo>
                <a:lnTo>
                  <a:pt x="109329" y="106"/>
                </a:lnTo>
                <a:lnTo>
                  <a:pt x="72944" y="36616"/>
                </a:lnTo>
                <a:lnTo>
                  <a:pt x="36559" y="106"/>
                </a:lnTo>
                <a:lnTo>
                  <a:pt x="174" y="36616"/>
                </a:lnTo>
                <a:lnTo>
                  <a:pt x="36559" y="73126"/>
                </a:lnTo>
                <a:lnTo>
                  <a:pt x="174" y="109637"/>
                </a:lnTo>
                <a:close/>
              </a:path>
            </a:pathLst>
          </a:custGeom>
          <a:solidFill>
            <a:srgbClr val="39074E"/>
          </a:solidFill>
          <a:ln w="14551" cap="flat">
            <a:solidFill>
              <a:srgbClr val="39074E"/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961" name="Freihandform: Form 960">
            <a:extLst>
              <a:ext uri="{FF2B5EF4-FFF2-40B4-BE49-F238E27FC236}">
                <a16:creationId xmlns:a16="http://schemas.microsoft.com/office/drawing/2014/main" id="{37B3B634-8321-9306-DE80-011F65595A7A}"/>
              </a:ext>
            </a:extLst>
          </p:cNvPr>
          <p:cNvSpPr/>
          <p:nvPr/>
        </p:nvSpPr>
        <p:spPr>
          <a:xfrm>
            <a:off x="3703446" y="3878297"/>
            <a:ext cx="145539" cy="146041"/>
          </a:xfrm>
          <a:custGeom>
            <a:avLst/>
            <a:gdLst>
              <a:gd name="connsiteX0" fmla="*/ 36556 w 145539"/>
              <a:gd name="connsiteY0" fmla="*/ 146127 h 146041"/>
              <a:gd name="connsiteX1" fmla="*/ 72941 w 145539"/>
              <a:gd name="connsiteY1" fmla="*/ 109617 h 146041"/>
              <a:gd name="connsiteX2" fmla="*/ 109326 w 145539"/>
              <a:gd name="connsiteY2" fmla="*/ 146127 h 146041"/>
              <a:gd name="connsiteX3" fmla="*/ 145711 w 145539"/>
              <a:gd name="connsiteY3" fmla="*/ 109617 h 146041"/>
              <a:gd name="connsiteX4" fmla="*/ 109326 w 145539"/>
              <a:gd name="connsiteY4" fmla="*/ 73106 h 146041"/>
              <a:gd name="connsiteX5" fmla="*/ 145711 w 145539"/>
              <a:gd name="connsiteY5" fmla="*/ 36596 h 146041"/>
              <a:gd name="connsiteX6" fmla="*/ 109326 w 145539"/>
              <a:gd name="connsiteY6" fmla="*/ 85 h 146041"/>
              <a:gd name="connsiteX7" fmla="*/ 72941 w 145539"/>
              <a:gd name="connsiteY7" fmla="*/ 36596 h 146041"/>
              <a:gd name="connsiteX8" fmla="*/ 36556 w 145539"/>
              <a:gd name="connsiteY8" fmla="*/ 85 h 146041"/>
              <a:gd name="connsiteX9" fmla="*/ 171 w 145539"/>
              <a:gd name="connsiteY9" fmla="*/ 36596 h 146041"/>
              <a:gd name="connsiteX10" fmla="*/ 36556 w 145539"/>
              <a:gd name="connsiteY10" fmla="*/ 73106 h 146041"/>
              <a:gd name="connsiteX11" fmla="*/ 171 w 145539"/>
              <a:gd name="connsiteY11" fmla="*/ 109617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56" y="146127"/>
                </a:moveTo>
                <a:lnTo>
                  <a:pt x="72941" y="109617"/>
                </a:lnTo>
                <a:lnTo>
                  <a:pt x="109326" y="146127"/>
                </a:lnTo>
                <a:lnTo>
                  <a:pt x="145711" y="109617"/>
                </a:lnTo>
                <a:lnTo>
                  <a:pt x="109326" y="73106"/>
                </a:lnTo>
                <a:lnTo>
                  <a:pt x="145711" y="36596"/>
                </a:lnTo>
                <a:lnTo>
                  <a:pt x="109326" y="85"/>
                </a:lnTo>
                <a:lnTo>
                  <a:pt x="72941" y="36596"/>
                </a:lnTo>
                <a:lnTo>
                  <a:pt x="36556" y="85"/>
                </a:lnTo>
                <a:lnTo>
                  <a:pt x="171" y="36596"/>
                </a:lnTo>
                <a:lnTo>
                  <a:pt x="36556" y="73106"/>
                </a:lnTo>
                <a:lnTo>
                  <a:pt x="171" y="109617"/>
                </a:lnTo>
                <a:close/>
              </a:path>
            </a:pathLst>
          </a:custGeom>
          <a:solidFill>
            <a:srgbClr val="EBC258"/>
          </a:solidFill>
          <a:ln w="14551" cap="flat">
            <a:solidFill>
              <a:srgbClr val="EBC258"/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962" name="Freihandform: Form 961">
            <a:extLst>
              <a:ext uri="{FF2B5EF4-FFF2-40B4-BE49-F238E27FC236}">
                <a16:creationId xmlns:a16="http://schemas.microsoft.com/office/drawing/2014/main" id="{10CD8E43-E67F-907E-5814-ED8D3E379607}"/>
              </a:ext>
            </a:extLst>
          </p:cNvPr>
          <p:cNvSpPr/>
          <p:nvPr/>
        </p:nvSpPr>
        <p:spPr>
          <a:xfrm>
            <a:off x="3372663" y="4391418"/>
            <a:ext cx="145539" cy="146041"/>
          </a:xfrm>
          <a:custGeom>
            <a:avLst/>
            <a:gdLst>
              <a:gd name="connsiteX0" fmla="*/ 36533 w 145539"/>
              <a:gd name="connsiteY0" fmla="*/ 146162 h 146041"/>
              <a:gd name="connsiteX1" fmla="*/ 72918 w 145539"/>
              <a:gd name="connsiteY1" fmla="*/ 109652 h 146041"/>
              <a:gd name="connsiteX2" fmla="*/ 109303 w 145539"/>
              <a:gd name="connsiteY2" fmla="*/ 146162 h 146041"/>
              <a:gd name="connsiteX3" fmla="*/ 145688 w 145539"/>
              <a:gd name="connsiteY3" fmla="*/ 109652 h 146041"/>
              <a:gd name="connsiteX4" fmla="*/ 109303 w 145539"/>
              <a:gd name="connsiteY4" fmla="*/ 73141 h 146041"/>
              <a:gd name="connsiteX5" fmla="*/ 145688 w 145539"/>
              <a:gd name="connsiteY5" fmla="*/ 36631 h 146041"/>
              <a:gd name="connsiteX6" fmla="*/ 109303 w 145539"/>
              <a:gd name="connsiteY6" fmla="*/ 121 h 146041"/>
              <a:gd name="connsiteX7" fmla="*/ 72918 w 145539"/>
              <a:gd name="connsiteY7" fmla="*/ 36631 h 146041"/>
              <a:gd name="connsiteX8" fmla="*/ 36533 w 145539"/>
              <a:gd name="connsiteY8" fmla="*/ 121 h 146041"/>
              <a:gd name="connsiteX9" fmla="*/ 148 w 145539"/>
              <a:gd name="connsiteY9" fmla="*/ 36631 h 146041"/>
              <a:gd name="connsiteX10" fmla="*/ 36533 w 145539"/>
              <a:gd name="connsiteY10" fmla="*/ 73141 h 146041"/>
              <a:gd name="connsiteX11" fmla="*/ 148 w 145539"/>
              <a:gd name="connsiteY11" fmla="*/ 109652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33" y="146162"/>
                </a:moveTo>
                <a:lnTo>
                  <a:pt x="72918" y="109652"/>
                </a:lnTo>
                <a:lnTo>
                  <a:pt x="109303" y="146162"/>
                </a:lnTo>
                <a:lnTo>
                  <a:pt x="145688" y="109652"/>
                </a:lnTo>
                <a:lnTo>
                  <a:pt x="109303" y="73141"/>
                </a:lnTo>
                <a:lnTo>
                  <a:pt x="145688" y="36631"/>
                </a:lnTo>
                <a:lnTo>
                  <a:pt x="109303" y="121"/>
                </a:lnTo>
                <a:lnTo>
                  <a:pt x="72918" y="36631"/>
                </a:lnTo>
                <a:lnTo>
                  <a:pt x="36533" y="121"/>
                </a:lnTo>
                <a:lnTo>
                  <a:pt x="148" y="36631"/>
                </a:lnTo>
                <a:lnTo>
                  <a:pt x="36533" y="73141"/>
                </a:lnTo>
                <a:lnTo>
                  <a:pt x="148" y="109652"/>
                </a:lnTo>
                <a:close/>
              </a:path>
            </a:pathLst>
          </a:custGeom>
          <a:solidFill>
            <a:srgbClr val="F39F61"/>
          </a:solidFill>
          <a:ln w="14551" cap="flat">
            <a:solidFill>
              <a:srgbClr val="F39F61"/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963" name="Freihandform: Form 962">
            <a:extLst>
              <a:ext uri="{FF2B5EF4-FFF2-40B4-BE49-F238E27FC236}">
                <a16:creationId xmlns:a16="http://schemas.microsoft.com/office/drawing/2014/main" id="{9A43277F-9D1A-907A-5682-4122E4D8950D}"/>
              </a:ext>
            </a:extLst>
          </p:cNvPr>
          <p:cNvSpPr/>
          <p:nvPr/>
        </p:nvSpPr>
        <p:spPr>
          <a:xfrm>
            <a:off x="3140672" y="4216431"/>
            <a:ext cx="145539" cy="146041"/>
          </a:xfrm>
          <a:custGeom>
            <a:avLst/>
            <a:gdLst>
              <a:gd name="connsiteX0" fmla="*/ 36517 w 145539"/>
              <a:gd name="connsiteY0" fmla="*/ 146150 h 146041"/>
              <a:gd name="connsiteX1" fmla="*/ 72902 w 145539"/>
              <a:gd name="connsiteY1" fmla="*/ 109640 h 146041"/>
              <a:gd name="connsiteX2" fmla="*/ 109287 w 145539"/>
              <a:gd name="connsiteY2" fmla="*/ 146150 h 146041"/>
              <a:gd name="connsiteX3" fmla="*/ 145672 w 145539"/>
              <a:gd name="connsiteY3" fmla="*/ 109640 h 146041"/>
              <a:gd name="connsiteX4" fmla="*/ 109287 w 145539"/>
              <a:gd name="connsiteY4" fmla="*/ 73129 h 146041"/>
              <a:gd name="connsiteX5" fmla="*/ 145672 w 145539"/>
              <a:gd name="connsiteY5" fmla="*/ 36619 h 146041"/>
              <a:gd name="connsiteX6" fmla="*/ 109287 w 145539"/>
              <a:gd name="connsiteY6" fmla="*/ 109 h 146041"/>
              <a:gd name="connsiteX7" fmla="*/ 72902 w 145539"/>
              <a:gd name="connsiteY7" fmla="*/ 36619 h 146041"/>
              <a:gd name="connsiteX8" fmla="*/ 36517 w 145539"/>
              <a:gd name="connsiteY8" fmla="*/ 109 h 146041"/>
              <a:gd name="connsiteX9" fmla="*/ 132 w 145539"/>
              <a:gd name="connsiteY9" fmla="*/ 36619 h 146041"/>
              <a:gd name="connsiteX10" fmla="*/ 36517 w 145539"/>
              <a:gd name="connsiteY10" fmla="*/ 73129 h 146041"/>
              <a:gd name="connsiteX11" fmla="*/ 132 w 145539"/>
              <a:gd name="connsiteY11" fmla="*/ 109640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517" y="146150"/>
                </a:moveTo>
                <a:lnTo>
                  <a:pt x="72902" y="109640"/>
                </a:lnTo>
                <a:lnTo>
                  <a:pt x="109287" y="146150"/>
                </a:lnTo>
                <a:lnTo>
                  <a:pt x="145672" y="109640"/>
                </a:lnTo>
                <a:lnTo>
                  <a:pt x="109287" y="73129"/>
                </a:lnTo>
                <a:lnTo>
                  <a:pt x="145672" y="36619"/>
                </a:lnTo>
                <a:lnTo>
                  <a:pt x="109287" y="109"/>
                </a:lnTo>
                <a:lnTo>
                  <a:pt x="72902" y="36619"/>
                </a:lnTo>
                <a:lnTo>
                  <a:pt x="36517" y="109"/>
                </a:lnTo>
                <a:lnTo>
                  <a:pt x="132" y="36619"/>
                </a:lnTo>
                <a:lnTo>
                  <a:pt x="36517" y="73129"/>
                </a:lnTo>
                <a:lnTo>
                  <a:pt x="132" y="109640"/>
                </a:lnTo>
                <a:close/>
              </a:path>
            </a:pathLst>
          </a:custGeom>
          <a:solidFill>
            <a:srgbClr val="E73C35"/>
          </a:solidFill>
          <a:ln w="14551" cap="flat">
            <a:solidFill>
              <a:srgbClr val="E73C35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4" name="Freihandform: Form 963">
            <a:extLst>
              <a:ext uri="{FF2B5EF4-FFF2-40B4-BE49-F238E27FC236}">
                <a16:creationId xmlns:a16="http://schemas.microsoft.com/office/drawing/2014/main" id="{14728320-DE47-58E4-710C-FCBD847B217F}"/>
              </a:ext>
            </a:extLst>
          </p:cNvPr>
          <p:cNvSpPr/>
          <p:nvPr/>
        </p:nvSpPr>
        <p:spPr>
          <a:xfrm>
            <a:off x="2071065" y="2807919"/>
            <a:ext cx="14553" cy="2428961"/>
          </a:xfrm>
          <a:custGeom>
            <a:avLst/>
            <a:gdLst>
              <a:gd name="connsiteX0" fmla="*/ 0 w 14553"/>
              <a:gd name="connsiteY0" fmla="*/ 2428962 h 2428961"/>
              <a:gd name="connsiteX1" fmla="*/ 0 w 14553"/>
              <a:gd name="connsiteY1" fmla="*/ 0 h 24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3" h="2428961">
                <a:moveTo>
                  <a:pt x="0" y="2428962"/>
                </a:moveTo>
                <a:lnTo>
                  <a:pt x="0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5" name="Freihandform: Form 964">
            <a:extLst>
              <a:ext uri="{FF2B5EF4-FFF2-40B4-BE49-F238E27FC236}">
                <a16:creationId xmlns:a16="http://schemas.microsoft.com/office/drawing/2014/main" id="{06468DE5-D680-0E1B-20E4-BA95EC6C2E3C}"/>
              </a:ext>
            </a:extLst>
          </p:cNvPr>
          <p:cNvSpPr/>
          <p:nvPr/>
        </p:nvSpPr>
        <p:spPr>
          <a:xfrm>
            <a:off x="7755856" y="2807919"/>
            <a:ext cx="14553" cy="2428961"/>
          </a:xfrm>
          <a:custGeom>
            <a:avLst/>
            <a:gdLst>
              <a:gd name="connsiteX0" fmla="*/ 0 w 14553"/>
              <a:gd name="connsiteY0" fmla="*/ 2428962 h 2428961"/>
              <a:gd name="connsiteX1" fmla="*/ 0 w 14553"/>
              <a:gd name="connsiteY1" fmla="*/ 0 h 2428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553" h="2428961">
                <a:moveTo>
                  <a:pt x="0" y="2428962"/>
                </a:moveTo>
                <a:lnTo>
                  <a:pt x="0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6" name="Freihandform: Form 965">
            <a:extLst>
              <a:ext uri="{FF2B5EF4-FFF2-40B4-BE49-F238E27FC236}">
                <a16:creationId xmlns:a16="http://schemas.microsoft.com/office/drawing/2014/main" id="{14DF9AE1-5E86-54BA-7382-F98EC5A34377}"/>
              </a:ext>
            </a:extLst>
          </p:cNvPr>
          <p:cNvSpPr/>
          <p:nvPr/>
        </p:nvSpPr>
        <p:spPr>
          <a:xfrm>
            <a:off x="2071065" y="5236881"/>
            <a:ext cx="5684790" cy="14604"/>
          </a:xfrm>
          <a:custGeom>
            <a:avLst/>
            <a:gdLst>
              <a:gd name="connsiteX0" fmla="*/ 0 w 5684790"/>
              <a:gd name="connsiteY0" fmla="*/ 0 h 14604"/>
              <a:gd name="connsiteX1" fmla="*/ 5684791 w 5684790"/>
              <a:gd name="connsiteY1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790" h="14604">
                <a:moveTo>
                  <a:pt x="0" y="0"/>
                </a:moveTo>
                <a:lnTo>
                  <a:pt x="5684791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sp>
        <p:nvSpPr>
          <p:cNvPr id="967" name="Freihandform: Form 966">
            <a:extLst>
              <a:ext uri="{FF2B5EF4-FFF2-40B4-BE49-F238E27FC236}">
                <a16:creationId xmlns:a16="http://schemas.microsoft.com/office/drawing/2014/main" id="{262D196B-B1BD-EEF7-37BF-85D9A4E38728}"/>
              </a:ext>
            </a:extLst>
          </p:cNvPr>
          <p:cNvSpPr/>
          <p:nvPr/>
        </p:nvSpPr>
        <p:spPr>
          <a:xfrm>
            <a:off x="2071065" y="2807919"/>
            <a:ext cx="5684790" cy="14604"/>
          </a:xfrm>
          <a:custGeom>
            <a:avLst/>
            <a:gdLst>
              <a:gd name="connsiteX0" fmla="*/ 0 w 5684790"/>
              <a:gd name="connsiteY0" fmla="*/ 0 h 14604"/>
              <a:gd name="connsiteX1" fmla="*/ 5684791 w 5684790"/>
              <a:gd name="connsiteY1" fmla="*/ 0 h 14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84790" h="14604">
                <a:moveTo>
                  <a:pt x="0" y="0"/>
                </a:moveTo>
                <a:lnTo>
                  <a:pt x="5684791" y="0"/>
                </a:lnTo>
              </a:path>
            </a:pathLst>
          </a:custGeom>
          <a:noFill/>
          <a:ln w="11641" cap="sq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968" name="Content Placeholder 3">
            <a:extLst>
              <a:ext uri="{FF2B5EF4-FFF2-40B4-BE49-F238E27FC236}">
                <a16:creationId xmlns:a16="http://schemas.microsoft.com/office/drawing/2014/main" id="{982708A2-73DB-D916-55C0-CDC7F34F024E}"/>
              </a:ext>
            </a:extLst>
          </p:cNvPr>
          <p:cNvGrpSpPr/>
          <p:nvPr/>
        </p:nvGrpSpPr>
        <p:grpSpPr>
          <a:xfrm>
            <a:off x="2189183" y="4037932"/>
            <a:ext cx="1323660" cy="498029"/>
            <a:chOff x="2189183" y="4037932"/>
            <a:chExt cx="1323660" cy="498029"/>
          </a:xfrm>
        </p:grpSpPr>
        <p:sp>
          <p:nvSpPr>
            <p:cNvPr id="969" name="Freihandform: Form 968">
              <a:extLst>
                <a:ext uri="{FF2B5EF4-FFF2-40B4-BE49-F238E27FC236}">
                  <a16:creationId xmlns:a16="http://schemas.microsoft.com/office/drawing/2014/main" id="{7C5ED9F0-198D-BF95-52DF-F180A2C6C3D9}"/>
                </a:ext>
              </a:extLst>
            </p:cNvPr>
            <p:cNvSpPr/>
            <p:nvPr/>
          </p:nvSpPr>
          <p:spPr>
            <a:xfrm rot="-900003" flipV="1">
              <a:off x="2206166" y="4371368"/>
              <a:ext cx="88688" cy="138415"/>
            </a:xfrm>
            <a:custGeom>
              <a:avLst/>
              <a:gdLst>
                <a:gd name="connsiteX0" fmla="*/ -1959 w 88688"/>
                <a:gd name="connsiteY0" fmla="*/ 136201 h 138415"/>
                <a:gd name="connsiteX1" fmla="*/ 86729 w 88688"/>
                <a:gd name="connsiteY1" fmla="*/ 136201 h 138415"/>
                <a:gd name="connsiteX2" fmla="*/ 86729 w 88688"/>
                <a:gd name="connsiteY2" fmla="*/ 128221 h 138415"/>
                <a:gd name="connsiteX3" fmla="*/ 36650 w 88688"/>
                <a:gd name="connsiteY3" fmla="*/ -2214 h 138415"/>
                <a:gd name="connsiteX4" fmla="*/ 17168 w 88688"/>
                <a:gd name="connsiteY4" fmla="*/ -2214 h 138415"/>
                <a:gd name="connsiteX5" fmla="*/ 64291 w 88688"/>
                <a:gd name="connsiteY5" fmla="*/ 120419 h 138415"/>
                <a:gd name="connsiteX6" fmla="*/ -1959 w 88688"/>
                <a:gd name="connsiteY6" fmla="*/ 120419 h 138415"/>
                <a:gd name="connsiteX7" fmla="*/ -1959 w 88688"/>
                <a:gd name="connsiteY7" fmla="*/ 136201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688" h="138415">
                  <a:moveTo>
                    <a:pt x="-1959" y="136201"/>
                  </a:moveTo>
                  <a:lnTo>
                    <a:pt x="86729" y="136201"/>
                  </a:lnTo>
                  <a:lnTo>
                    <a:pt x="86729" y="128221"/>
                  </a:lnTo>
                  <a:lnTo>
                    <a:pt x="36650" y="-2214"/>
                  </a:lnTo>
                  <a:lnTo>
                    <a:pt x="17168" y="-2214"/>
                  </a:lnTo>
                  <a:lnTo>
                    <a:pt x="64291" y="120419"/>
                  </a:lnTo>
                  <a:lnTo>
                    <a:pt x="-1959" y="120419"/>
                  </a:lnTo>
                  <a:lnTo>
                    <a:pt x="-1959" y="136201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0" name="Freihandform: Form 969">
              <a:extLst>
                <a:ext uri="{FF2B5EF4-FFF2-40B4-BE49-F238E27FC236}">
                  <a16:creationId xmlns:a16="http://schemas.microsoft.com/office/drawing/2014/main" id="{4D15DD12-ED48-2FBB-8CD7-2C60BB4603BB}"/>
                </a:ext>
              </a:extLst>
            </p:cNvPr>
            <p:cNvSpPr/>
            <p:nvPr/>
          </p:nvSpPr>
          <p:spPr>
            <a:xfrm rot="-900003" flipV="1">
              <a:off x="2318872" y="4337705"/>
              <a:ext cx="95162" cy="143606"/>
            </a:xfrm>
            <a:custGeom>
              <a:avLst/>
              <a:gdLst>
                <a:gd name="connsiteX0" fmla="*/ 6930 w 95162"/>
                <a:gd name="connsiteY0" fmla="*/ 3364 h 143606"/>
                <a:gd name="connsiteX1" fmla="*/ 6930 w 95162"/>
                <a:gd name="connsiteY1" fmla="*/ 20421 h 143606"/>
                <a:gd name="connsiteX2" fmla="*/ 21150 w 95162"/>
                <a:gd name="connsiteY2" fmla="*/ 15319 h 143606"/>
                <a:gd name="connsiteX3" fmla="*/ 35310 w 95162"/>
                <a:gd name="connsiteY3" fmla="*/ 13569 h 143606"/>
                <a:gd name="connsiteX4" fmla="*/ 63513 w 95162"/>
                <a:gd name="connsiteY4" fmla="*/ 26028 h 143606"/>
                <a:gd name="connsiteX5" fmla="*/ 74658 w 95162"/>
                <a:gd name="connsiteY5" fmla="*/ 63910 h 143606"/>
                <a:gd name="connsiteX6" fmla="*/ 61060 w 95162"/>
                <a:gd name="connsiteY6" fmla="*/ 51658 h 143606"/>
                <a:gd name="connsiteX7" fmla="*/ 42879 w 95162"/>
                <a:gd name="connsiteY7" fmla="*/ 47387 h 143606"/>
                <a:gd name="connsiteX8" fmla="*/ 10123 w 95162"/>
                <a:gd name="connsiteY8" fmla="*/ 59935 h 143606"/>
                <a:gd name="connsiteX9" fmla="*/ -1939 w 95162"/>
                <a:gd name="connsiteY9" fmla="*/ 94316 h 143606"/>
                <a:gd name="connsiteX10" fmla="*/ 10626 w 95162"/>
                <a:gd name="connsiteY10" fmla="*/ 128490 h 143606"/>
                <a:gd name="connsiteX11" fmla="*/ 44061 w 95162"/>
                <a:gd name="connsiteY11" fmla="*/ 141394 h 143606"/>
                <a:gd name="connsiteX12" fmla="*/ 80601 w 95162"/>
                <a:gd name="connsiteY12" fmla="*/ 122972 h 143606"/>
                <a:gd name="connsiteX13" fmla="*/ 93224 w 95162"/>
                <a:gd name="connsiteY13" fmla="*/ 69546 h 143606"/>
                <a:gd name="connsiteX14" fmla="*/ 77733 w 95162"/>
                <a:gd name="connsiteY14" fmla="*/ 17307 h 143606"/>
                <a:gd name="connsiteX15" fmla="*/ 36138 w 95162"/>
                <a:gd name="connsiteY15" fmla="*/ -2213 h 143606"/>
                <a:gd name="connsiteX16" fmla="*/ 21889 w 95162"/>
                <a:gd name="connsiteY16" fmla="*/ -818 h 143606"/>
                <a:gd name="connsiteX17" fmla="*/ 6930 w 95162"/>
                <a:gd name="connsiteY17" fmla="*/ 3364 h 143606"/>
                <a:gd name="connsiteX18" fmla="*/ 44061 w 95162"/>
                <a:gd name="connsiteY18" fmla="*/ 62041 h 143606"/>
                <a:gd name="connsiteX19" fmla="*/ 63957 w 95162"/>
                <a:gd name="connsiteY19" fmla="*/ 70644 h 143606"/>
                <a:gd name="connsiteX20" fmla="*/ 71318 w 95162"/>
                <a:gd name="connsiteY20" fmla="*/ 94316 h 143606"/>
                <a:gd name="connsiteX21" fmla="*/ 63957 w 95162"/>
                <a:gd name="connsiteY21" fmla="*/ 117899 h 143606"/>
                <a:gd name="connsiteX22" fmla="*/ 44061 w 95162"/>
                <a:gd name="connsiteY22" fmla="*/ 126561 h 143606"/>
                <a:gd name="connsiteX23" fmla="*/ 24165 w 95162"/>
                <a:gd name="connsiteY23" fmla="*/ 117899 h 143606"/>
                <a:gd name="connsiteX24" fmla="*/ 16834 w 95162"/>
                <a:gd name="connsiteY24" fmla="*/ 94316 h 143606"/>
                <a:gd name="connsiteX25" fmla="*/ 24165 w 95162"/>
                <a:gd name="connsiteY25" fmla="*/ 70644 h 143606"/>
                <a:gd name="connsiteX26" fmla="*/ 44061 w 95162"/>
                <a:gd name="connsiteY26" fmla="*/ 62041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162" h="143606">
                  <a:moveTo>
                    <a:pt x="6930" y="3364"/>
                  </a:moveTo>
                  <a:lnTo>
                    <a:pt x="6930" y="20421"/>
                  </a:lnTo>
                  <a:cubicBezTo>
                    <a:pt x="11621" y="18187"/>
                    <a:pt x="16361" y="16486"/>
                    <a:pt x="21150" y="15319"/>
                  </a:cubicBezTo>
                  <a:cubicBezTo>
                    <a:pt x="25959" y="14152"/>
                    <a:pt x="30679" y="13569"/>
                    <a:pt x="35310" y="13569"/>
                  </a:cubicBezTo>
                  <a:cubicBezTo>
                    <a:pt x="47628" y="13569"/>
                    <a:pt x="57029" y="17722"/>
                    <a:pt x="63513" y="26028"/>
                  </a:cubicBezTo>
                  <a:cubicBezTo>
                    <a:pt x="70017" y="34334"/>
                    <a:pt x="73732" y="46961"/>
                    <a:pt x="74658" y="63910"/>
                  </a:cubicBezTo>
                  <a:cubicBezTo>
                    <a:pt x="71091" y="58590"/>
                    <a:pt x="66558" y="54506"/>
                    <a:pt x="61060" y="51658"/>
                  </a:cubicBezTo>
                  <a:cubicBezTo>
                    <a:pt x="55581" y="48810"/>
                    <a:pt x="49520" y="47387"/>
                    <a:pt x="42879" y="47387"/>
                  </a:cubicBezTo>
                  <a:cubicBezTo>
                    <a:pt x="29082" y="47387"/>
                    <a:pt x="18164" y="51569"/>
                    <a:pt x="10123" y="59935"/>
                  </a:cubicBezTo>
                  <a:cubicBezTo>
                    <a:pt x="2082" y="68320"/>
                    <a:pt x="-1939" y="79780"/>
                    <a:pt x="-1939" y="94316"/>
                  </a:cubicBezTo>
                  <a:cubicBezTo>
                    <a:pt x="-1939" y="108516"/>
                    <a:pt x="2250" y="119907"/>
                    <a:pt x="10626" y="128490"/>
                  </a:cubicBezTo>
                  <a:cubicBezTo>
                    <a:pt x="19002" y="137092"/>
                    <a:pt x="30147" y="141394"/>
                    <a:pt x="44061" y="141394"/>
                  </a:cubicBezTo>
                  <a:cubicBezTo>
                    <a:pt x="60025" y="141394"/>
                    <a:pt x="72205" y="135253"/>
                    <a:pt x="80601" y="122972"/>
                  </a:cubicBezTo>
                  <a:cubicBezTo>
                    <a:pt x="89016" y="110711"/>
                    <a:pt x="93224" y="92902"/>
                    <a:pt x="93224" y="69546"/>
                  </a:cubicBezTo>
                  <a:cubicBezTo>
                    <a:pt x="93224" y="47733"/>
                    <a:pt x="88060" y="30320"/>
                    <a:pt x="77733" y="17307"/>
                  </a:cubicBezTo>
                  <a:cubicBezTo>
                    <a:pt x="67425" y="4294"/>
                    <a:pt x="53560" y="-2213"/>
                    <a:pt x="36138" y="-2213"/>
                  </a:cubicBezTo>
                  <a:cubicBezTo>
                    <a:pt x="31447" y="-2213"/>
                    <a:pt x="26698" y="-1748"/>
                    <a:pt x="21889" y="-818"/>
                  </a:cubicBezTo>
                  <a:cubicBezTo>
                    <a:pt x="17100" y="111"/>
                    <a:pt x="12114" y="1505"/>
                    <a:pt x="6930" y="3364"/>
                  </a:cubicBezTo>
                  <a:close/>
                  <a:moveTo>
                    <a:pt x="44061" y="62041"/>
                  </a:moveTo>
                  <a:cubicBezTo>
                    <a:pt x="52437" y="62041"/>
                    <a:pt x="59069" y="64909"/>
                    <a:pt x="63957" y="70644"/>
                  </a:cubicBezTo>
                  <a:cubicBezTo>
                    <a:pt x="68864" y="76399"/>
                    <a:pt x="71318" y="84289"/>
                    <a:pt x="71318" y="94316"/>
                  </a:cubicBezTo>
                  <a:cubicBezTo>
                    <a:pt x="71318" y="104263"/>
                    <a:pt x="68864" y="112125"/>
                    <a:pt x="63957" y="117899"/>
                  </a:cubicBezTo>
                  <a:cubicBezTo>
                    <a:pt x="59069" y="123674"/>
                    <a:pt x="52437" y="126561"/>
                    <a:pt x="44061" y="126561"/>
                  </a:cubicBezTo>
                  <a:cubicBezTo>
                    <a:pt x="35685" y="126561"/>
                    <a:pt x="29053" y="123674"/>
                    <a:pt x="24165" y="117899"/>
                  </a:cubicBezTo>
                  <a:cubicBezTo>
                    <a:pt x="19278" y="112125"/>
                    <a:pt x="16834" y="104263"/>
                    <a:pt x="16834" y="94316"/>
                  </a:cubicBezTo>
                  <a:cubicBezTo>
                    <a:pt x="16834" y="84289"/>
                    <a:pt x="19278" y="76399"/>
                    <a:pt x="24165" y="70644"/>
                  </a:cubicBezTo>
                  <a:cubicBezTo>
                    <a:pt x="29053" y="64909"/>
                    <a:pt x="35685" y="62041"/>
                    <a:pt x="44061" y="62041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1" name="Freihandform: Form 970">
              <a:extLst>
                <a:ext uri="{FF2B5EF4-FFF2-40B4-BE49-F238E27FC236}">
                  <a16:creationId xmlns:a16="http://schemas.microsoft.com/office/drawing/2014/main" id="{E2283451-509E-109F-33EC-E4D90F66B0C7}"/>
                </a:ext>
              </a:extLst>
            </p:cNvPr>
            <p:cNvSpPr/>
            <p:nvPr/>
          </p:nvSpPr>
          <p:spPr>
            <a:xfrm rot="-900003" flipV="1">
              <a:off x="2443084" y="4460446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2" name="Freihandform: Form 971">
              <a:extLst>
                <a:ext uri="{FF2B5EF4-FFF2-40B4-BE49-F238E27FC236}">
                  <a16:creationId xmlns:a16="http://schemas.microsoft.com/office/drawing/2014/main" id="{EC1F55B8-FDBE-AC39-5762-65E40C7C73FD}"/>
                </a:ext>
              </a:extLst>
            </p:cNvPr>
            <p:cNvSpPr/>
            <p:nvPr/>
          </p:nvSpPr>
          <p:spPr>
            <a:xfrm rot="-900003" flipV="1">
              <a:off x="2491551" y="4287875"/>
              <a:ext cx="120467" cy="143606"/>
            </a:xfrm>
            <a:custGeom>
              <a:avLst/>
              <a:gdLst>
                <a:gd name="connsiteX0" fmla="*/ 99681 w 120467"/>
                <a:gd name="connsiteY0" fmla="*/ 20240 h 143606"/>
                <a:gd name="connsiteX1" fmla="*/ 99681 w 120467"/>
                <a:gd name="connsiteY1" fmla="*/ 57410 h 143606"/>
                <a:gd name="connsiteX2" fmla="*/ 69202 w 120467"/>
                <a:gd name="connsiteY2" fmla="*/ 57410 h 143606"/>
                <a:gd name="connsiteX3" fmla="*/ 69202 w 120467"/>
                <a:gd name="connsiteY3" fmla="*/ 72806 h 143606"/>
                <a:gd name="connsiteX4" fmla="*/ 118158 w 120467"/>
                <a:gd name="connsiteY4" fmla="*/ 72806 h 143606"/>
                <a:gd name="connsiteX5" fmla="*/ 118158 w 120467"/>
                <a:gd name="connsiteY5" fmla="*/ 13358 h 143606"/>
                <a:gd name="connsiteX6" fmla="*/ 94331 w 120467"/>
                <a:gd name="connsiteY6" fmla="*/ 1729 h 143606"/>
                <a:gd name="connsiteX7" fmla="*/ 66542 w 120467"/>
                <a:gd name="connsiteY7" fmla="*/ -2216 h 143606"/>
                <a:gd name="connsiteX8" fmla="*/ 15930 w 120467"/>
                <a:gd name="connsiteY8" fmla="*/ 16740 h 143606"/>
                <a:gd name="connsiteX9" fmla="*/ -2310 w 120467"/>
                <a:gd name="connsiteY9" fmla="*/ 69543 h 143606"/>
                <a:gd name="connsiteX10" fmla="*/ 15930 w 120467"/>
                <a:gd name="connsiteY10" fmla="*/ 122435 h 143606"/>
                <a:gd name="connsiteX11" fmla="*/ 66542 w 120467"/>
                <a:gd name="connsiteY11" fmla="*/ 141390 h 143606"/>
                <a:gd name="connsiteX12" fmla="*/ 92173 w 120467"/>
                <a:gd name="connsiteY12" fmla="*/ 138038 h 143606"/>
                <a:gd name="connsiteX13" fmla="*/ 114581 w 120467"/>
                <a:gd name="connsiteY13" fmla="*/ 128219 h 143606"/>
                <a:gd name="connsiteX14" fmla="*/ 114581 w 120467"/>
                <a:gd name="connsiteY14" fmla="*/ 108285 h 143606"/>
                <a:gd name="connsiteX15" fmla="*/ 92586 w 120467"/>
                <a:gd name="connsiteY15" fmla="*/ 121545 h 143606"/>
                <a:gd name="connsiteX16" fmla="*/ 68109 w 120467"/>
                <a:gd name="connsiteY16" fmla="*/ 125994 h 143606"/>
                <a:gd name="connsiteX17" fmla="*/ 30061 w 120467"/>
                <a:gd name="connsiteY17" fmla="*/ 111815 h 143606"/>
                <a:gd name="connsiteX18" fmla="*/ 17379 w 120467"/>
                <a:gd name="connsiteY18" fmla="*/ 69543 h 143606"/>
                <a:gd name="connsiteX19" fmla="*/ 30061 w 120467"/>
                <a:gd name="connsiteY19" fmla="*/ 27360 h 143606"/>
                <a:gd name="connsiteX20" fmla="*/ 68109 w 120467"/>
                <a:gd name="connsiteY20" fmla="*/ 13180 h 143606"/>
                <a:gd name="connsiteX21" fmla="*/ 85728 w 120467"/>
                <a:gd name="connsiteY21" fmla="*/ 14900 h 143606"/>
                <a:gd name="connsiteX22" fmla="*/ 99681 w 120467"/>
                <a:gd name="connsiteY22" fmla="*/ 20240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7" h="143606">
                  <a:moveTo>
                    <a:pt x="99681" y="20240"/>
                  </a:moveTo>
                  <a:lnTo>
                    <a:pt x="99681" y="57410"/>
                  </a:lnTo>
                  <a:lnTo>
                    <a:pt x="69202" y="57410"/>
                  </a:lnTo>
                  <a:lnTo>
                    <a:pt x="69202" y="72806"/>
                  </a:lnTo>
                  <a:lnTo>
                    <a:pt x="118158" y="72806"/>
                  </a:lnTo>
                  <a:lnTo>
                    <a:pt x="118158" y="13358"/>
                  </a:lnTo>
                  <a:cubicBezTo>
                    <a:pt x="110965" y="8236"/>
                    <a:pt x="103022" y="4360"/>
                    <a:pt x="94331" y="1729"/>
                  </a:cubicBezTo>
                  <a:cubicBezTo>
                    <a:pt x="85659" y="-901"/>
                    <a:pt x="76396" y="-2216"/>
                    <a:pt x="66542" y="-2216"/>
                  </a:cubicBezTo>
                  <a:cubicBezTo>
                    <a:pt x="44981" y="-2216"/>
                    <a:pt x="28110" y="4103"/>
                    <a:pt x="15930" y="16740"/>
                  </a:cubicBezTo>
                  <a:cubicBezTo>
                    <a:pt x="3770" y="29397"/>
                    <a:pt x="-2310" y="46998"/>
                    <a:pt x="-2310" y="69543"/>
                  </a:cubicBezTo>
                  <a:cubicBezTo>
                    <a:pt x="-2310" y="92167"/>
                    <a:pt x="3770" y="109797"/>
                    <a:pt x="15930" y="122435"/>
                  </a:cubicBezTo>
                  <a:cubicBezTo>
                    <a:pt x="28110" y="135072"/>
                    <a:pt x="44981" y="141390"/>
                    <a:pt x="66542" y="141390"/>
                  </a:cubicBezTo>
                  <a:cubicBezTo>
                    <a:pt x="75529" y="141390"/>
                    <a:pt x="84072" y="140273"/>
                    <a:pt x="92173" y="138038"/>
                  </a:cubicBezTo>
                  <a:cubicBezTo>
                    <a:pt x="100273" y="135823"/>
                    <a:pt x="107742" y="132550"/>
                    <a:pt x="114581" y="128219"/>
                  </a:cubicBezTo>
                  <a:lnTo>
                    <a:pt x="114581" y="108285"/>
                  </a:lnTo>
                  <a:cubicBezTo>
                    <a:pt x="107683" y="114158"/>
                    <a:pt x="100352" y="118578"/>
                    <a:pt x="92586" y="121545"/>
                  </a:cubicBezTo>
                  <a:cubicBezTo>
                    <a:pt x="84821" y="124511"/>
                    <a:pt x="76662" y="125994"/>
                    <a:pt x="68109" y="125994"/>
                  </a:cubicBezTo>
                  <a:cubicBezTo>
                    <a:pt x="51218" y="125994"/>
                    <a:pt x="38536" y="121268"/>
                    <a:pt x="30061" y="111815"/>
                  </a:cubicBezTo>
                  <a:cubicBezTo>
                    <a:pt x="21606" y="102361"/>
                    <a:pt x="17379" y="88271"/>
                    <a:pt x="17379" y="69543"/>
                  </a:cubicBezTo>
                  <a:cubicBezTo>
                    <a:pt x="17379" y="50874"/>
                    <a:pt x="21606" y="36813"/>
                    <a:pt x="30061" y="27360"/>
                  </a:cubicBezTo>
                  <a:cubicBezTo>
                    <a:pt x="38536" y="17906"/>
                    <a:pt x="51218" y="13180"/>
                    <a:pt x="68109" y="13180"/>
                  </a:cubicBezTo>
                  <a:cubicBezTo>
                    <a:pt x="74691" y="13180"/>
                    <a:pt x="80564" y="13753"/>
                    <a:pt x="85728" y="14900"/>
                  </a:cubicBezTo>
                  <a:cubicBezTo>
                    <a:pt x="90911" y="16047"/>
                    <a:pt x="95563" y="17827"/>
                    <a:pt x="99681" y="20240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3" name="Freihandform: Form 972">
              <a:extLst>
                <a:ext uri="{FF2B5EF4-FFF2-40B4-BE49-F238E27FC236}">
                  <a16:creationId xmlns:a16="http://schemas.microsoft.com/office/drawing/2014/main" id="{3F0A8D98-78BF-D20E-8D50-0C31DCE34757}"/>
                </a:ext>
              </a:extLst>
            </p:cNvPr>
            <p:cNvSpPr/>
            <p:nvPr/>
          </p:nvSpPr>
          <p:spPr>
            <a:xfrm rot="-900003" flipV="1">
              <a:off x="2641207" y="4253165"/>
              <a:ext cx="97852" cy="138415"/>
            </a:xfrm>
            <a:custGeom>
              <a:avLst/>
              <a:gdLst>
                <a:gd name="connsiteX0" fmla="*/ 16467 w 97852"/>
                <a:gd name="connsiteY0" fmla="*/ 63871 h 138415"/>
                <a:gd name="connsiteX1" fmla="*/ 16467 w 97852"/>
                <a:gd name="connsiteY1" fmla="*/ 13174 h 138415"/>
                <a:gd name="connsiteX2" fmla="*/ 46414 w 97852"/>
                <a:gd name="connsiteY2" fmla="*/ 13174 h 138415"/>
                <a:gd name="connsiteX3" fmla="*/ 68705 w 97852"/>
                <a:gd name="connsiteY3" fmla="*/ 19433 h 138415"/>
                <a:gd name="connsiteX4" fmla="*/ 75977 w 97852"/>
                <a:gd name="connsiteY4" fmla="*/ 38567 h 138415"/>
                <a:gd name="connsiteX5" fmla="*/ 68705 w 97852"/>
                <a:gd name="connsiteY5" fmla="*/ 57700 h 138415"/>
                <a:gd name="connsiteX6" fmla="*/ 46414 w 97852"/>
                <a:gd name="connsiteY6" fmla="*/ 63871 h 138415"/>
                <a:gd name="connsiteX7" fmla="*/ 16467 w 97852"/>
                <a:gd name="connsiteY7" fmla="*/ 63871 h 138415"/>
                <a:gd name="connsiteX8" fmla="*/ 16467 w 97852"/>
                <a:gd name="connsiteY8" fmla="*/ 120797 h 138415"/>
                <a:gd name="connsiteX9" fmla="*/ 16467 w 97852"/>
                <a:gd name="connsiteY9" fmla="*/ 79089 h 138415"/>
                <a:gd name="connsiteX10" fmla="*/ 44108 w 97852"/>
                <a:gd name="connsiteY10" fmla="*/ 79089 h 138415"/>
                <a:gd name="connsiteX11" fmla="*/ 64448 w 97852"/>
                <a:gd name="connsiteY11" fmla="*/ 84221 h 138415"/>
                <a:gd name="connsiteX12" fmla="*/ 71158 w 97852"/>
                <a:gd name="connsiteY12" fmla="*/ 99943 h 138415"/>
                <a:gd name="connsiteX13" fmla="*/ 64448 w 97852"/>
                <a:gd name="connsiteY13" fmla="*/ 115606 h 138415"/>
                <a:gd name="connsiteX14" fmla="*/ 44108 w 97852"/>
                <a:gd name="connsiteY14" fmla="*/ 120797 h 138415"/>
                <a:gd name="connsiteX15" fmla="*/ 16467 w 97852"/>
                <a:gd name="connsiteY15" fmla="*/ 120797 h 138415"/>
                <a:gd name="connsiteX16" fmla="*/ -2187 w 97852"/>
                <a:gd name="connsiteY16" fmla="*/ 136193 h 138415"/>
                <a:gd name="connsiteX17" fmla="*/ 45498 w 97852"/>
                <a:gd name="connsiteY17" fmla="*/ 136193 h 138415"/>
                <a:gd name="connsiteX18" fmla="*/ 78372 w 97852"/>
                <a:gd name="connsiteY18" fmla="*/ 127294 h 138415"/>
                <a:gd name="connsiteX19" fmla="*/ 89931 w 97852"/>
                <a:gd name="connsiteY19" fmla="*/ 101990 h 138415"/>
                <a:gd name="connsiteX20" fmla="*/ 84018 w 97852"/>
                <a:gd name="connsiteY20" fmla="*/ 81758 h 138415"/>
                <a:gd name="connsiteX21" fmla="*/ 66635 w 97852"/>
                <a:gd name="connsiteY21" fmla="*/ 72414 h 138415"/>
                <a:gd name="connsiteX22" fmla="*/ 88039 w 97852"/>
                <a:gd name="connsiteY22" fmla="*/ 60014 h 138415"/>
                <a:gd name="connsiteX23" fmla="*/ 95666 w 97852"/>
                <a:gd name="connsiteY23" fmla="*/ 36520 h 138415"/>
                <a:gd name="connsiteX24" fmla="*/ 83102 w 97852"/>
                <a:gd name="connsiteY24" fmla="*/ 7864 h 138415"/>
                <a:gd name="connsiteX25" fmla="*/ 47331 w 97852"/>
                <a:gd name="connsiteY25" fmla="*/ -2222 h 138415"/>
                <a:gd name="connsiteX26" fmla="*/ -2187 w 97852"/>
                <a:gd name="connsiteY26" fmla="*/ -2222 h 138415"/>
                <a:gd name="connsiteX27" fmla="*/ -2187 w 97852"/>
                <a:gd name="connsiteY27" fmla="*/ 136193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852" h="138415">
                  <a:moveTo>
                    <a:pt x="16467" y="63871"/>
                  </a:moveTo>
                  <a:lnTo>
                    <a:pt x="16467" y="13174"/>
                  </a:lnTo>
                  <a:lnTo>
                    <a:pt x="46414" y="13174"/>
                  </a:lnTo>
                  <a:cubicBezTo>
                    <a:pt x="56446" y="13174"/>
                    <a:pt x="63876" y="15260"/>
                    <a:pt x="68705" y="19433"/>
                  </a:cubicBezTo>
                  <a:cubicBezTo>
                    <a:pt x="73553" y="23606"/>
                    <a:pt x="75977" y="29984"/>
                    <a:pt x="75977" y="38567"/>
                  </a:cubicBezTo>
                  <a:cubicBezTo>
                    <a:pt x="75977" y="47229"/>
                    <a:pt x="73553" y="53607"/>
                    <a:pt x="68705" y="57700"/>
                  </a:cubicBezTo>
                  <a:cubicBezTo>
                    <a:pt x="63876" y="61814"/>
                    <a:pt x="56446" y="63871"/>
                    <a:pt x="46414" y="63871"/>
                  </a:cubicBezTo>
                  <a:lnTo>
                    <a:pt x="16467" y="63871"/>
                  </a:lnTo>
                  <a:close/>
                  <a:moveTo>
                    <a:pt x="16467" y="120797"/>
                  </a:moveTo>
                  <a:lnTo>
                    <a:pt x="16467" y="79089"/>
                  </a:lnTo>
                  <a:lnTo>
                    <a:pt x="44108" y="79089"/>
                  </a:lnTo>
                  <a:cubicBezTo>
                    <a:pt x="53214" y="79089"/>
                    <a:pt x="59993" y="80799"/>
                    <a:pt x="64448" y="84221"/>
                  </a:cubicBezTo>
                  <a:cubicBezTo>
                    <a:pt x="68921" y="87662"/>
                    <a:pt x="71158" y="92902"/>
                    <a:pt x="71158" y="99943"/>
                  </a:cubicBezTo>
                  <a:cubicBezTo>
                    <a:pt x="71158" y="106924"/>
                    <a:pt x="68921" y="112145"/>
                    <a:pt x="64448" y="115606"/>
                  </a:cubicBezTo>
                  <a:cubicBezTo>
                    <a:pt x="59993" y="119067"/>
                    <a:pt x="53214" y="120797"/>
                    <a:pt x="44108" y="120797"/>
                  </a:cubicBezTo>
                  <a:lnTo>
                    <a:pt x="16467" y="120797"/>
                  </a:lnTo>
                  <a:close/>
                  <a:moveTo>
                    <a:pt x="-2187" y="136193"/>
                  </a:moveTo>
                  <a:lnTo>
                    <a:pt x="45498" y="136193"/>
                  </a:lnTo>
                  <a:cubicBezTo>
                    <a:pt x="59727" y="136193"/>
                    <a:pt x="70685" y="133226"/>
                    <a:pt x="78372" y="127294"/>
                  </a:cubicBezTo>
                  <a:cubicBezTo>
                    <a:pt x="86078" y="121361"/>
                    <a:pt x="89931" y="112926"/>
                    <a:pt x="89931" y="101990"/>
                  </a:cubicBezTo>
                  <a:cubicBezTo>
                    <a:pt x="89931" y="93506"/>
                    <a:pt x="87960" y="86762"/>
                    <a:pt x="84018" y="81758"/>
                  </a:cubicBezTo>
                  <a:cubicBezTo>
                    <a:pt x="80076" y="76755"/>
                    <a:pt x="74282" y="73640"/>
                    <a:pt x="66635" y="72414"/>
                  </a:cubicBezTo>
                  <a:cubicBezTo>
                    <a:pt x="75819" y="70436"/>
                    <a:pt x="82954" y="66303"/>
                    <a:pt x="88039" y="60014"/>
                  </a:cubicBezTo>
                  <a:cubicBezTo>
                    <a:pt x="93123" y="53745"/>
                    <a:pt x="95666" y="45914"/>
                    <a:pt x="95666" y="36520"/>
                  </a:cubicBezTo>
                  <a:cubicBezTo>
                    <a:pt x="95666" y="24160"/>
                    <a:pt x="91478" y="14608"/>
                    <a:pt x="83102" y="7864"/>
                  </a:cubicBezTo>
                  <a:cubicBezTo>
                    <a:pt x="74726" y="1140"/>
                    <a:pt x="62802" y="-2222"/>
                    <a:pt x="47331" y="-2222"/>
                  </a:cubicBezTo>
                  <a:lnTo>
                    <a:pt x="-2187" y="-2222"/>
                  </a:lnTo>
                  <a:lnTo>
                    <a:pt x="-2187" y="136193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4" name="Freihandform: Form 973">
              <a:extLst>
                <a:ext uri="{FF2B5EF4-FFF2-40B4-BE49-F238E27FC236}">
                  <a16:creationId xmlns:a16="http://schemas.microsoft.com/office/drawing/2014/main" id="{AD8D25CF-DBC0-9D89-0007-24D061A49B82}"/>
                </a:ext>
              </a:extLst>
            </p:cNvPr>
            <p:cNvSpPr/>
            <p:nvPr/>
          </p:nvSpPr>
          <p:spPr>
            <a:xfrm rot="-900003" flipV="1">
              <a:off x="2751505" y="4228406"/>
              <a:ext cx="63737" cy="156035"/>
            </a:xfrm>
            <a:custGeom>
              <a:avLst/>
              <a:gdLst>
                <a:gd name="connsiteX0" fmla="*/ 47064 w 63737"/>
                <a:gd name="connsiteY0" fmla="*/ 154110 h 156035"/>
                <a:gd name="connsiteX1" fmla="*/ 62762 w 63737"/>
                <a:gd name="connsiteY1" fmla="*/ 154110 h 156035"/>
                <a:gd name="connsiteX2" fmla="*/ 14722 w 63737"/>
                <a:gd name="connsiteY2" fmla="*/ -1926 h 156035"/>
                <a:gd name="connsiteX3" fmla="*/ -975 w 63737"/>
                <a:gd name="connsiteY3" fmla="*/ -1926 h 156035"/>
                <a:gd name="connsiteX4" fmla="*/ 47064 w 63737"/>
                <a:gd name="connsiteY4" fmla="*/ 154110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7" h="156035">
                  <a:moveTo>
                    <a:pt x="47064" y="154110"/>
                  </a:moveTo>
                  <a:lnTo>
                    <a:pt x="62762" y="154110"/>
                  </a:lnTo>
                  <a:lnTo>
                    <a:pt x="14722" y="-1926"/>
                  </a:lnTo>
                  <a:lnTo>
                    <a:pt x="-975" y="-1926"/>
                  </a:lnTo>
                  <a:lnTo>
                    <a:pt x="47064" y="154110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5" name="Freihandform: Form 974">
              <a:extLst>
                <a:ext uri="{FF2B5EF4-FFF2-40B4-BE49-F238E27FC236}">
                  <a16:creationId xmlns:a16="http://schemas.microsoft.com/office/drawing/2014/main" id="{F5B8C907-9EF1-5E1D-50A8-C54A79CD053C}"/>
                </a:ext>
              </a:extLst>
            </p:cNvPr>
            <p:cNvSpPr/>
            <p:nvPr/>
          </p:nvSpPr>
          <p:spPr>
            <a:xfrm rot="-900003" flipV="1">
              <a:off x="2824939" y="4238998"/>
              <a:ext cx="79080" cy="109017"/>
            </a:xfrm>
            <a:custGeom>
              <a:avLst/>
              <a:gdLst>
                <a:gd name="connsiteX0" fmla="*/ 71946 w 79080"/>
                <a:gd name="connsiteY0" fmla="*/ 101833 h 109017"/>
                <a:gd name="connsiteX1" fmla="*/ 71946 w 79080"/>
                <a:gd name="connsiteY1" fmla="*/ 85695 h 109017"/>
                <a:gd name="connsiteX2" fmla="*/ 56987 w 79080"/>
                <a:gd name="connsiteY2" fmla="*/ 91242 h 109017"/>
                <a:gd name="connsiteX3" fmla="*/ 40905 w 79080"/>
                <a:gd name="connsiteY3" fmla="*/ 93111 h 109017"/>
                <a:gd name="connsiteX4" fmla="*/ 21926 w 79080"/>
                <a:gd name="connsiteY4" fmla="*/ 89225 h 109017"/>
                <a:gd name="connsiteX5" fmla="*/ 15600 w 79080"/>
                <a:gd name="connsiteY5" fmla="*/ 77537 h 109017"/>
                <a:gd name="connsiteX6" fmla="*/ 20123 w 79080"/>
                <a:gd name="connsiteY6" fmla="*/ 68223 h 109017"/>
                <a:gd name="connsiteX7" fmla="*/ 38333 w 79080"/>
                <a:gd name="connsiteY7" fmla="*/ 61785 h 109017"/>
                <a:gd name="connsiteX8" fmla="*/ 44157 w 79080"/>
                <a:gd name="connsiteY8" fmla="*/ 60480 h 109017"/>
                <a:gd name="connsiteX9" fmla="*/ 69877 w 79080"/>
                <a:gd name="connsiteY9" fmla="*/ 49504 h 109017"/>
                <a:gd name="connsiteX10" fmla="*/ 77504 w 79080"/>
                <a:gd name="connsiteY10" fmla="*/ 29718 h 109017"/>
                <a:gd name="connsiteX11" fmla="*/ 66093 w 79080"/>
                <a:gd name="connsiteY11" fmla="*/ 6787 h 109017"/>
                <a:gd name="connsiteX12" fmla="*/ 34727 w 79080"/>
                <a:gd name="connsiteY12" fmla="*/ -1638 h 109017"/>
                <a:gd name="connsiteX13" fmla="*/ 17403 w 79080"/>
                <a:gd name="connsiteY13" fmla="*/ -6 h 109017"/>
                <a:gd name="connsiteX14" fmla="*/ -1576 w 79080"/>
                <a:gd name="connsiteY14" fmla="*/ 4859 h 109017"/>
                <a:gd name="connsiteX15" fmla="*/ -1576 w 79080"/>
                <a:gd name="connsiteY15" fmla="*/ 22480 h 109017"/>
                <a:gd name="connsiteX16" fmla="*/ 16989 w 79080"/>
                <a:gd name="connsiteY16" fmla="*/ 15093 h 109017"/>
                <a:gd name="connsiteX17" fmla="*/ 35111 w 79080"/>
                <a:gd name="connsiteY17" fmla="*/ 12661 h 109017"/>
                <a:gd name="connsiteX18" fmla="*/ 53558 w 79080"/>
                <a:gd name="connsiteY18" fmla="*/ 16784 h 109017"/>
                <a:gd name="connsiteX19" fmla="*/ 60032 w 79080"/>
                <a:gd name="connsiteY19" fmla="*/ 28413 h 109017"/>
                <a:gd name="connsiteX20" fmla="*/ 55361 w 79080"/>
                <a:gd name="connsiteY20" fmla="*/ 39062 h 109017"/>
                <a:gd name="connsiteX21" fmla="*/ 34904 w 79080"/>
                <a:gd name="connsiteY21" fmla="*/ 46211 h 109017"/>
                <a:gd name="connsiteX22" fmla="*/ 28992 w 79080"/>
                <a:gd name="connsiteY22" fmla="*/ 47606 h 109017"/>
                <a:gd name="connsiteX23" fmla="*/ 6169 w 79080"/>
                <a:gd name="connsiteY23" fmla="*/ 57840 h 109017"/>
                <a:gd name="connsiteX24" fmla="*/ -837 w 79080"/>
                <a:gd name="connsiteY24" fmla="*/ 76796 h 109017"/>
                <a:gd name="connsiteX25" fmla="*/ 9510 w 79080"/>
                <a:gd name="connsiteY25" fmla="*/ 99400 h 109017"/>
                <a:gd name="connsiteX26" fmla="*/ 38895 w 79080"/>
                <a:gd name="connsiteY26" fmla="*/ 107380 h 109017"/>
                <a:gd name="connsiteX27" fmla="*/ 56603 w 79080"/>
                <a:gd name="connsiteY27" fmla="*/ 105986 h 109017"/>
                <a:gd name="connsiteX28" fmla="*/ 71946 w 79080"/>
                <a:gd name="connsiteY28" fmla="*/ 101833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080" h="109017">
                  <a:moveTo>
                    <a:pt x="71946" y="101833"/>
                  </a:moveTo>
                  <a:lnTo>
                    <a:pt x="71946" y="85695"/>
                  </a:lnTo>
                  <a:cubicBezTo>
                    <a:pt x="67157" y="88167"/>
                    <a:pt x="62171" y="90016"/>
                    <a:pt x="56987" y="91242"/>
                  </a:cubicBezTo>
                  <a:cubicBezTo>
                    <a:pt x="51824" y="92488"/>
                    <a:pt x="46463" y="93111"/>
                    <a:pt x="40905" y="93111"/>
                  </a:cubicBezTo>
                  <a:cubicBezTo>
                    <a:pt x="32470" y="93111"/>
                    <a:pt x="26144" y="91816"/>
                    <a:pt x="21926" y="89225"/>
                  </a:cubicBezTo>
                  <a:cubicBezTo>
                    <a:pt x="17708" y="86634"/>
                    <a:pt x="15600" y="82738"/>
                    <a:pt x="15600" y="77537"/>
                  </a:cubicBezTo>
                  <a:cubicBezTo>
                    <a:pt x="15600" y="73582"/>
                    <a:pt x="17107" y="70477"/>
                    <a:pt x="20123" y="68223"/>
                  </a:cubicBezTo>
                  <a:cubicBezTo>
                    <a:pt x="23138" y="65968"/>
                    <a:pt x="29208" y="63822"/>
                    <a:pt x="38333" y="61785"/>
                  </a:cubicBezTo>
                  <a:lnTo>
                    <a:pt x="44157" y="60480"/>
                  </a:lnTo>
                  <a:cubicBezTo>
                    <a:pt x="56219" y="57889"/>
                    <a:pt x="64792" y="54231"/>
                    <a:pt x="69877" y="49504"/>
                  </a:cubicBezTo>
                  <a:cubicBezTo>
                    <a:pt x="74961" y="44778"/>
                    <a:pt x="77504" y="38182"/>
                    <a:pt x="77504" y="29718"/>
                  </a:cubicBezTo>
                  <a:cubicBezTo>
                    <a:pt x="77504" y="20067"/>
                    <a:pt x="73700" y="12423"/>
                    <a:pt x="66093" y="6787"/>
                  </a:cubicBezTo>
                  <a:cubicBezTo>
                    <a:pt x="58485" y="1171"/>
                    <a:pt x="48030" y="-1638"/>
                    <a:pt x="34727" y="-1638"/>
                  </a:cubicBezTo>
                  <a:cubicBezTo>
                    <a:pt x="29189" y="-1638"/>
                    <a:pt x="23414" y="-1094"/>
                    <a:pt x="17403" y="-6"/>
                  </a:cubicBezTo>
                  <a:cubicBezTo>
                    <a:pt x="11392" y="1082"/>
                    <a:pt x="5065" y="2703"/>
                    <a:pt x="-1576" y="4859"/>
                  </a:cubicBezTo>
                  <a:lnTo>
                    <a:pt x="-1576" y="22480"/>
                  </a:lnTo>
                  <a:cubicBezTo>
                    <a:pt x="4711" y="19197"/>
                    <a:pt x="10899" y="16735"/>
                    <a:pt x="16989" y="15093"/>
                  </a:cubicBezTo>
                  <a:cubicBezTo>
                    <a:pt x="23079" y="13472"/>
                    <a:pt x="29120" y="12661"/>
                    <a:pt x="35111" y="12661"/>
                  </a:cubicBezTo>
                  <a:cubicBezTo>
                    <a:pt x="43113" y="12661"/>
                    <a:pt x="49262" y="14035"/>
                    <a:pt x="53558" y="16784"/>
                  </a:cubicBezTo>
                  <a:cubicBezTo>
                    <a:pt x="57874" y="19533"/>
                    <a:pt x="60032" y="23409"/>
                    <a:pt x="60032" y="28413"/>
                  </a:cubicBezTo>
                  <a:cubicBezTo>
                    <a:pt x="60032" y="33040"/>
                    <a:pt x="58475" y="36590"/>
                    <a:pt x="55361" y="39062"/>
                  </a:cubicBezTo>
                  <a:cubicBezTo>
                    <a:pt x="52267" y="41534"/>
                    <a:pt x="45448" y="43917"/>
                    <a:pt x="34904" y="46211"/>
                  </a:cubicBezTo>
                  <a:lnTo>
                    <a:pt x="28992" y="47606"/>
                  </a:lnTo>
                  <a:cubicBezTo>
                    <a:pt x="18467" y="49821"/>
                    <a:pt x="10860" y="53232"/>
                    <a:pt x="6169" y="57840"/>
                  </a:cubicBezTo>
                  <a:cubicBezTo>
                    <a:pt x="1498" y="62448"/>
                    <a:pt x="-837" y="68766"/>
                    <a:pt x="-837" y="76796"/>
                  </a:cubicBezTo>
                  <a:cubicBezTo>
                    <a:pt x="-837" y="86565"/>
                    <a:pt x="2612" y="94100"/>
                    <a:pt x="9510" y="99400"/>
                  </a:cubicBezTo>
                  <a:cubicBezTo>
                    <a:pt x="16408" y="104720"/>
                    <a:pt x="26203" y="107380"/>
                    <a:pt x="38895" y="107380"/>
                  </a:cubicBezTo>
                  <a:cubicBezTo>
                    <a:pt x="45162" y="107380"/>
                    <a:pt x="51065" y="106915"/>
                    <a:pt x="56603" y="105986"/>
                  </a:cubicBezTo>
                  <a:cubicBezTo>
                    <a:pt x="62161" y="105076"/>
                    <a:pt x="67275" y="103692"/>
                    <a:pt x="71946" y="101833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6" name="Freihandform: Form 975">
              <a:extLst>
                <a:ext uri="{FF2B5EF4-FFF2-40B4-BE49-F238E27FC236}">
                  <a16:creationId xmlns:a16="http://schemas.microsoft.com/office/drawing/2014/main" id="{4320D365-C3B0-2D2B-D1C3-7F5252BB0183}"/>
                </a:ext>
              </a:extLst>
            </p:cNvPr>
            <p:cNvSpPr/>
            <p:nvPr/>
          </p:nvSpPr>
          <p:spPr>
            <a:xfrm rot="-900003" flipV="1">
              <a:off x="2924956" y="4330883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7" name="Freihandform: Form 976">
              <a:extLst>
                <a:ext uri="{FF2B5EF4-FFF2-40B4-BE49-F238E27FC236}">
                  <a16:creationId xmlns:a16="http://schemas.microsoft.com/office/drawing/2014/main" id="{B8E0E9F0-A31F-00D2-422E-A5167B6A1EDD}"/>
                </a:ext>
              </a:extLst>
            </p:cNvPr>
            <p:cNvSpPr/>
            <p:nvPr/>
          </p:nvSpPr>
          <p:spPr>
            <a:xfrm rot="-900003" flipV="1">
              <a:off x="2981154" y="4159329"/>
              <a:ext cx="115944" cy="138415"/>
            </a:xfrm>
            <a:custGeom>
              <a:avLst/>
              <a:gdLst>
                <a:gd name="connsiteX0" fmla="*/ 16185 w 115944"/>
                <a:gd name="connsiteY0" fmla="*/ 120791 h 138415"/>
                <a:gd name="connsiteX1" fmla="*/ 16185 w 115944"/>
                <a:gd name="connsiteY1" fmla="*/ 13167 h 138415"/>
                <a:gd name="connsiteX2" fmla="*/ 38742 w 115944"/>
                <a:gd name="connsiteY2" fmla="*/ 13167 h 138415"/>
                <a:gd name="connsiteX3" fmla="*/ 80543 w 115944"/>
                <a:gd name="connsiteY3" fmla="*/ 26131 h 138415"/>
                <a:gd name="connsiteX4" fmla="*/ 93787 w 115944"/>
                <a:gd name="connsiteY4" fmla="*/ 67127 h 138415"/>
                <a:gd name="connsiteX5" fmla="*/ 80543 w 115944"/>
                <a:gd name="connsiteY5" fmla="*/ 107857 h 138415"/>
                <a:gd name="connsiteX6" fmla="*/ 38742 w 115944"/>
                <a:gd name="connsiteY6" fmla="*/ 120791 h 138415"/>
                <a:gd name="connsiteX7" fmla="*/ 16185 w 115944"/>
                <a:gd name="connsiteY7" fmla="*/ 120791 h 138415"/>
                <a:gd name="connsiteX8" fmla="*/ -2469 w 115944"/>
                <a:gd name="connsiteY8" fmla="*/ 136186 h 138415"/>
                <a:gd name="connsiteX9" fmla="*/ 35874 w 115944"/>
                <a:gd name="connsiteY9" fmla="*/ 136186 h 138415"/>
                <a:gd name="connsiteX10" fmla="*/ 94704 w 115944"/>
                <a:gd name="connsiteY10" fmla="*/ 119456 h 138415"/>
                <a:gd name="connsiteX11" fmla="*/ 113476 w 115944"/>
                <a:gd name="connsiteY11" fmla="*/ 67127 h 138415"/>
                <a:gd name="connsiteX12" fmla="*/ 94615 w 115944"/>
                <a:gd name="connsiteY12" fmla="*/ 14532 h 138415"/>
                <a:gd name="connsiteX13" fmla="*/ 35874 w 115944"/>
                <a:gd name="connsiteY13" fmla="*/ -2229 h 138415"/>
                <a:gd name="connsiteX14" fmla="*/ -2469 w 115944"/>
                <a:gd name="connsiteY14" fmla="*/ -2229 h 138415"/>
                <a:gd name="connsiteX15" fmla="*/ -2469 w 115944"/>
                <a:gd name="connsiteY15" fmla="*/ 136186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15944" h="138415">
                  <a:moveTo>
                    <a:pt x="16185" y="120791"/>
                  </a:moveTo>
                  <a:lnTo>
                    <a:pt x="16185" y="13167"/>
                  </a:lnTo>
                  <a:lnTo>
                    <a:pt x="38742" y="13167"/>
                  </a:lnTo>
                  <a:cubicBezTo>
                    <a:pt x="57780" y="13167"/>
                    <a:pt x="71714" y="17489"/>
                    <a:pt x="80543" y="26131"/>
                  </a:cubicBezTo>
                  <a:cubicBezTo>
                    <a:pt x="89373" y="34793"/>
                    <a:pt x="93787" y="48458"/>
                    <a:pt x="93787" y="67127"/>
                  </a:cubicBezTo>
                  <a:cubicBezTo>
                    <a:pt x="93787" y="85658"/>
                    <a:pt x="89373" y="99234"/>
                    <a:pt x="80543" y="107857"/>
                  </a:cubicBezTo>
                  <a:cubicBezTo>
                    <a:pt x="71714" y="116479"/>
                    <a:pt x="57780" y="120791"/>
                    <a:pt x="38742" y="120791"/>
                  </a:cubicBezTo>
                  <a:lnTo>
                    <a:pt x="16185" y="120791"/>
                  </a:lnTo>
                  <a:close/>
                  <a:moveTo>
                    <a:pt x="-2469" y="136186"/>
                  </a:moveTo>
                  <a:lnTo>
                    <a:pt x="35874" y="136186"/>
                  </a:lnTo>
                  <a:cubicBezTo>
                    <a:pt x="62599" y="136186"/>
                    <a:pt x="82208" y="130610"/>
                    <a:pt x="94704" y="119456"/>
                  </a:cubicBezTo>
                  <a:cubicBezTo>
                    <a:pt x="107219" y="108302"/>
                    <a:pt x="113476" y="90859"/>
                    <a:pt x="113476" y="67127"/>
                  </a:cubicBezTo>
                  <a:cubicBezTo>
                    <a:pt x="113476" y="43257"/>
                    <a:pt x="107189" y="25725"/>
                    <a:pt x="94615" y="14532"/>
                  </a:cubicBezTo>
                  <a:cubicBezTo>
                    <a:pt x="82061" y="3358"/>
                    <a:pt x="62480" y="-2229"/>
                    <a:pt x="35874" y="-2229"/>
                  </a:cubicBezTo>
                  <a:lnTo>
                    <a:pt x="-2469" y="-2229"/>
                  </a:lnTo>
                  <a:lnTo>
                    <a:pt x="-2469" y="136186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8" name="Freihandform: Form 977">
              <a:extLst>
                <a:ext uri="{FF2B5EF4-FFF2-40B4-BE49-F238E27FC236}">
                  <a16:creationId xmlns:a16="http://schemas.microsoft.com/office/drawing/2014/main" id="{516D88D0-DFC1-26D2-2E3E-86AD02989AF9}"/>
                </a:ext>
              </a:extLst>
            </p:cNvPr>
            <p:cNvSpPr/>
            <p:nvPr/>
          </p:nvSpPr>
          <p:spPr>
            <a:xfrm rot="-900003" flipV="1">
              <a:off x="3122024" y="4122594"/>
              <a:ext cx="107460" cy="138415"/>
            </a:xfrm>
            <a:custGeom>
              <a:avLst/>
              <a:gdLst>
                <a:gd name="connsiteX0" fmla="*/ 63106 w 107460"/>
                <a:gd name="connsiteY0" fmla="*/ 62675 h 138415"/>
                <a:gd name="connsiteX1" fmla="*/ 74784 w 107460"/>
                <a:gd name="connsiteY1" fmla="*/ 53954 h 138415"/>
                <a:gd name="connsiteX2" fmla="*/ 86195 w 107460"/>
                <a:gd name="connsiteY2" fmla="*/ 35591 h 138415"/>
                <a:gd name="connsiteX3" fmla="*/ 105144 w 107460"/>
                <a:gd name="connsiteY3" fmla="*/ -2231 h 138415"/>
                <a:gd name="connsiteX4" fmla="*/ 85071 w 107460"/>
                <a:gd name="connsiteY4" fmla="*/ -2231 h 138415"/>
                <a:gd name="connsiteX5" fmla="*/ 67452 w 107460"/>
                <a:gd name="connsiteY5" fmla="*/ 33277 h 138415"/>
                <a:gd name="connsiteX6" fmla="*/ 54178 w 107460"/>
                <a:gd name="connsiteY6" fmla="*/ 51729 h 138415"/>
                <a:gd name="connsiteX7" fmla="*/ 36677 w 107460"/>
                <a:gd name="connsiteY7" fmla="*/ 56268 h 138415"/>
                <a:gd name="connsiteX8" fmla="*/ 16338 w 107460"/>
                <a:gd name="connsiteY8" fmla="*/ 56268 h 138415"/>
                <a:gd name="connsiteX9" fmla="*/ 16338 w 107460"/>
                <a:gd name="connsiteY9" fmla="*/ -2231 h 138415"/>
                <a:gd name="connsiteX10" fmla="*/ -2316 w 107460"/>
                <a:gd name="connsiteY10" fmla="*/ -2231 h 138415"/>
                <a:gd name="connsiteX11" fmla="*/ -2316 w 107460"/>
                <a:gd name="connsiteY11" fmla="*/ 136184 h 138415"/>
                <a:gd name="connsiteX12" fmla="*/ 39811 w 107460"/>
                <a:gd name="connsiteY12" fmla="*/ 136184 h 138415"/>
                <a:gd name="connsiteX13" fmla="*/ 75109 w 107460"/>
                <a:gd name="connsiteY13" fmla="*/ 126246 h 138415"/>
                <a:gd name="connsiteX14" fmla="*/ 86756 w 107460"/>
                <a:gd name="connsiteY14" fmla="*/ 96315 h 138415"/>
                <a:gd name="connsiteX15" fmla="*/ 80696 w 107460"/>
                <a:gd name="connsiteY15" fmla="*/ 74600 h 138415"/>
                <a:gd name="connsiteX16" fmla="*/ 63106 w 107460"/>
                <a:gd name="connsiteY16" fmla="*/ 62675 h 138415"/>
                <a:gd name="connsiteX17" fmla="*/ 16338 w 107460"/>
                <a:gd name="connsiteY17" fmla="*/ 120788 h 138415"/>
                <a:gd name="connsiteX18" fmla="*/ 16338 w 107460"/>
                <a:gd name="connsiteY18" fmla="*/ 71663 h 138415"/>
                <a:gd name="connsiteX19" fmla="*/ 39811 w 107460"/>
                <a:gd name="connsiteY19" fmla="*/ 71663 h 138415"/>
                <a:gd name="connsiteX20" fmla="*/ 60180 w 107460"/>
                <a:gd name="connsiteY20" fmla="*/ 77923 h 138415"/>
                <a:gd name="connsiteX21" fmla="*/ 67068 w 107460"/>
                <a:gd name="connsiteY21" fmla="*/ 96315 h 138415"/>
                <a:gd name="connsiteX22" fmla="*/ 60180 w 107460"/>
                <a:gd name="connsiteY22" fmla="*/ 114618 h 138415"/>
                <a:gd name="connsiteX23" fmla="*/ 39811 w 107460"/>
                <a:gd name="connsiteY23" fmla="*/ 120788 h 138415"/>
                <a:gd name="connsiteX24" fmla="*/ 16338 w 107460"/>
                <a:gd name="connsiteY24" fmla="*/ 12078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07460" h="138415">
                  <a:moveTo>
                    <a:pt x="63106" y="62675"/>
                  </a:moveTo>
                  <a:cubicBezTo>
                    <a:pt x="67107" y="61311"/>
                    <a:pt x="71000" y="58403"/>
                    <a:pt x="74784" y="53954"/>
                  </a:cubicBezTo>
                  <a:cubicBezTo>
                    <a:pt x="78568" y="49504"/>
                    <a:pt x="82371" y="43383"/>
                    <a:pt x="86195" y="35591"/>
                  </a:cubicBezTo>
                  <a:lnTo>
                    <a:pt x="105144" y="-2231"/>
                  </a:lnTo>
                  <a:lnTo>
                    <a:pt x="85071" y="-2231"/>
                  </a:lnTo>
                  <a:lnTo>
                    <a:pt x="67452" y="33277"/>
                  </a:lnTo>
                  <a:cubicBezTo>
                    <a:pt x="62880" y="42553"/>
                    <a:pt x="58455" y="48703"/>
                    <a:pt x="54178" y="51729"/>
                  </a:cubicBezTo>
                  <a:cubicBezTo>
                    <a:pt x="49902" y="54755"/>
                    <a:pt x="44068" y="56268"/>
                    <a:pt x="36677" y="56268"/>
                  </a:cubicBezTo>
                  <a:lnTo>
                    <a:pt x="16338" y="56268"/>
                  </a:lnTo>
                  <a:lnTo>
                    <a:pt x="16338" y="-2231"/>
                  </a:lnTo>
                  <a:lnTo>
                    <a:pt x="-2316" y="-2231"/>
                  </a:lnTo>
                  <a:lnTo>
                    <a:pt x="-2316" y="136184"/>
                  </a:lnTo>
                  <a:lnTo>
                    <a:pt x="39811" y="136184"/>
                  </a:lnTo>
                  <a:cubicBezTo>
                    <a:pt x="55578" y="136184"/>
                    <a:pt x="67344" y="132871"/>
                    <a:pt x="75109" y="126246"/>
                  </a:cubicBezTo>
                  <a:cubicBezTo>
                    <a:pt x="82874" y="119641"/>
                    <a:pt x="86756" y="109664"/>
                    <a:pt x="86756" y="96315"/>
                  </a:cubicBezTo>
                  <a:cubicBezTo>
                    <a:pt x="86756" y="87593"/>
                    <a:pt x="84736" y="80355"/>
                    <a:pt x="80696" y="74600"/>
                  </a:cubicBezTo>
                  <a:cubicBezTo>
                    <a:pt x="76656" y="68865"/>
                    <a:pt x="70793" y="64890"/>
                    <a:pt x="63106" y="62675"/>
                  </a:cubicBezTo>
                  <a:close/>
                  <a:moveTo>
                    <a:pt x="16338" y="120788"/>
                  </a:moveTo>
                  <a:lnTo>
                    <a:pt x="16338" y="71663"/>
                  </a:lnTo>
                  <a:lnTo>
                    <a:pt x="39811" y="71663"/>
                  </a:lnTo>
                  <a:cubicBezTo>
                    <a:pt x="48798" y="71663"/>
                    <a:pt x="55588" y="73750"/>
                    <a:pt x="60180" y="77923"/>
                  </a:cubicBezTo>
                  <a:cubicBezTo>
                    <a:pt x="64772" y="82096"/>
                    <a:pt x="67068" y="88226"/>
                    <a:pt x="67068" y="96315"/>
                  </a:cubicBezTo>
                  <a:cubicBezTo>
                    <a:pt x="67068" y="104403"/>
                    <a:pt x="64772" y="110504"/>
                    <a:pt x="60180" y="114618"/>
                  </a:cubicBezTo>
                  <a:cubicBezTo>
                    <a:pt x="55588" y="118731"/>
                    <a:pt x="48798" y="120788"/>
                    <a:pt x="39811" y="120788"/>
                  </a:cubicBezTo>
                  <a:lnTo>
                    <a:pt x="16338" y="120788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79" name="Freihandform: Form 978">
              <a:extLst>
                <a:ext uri="{FF2B5EF4-FFF2-40B4-BE49-F238E27FC236}">
                  <a16:creationId xmlns:a16="http://schemas.microsoft.com/office/drawing/2014/main" id="{E169BB44-CE7C-E4D0-11F7-F19B33BE59E5}"/>
                </a:ext>
              </a:extLst>
            </p:cNvPr>
            <p:cNvSpPr/>
            <p:nvPr/>
          </p:nvSpPr>
          <p:spPr>
            <a:xfrm rot="-900003" flipV="1">
              <a:off x="3224867" y="4092398"/>
              <a:ext cx="126380" cy="138415"/>
            </a:xfrm>
            <a:custGeom>
              <a:avLst/>
              <a:gdLst>
                <a:gd name="connsiteX0" fmla="*/ 61155 w 126380"/>
                <a:gd name="connsiteY0" fmla="*/ 117731 h 138415"/>
                <a:gd name="connsiteX1" fmla="*/ 35820 w 126380"/>
                <a:gd name="connsiteY1" fmla="*/ 48849 h 138415"/>
                <a:gd name="connsiteX2" fmla="*/ 86549 w 126380"/>
                <a:gd name="connsiteY2" fmla="*/ 48849 h 138415"/>
                <a:gd name="connsiteX3" fmla="*/ 61155 w 126380"/>
                <a:gd name="connsiteY3" fmla="*/ 117731 h 138415"/>
                <a:gd name="connsiteX4" fmla="*/ 50601 w 126380"/>
                <a:gd name="connsiteY4" fmla="*/ 136182 h 138415"/>
                <a:gd name="connsiteX5" fmla="*/ 71768 w 126380"/>
                <a:gd name="connsiteY5" fmla="*/ 136182 h 138415"/>
                <a:gd name="connsiteX6" fmla="*/ 124330 w 126380"/>
                <a:gd name="connsiteY6" fmla="*/ -2233 h 138415"/>
                <a:gd name="connsiteX7" fmla="*/ 104937 w 126380"/>
                <a:gd name="connsiteY7" fmla="*/ -2233 h 138415"/>
                <a:gd name="connsiteX8" fmla="*/ 92373 w 126380"/>
                <a:gd name="connsiteY8" fmla="*/ 33275 h 138415"/>
                <a:gd name="connsiteX9" fmla="*/ 30203 w 126380"/>
                <a:gd name="connsiteY9" fmla="*/ 33275 h 138415"/>
                <a:gd name="connsiteX10" fmla="*/ 17639 w 126380"/>
                <a:gd name="connsiteY10" fmla="*/ -2233 h 138415"/>
                <a:gd name="connsiteX11" fmla="*/ -2050 w 126380"/>
                <a:gd name="connsiteY11" fmla="*/ -2233 h 138415"/>
                <a:gd name="connsiteX12" fmla="*/ 50601 w 126380"/>
                <a:gd name="connsiteY12" fmla="*/ 136182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380" h="138415">
                  <a:moveTo>
                    <a:pt x="61155" y="117731"/>
                  </a:moveTo>
                  <a:lnTo>
                    <a:pt x="35820" y="48849"/>
                  </a:lnTo>
                  <a:lnTo>
                    <a:pt x="86549" y="48849"/>
                  </a:lnTo>
                  <a:lnTo>
                    <a:pt x="61155" y="117731"/>
                  </a:lnTo>
                  <a:close/>
                  <a:moveTo>
                    <a:pt x="50601" y="136182"/>
                  </a:moveTo>
                  <a:lnTo>
                    <a:pt x="71768" y="136182"/>
                  </a:lnTo>
                  <a:lnTo>
                    <a:pt x="124330" y="-2233"/>
                  </a:lnTo>
                  <a:lnTo>
                    <a:pt x="104937" y="-2233"/>
                  </a:lnTo>
                  <a:lnTo>
                    <a:pt x="92373" y="33275"/>
                  </a:lnTo>
                  <a:lnTo>
                    <a:pt x="30203" y="33275"/>
                  </a:lnTo>
                  <a:lnTo>
                    <a:pt x="17639" y="-2233"/>
                  </a:lnTo>
                  <a:lnTo>
                    <a:pt x="-2050" y="-2233"/>
                  </a:lnTo>
                  <a:lnTo>
                    <a:pt x="50601" y="136182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0" name="Freihandform: Form 979">
              <a:extLst>
                <a:ext uri="{FF2B5EF4-FFF2-40B4-BE49-F238E27FC236}">
                  <a16:creationId xmlns:a16="http://schemas.microsoft.com/office/drawing/2014/main" id="{2B79DC6A-2F93-0ABA-7AE8-2A6807014CF5}"/>
                </a:ext>
              </a:extLst>
            </p:cNvPr>
            <p:cNvSpPr/>
            <p:nvPr/>
          </p:nvSpPr>
          <p:spPr>
            <a:xfrm rot="-900003" flipV="1">
              <a:off x="3366396" y="4054369"/>
              <a:ext cx="126203" cy="138415"/>
            </a:xfrm>
            <a:custGeom>
              <a:avLst/>
              <a:gdLst>
                <a:gd name="connsiteX0" fmla="*/ -2616 w 126203"/>
                <a:gd name="connsiteY0" fmla="*/ 136179 h 138415"/>
                <a:gd name="connsiteX1" fmla="*/ 25203 w 126203"/>
                <a:gd name="connsiteY1" fmla="*/ 136179 h 138415"/>
                <a:gd name="connsiteX2" fmla="*/ 60383 w 126203"/>
                <a:gd name="connsiteY2" fmla="*/ 41994 h 138415"/>
                <a:gd name="connsiteX3" fmla="*/ 95769 w 126203"/>
                <a:gd name="connsiteY3" fmla="*/ 136179 h 138415"/>
                <a:gd name="connsiteX4" fmla="*/ 123588 w 126203"/>
                <a:gd name="connsiteY4" fmla="*/ 136179 h 138415"/>
                <a:gd name="connsiteX5" fmla="*/ 123588 w 126203"/>
                <a:gd name="connsiteY5" fmla="*/ -2236 h 138415"/>
                <a:gd name="connsiteX6" fmla="*/ 105377 w 126203"/>
                <a:gd name="connsiteY6" fmla="*/ -2236 h 138415"/>
                <a:gd name="connsiteX7" fmla="*/ 105377 w 126203"/>
                <a:gd name="connsiteY7" fmla="*/ 119300 h 138415"/>
                <a:gd name="connsiteX8" fmla="*/ 69813 w 126203"/>
                <a:gd name="connsiteY8" fmla="*/ 24373 h 138415"/>
                <a:gd name="connsiteX9" fmla="*/ 51070 w 126203"/>
                <a:gd name="connsiteY9" fmla="*/ 24373 h 138415"/>
                <a:gd name="connsiteX10" fmla="*/ 15506 w 126203"/>
                <a:gd name="connsiteY10" fmla="*/ 119300 h 138415"/>
                <a:gd name="connsiteX11" fmla="*/ 15506 w 126203"/>
                <a:gd name="connsiteY11" fmla="*/ -2236 h 138415"/>
                <a:gd name="connsiteX12" fmla="*/ -2616 w 126203"/>
                <a:gd name="connsiteY12" fmla="*/ -2236 h 138415"/>
                <a:gd name="connsiteX13" fmla="*/ -2616 w 126203"/>
                <a:gd name="connsiteY13" fmla="*/ 136179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203" h="138415">
                  <a:moveTo>
                    <a:pt x="-2616" y="136179"/>
                  </a:moveTo>
                  <a:lnTo>
                    <a:pt x="25203" y="136179"/>
                  </a:lnTo>
                  <a:lnTo>
                    <a:pt x="60383" y="41994"/>
                  </a:lnTo>
                  <a:lnTo>
                    <a:pt x="95769" y="136179"/>
                  </a:lnTo>
                  <a:lnTo>
                    <a:pt x="123588" y="136179"/>
                  </a:lnTo>
                  <a:lnTo>
                    <a:pt x="123588" y="-2236"/>
                  </a:lnTo>
                  <a:lnTo>
                    <a:pt x="105377" y="-2236"/>
                  </a:lnTo>
                  <a:lnTo>
                    <a:pt x="105377" y="119300"/>
                  </a:lnTo>
                  <a:lnTo>
                    <a:pt x="69813" y="24373"/>
                  </a:lnTo>
                  <a:lnTo>
                    <a:pt x="51070" y="24373"/>
                  </a:lnTo>
                  <a:lnTo>
                    <a:pt x="15506" y="119300"/>
                  </a:lnTo>
                  <a:lnTo>
                    <a:pt x="15506" y="-2236"/>
                  </a:lnTo>
                  <a:lnTo>
                    <a:pt x="-2616" y="-2236"/>
                  </a:lnTo>
                  <a:lnTo>
                    <a:pt x="-2616" y="136179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981" name="Content Placeholder 3">
            <a:extLst>
              <a:ext uri="{FF2B5EF4-FFF2-40B4-BE49-F238E27FC236}">
                <a16:creationId xmlns:a16="http://schemas.microsoft.com/office/drawing/2014/main" id="{AD8266F6-FFF6-05CF-E2A2-31ECC1AD74D1}"/>
              </a:ext>
            </a:extLst>
          </p:cNvPr>
          <p:cNvGrpSpPr/>
          <p:nvPr/>
        </p:nvGrpSpPr>
        <p:grpSpPr>
          <a:xfrm>
            <a:off x="2194266" y="3172747"/>
            <a:ext cx="1227093" cy="472065"/>
            <a:chOff x="2194266" y="3172747"/>
            <a:chExt cx="1227093" cy="472065"/>
          </a:xfrm>
        </p:grpSpPr>
        <p:sp>
          <p:nvSpPr>
            <p:cNvPr id="982" name="Freihandform: Form 981">
              <a:extLst>
                <a:ext uri="{FF2B5EF4-FFF2-40B4-BE49-F238E27FC236}">
                  <a16:creationId xmlns:a16="http://schemas.microsoft.com/office/drawing/2014/main" id="{C26C3B44-1AF0-D984-D194-FFFBD8C48764}"/>
                </a:ext>
              </a:extLst>
            </p:cNvPr>
            <p:cNvSpPr/>
            <p:nvPr/>
          </p:nvSpPr>
          <p:spPr>
            <a:xfrm rot="-900003" flipV="1">
              <a:off x="2211361" y="3481071"/>
              <a:ext cx="82125" cy="138415"/>
            </a:xfrm>
            <a:custGeom>
              <a:avLst/>
              <a:gdLst>
                <a:gd name="connsiteX0" fmla="*/ 664 w 82125"/>
                <a:gd name="connsiteY0" fmla="*/ 13477 h 138415"/>
                <a:gd name="connsiteX1" fmla="*/ 31143 w 82125"/>
                <a:gd name="connsiteY1" fmla="*/ 13477 h 138415"/>
                <a:gd name="connsiteX2" fmla="*/ 31143 w 82125"/>
                <a:gd name="connsiteY2" fmla="*/ 119083 h 138415"/>
                <a:gd name="connsiteX3" fmla="*/ -2026 w 82125"/>
                <a:gd name="connsiteY3" fmla="*/ 112408 h 138415"/>
                <a:gd name="connsiteX4" fmla="*/ -2026 w 82125"/>
                <a:gd name="connsiteY4" fmla="*/ 129466 h 138415"/>
                <a:gd name="connsiteX5" fmla="*/ 30966 w 82125"/>
                <a:gd name="connsiteY5" fmla="*/ 136140 h 138415"/>
                <a:gd name="connsiteX6" fmla="*/ 49620 w 82125"/>
                <a:gd name="connsiteY6" fmla="*/ 136140 h 138415"/>
                <a:gd name="connsiteX7" fmla="*/ 49620 w 82125"/>
                <a:gd name="connsiteY7" fmla="*/ 13477 h 138415"/>
                <a:gd name="connsiteX8" fmla="*/ 80099 w 82125"/>
                <a:gd name="connsiteY8" fmla="*/ 13477 h 138415"/>
                <a:gd name="connsiteX9" fmla="*/ 80099 w 82125"/>
                <a:gd name="connsiteY9" fmla="*/ -2275 h 138415"/>
                <a:gd name="connsiteX10" fmla="*/ 664 w 82125"/>
                <a:gd name="connsiteY10" fmla="*/ -2275 h 138415"/>
                <a:gd name="connsiteX11" fmla="*/ 664 w 82125"/>
                <a:gd name="connsiteY11" fmla="*/ 13477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664" y="13477"/>
                  </a:moveTo>
                  <a:lnTo>
                    <a:pt x="31143" y="13477"/>
                  </a:lnTo>
                  <a:lnTo>
                    <a:pt x="31143" y="119083"/>
                  </a:lnTo>
                  <a:lnTo>
                    <a:pt x="-2026" y="112408"/>
                  </a:lnTo>
                  <a:lnTo>
                    <a:pt x="-2026" y="129466"/>
                  </a:lnTo>
                  <a:lnTo>
                    <a:pt x="30966" y="136140"/>
                  </a:lnTo>
                  <a:lnTo>
                    <a:pt x="49620" y="136140"/>
                  </a:lnTo>
                  <a:lnTo>
                    <a:pt x="49620" y="13477"/>
                  </a:lnTo>
                  <a:lnTo>
                    <a:pt x="80099" y="13477"/>
                  </a:lnTo>
                  <a:lnTo>
                    <a:pt x="80099" y="-2275"/>
                  </a:lnTo>
                  <a:lnTo>
                    <a:pt x="664" y="-2275"/>
                  </a:lnTo>
                  <a:lnTo>
                    <a:pt x="664" y="13477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3" name="Freihandform: Form 982">
              <a:extLst>
                <a:ext uri="{FF2B5EF4-FFF2-40B4-BE49-F238E27FC236}">
                  <a16:creationId xmlns:a16="http://schemas.microsoft.com/office/drawing/2014/main" id="{2C5F811A-B2A0-8B83-9D06-353DFE8BDED8}"/>
                </a:ext>
              </a:extLst>
            </p:cNvPr>
            <p:cNvSpPr/>
            <p:nvPr/>
          </p:nvSpPr>
          <p:spPr>
            <a:xfrm rot="-900003" flipV="1">
              <a:off x="2320127" y="3447573"/>
              <a:ext cx="95251" cy="143606"/>
            </a:xfrm>
            <a:custGeom>
              <a:avLst/>
              <a:gdLst>
                <a:gd name="connsiteX0" fmla="*/ 47267 w 95251"/>
                <a:gd name="connsiteY0" fmla="*/ 77079 h 143606"/>
                <a:gd name="connsiteX1" fmla="*/ 27342 w 95251"/>
                <a:gd name="connsiteY1" fmla="*/ 68447 h 143606"/>
                <a:gd name="connsiteX2" fmla="*/ 20011 w 95251"/>
                <a:gd name="connsiteY2" fmla="*/ 44834 h 143606"/>
                <a:gd name="connsiteX3" fmla="*/ 27342 w 95251"/>
                <a:gd name="connsiteY3" fmla="*/ 21221 h 143606"/>
                <a:gd name="connsiteX4" fmla="*/ 47267 w 95251"/>
                <a:gd name="connsiteY4" fmla="*/ 12559 h 143606"/>
                <a:gd name="connsiteX5" fmla="*/ 67163 w 95251"/>
                <a:gd name="connsiteY5" fmla="*/ 21221 h 143606"/>
                <a:gd name="connsiteX6" fmla="*/ 74495 w 95251"/>
                <a:gd name="connsiteY6" fmla="*/ 44834 h 143606"/>
                <a:gd name="connsiteX7" fmla="*/ 67163 w 95251"/>
                <a:gd name="connsiteY7" fmla="*/ 68447 h 143606"/>
                <a:gd name="connsiteX8" fmla="*/ 47267 w 95251"/>
                <a:gd name="connsiteY8" fmla="*/ 77079 h 143606"/>
                <a:gd name="connsiteX9" fmla="*/ 84310 w 95251"/>
                <a:gd name="connsiteY9" fmla="*/ 135785 h 143606"/>
                <a:gd name="connsiteX10" fmla="*/ 84310 w 95251"/>
                <a:gd name="connsiteY10" fmla="*/ 118728 h 143606"/>
                <a:gd name="connsiteX11" fmla="*/ 70119 w 95251"/>
                <a:gd name="connsiteY11" fmla="*/ 123801 h 143606"/>
                <a:gd name="connsiteX12" fmla="*/ 55929 w 95251"/>
                <a:gd name="connsiteY12" fmla="*/ 125581 h 143606"/>
                <a:gd name="connsiteX13" fmla="*/ 27697 w 95251"/>
                <a:gd name="connsiteY13" fmla="*/ 113062 h 143606"/>
                <a:gd name="connsiteX14" fmla="*/ 16581 w 95251"/>
                <a:gd name="connsiteY14" fmla="*/ 75240 h 143606"/>
                <a:gd name="connsiteX15" fmla="*/ 30239 w 95251"/>
                <a:gd name="connsiteY15" fmla="*/ 87610 h 143606"/>
                <a:gd name="connsiteX16" fmla="*/ 48361 w 95251"/>
                <a:gd name="connsiteY16" fmla="*/ 91912 h 143606"/>
                <a:gd name="connsiteX17" fmla="*/ 81205 w 95251"/>
                <a:gd name="connsiteY17" fmla="*/ 79245 h 143606"/>
                <a:gd name="connsiteX18" fmla="*/ 93267 w 95251"/>
                <a:gd name="connsiteY18" fmla="*/ 44834 h 143606"/>
                <a:gd name="connsiteX19" fmla="*/ 80703 w 95251"/>
                <a:gd name="connsiteY19" fmla="*/ 10601 h 143606"/>
                <a:gd name="connsiteX20" fmla="*/ 47267 w 95251"/>
                <a:gd name="connsiteY20" fmla="*/ -2274 h 143606"/>
                <a:gd name="connsiteX21" fmla="*/ 10669 w 95251"/>
                <a:gd name="connsiteY21" fmla="*/ 16118 h 143606"/>
                <a:gd name="connsiteX22" fmla="*/ -1984 w 95251"/>
                <a:gd name="connsiteY22" fmla="*/ 69485 h 143606"/>
                <a:gd name="connsiteX23" fmla="*/ 13536 w 95251"/>
                <a:gd name="connsiteY23" fmla="*/ 121813 h 143606"/>
                <a:gd name="connsiteX24" fmla="*/ 55190 w 95251"/>
                <a:gd name="connsiteY24" fmla="*/ 141333 h 143606"/>
                <a:gd name="connsiteX25" fmla="*/ 69380 w 95251"/>
                <a:gd name="connsiteY25" fmla="*/ 139939 h 143606"/>
                <a:gd name="connsiteX26" fmla="*/ 84310 w 95251"/>
                <a:gd name="connsiteY26" fmla="*/ 135785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1" h="143606">
                  <a:moveTo>
                    <a:pt x="47267" y="77079"/>
                  </a:moveTo>
                  <a:cubicBezTo>
                    <a:pt x="38892" y="77079"/>
                    <a:pt x="32250" y="74202"/>
                    <a:pt x="27342" y="68447"/>
                  </a:cubicBezTo>
                  <a:cubicBezTo>
                    <a:pt x="22455" y="62712"/>
                    <a:pt x="20011" y="54841"/>
                    <a:pt x="20011" y="44834"/>
                  </a:cubicBezTo>
                  <a:cubicBezTo>
                    <a:pt x="20011" y="34886"/>
                    <a:pt x="22455" y="27015"/>
                    <a:pt x="27342" y="21221"/>
                  </a:cubicBezTo>
                  <a:cubicBezTo>
                    <a:pt x="32250" y="15446"/>
                    <a:pt x="38892" y="12559"/>
                    <a:pt x="47267" y="12559"/>
                  </a:cubicBezTo>
                  <a:cubicBezTo>
                    <a:pt x="55643" y="12559"/>
                    <a:pt x="62276" y="15446"/>
                    <a:pt x="67163" y="21221"/>
                  </a:cubicBezTo>
                  <a:cubicBezTo>
                    <a:pt x="72051" y="27015"/>
                    <a:pt x="74495" y="34886"/>
                    <a:pt x="74495" y="44834"/>
                  </a:cubicBezTo>
                  <a:cubicBezTo>
                    <a:pt x="74495" y="54841"/>
                    <a:pt x="72051" y="62712"/>
                    <a:pt x="67163" y="68447"/>
                  </a:cubicBezTo>
                  <a:cubicBezTo>
                    <a:pt x="62276" y="74202"/>
                    <a:pt x="55643" y="77079"/>
                    <a:pt x="47267" y="77079"/>
                  </a:cubicBezTo>
                  <a:close/>
                  <a:moveTo>
                    <a:pt x="84310" y="135785"/>
                  </a:moveTo>
                  <a:lnTo>
                    <a:pt x="84310" y="118728"/>
                  </a:lnTo>
                  <a:cubicBezTo>
                    <a:pt x="79619" y="120943"/>
                    <a:pt x="74889" y="122634"/>
                    <a:pt x="70119" y="123801"/>
                  </a:cubicBezTo>
                  <a:cubicBezTo>
                    <a:pt x="65350" y="124988"/>
                    <a:pt x="60620" y="125581"/>
                    <a:pt x="55929" y="125581"/>
                  </a:cubicBezTo>
                  <a:cubicBezTo>
                    <a:pt x="43611" y="125581"/>
                    <a:pt x="34201" y="121408"/>
                    <a:pt x="27697" y="113062"/>
                  </a:cubicBezTo>
                  <a:cubicBezTo>
                    <a:pt x="21213" y="104717"/>
                    <a:pt x="17508" y="92109"/>
                    <a:pt x="16581" y="75240"/>
                  </a:cubicBezTo>
                  <a:cubicBezTo>
                    <a:pt x="20208" y="80619"/>
                    <a:pt x="24761" y="84742"/>
                    <a:pt x="30239" y="87610"/>
                  </a:cubicBezTo>
                  <a:cubicBezTo>
                    <a:pt x="35738" y="90478"/>
                    <a:pt x="41779" y="91912"/>
                    <a:pt x="48361" y="91912"/>
                  </a:cubicBezTo>
                  <a:cubicBezTo>
                    <a:pt x="62216" y="91912"/>
                    <a:pt x="73164" y="87689"/>
                    <a:pt x="81205" y="79245"/>
                  </a:cubicBezTo>
                  <a:cubicBezTo>
                    <a:pt x="89247" y="70820"/>
                    <a:pt x="93267" y="59350"/>
                    <a:pt x="93267" y="44834"/>
                  </a:cubicBezTo>
                  <a:cubicBezTo>
                    <a:pt x="93267" y="30615"/>
                    <a:pt x="89079" y="19204"/>
                    <a:pt x="80703" y="10601"/>
                  </a:cubicBezTo>
                  <a:cubicBezTo>
                    <a:pt x="72327" y="2018"/>
                    <a:pt x="61182" y="-2274"/>
                    <a:pt x="47267" y="-2274"/>
                  </a:cubicBezTo>
                  <a:cubicBezTo>
                    <a:pt x="31304" y="-2274"/>
                    <a:pt x="19104" y="3857"/>
                    <a:pt x="10669" y="16118"/>
                  </a:cubicBezTo>
                  <a:cubicBezTo>
                    <a:pt x="2234" y="28400"/>
                    <a:pt x="-1984" y="46189"/>
                    <a:pt x="-1984" y="69485"/>
                  </a:cubicBezTo>
                  <a:cubicBezTo>
                    <a:pt x="-1984" y="91358"/>
                    <a:pt x="3190" y="108800"/>
                    <a:pt x="13536" y="121813"/>
                  </a:cubicBezTo>
                  <a:cubicBezTo>
                    <a:pt x="23883" y="134826"/>
                    <a:pt x="37768" y="141333"/>
                    <a:pt x="55190" y="141333"/>
                  </a:cubicBezTo>
                  <a:cubicBezTo>
                    <a:pt x="59881" y="141333"/>
                    <a:pt x="64611" y="140868"/>
                    <a:pt x="69380" y="139939"/>
                  </a:cubicBezTo>
                  <a:cubicBezTo>
                    <a:pt x="74150" y="139009"/>
                    <a:pt x="79126" y="137625"/>
                    <a:pt x="84310" y="135785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4" name="Freihandform: Form 983">
              <a:extLst>
                <a:ext uri="{FF2B5EF4-FFF2-40B4-BE49-F238E27FC236}">
                  <a16:creationId xmlns:a16="http://schemas.microsoft.com/office/drawing/2014/main" id="{4960DE64-CB0A-FA8B-9EFD-64810D178B80}"/>
                </a:ext>
              </a:extLst>
            </p:cNvPr>
            <p:cNvSpPr/>
            <p:nvPr/>
          </p:nvSpPr>
          <p:spPr>
            <a:xfrm rot="-900003" flipV="1">
              <a:off x="2437648" y="3416575"/>
              <a:ext cx="90787" cy="143606"/>
            </a:xfrm>
            <a:custGeom>
              <a:avLst/>
              <a:gdLst>
                <a:gd name="connsiteX0" fmla="*/ 60406 w 90787"/>
                <a:gd name="connsiteY0" fmla="*/ 75060 h 143606"/>
                <a:gd name="connsiteX1" fmla="*/ 81307 w 90787"/>
                <a:gd name="connsiteY1" fmla="*/ 63075 h 143606"/>
                <a:gd name="connsiteX2" fmla="*/ 88846 w 90787"/>
                <a:gd name="connsiteY2" fmla="*/ 40649 h 143606"/>
                <a:gd name="connsiteX3" fmla="*/ 74803 w 90787"/>
                <a:gd name="connsiteY3" fmla="*/ 8938 h 143606"/>
                <a:gd name="connsiteX4" fmla="*/ 34894 w 90787"/>
                <a:gd name="connsiteY4" fmla="*/ -2276 h 143606"/>
                <a:gd name="connsiteX5" fmla="*/ 17038 w 90787"/>
                <a:gd name="connsiteY5" fmla="*/ -555 h 143606"/>
                <a:gd name="connsiteX6" fmla="*/ -1942 w 90787"/>
                <a:gd name="connsiteY6" fmla="*/ 4606 h 143606"/>
                <a:gd name="connsiteX7" fmla="*/ -1942 w 90787"/>
                <a:gd name="connsiteY7" fmla="*/ 22672 h 143606"/>
                <a:gd name="connsiteX8" fmla="*/ 15027 w 90787"/>
                <a:gd name="connsiteY8" fmla="*/ 15820 h 143606"/>
                <a:gd name="connsiteX9" fmla="*/ 34361 w 90787"/>
                <a:gd name="connsiteY9" fmla="*/ 13506 h 143606"/>
                <a:gd name="connsiteX10" fmla="*/ 61086 w 90787"/>
                <a:gd name="connsiteY10" fmla="*/ 20447 h 143606"/>
                <a:gd name="connsiteX11" fmla="*/ 70280 w 90787"/>
                <a:gd name="connsiteY11" fmla="*/ 40649 h 143606"/>
                <a:gd name="connsiteX12" fmla="*/ 61737 w 90787"/>
                <a:gd name="connsiteY12" fmla="*/ 59783 h 143606"/>
                <a:gd name="connsiteX13" fmla="*/ 37968 w 90787"/>
                <a:gd name="connsiteY13" fmla="*/ 66694 h 143606"/>
                <a:gd name="connsiteX14" fmla="*/ 21886 w 90787"/>
                <a:gd name="connsiteY14" fmla="*/ 66694 h 143606"/>
                <a:gd name="connsiteX15" fmla="*/ 21886 w 90787"/>
                <a:gd name="connsiteY15" fmla="*/ 82090 h 143606"/>
                <a:gd name="connsiteX16" fmla="*/ 38707 w 90787"/>
                <a:gd name="connsiteY16" fmla="*/ 82090 h 143606"/>
                <a:gd name="connsiteX17" fmla="*/ 59756 w 90787"/>
                <a:gd name="connsiteY17" fmla="*/ 87608 h 143606"/>
                <a:gd name="connsiteX18" fmla="*/ 67058 w 90787"/>
                <a:gd name="connsiteY18" fmla="*/ 103508 h 143606"/>
                <a:gd name="connsiteX19" fmla="*/ 59519 w 90787"/>
                <a:gd name="connsiteY19" fmla="*/ 119853 h 143606"/>
                <a:gd name="connsiteX20" fmla="*/ 37968 w 90787"/>
                <a:gd name="connsiteY20" fmla="*/ 125579 h 143606"/>
                <a:gd name="connsiteX21" fmla="*/ 21502 w 90787"/>
                <a:gd name="connsiteY21" fmla="*/ 123888 h 143606"/>
                <a:gd name="connsiteX22" fmla="*/ 2197 w 90787"/>
                <a:gd name="connsiteY22" fmla="*/ 118726 h 143606"/>
                <a:gd name="connsiteX23" fmla="*/ 2197 w 90787"/>
                <a:gd name="connsiteY23" fmla="*/ 135398 h 143606"/>
                <a:gd name="connsiteX24" fmla="*/ 22123 w 90787"/>
                <a:gd name="connsiteY24" fmla="*/ 139847 h 143606"/>
                <a:gd name="connsiteX25" fmla="*/ 39624 w 90787"/>
                <a:gd name="connsiteY25" fmla="*/ 141331 h 143606"/>
                <a:gd name="connsiteX26" fmla="*/ 73236 w 90787"/>
                <a:gd name="connsiteY26" fmla="*/ 131630 h 143606"/>
                <a:gd name="connsiteX27" fmla="*/ 85623 w 90787"/>
                <a:gd name="connsiteY27" fmla="*/ 105466 h 143606"/>
                <a:gd name="connsiteX28" fmla="*/ 79060 w 90787"/>
                <a:gd name="connsiteY28" fmla="*/ 86036 h 143606"/>
                <a:gd name="connsiteX29" fmla="*/ 60406 w 90787"/>
                <a:gd name="connsiteY29" fmla="*/ 75060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90787" h="143606">
                  <a:moveTo>
                    <a:pt x="60406" y="75060"/>
                  </a:moveTo>
                  <a:cubicBezTo>
                    <a:pt x="69334" y="73141"/>
                    <a:pt x="76301" y="69147"/>
                    <a:pt x="81307" y="63075"/>
                  </a:cubicBezTo>
                  <a:cubicBezTo>
                    <a:pt x="86333" y="57024"/>
                    <a:pt x="88846" y="49548"/>
                    <a:pt x="88846" y="40649"/>
                  </a:cubicBezTo>
                  <a:cubicBezTo>
                    <a:pt x="88846" y="27003"/>
                    <a:pt x="84165" y="16433"/>
                    <a:pt x="74803" y="8938"/>
                  </a:cubicBezTo>
                  <a:cubicBezTo>
                    <a:pt x="65442" y="1462"/>
                    <a:pt x="52138" y="-2276"/>
                    <a:pt x="34894" y="-2276"/>
                  </a:cubicBezTo>
                  <a:cubicBezTo>
                    <a:pt x="29119" y="-2276"/>
                    <a:pt x="23167" y="-1702"/>
                    <a:pt x="17038" y="-555"/>
                  </a:cubicBezTo>
                  <a:cubicBezTo>
                    <a:pt x="10908" y="592"/>
                    <a:pt x="4582" y="2312"/>
                    <a:pt x="-1942" y="4606"/>
                  </a:cubicBezTo>
                  <a:lnTo>
                    <a:pt x="-1942" y="22672"/>
                  </a:lnTo>
                  <a:cubicBezTo>
                    <a:pt x="3222" y="19646"/>
                    <a:pt x="8878" y="17362"/>
                    <a:pt x="15027" y="15820"/>
                  </a:cubicBezTo>
                  <a:cubicBezTo>
                    <a:pt x="21196" y="14277"/>
                    <a:pt x="27641" y="13506"/>
                    <a:pt x="34361" y="13506"/>
                  </a:cubicBezTo>
                  <a:cubicBezTo>
                    <a:pt x="46048" y="13506"/>
                    <a:pt x="54957" y="15820"/>
                    <a:pt x="61086" y="20447"/>
                  </a:cubicBezTo>
                  <a:cubicBezTo>
                    <a:pt x="67215" y="25075"/>
                    <a:pt x="70280" y="31809"/>
                    <a:pt x="70280" y="40649"/>
                  </a:cubicBezTo>
                  <a:cubicBezTo>
                    <a:pt x="70280" y="48817"/>
                    <a:pt x="67432" y="55194"/>
                    <a:pt x="61737" y="59783"/>
                  </a:cubicBezTo>
                  <a:cubicBezTo>
                    <a:pt x="56041" y="64390"/>
                    <a:pt x="48118" y="66694"/>
                    <a:pt x="37968" y="66694"/>
                  </a:cubicBezTo>
                  <a:lnTo>
                    <a:pt x="21886" y="66694"/>
                  </a:lnTo>
                  <a:lnTo>
                    <a:pt x="21886" y="82090"/>
                  </a:lnTo>
                  <a:lnTo>
                    <a:pt x="38707" y="82090"/>
                  </a:lnTo>
                  <a:cubicBezTo>
                    <a:pt x="47872" y="82090"/>
                    <a:pt x="54888" y="83930"/>
                    <a:pt x="59756" y="87608"/>
                  </a:cubicBezTo>
                  <a:cubicBezTo>
                    <a:pt x="64624" y="91286"/>
                    <a:pt x="67058" y="96587"/>
                    <a:pt x="67058" y="103508"/>
                  </a:cubicBezTo>
                  <a:cubicBezTo>
                    <a:pt x="67058" y="110608"/>
                    <a:pt x="64545" y="116056"/>
                    <a:pt x="59519" y="119853"/>
                  </a:cubicBezTo>
                  <a:cubicBezTo>
                    <a:pt x="54513" y="123670"/>
                    <a:pt x="47330" y="125579"/>
                    <a:pt x="37968" y="125579"/>
                  </a:cubicBezTo>
                  <a:cubicBezTo>
                    <a:pt x="32844" y="125579"/>
                    <a:pt x="27355" y="125015"/>
                    <a:pt x="21502" y="123888"/>
                  </a:cubicBezTo>
                  <a:cubicBezTo>
                    <a:pt x="15648" y="122780"/>
                    <a:pt x="9213" y="121060"/>
                    <a:pt x="2197" y="118726"/>
                  </a:cubicBezTo>
                  <a:lnTo>
                    <a:pt x="2197" y="135398"/>
                  </a:lnTo>
                  <a:cubicBezTo>
                    <a:pt x="9292" y="137375"/>
                    <a:pt x="15934" y="138859"/>
                    <a:pt x="22123" y="139847"/>
                  </a:cubicBezTo>
                  <a:cubicBezTo>
                    <a:pt x="28311" y="140836"/>
                    <a:pt x="34145" y="141331"/>
                    <a:pt x="39624" y="141331"/>
                  </a:cubicBezTo>
                  <a:cubicBezTo>
                    <a:pt x="53794" y="141331"/>
                    <a:pt x="64998" y="138097"/>
                    <a:pt x="73236" y="131630"/>
                  </a:cubicBezTo>
                  <a:cubicBezTo>
                    <a:pt x="81494" y="125183"/>
                    <a:pt x="85623" y="116462"/>
                    <a:pt x="85623" y="105466"/>
                  </a:cubicBezTo>
                  <a:cubicBezTo>
                    <a:pt x="85623" y="97793"/>
                    <a:pt x="83436" y="91316"/>
                    <a:pt x="79060" y="86036"/>
                  </a:cubicBezTo>
                  <a:cubicBezTo>
                    <a:pt x="74685" y="80756"/>
                    <a:pt x="68467" y="77097"/>
                    <a:pt x="60406" y="75060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5" name="Freihandform: Form 984">
              <a:extLst>
                <a:ext uri="{FF2B5EF4-FFF2-40B4-BE49-F238E27FC236}">
                  <a16:creationId xmlns:a16="http://schemas.microsoft.com/office/drawing/2014/main" id="{9F149BE7-A02B-B7D1-724D-C42E9D02EC2C}"/>
                </a:ext>
              </a:extLst>
            </p:cNvPr>
            <p:cNvSpPr/>
            <p:nvPr/>
          </p:nvSpPr>
          <p:spPr>
            <a:xfrm rot="-900003" flipV="1">
              <a:off x="2551960" y="3385228"/>
              <a:ext cx="95339" cy="143606"/>
            </a:xfrm>
            <a:custGeom>
              <a:avLst/>
              <a:gdLst>
                <a:gd name="connsiteX0" fmla="*/ 45711 w 95339"/>
                <a:gd name="connsiteY0" fmla="*/ 126496 h 143606"/>
                <a:gd name="connsiteX1" fmla="*/ 24041 w 95339"/>
                <a:gd name="connsiteY1" fmla="*/ 112257 h 143606"/>
                <a:gd name="connsiteX2" fmla="*/ 16798 w 95339"/>
                <a:gd name="connsiteY2" fmla="*/ 69481 h 143606"/>
                <a:gd name="connsiteX3" fmla="*/ 24041 w 95339"/>
                <a:gd name="connsiteY3" fmla="*/ 26793 h 143606"/>
                <a:gd name="connsiteX4" fmla="*/ 45711 w 95339"/>
                <a:gd name="connsiteY4" fmla="*/ 12554 h 143606"/>
                <a:gd name="connsiteX5" fmla="*/ 67469 w 95339"/>
                <a:gd name="connsiteY5" fmla="*/ 26793 h 143606"/>
                <a:gd name="connsiteX6" fmla="*/ 74741 w 95339"/>
                <a:gd name="connsiteY6" fmla="*/ 69481 h 143606"/>
                <a:gd name="connsiteX7" fmla="*/ 67469 w 95339"/>
                <a:gd name="connsiteY7" fmla="*/ 112257 h 143606"/>
                <a:gd name="connsiteX8" fmla="*/ 45711 w 95339"/>
                <a:gd name="connsiteY8" fmla="*/ 126496 h 143606"/>
                <a:gd name="connsiteX9" fmla="*/ 45711 w 95339"/>
                <a:gd name="connsiteY9" fmla="*/ 141328 h 143606"/>
                <a:gd name="connsiteX10" fmla="*/ 81156 w 95339"/>
                <a:gd name="connsiteY10" fmla="*/ 122907 h 143606"/>
                <a:gd name="connsiteX11" fmla="*/ 93395 w 95339"/>
                <a:gd name="connsiteY11" fmla="*/ 69481 h 143606"/>
                <a:gd name="connsiteX12" fmla="*/ 81156 w 95339"/>
                <a:gd name="connsiteY12" fmla="*/ 16114 h 143606"/>
                <a:gd name="connsiteX13" fmla="*/ 45711 w 95339"/>
                <a:gd name="connsiteY13" fmla="*/ -2278 h 143606"/>
                <a:gd name="connsiteX14" fmla="*/ 10294 w 95339"/>
                <a:gd name="connsiteY14" fmla="*/ 16114 h 143606"/>
                <a:gd name="connsiteX15" fmla="*/ -1945 w 95339"/>
                <a:gd name="connsiteY15" fmla="*/ 69481 h 143606"/>
                <a:gd name="connsiteX16" fmla="*/ 10294 w 95339"/>
                <a:gd name="connsiteY16" fmla="*/ 122907 h 143606"/>
                <a:gd name="connsiteX17" fmla="*/ 45711 w 95339"/>
                <a:gd name="connsiteY17" fmla="*/ 141328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39" h="143606">
                  <a:moveTo>
                    <a:pt x="45711" y="126496"/>
                  </a:moveTo>
                  <a:cubicBezTo>
                    <a:pt x="36112" y="126496"/>
                    <a:pt x="28889" y="121750"/>
                    <a:pt x="24041" y="112257"/>
                  </a:cubicBezTo>
                  <a:cubicBezTo>
                    <a:pt x="19213" y="102784"/>
                    <a:pt x="16798" y="88525"/>
                    <a:pt x="16798" y="69481"/>
                  </a:cubicBezTo>
                  <a:cubicBezTo>
                    <a:pt x="16798" y="50515"/>
                    <a:pt x="19213" y="36286"/>
                    <a:pt x="24041" y="26793"/>
                  </a:cubicBezTo>
                  <a:cubicBezTo>
                    <a:pt x="28889" y="17301"/>
                    <a:pt x="36112" y="12554"/>
                    <a:pt x="45711" y="12554"/>
                  </a:cubicBezTo>
                  <a:cubicBezTo>
                    <a:pt x="55387" y="12554"/>
                    <a:pt x="62640" y="17301"/>
                    <a:pt x="67469" y="26793"/>
                  </a:cubicBezTo>
                  <a:cubicBezTo>
                    <a:pt x="72317" y="36286"/>
                    <a:pt x="74741" y="50515"/>
                    <a:pt x="74741" y="69481"/>
                  </a:cubicBezTo>
                  <a:cubicBezTo>
                    <a:pt x="74741" y="88525"/>
                    <a:pt x="72317" y="102784"/>
                    <a:pt x="67469" y="112257"/>
                  </a:cubicBezTo>
                  <a:cubicBezTo>
                    <a:pt x="62640" y="121750"/>
                    <a:pt x="55387" y="126496"/>
                    <a:pt x="45711" y="126496"/>
                  </a:cubicBezTo>
                  <a:close/>
                  <a:moveTo>
                    <a:pt x="45711" y="141328"/>
                  </a:moveTo>
                  <a:cubicBezTo>
                    <a:pt x="61182" y="141328"/>
                    <a:pt x="72997" y="135188"/>
                    <a:pt x="81156" y="122907"/>
                  </a:cubicBezTo>
                  <a:cubicBezTo>
                    <a:pt x="89316" y="110645"/>
                    <a:pt x="93395" y="92837"/>
                    <a:pt x="93395" y="69481"/>
                  </a:cubicBezTo>
                  <a:cubicBezTo>
                    <a:pt x="93395" y="46184"/>
                    <a:pt x="89316" y="28395"/>
                    <a:pt x="81156" y="16114"/>
                  </a:cubicBezTo>
                  <a:cubicBezTo>
                    <a:pt x="72997" y="3853"/>
                    <a:pt x="61182" y="-2278"/>
                    <a:pt x="45711" y="-2278"/>
                  </a:cubicBezTo>
                  <a:cubicBezTo>
                    <a:pt x="30259" y="-2278"/>
                    <a:pt x="18454" y="3853"/>
                    <a:pt x="10294" y="16114"/>
                  </a:cubicBezTo>
                  <a:cubicBezTo>
                    <a:pt x="2135" y="28395"/>
                    <a:pt x="-1945" y="46184"/>
                    <a:pt x="-1945" y="69481"/>
                  </a:cubicBezTo>
                  <a:cubicBezTo>
                    <a:pt x="-1945" y="92837"/>
                    <a:pt x="2135" y="110645"/>
                    <a:pt x="10294" y="122907"/>
                  </a:cubicBezTo>
                  <a:cubicBezTo>
                    <a:pt x="18454" y="135188"/>
                    <a:pt x="30259" y="141328"/>
                    <a:pt x="45711" y="141328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6" name="Freihandform: Form 985">
              <a:extLst>
                <a:ext uri="{FF2B5EF4-FFF2-40B4-BE49-F238E27FC236}">
                  <a16:creationId xmlns:a16="http://schemas.microsoft.com/office/drawing/2014/main" id="{6BC93281-5AD1-AF6C-13F0-946CB109C8D3}"/>
                </a:ext>
              </a:extLst>
            </p:cNvPr>
            <p:cNvSpPr/>
            <p:nvPr/>
          </p:nvSpPr>
          <p:spPr>
            <a:xfrm rot="-900003" flipV="1">
              <a:off x="2675631" y="3508138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7" name="Freihandform: Form 986">
              <a:extLst>
                <a:ext uri="{FF2B5EF4-FFF2-40B4-BE49-F238E27FC236}">
                  <a16:creationId xmlns:a16="http://schemas.microsoft.com/office/drawing/2014/main" id="{70C7B700-8294-5139-6C25-7232D4F45ECF}"/>
                </a:ext>
              </a:extLst>
            </p:cNvPr>
            <p:cNvSpPr/>
            <p:nvPr/>
          </p:nvSpPr>
          <p:spPr>
            <a:xfrm rot="-900003" flipV="1">
              <a:off x="2724098" y="3335566"/>
              <a:ext cx="120467" cy="143606"/>
            </a:xfrm>
            <a:custGeom>
              <a:avLst/>
              <a:gdLst>
                <a:gd name="connsiteX0" fmla="*/ 99697 w 120467"/>
                <a:gd name="connsiteY0" fmla="*/ 20175 h 143606"/>
                <a:gd name="connsiteX1" fmla="*/ 99697 w 120467"/>
                <a:gd name="connsiteY1" fmla="*/ 57345 h 143606"/>
                <a:gd name="connsiteX2" fmla="*/ 69218 w 120467"/>
                <a:gd name="connsiteY2" fmla="*/ 57345 h 143606"/>
                <a:gd name="connsiteX3" fmla="*/ 69218 w 120467"/>
                <a:gd name="connsiteY3" fmla="*/ 72741 h 143606"/>
                <a:gd name="connsiteX4" fmla="*/ 118174 w 120467"/>
                <a:gd name="connsiteY4" fmla="*/ 72741 h 143606"/>
                <a:gd name="connsiteX5" fmla="*/ 118174 w 120467"/>
                <a:gd name="connsiteY5" fmla="*/ 13293 h 143606"/>
                <a:gd name="connsiteX6" fmla="*/ 94347 w 120467"/>
                <a:gd name="connsiteY6" fmla="*/ 1664 h 143606"/>
                <a:gd name="connsiteX7" fmla="*/ 66558 w 120467"/>
                <a:gd name="connsiteY7" fmla="*/ -2281 h 143606"/>
                <a:gd name="connsiteX8" fmla="*/ 15946 w 120467"/>
                <a:gd name="connsiteY8" fmla="*/ 16674 h 143606"/>
                <a:gd name="connsiteX9" fmla="*/ -2294 w 120467"/>
                <a:gd name="connsiteY9" fmla="*/ 69477 h 143606"/>
                <a:gd name="connsiteX10" fmla="*/ 15946 w 120467"/>
                <a:gd name="connsiteY10" fmla="*/ 122369 h 143606"/>
                <a:gd name="connsiteX11" fmla="*/ 66558 w 120467"/>
                <a:gd name="connsiteY11" fmla="*/ 141325 h 143606"/>
                <a:gd name="connsiteX12" fmla="*/ 92189 w 120467"/>
                <a:gd name="connsiteY12" fmla="*/ 137973 h 143606"/>
                <a:gd name="connsiteX13" fmla="*/ 114597 w 120467"/>
                <a:gd name="connsiteY13" fmla="*/ 128154 h 143606"/>
                <a:gd name="connsiteX14" fmla="*/ 114597 w 120467"/>
                <a:gd name="connsiteY14" fmla="*/ 108219 h 143606"/>
                <a:gd name="connsiteX15" fmla="*/ 92602 w 120467"/>
                <a:gd name="connsiteY15" fmla="*/ 121479 h 143606"/>
                <a:gd name="connsiteX16" fmla="*/ 68125 w 120467"/>
                <a:gd name="connsiteY16" fmla="*/ 125929 h 143606"/>
                <a:gd name="connsiteX17" fmla="*/ 30077 w 120467"/>
                <a:gd name="connsiteY17" fmla="*/ 111749 h 143606"/>
                <a:gd name="connsiteX18" fmla="*/ 17395 w 120467"/>
                <a:gd name="connsiteY18" fmla="*/ 69477 h 143606"/>
                <a:gd name="connsiteX19" fmla="*/ 30077 w 120467"/>
                <a:gd name="connsiteY19" fmla="*/ 27294 h 143606"/>
                <a:gd name="connsiteX20" fmla="*/ 68125 w 120467"/>
                <a:gd name="connsiteY20" fmla="*/ 13115 h 143606"/>
                <a:gd name="connsiteX21" fmla="*/ 85744 w 120467"/>
                <a:gd name="connsiteY21" fmla="*/ 14835 h 143606"/>
                <a:gd name="connsiteX22" fmla="*/ 99697 w 120467"/>
                <a:gd name="connsiteY22" fmla="*/ 20175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7" h="143606">
                  <a:moveTo>
                    <a:pt x="99697" y="20175"/>
                  </a:moveTo>
                  <a:lnTo>
                    <a:pt x="99697" y="57345"/>
                  </a:lnTo>
                  <a:lnTo>
                    <a:pt x="69218" y="57345"/>
                  </a:lnTo>
                  <a:lnTo>
                    <a:pt x="69218" y="72741"/>
                  </a:lnTo>
                  <a:lnTo>
                    <a:pt x="118174" y="72741"/>
                  </a:lnTo>
                  <a:lnTo>
                    <a:pt x="118174" y="13293"/>
                  </a:lnTo>
                  <a:cubicBezTo>
                    <a:pt x="110981" y="8171"/>
                    <a:pt x="103038" y="4294"/>
                    <a:pt x="94347" y="1664"/>
                  </a:cubicBezTo>
                  <a:cubicBezTo>
                    <a:pt x="85675" y="-966"/>
                    <a:pt x="76412" y="-2281"/>
                    <a:pt x="66558" y="-2281"/>
                  </a:cubicBezTo>
                  <a:cubicBezTo>
                    <a:pt x="44997" y="-2281"/>
                    <a:pt x="28126" y="4037"/>
                    <a:pt x="15946" y="16674"/>
                  </a:cubicBezTo>
                  <a:cubicBezTo>
                    <a:pt x="3786" y="29331"/>
                    <a:pt x="-2294" y="46932"/>
                    <a:pt x="-2294" y="69477"/>
                  </a:cubicBezTo>
                  <a:cubicBezTo>
                    <a:pt x="-2294" y="92102"/>
                    <a:pt x="3786" y="109732"/>
                    <a:pt x="15946" y="122369"/>
                  </a:cubicBezTo>
                  <a:cubicBezTo>
                    <a:pt x="28126" y="135007"/>
                    <a:pt x="44997" y="141325"/>
                    <a:pt x="66558" y="141325"/>
                  </a:cubicBezTo>
                  <a:cubicBezTo>
                    <a:pt x="75545" y="141325"/>
                    <a:pt x="84088" y="140208"/>
                    <a:pt x="92189" y="137973"/>
                  </a:cubicBezTo>
                  <a:cubicBezTo>
                    <a:pt x="100289" y="135758"/>
                    <a:pt x="107758" y="132485"/>
                    <a:pt x="114597" y="128154"/>
                  </a:cubicBezTo>
                  <a:lnTo>
                    <a:pt x="114597" y="108219"/>
                  </a:lnTo>
                  <a:cubicBezTo>
                    <a:pt x="107699" y="114093"/>
                    <a:pt x="100368" y="118513"/>
                    <a:pt x="92602" y="121479"/>
                  </a:cubicBezTo>
                  <a:cubicBezTo>
                    <a:pt x="84837" y="124446"/>
                    <a:pt x="76678" y="125929"/>
                    <a:pt x="68125" y="125929"/>
                  </a:cubicBezTo>
                  <a:cubicBezTo>
                    <a:pt x="51234" y="125929"/>
                    <a:pt x="38552" y="121203"/>
                    <a:pt x="30077" y="111749"/>
                  </a:cubicBezTo>
                  <a:cubicBezTo>
                    <a:pt x="21622" y="102296"/>
                    <a:pt x="17395" y="88206"/>
                    <a:pt x="17395" y="69477"/>
                  </a:cubicBezTo>
                  <a:cubicBezTo>
                    <a:pt x="17395" y="50809"/>
                    <a:pt x="21622" y="36748"/>
                    <a:pt x="30077" y="27294"/>
                  </a:cubicBezTo>
                  <a:cubicBezTo>
                    <a:pt x="38552" y="17841"/>
                    <a:pt x="51234" y="13115"/>
                    <a:pt x="68125" y="13115"/>
                  </a:cubicBezTo>
                  <a:cubicBezTo>
                    <a:pt x="74707" y="13115"/>
                    <a:pt x="80580" y="13688"/>
                    <a:pt x="85744" y="14835"/>
                  </a:cubicBezTo>
                  <a:cubicBezTo>
                    <a:pt x="90927" y="15982"/>
                    <a:pt x="95578" y="17762"/>
                    <a:pt x="99697" y="20175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8" name="Freihandform: Form 987">
              <a:extLst>
                <a:ext uri="{FF2B5EF4-FFF2-40B4-BE49-F238E27FC236}">
                  <a16:creationId xmlns:a16="http://schemas.microsoft.com/office/drawing/2014/main" id="{0A256177-7422-76E5-3614-110A88CB568C}"/>
                </a:ext>
              </a:extLst>
            </p:cNvPr>
            <p:cNvSpPr/>
            <p:nvPr/>
          </p:nvSpPr>
          <p:spPr>
            <a:xfrm rot="-900003" flipV="1">
              <a:off x="2873756" y="3300856"/>
              <a:ext cx="97852" cy="138415"/>
            </a:xfrm>
            <a:custGeom>
              <a:avLst/>
              <a:gdLst>
                <a:gd name="connsiteX0" fmla="*/ 16483 w 97852"/>
                <a:gd name="connsiteY0" fmla="*/ 63805 h 138415"/>
                <a:gd name="connsiteX1" fmla="*/ 16483 w 97852"/>
                <a:gd name="connsiteY1" fmla="*/ 13109 h 138415"/>
                <a:gd name="connsiteX2" fmla="*/ 46430 w 97852"/>
                <a:gd name="connsiteY2" fmla="*/ 13109 h 138415"/>
                <a:gd name="connsiteX3" fmla="*/ 68721 w 97852"/>
                <a:gd name="connsiteY3" fmla="*/ 19368 h 138415"/>
                <a:gd name="connsiteX4" fmla="*/ 75993 w 97852"/>
                <a:gd name="connsiteY4" fmla="*/ 38502 h 138415"/>
                <a:gd name="connsiteX5" fmla="*/ 68721 w 97852"/>
                <a:gd name="connsiteY5" fmla="*/ 57635 h 138415"/>
                <a:gd name="connsiteX6" fmla="*/ 46430 w 97852"/>
                <a:gd name="connsiteY6" fmla="*/ 63805 h 138415"/>
                <a:gd name="connsiteX7" fmla="*/ 16483 w 97852"/>
                <a:gd name="connsiteY7" fmla="*/ 63805 h 138415"/>
                <a:gd name="connsiteX8" fmla="*/ 16483 w 97852"/>
                <a:gd name="connsiteY8" fmla="*/ 120732 h 138415"/>
                <a:gd name="connsiteX9" fmla="*/ 16483 w 97852"/>
                <a:gd name="connsiteY9" fmla="*/ 79023 h 138415"/>
                <a:gd name="connsiteX10" fmla="*/ 44124 w 97852"/>
                <a:gd name="connsiteY10" fmla="*/ 79023 h 138415"/>
                <a:gd name="connsiteX11" fmla="*/ 64463 w 97852"/>
                <a:gd name="connsiteY11" fmla="*/ 84155 h 138415"/>
                <a:gd name="connsiteX12" fmla="*/ 71174 w 97852"/>
                <a:gd name="connsiteY12" fmla="*/ 99878 h 138415"/>
                <a:gd name="connsiteX13" fmla="*/ 64463 w 97852"/>
                <a:gd name="connsiteY13" fmla="*/ 115540 h 138415"/>
                <a:gd name="connsiteX14" fmla="*/ 44124 w 97852"/>
                <a:gd name="connsiteY14" fmla="*/ 120732 h 138415"/>
                <a:gd name="connsiteX15" fmla="*/ 16483 w 97852"/>
                <a:gd name="connsiteY15" fmla="*/ 120732 h 138415"/>
                <a:gd name="connsiteX16" fmla="*/ -2171 w 97852"/>
                <a:gd name="connsiteY16" fmla="*/ 136128 h 138415"/>
                <a:gd name="connsiteX17" fmla="*/ 45514 w 97852"/>
                <a:gd name="connsiteY17" fmla="*/ 136128 h 138415"/>
                <a:gd name="connsiteX18" fmla="*/ 78388 w 97852"/>
                <a:gd name="connsiteY18" fmla="*/ 127228 h 138415"/>
                <a:gd name="connsiteX19" fmla="*/ 89947 w 97852"/>
                <a:gd name="connsiteY19" fmla="*/ 101924 h 138415"/>
                <a:gd name="connsiteX20" fmla="*/ 84034 w 97852"/>
                <a:gd name="connsiteY20" fmla="*/ 81693 h 138415"/>
                <a:gd name="connsiteX21" fmla="*/ 66651 w 97852"/>
                <a:gd name="connsiteY21" fmla="*/ 72349 h 138415"/>
                <a:gd name="connsiteX22" fmla="*/ 88055 w 97852"/>
                <a:gd name="connsiteY22" fmla="*/ 59949 h 138415"/>
                <a:gd name="connsiteX23" fmla="*/ 95682 w 97852"/>
                <a:gd name="connsiteY23" fmla="*/ 36455 h 138415"/>
                <a:gd name="connsiteX24" fmla="*/ 83118 w 97852"/>
                <a:gd name="connsiteY24" fmla="*/ 7799 h 138415"/>
                <a:gd name="connsiteX25" fmla="*/ 47347 w 97852"/>
                <a:gd name="connsiteY25" fmla="*/ -2287 h 138415"/>
                <a:gd name="connsiteX26" fmla="*/ -2171 w 97852"/>
                <a:gd name="connsiteY26" fmla="*/ -2287 h 138415"/>
                <a:gd name="connsiteX27" fmla="*/ -2171 w 97852"/>
                <a:gd name="connsiteY27" fmla="*/ 13612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97852" h="138415">
                  <a:moveTo>
                    <a:pt x="16483" y="63805"/>
                  </a:moveTo>
                  <a:lnTo>
                    <a:pt x="16483" y="13109"/>
                  </a:lnTo>
                  <a:lnTo>
                    <a:pt x="46430" y="13109"/>
                  </a:lnTo>
                  <a:cubicBezTo>
                    <a:pt x="56462" y="13109"/>
                    <a:pt x="63892" y="15195"/>
                    <a:pt x="68721" y="19368"/>
                  </a:cubicBezTo>
                  <a:cubicBezTo>
                    <a:pt x="73569" y="23541"/>
                    <a:pt x="75993" y="29919"/>
                    <a:pt x="75993" y="38502"/>
                  </a:cubicBezTo>
                  <a:cubicBezTo>
                    <a:pt x="75993" y="47164"/>
                    <a:pt x="73569" y="53541"/>
                    <a:pt x="68721" y="57635"/>
                  </a:cubicBezTo>
                  <a:cubicBezTo>
                    <a:pt x="63892" y="61749"/>
                    <a:pt x="56462" y="63805"/>
                    <a:pt x="46430" y="63805"/>
                  </a:cubicBezTo>
                  <a:lnTo>
                    <a:pt x="16483" y="63805"/>
                  </a:lnTo>
                  <a:close/>
                  <a:moveTo>
                    <a:pt x="16483" y="120732"/>
                  </a:moveTo>
                  <a:lnTo>
                    <a:pt x="16483" y="79023"/>
                  </a:lnTo>
                  <a:lnTo>
                    <a:pt x="44124" y="79023"/>
                  </a:lnTo>
                  <a:cubicBezTo>
                    <a:pt x="53230" y="79023"/>
                    <a:pt x="60009" y="80734"/>
                    <a:pt x="64463" y="84155"/>
                  </a:cubicBezTo>
                  <a:cubicBezTo>
                    <a:pt x="68937" y="87596"/>
                    <a:pt x="71174" y="92837"/>
                    <a:pt x="71174" y="99878"/>
                  </a:cubicBezTo>
                  <a:cubicBezTo>
                    <a:pt x="71174" y="106859"/>
                    <a:pt x="68937" y="112080"/>
                    <a:pt x="64463" y="115540"/>
                  </a:cubicBezTo>
                  <a:cubicBezTo>
                    <a:pt x="60009" y="119001"/>
                    <a:pt x="53230" y="120732"/>
                    <a:pt x="44124" y="120732"/>
                  </a:cubicBezTo>
                  <a:lnTo>
                    <a:pt x="16483" y="120732"/>
                  </a:lnTo>
                  <a:close/>
                  <a:moveTo>
                    <a:pt x="-2171" y="136128"/>
                  </a:moveTo>
                  <a:lnTo>
                    <a:pt x="45514" y="136128"/>
                  </a:lnTo>
                  <a:cubicBezTo>
                    <a:pt x="59743" y="136128"/>
                    <a:pt x="70701" y="133161"/>
                    <a:pt x="78388" y="127228"/>
                  </a:cubicBezTo>
                  <a:cubicBezTo>
                    <a:pt x="86094" y="121295"/>
                    <a:pt x="89947" y="112861"/>
                    <a:pt x="89947" y="101924"/>
                  </a:cubicBezTo>
                  <a:cubicBezTo>
                    <a:pt x="89947" y="93440"/>
                    <a:pt x="87976" y="86697"/>
                    <a:pt x="84034" y="81693"/>
                  </a:cubicBezTo>
                  <a:cubicBezTo>
                    <a:pt x="80092" y="76690"/>
                    <a:pt x="74298" y="73575"/>
                    <a:pt x="66651" y="72349"/>
                  </a:cubicBezTo>
                  <a:cubicBezTo>
                    <a:pt x="75835" y="70371"/>
                    <a:pt x="82970" y="66238"/>
                    <a:pt x="88055" y="59949"/>
                  </a:cubicBezTo>
                  <a:cubicBezTo>
                    <a:pt x="93139" y="53680"/>
                    <a:pt x="95682" y="45849"/>
                    <a:pt x="95682" y="36455"/>
                  </a:cubicBezTo>
                  <a:cubicBezTo>
                    <a:pt x="95682" y="24094"/>
                    <a:pt x="91494" y="14542"/>
                    <a:pt x="83118" y="7799"/>
                  </a:cubicBezTo>
                  <a:cubicBezTo>
                    <a:pt x="74742" y="1075"/>
                    <a:pt x="62818" y="-2287"/>
                    <a:pt x="47347" y="-2287"/>
                  </a:cubicBezTo>
                  <a:lnTo>
                    <a:pt x="-2171" y="-2287"/>
                  </a:lnTo>
                  <a:lnTo>
                    <a:pt x="-2171" y="136128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89" name="Freihandform: Form 988">
              <a:extLst>
                <a:ext uri="{FF2B5EF4-FFF2-40B4-BE49-F238E27FC236}">
                  <a16:creationId xmlns:a16="http://schemas.microsoft.com/office/drawing/2014/main" id="{4D443827-AC94-F137-4758-A271635ECFAD}"/>
                </a:ext>
              </a:extLst>
            </p:cNvPr>
            <p:cNvSpPr/>
            <p:nvPr/>
          </p:nvSpPr>
          <p:spPr>
            <a:xfrm rot="-900003" flipV="1">
              <a:off x="2984052" y="3276097"/>
              <a:ext cx="63737" cy="156035"/>
            </a:xfrm>
            <a:custGeom>
              <a:avLst/>
              <a:gdLst>
                <a:gd name="connsiteX0" fmla="*/ 47080 w 63737"/>
                <a:gd name="connsiteY0" fmla="*/ 154044 h 156035"/>
                <a:gd name="connsiteX1" fmla="*/ 62778 w 63737"/>
                <a:gd name="connsiteY1" fmla="*/ 154044 h 156035"/>
                <a:gd name="connsiteX2" fmla="*/ 14738 w 63737"/>
                <a:gd name="connsiteY2" fmla="*/ -1991 h 156035"/>
                <a:gd name="connsiteX3" fmla="*/ -959 w 63737"/>
                <a:gd name="connsiteY3" fmla="*/ -1991 h 156035"/>
                <a:gd name="connsiteX4" fmla="*/ 47080 w 63737"/>
                <a:gd name="connsiteY4" fmla="*/ 154044 h 156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737" h="156035">
                  <a:moveTo>
                    <a:pt x="47080" y="154044"/>
                  </a:moveTo>
                  <a:lnTo>
                    <a:pt x="62778" y="154044"/>
                  </a:lnTo>
                  <a:lnTo>
                    <a:pt x="14738" y="-1991"/>
                  </a:lnTo>
                  <a:lnTo>
                    <a:pt x="-959" y="-1991"/>
                  </a:lnTo>
                  <a:lnTo>
                    <a:pt x="47080" y="154044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0" name="Freihandform: Form 989">
              <a:extLst>
                <a:ext uri="{FF2B5EF4-FFF2-40B4-BE49-F238E27FC236}">
                  <a16:creationId xmlns:a16="http://schemas.microsoft.com/office/drawing/2014/main" id="{0DB268BF-011B-1B8C-F8E8-698D63A67A06}"/>
                </a:ext>
              </a:extLst>
            </p:cNvPr>
            <p:cNvSpPr/>
            <p:nvPr/>
          </p:nvSpPr>
          <p:spPr>
            <a:xfrm rot="-900003" flipV="1">
              <a:off x="3057486" y="3286690"/>
              <a:ext cx="79080" cy="109017"/>
            </a:xfrm>
            <a:custGeom>
              <a:avLst/>
              <a:gdLst>
                <a:gd name="connsiteX0" fmla="*/ 71962 w 79080"/>
                <a:gd name="connsiteY0" fmla="*/ 101767 h 109017"/>
                <a:gd name="connsiteX1" fmla="*/ 71962 w 79080"/>
                <a:gd name="connsiteY1" fmla="*/ 85630 h 109017"/>
                <a:gd name="connsiteX2" fmla="*/ 57003 w 79080"/>
                <a:gd name="connsiteY2" fmla="*/ 91177 h 109017"/>
                <a:gd name="connsiteX3" fmla="*/ 40921 w 79080"/>
                <a:gd name="connsiteY3" fmla="*/ 93046 h 109017"/>
                <a:gd name="connsiteX4" fmla="*/ 21942 w 79080"/>
                <a:gd name="connsiteY4" fmla="*/ 89160 h 109017"/>
                <a:gd name="connsiteX5" fmla="*/ 15616 w 79080"/>
                <a:gd name="connsiteY5" fmla="*/ 77472 h 109017"/>
                <a:gd name="connsiteX6" fmla="*/ 20139 w 79080"/>
                <a:gd name="connsiteY6" fmla="*/ 68157 h 109017"/>
                <a:gd name="connsiteX7" fmla="*/ 38349 w 79080"/>
                <a:gd name="connsiteY7" fmla="*/ 61720 h 109017"/>
                <a:gd name="connsiteX8" fmla="*/ 44173 w 79080"/>
                <a:gd name="connsiteY8" fmla="*/ 60415 h 109017"/>
                <a:gd name="connsiteX9" fmla="*/ 69893 w 79080"/>
                <a:gd name="connsiteY9" fmla="*/ 49439 h 109017"/>
                <a:gd name="connsiteX10" fmla="*/ 77520 w 79080"/>
                <a:gd name="connsiteY10" fmla="*/ 29653 h 109017"/>
                <a:gd name="connsiteX11" fmla="*/ 66109 w 79080"/>
                <a:gd name="connsiteY11" fmla="*/ 6722 h 109017"/>
                <a:gd name="connsiteX12" fmla="*/ 34743 w 79080"/>
                <a:gd name="connsiteY12" fmla="*/ -1703 h 109017"/>
                <a:gd name="connsiteX13" fmla="*/ 17419 w 79080"/>
                <a:gd name="connsiteY13" fmla="*/ -71 h 109017"/>
                <a:gd name="connsiteX14" fmla="*/ -1560 w 79080"/>
                <a:gd name="connsiteY14" fmla="*/ 4794 h 109017"/>
                <a:gd name="connsiteX15" fmla="*/ -1560 w 79080"/>
                <a:gd name="connsiteY15" fmla="*/ 22415 h 109017"/>
                <a:gd name="connsiteX16" fmla="*/ 17005 w 79080"/>
                <a:gd name="connsiteY16" fmla="*/ 15028 h 109017"/>
                <a:gd name="connsiteX17" fmla="*/ 35127 w 79080"/>
                <a:gd name="connsiteY17" fmla="*/ 12596 h 109017"/>
                <a:gd name="connsiteX18" fmla="*/ 53574 w 79080"/>
                <a:gd name="connsiteY18" fmla="*/ 16719 h 109017"/>
                <a:gd name="connsiteX19" fmla="*/ 60048 w 79080"/>
                <a:gd name="connsiteY19" fmla="*/ 28347 h 109017"/>
                <a:gd name="connsiteX20" fmla="*/ 55377 w 79080"/>
                <a:gd name="connsiteY20" fmla="*/ 38997 h 109017"/>
                <a:gd name="connsiteX21" fmla="*/ 34920 w 79080"/>
                <a:gd name="connsiteY21" fmla="*/ 46146 h 109017"/>
                <a:gd name="connsiteX22" fmla="*/ 29007 w 79080"/>
                <a:gd name="connsiteY22" fmla="*/ 47540 h 109017"/>
                <a:gd name="connsiteX23" fmla="*/ 6185 w 79080"/>
                <a:gd name="connsiteY23" fmla="*/ 57775 h 109017"/>
                <a:gd name="connsiteX24" fmla="*/ -821 w 79080"/>
                <a:gd name="connsiteY24" fmla="*/ 76730 h 109017"/>
                <a:gd name="connsiteX25" fmla="*/ 9526 w 79080"/>
                <a:gd name="connsiteY25" fmla="*/ 99335 h 109017"/>
                <a:gd name="connsiteX26" fmla="*/ 38911 w 79080"/>
                <a:gd name="connsiteY26" fmla="*/ 107315 h 109017"/>
                <a:gd name="connsiteX27" fmla="*/ 56619 w 79080"/>
                <a:gd name="connsiteY27" fmla="*/ 105920 h 109017"/>
                <a:gd name="connsiteX28" fmla="*/ 71962 w 79080"/>
                <a:gd name="connsiteY28" fmla="*/ 101767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080" h="109017">
                  <a:moveTo>
                    <a:pt x="71962" y="101767"/>
                  </a:moveTo>
                  <a:lnTo>
                    <a:pt x="71962" y="85630"/>
                  </a:lnTo>
                  <a:cubicBezTo>
                    <a:pt x="67173" y="88102"/>
                    <a:pt x="62187" y="89951"/>
                    <a:pt x="57003" y="91177"/>
                  </a:cubicBezTo>
                  <a:cubicBezTo>
                    <a:pt x="51840" y="92423"/>
                    <a:pt x="46479" y="93046"/>
                    <a:pt x="40921" y="93046"/>
                  </a:cubicBezTo>
                  <a:cubicBezTo>
                    <a:pt x="32486" y="93046"/>
                    <a:pt x="26160" y="91750"/>
                    <a:pt x="21942" y="89160"/>
                  </a:cubicBezTo>
                  <a:cubicBezTo>
                    <a:pt x="17724" y="86569"/>
                    <a:pt x="15616" y="82673"/>
                    <a:pt x="15616" y="77472"/>
                  </a:cubicBezTo>
                  <a:cubicBezTo>
                    <a:pt x="15616" y="73517"/>
                    <a:pt x="17123" y="70412"/>
                    <a:pt x="20139" y="68157"/>
                  </a:cubicBezTo>
                  <a:cubicBezTo>
                    <a:pt x="23154" y="65903"/>
                    <a:pt x="29224" y="63757"/>
                    <a:pt x="38349" y="61720"/>
                  </a:cubicBezTo>
                  <a:lnTo>
                    <a:pt x="44173" y="60415"/>
                  </a:lnTo>
                  <a:cubicBezTo>
                    <a:pt x="56235" y="57824"/>
                    <a:pt x="64808" y="54165"/>
                    <a:pt x="69893" y="49439"/>
                  </a:cubicBezTo>
                  <a:cubicBezTo>
                    <a:pt x="74977" y="44713"/>
                    <a:pt x="77520" y="38117"/>
                    <a:pt x="77520" y="29653"/>
                  </a:cubicBezTo>
                  <a:cubicBezTo>
                    <a:pt x="77520" y="20002"/>
                    <a:pt x="73716" y="12358"/>
                    <a:pt x="66109" y="6722"/>
                  </a:cubicBezTo>
                  <a:cubicBezTo>
                    <a:pt x="58501" y="1105"/>
                    <a:pt x="48046" y="-1703"/>
                    <a:pt x="34743" y="-1703"/>
                  </a:cubicBezTo>
                  <a:cubicBezTo>
                    <a:pt x="29205" y="-1703"/>
                    <a:pt x="23430" y="-1159"/>
                    <a:pt x="17419" y="-71"/>
                  </a:cubicBezTo>
                  <a:cubicBezTo>
                    <a:pt x="11408" y="1016"/>
                    <a:pt x="5081" y="2638"/>
                    <a:pt x="-1560" y="4794"/>
                  </a:cubicBezTo>
                  <a:lnTo>
                    <a:pt x="-1560" y="22415"/>
                  </a:lnTo>
                  <a:cubicBezTo>
                    <a:pt x="4727" y="19132"/>
                    <a:pt x="10915" y="16669"/>
                    <a:pt x="17005" y="15028"/>
                  </a:cubicBezTo>
                  <a:cubicBezTo>
                    <a:pt x="23095" y="13406"/>
                    <a:pt x="29135" y="12596"/>
                    <a:pt x="35127" y="12596"/>
                  </a:cubicBezTo>
                  <a:cubicBezTo>
                    <a:pt x="43129" y="12596"/>
                    <a:pt x="49278" y="13970"/>
                    <a:pt x="53574" y="16719"/>
                  </a:cubicBezTo>
                  <a:cubicBezTo>
                    <a:pt x="57890" y="19468"/>
                    <a:pt x="60048" y="23344"/>
                    <a:pt x="60048" y="28347"/>
                  </a:cubicBezTo>
                  <a:cubicBezTo>
                    <a:pt x="60048" y="32975"/>
                    <a:pt x="58491" y="36525"/>
                    <a:pt x="55377" y="38997"/>
                  </a:cubicBezTo>
                  <a:cubicBezTo>
                    <a:pt x="52283" y="41469"/>
                    <a:pt x="45464" y="43852"/>
                    <a:pt x="34920" y="46146"/>
                  </a:cubicBezTo>
                  <a:lnTo>
                    <a:pt x="29007" y="47540"/>
                  </a:lnTo>
                  <a:cubicBezTo>
                    <a:pt x="18483" y="49756"/>
                    <a:pt x="10876" y="53167"/>
                    <a:pt x="6185" y="57775"/>
                  </a:cubicBezTo>
                  <a:cubicBezTo>
                    <a:pt x="1514" y="62383"/>
                    <a:pt x="-821" y="68701"/>
                    <a:pt x="-821" y="76730"/>
                  </a:cubicBezTo>
                  <a:cubicBezTo>
                    <a:pt x="-821" y="86500"/>
                    <a:pt x="2628" y="94035"/>
                    <a:pt x="9526" y="99335"/>
                  </a:cubicBezTo>
                  <a:cubicBezTo>
                    <a:pt x="16424" y="104655"/>
                    <a:pt x="26219" y="107315"/>
                    <a:pt x="38911" y="107315"/>
                  </a:cubicBezTo>
                  <a:cubicBezTo>
                    <a:pt x="45178" y="107315"/>
                    <a:pt x="51081" y="106850"/>
                    <a:pt x="56619" y="105920"/>
                  </a:cubicBezTo>
                  <a:cubicBezTo>
                    <a:pt x="62177" y="105011"/>
                    <a:pt x="67291" y="103626"/>
                    <a:pt x="71962" y="101767"/>
                  </a:cubicBez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1" name="Freihandform: Form 990">
              <a:extLst>
                <a:ext uri="{FF2B5EF4-FFF2-40B4-BE49-F238E27FC236}">
                  <a16:creationId xmlns:a16="http://schemas.microsoft.com/office/drawing/2014/main" id="{7975324E-9656-624F-9FB0-F625B5C6B45E}"/>
                </a:ext>
              </a:extLst>
            </p:cNvPr>
            <p:cNvSpPr/>
            <p:nvPr/>
          </p:nvSpPr>
          <p:spPr>
            <a:xfrm rot="-900003" flipV="1">
              <a:off x="3157503" y="3378575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2" name="Freihandform: Form 991">
              <a:extLst>
                <a:ext uri="{FF2B5EF4-FFF2-40B4-BE49-F238E27FC236}">
                  <a16:creationId xmlns:a16="http://schemas.microsoft.com/office/drawing/2014/main" id="{0656765A-420E-1166-1337-C9429E81FE7A}"/>
                </a:ext>
              </a:extLst>
            </p:cNvPr>
            <p:cNvSpPr/>
            <p:nvPr/>
          </p:nvSpPr>
          <p:spPr>
            <a:xfrm rot="-900003" flipV="1">
              <a:off x="3214215" y="3210933"/>
              <a:ext cx="85820" cy="138415"/>
            </a:xfrm>
            <a:custGeom>
              <a:avLst/>
              <a:gdLst>
                <a:gd name="connsiteX0" fmla="*/ -1944 w 85820"/>
                <a:gd name="connsiteY0" fmla="*/ 136122 h 138415"/>
                <a:gd name="connsiteX1" fmla="*/ 16710 w 85820"/>
                <a:gd name="connsiteY1" fmla="*/ 136122 h 138415"/>
                <a:gd name="connsiteX2" fmla="*/ 16710 w 85820"/>
                <a:gd name="connsiteY2" fmla="*/ 13458 h 138415"/>
                <a:gd name="connsiteX3" fmla="*/ 83876 w 85820"/>
                <a:gd name="connsiteY3" fmla="*/ 13458 h 138415"/>
                <a:gd name="connsiteX4" fmla="*/ 83876 w 85820"/>
                <a:gd name="connsiteY4" fmla="*/ -2293 h 138415"/>
                <a:gd name="connsiteX5" fmla="*/ -1944 w 85820"/>
                <a:gd name="connsiteY5" fmla="*/ -2293 h 138415"/>
                <a:gd name="connsiteX6" fmla="*/ -1944 w 85820"/>
                <a:gd name="connsiteY6" fmla="*/ 136122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820" h="138415">
                  <a:moveTo>
                    <a:pt x="-1944" y="136122"/>
                  </a:moveTo>
                  <a:lnTo>
                    <a:pt x="16710" y="136122"/>
                  </a:lnTo>
                  <a:lnTo>
                    <a:pt x="16710" y="13458"/>
                  </a:lnTo>
                  <a:lnTo>
                    <a:pt x="83876" y="13458"/>
                  </a:lnTo>
                  <a:lnTo>
                    <a:pt x="83876" y="-2293"/>
                  </a:lnTo>
                  <a:lnTo>
                    <a:pt x="-1944" y="-2293"/>
                  </a:lnTo>
                  <a:lnTo>
                    <a:pt x="-1944" y="136122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3" name="Freihandform: Form 992">
              <a:extLst>
                <a:ext uri="{FF2B5EF4-FFF2-40B4-BE49-F238E27FC236}">
                  <a16:creationId xmlns:a16="http://schemas.microsoft.com/office/drawing/2014/main" id="{297BFB4D-4AA1-330C-D14E-39EDEA6AC706}"/>
                </a:ext>
              </a:extLst>
            </p:cNvPr>
            <p:cNvSpPr/>
            <p:nvPr/>
          </p:nvSpPr>
          <p:spPr>
            <a:xfrm rot="-900003" flipV="1">
              <a:off x="3318238" y="3183461"/>
              <a:ext cx="82125" cy="138415"/>
            </a:xfrm>
            <a:custGeom>
              <a:avLst/>
              <a:gdLst>
                <a:gd name="connsiteX0" fmla="*/ 740 w 82125"/>
                <a:gd name="connsiteY0" fmla="*/ 13457 h 138415"/>
                <a:gd name="connsiteX1" fmla="*/ 31220 w 82125"/>
                <a:gd name="connsiteY1" fmla="*/ 13457 h 138415"/>
                <a:gd name="connsiteX2" fmla="*/ 31220 w 82125"/>
                <a:gd name="connsiteY2" fmla="*/ 119063 h 138415"/>
                <a:gd name="connsiteX3" fmla="*/ -1950 w 82125"/>
                <a:gd name="connsiteY3" fmla="*/ 112388 h 138415"/>
                <a:gd name="connsiteX4" fmla="*/ -1950 w 82125"/>
                <a:gd name="connsiteY4" fmla="*/ 129445 h 138415"/>
                <a:gd name="connsiteX5" fmla="*/ 31042 w 82125"/>
                <a:gd name="connsiteY5" fmla="*/ 136120 h 138415"/>
                <a:gd name="connsiteX6" fmla="*/ 49696 w 82125"/>
                <a:gd name="connsiteY6" fmla="*/ 136120 h 138415"/>
                <a:gd name="connsiteX7" fmla="*/ 49696 w 82125"/>
                <a:gd name="connsiteY7" fmla="*/ 13457 h 138415"/>
                <a:gd name="connsiteX8" fmla="*/ 80175 w 82125"/>
                <a:gd name="connsiteY8" fmla="*/ 13457 h 138415"/>
                <a:gd name="connsiteX9" fmla="*/ 80175 w 82125"/>
                <a:gd name="connsiteY9" fmla="*/ -2295 h 138415"/>
                <a:gd name="connsiteX10" fmla="*/ 740 w 82125"/>
                <a:gd name="connsiteY10" fmla="*/ -2295 h 138415"/>
                <a:gd name="connsiteX11" fmla="*/ 740 w 82125"/>
                <a:gd name="connsiteY11" fmla="*/ 13457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740" y="13457"/>
                  </a:moveTo>
                  <a:lnTo>
                    <a:pt x="31220" y="13457"/>
                  </a:lnTo>
                  <a:lnTo>
                    <a:pt x="31220" y="119063"/>
                  </a:lnTo>
                  <a:lnTo>
                    <a:pt x="-1950" y="112388"/>
                  </a:lnTo>
                  <a:lnTo>
                    <a:pt x="-1950" y="129445"/>
                  </a:lnTo>
                  <a:lnTo>
                    <a:pt x="31042" y="136120"/>
                  </a:lnTo>
                  <a:lnTo>
                    <a:pt x="49696" y="136120"/>
                  </a:lnTo>
                  <a:lnTo>
                    <a:pt x="49696" y="13457"/>
                  </a:lnTo>
                  <a:lnTo>
                    <a:pt x="80175" y="13457"/>
                  </a:lnTo>
                  <a:lnTo>
                    <a:pt x="80175" y="-2295"/>
                  </a:lnTo>
                  <a:lnTo>
                    <a:pt x="740" y="-2295"/>
                  </a:lnTo>
                  <a:lnTo>
                    <a:pt x="740" y="13457"/>
                  </a:lnTo>
                  <a:close/>
                </a:path>
              </a:pathLst>
            </a:custGeom>
            <a:solidFill>
              <a:srgbClr val="253DA1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994" name="Content Placeholder 3">
            <a:extLst>
              <a:ext uri="{FF2B5EF4-FFF2-40B4-BE49-F238E27FC236}">
                <a16:creationId xmlns:a16="http://schemas.microsoft.com/office/drawing/2014/main" id="{1AC29800-08AA-A996-3C80-6CED42B12D2F}"/>
              </a:ext>
            </a:extLst>
          </p:cNvPr>
          <p:cNvGrpSpPr/>
          <p:nvPr/>
        </p:nvGrpSpPr>
        <p:grpSpPr>
          <a:xfrm>
            <a:off x="6049794" y="3588573"/>
            <a:ext cx="1576708" cy="146958"/>
            <a:chOff x="6049794" y="3588573"/>
            <a:chExt cx="1576708" cy="146958"/>
          </a:xfrm>
        </p:grpSpPr>
        <p:sp>
          <p:nvSpPr>
            <p:cNvPr id="995" name="Freihandform: Form 994">
              <a:extLst>
                <a:ext uri="{FF2B5EF4-FFF2-40B4-BE49-F238E27FC236}">
                  <a16:creationId xmlns:a16="http://schemas.microsoft.com/office/drawing/2014/main" id="{4D7644FD-A774-5EEF-4EC1-9B0F4F98A651}"/>
                </a:ext>
              </a:extLst>
            </p:cNvPr>
            <p:cNvSpPr/>
            <p:nvPr/>
          </p:nvSpPr>
          <p:spPr>
            <a:xfrm flipV="1">
              <a:off x="6049794" y="3594417"/>
              <a:ext cx="82125" cy="138415"/>
            </a:xfrm>
            <a:custGeom>
              <a:avLst/>
              <a:gdLst>
                <a:gd name="connsiteX0" fmla="*/ 928 w 82125"/>
                <a:gd name="connsiteY0" fmla="*/ 13485 h 138415"/>
                <a:gd name="connsiteX1" fmla="*/ 31407 w 82125"/>
                <a:gd name="connsiteY1" fmla="*/ 13485 h 138415"/>
                <a:gd name="connsiteX2" fmla="*/ 31407 w 82125"/>
                <a:gd name="connsiteY2" fmla="*/ 119091 h 138415"/>
                <a:gd name="connsiteX3" fmla="*/ -1762 w 82125"/>
                <a:gd name="connsiteY3" fmla="*/ 112416 h 138415"/>
                <a:gd name="connsiteX4" fmla="*/ -1762 w 82125"/>
                <a:gd name="connsiteY4" fmla="*/ 129474 h 138415"/>
                <a:gd name="connsiteX5" fmla="*/ 31230 w 82125"/>
                <a:gd name="connsiteY5" fmla="*/ 136148 h 138415"/>
                <a:gd name="connsiteX6" fmla="*/ 49884 w 82125"/>
                <a:gd name="connsiteY6" fmla="*/ 136148 h 138415"/>
                <a:gd name="connsiteX7" fmla="*/ 49884 w 82125"/>
                <a:gd name="connsiteY7" fmla="*/ 13485 h 138415"/>
                <a:gd name="connsiteX8" fmla="*/ 80363 w 82125"/>
                <a:gd name="connsiteY8" fmla="*/ 13485 h 138415"/>
                <a:gd name="connsiteX9" fmla="*/ 80363 w 82125"/>
                <a:gd name="connsiteY9" fmla="*/ -2267 h 138415"/>
                <a:gd name="connsiteX10" fmla="*/ 928 w 82125"/>
                <a:gd name="connsiteY10" fmla="*/ -2267 h 138415"/>
                <a:gd name="connsiteX11" fmla="*/ 928 w 82125"/>
                <a:gd name="connsiteY11" fmla="*/ 13485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928" y="13485"/>
                  </a:moveTo>
                  <a:lnTo>
                    <a:pt x="31407" y="13485"/>
                  </a:lnTo>
                  <a:lnTo>
                    <a:pt x="31407" y="119091"/>
                  </a:lnTo>
                  <a:lnTo>
                    <a:pt x="-1762" y="112416"/>
                  </a:lnTo>
                  <a:lnTo>
                    <a:pt x="-1762" y="129474"/>
                  </a:lnTo>
                  <a:lnTo>
                    <a:pt x="31230" y="136148"/>
                  </a:lnTo>
                  <a:lnTo>
                    <a:pt x="49884" y="136148"/>
                  </a:lnTo>
                  <a:lnTo>
                    <a:pt x="49884" y="13485"/>
                  </a:lnTo>
                  <a:lnTo>
                    <a:pt x="80363" y="13485"/>
                  </a:lnTo>
                  <a:lnTo>
                    <a:pt x="80363" y="-2267"/>
                  </a:lnTo>
                  <a:lnTo>
                    <a:pt x="928" y="-2267"/>
                  </a:lnTo>
                  <a:lnTo>
                    <a:pt x="928" y="13485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6" name="Freihandform: Form 995">
              <a:extLst>
                <a:ext uri="{FF2B5EF4-FFF2-40B4-BE49-F238E27FC236}">
                  <a16:creationId xmlns:a16="http://schemas.microsoft.com/office/drawing/2014/main" id="{7A9BB159-76E4-F607-6F48-586664C2B460}"/>
                </a:ext>
              </a:extLst>
            </p:cNvPr>
            <p:cNvSpPr/>
            <p:nvPr/>
          </p:nvSpPr>
          <p:spPr>
            <a:xfrm flipV="1">
              <a:off x="6158640" y="3594417"/>
              <a:ext cx="100513" cy="138415"/>
            </a:xfrm>
            <a:custGeom>
              <a:avLst/>
              <a:gdLst>
                <a:gd name="connsiteX0" fmla="*/ 60584 w 100513"/>
                <a:gd name="connsiteY0" fmla="*/ 119833 h 138415"/>
                <a:gd name="connsiteX1" fmla="*/ 13461 w 100513"/>
                <a:gd name="connsiteY1" fmla="*/ 45938 h 138415"/>
                <a:gd name="connsiteX2" fmla="*/ 60584 w 100513"/>
                <a:gd name="connsiteY2" fmla="*/ 45938 h 138415"/>
                <a:gd name="connsiteX3" fmla="*/ 60584 w 100513"/>
                <a:gd name="connsiteY3" fmla="*/ 119833 h 138415"/>
                <a:gd name="connsiteX4" fmla="*/ 55677 w 100513"/>
                <a:gd name="connsiteY4" fmla="*/ 136148 h 138415"/>
                <a:gd name="connsiteX5" fmla="*/ 79150 w 100513"/>
                <a:gd name="connsiteY5" fmla="*/ 136148 h 138415"/>
                <a:gd name="connsiteX6" fmla="*/ 79150 w 100513"/>
                <a:gd name="connsiteY6" fmla="*/ 45938 h 138415"/>
                <a:gd name="connsiteX7" fmla="*/ 98838 w 100513"/>
                <a:gd name="connsiteY7" fmla="*/ 45938 h 138415"/>
                <a:gd name="connsiteX8" fmla="*/ 98838 w 100513"/>
                <a:gd name="connsiteY8" fmla="*/ 30364 h 138415"/>
                <a:gd name="connsiteX9" fmla="*/ 79150 w 100513"/>
                <a:gd name="connsiteY9" fmla="*/ 30364 h 138415"/>
                <a:gd name="connsiteX10" fmla="*/ 79150 w 100513"/>
                <a:gd name="connsiteY10" fmla="*/ -2267 h 138415"/>
                <a:gd name="connsiteX11" fmla="*/ 60584 w 100513"/>
                <a:gd name="connsiteY11" fmla="*/ -2267 h 138415"/>
                <a:gd name="connsiteX12" fmla="*/ 60584 w 100513"/>
                <a:gd name="connsiteY12" fmla="*/ 30364 h 138415"/>
                <a:gd name="connsiteX13" fmla="*/ -1675 w 100513"/>
                <a:gd name="connsiteY13" fmla="*/ 30364 h 138415"/>
                <a:gd name="connsiteX14" fmla="*/ -1675 w 100513"/>
                <a:gd name="connsiteY14" fmla="*/ 48430 h 138415"/>
                <a:gd name="connsiteX15" fmla="*/ 55677 w 100513"/>
                <a:gd name="connsiteY15" fmla="*/ 13614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13" h="138415">
                  <a:moveTo>
                    <a:pt x="60584" y="119833"/>
                  </a:moveTo>
                  <a:lnTo>
                    <a:pt x="13461" y="45938"/>
                  </a:lnTo>
                  <a:lnTo>
                    <a:pt x="60584" y="45938"/>
                  </a:lnTo>
                  <a:lnTo>
                    <a:pt x="60584" y="119833"/>
                  </a:lnTo>
                  <a:close/>
                  <a:moveTo>
                    <a:pt x="55677" y="136148"/>
                  </a:moveTo>
                  <a:lnTo>
                    <a:pt x="79150" y="136148"/>
                  </a:lnTo>
                  <a:lnTo>
                    <a:pt x="79150" y="45938"/>
                  </a:lnTo>
                  <a:lnTo>
                    <a:pt x="98838" y="45938"/>
                  </a:lnTo>
                  <a:lnTo>
                    <a:pt x="98838" y="30364"/>
                  </a:lnTo>
                  <a:lnTo>
                    <a:pt x="79150" y="30364"/>
                  </a:lnTo>
                  <a:lnTo>
                    <a:pt x="79150" y="-2267"/>
                  </a:lnTo>
                  <a:lnTo>
                    <a:pt x="60584" y="-2267"/>
                  </a:lnTo>
                  <a:lnTo>
                    <a:pt x="60584" y="30364"/>
                  </a:lnTo>
                  <a:lnTo>
                    <a:pt x="-1675" y="30364"/>
                  </a:lnTo>
                  <a:lnTo>
                    <a:pt x="-1675" y="48430"/>
                  </a:lnTo>
                  <a:lnTo>
                    <a:pt x="55677" y="136148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7" name="Freihandform: Form 996">
              <a:extLst>
                <a:ext uri="{FF2B5EF4-FFF2-40B4-BE49-F238E27FC236}">
                  <a16:creationId xmlns:a16="http://schemas.microsoft.com/office/drawing/2014/main" id="{8E674909-883C-F40D-6401-187A60158765}"/>
                </a:ext>
              </a:extLst>
            </p:cNvPr>
            <p:cNvSpPr/>
            <p:nvPr/>
          </p:nvSpPr>
          <p:spPr>
            <a:xfrm flipV="1">
              <a:off x="6282239" y="3591925"/>
              <a:ext cx="95339" cy="143606"/>
            </a:xfrm>
            <a:custGeom>
              <a:avLst/>
              <a:gdLst>
                <a:gd name="connsiteX0" fmla="*/ 45967 w 95339"/>
                <a:gd name="connsiteY0" fmla="*/ 126511 h 143606"/>
                <a:gd name="connsiteX1" fmla="*/ 24297 w 95339"/>
                <a:gd name="connsiteY1" fmla="*/ 112272 h 143606"/>
                <a:gd name="connsiteX2" fmla="*/ 17055 w 95339"/>
                <a:gd name="connsiteY2" fmla="*/ 69495 h 143606"/>
                <a:gd name="connsiteX3" fmla="*/ 24297 w 95339"/>
                <a:gd name="connsiteY3" fmla="*/ 26808 h 143606"/>
                <a:gd name="connsiteX4" fmla="*/ 45967 w 95339"/>
                <a:gd name="connsiteY4" fmla="*/ 12569 h 143606"/>
                <a:gd name="connsiteX5" fmla="*/ 67725 w 95339"/>
                <a:gd name="connsiteY5" fmla="*/ 26808 h 143606"/>
                <a:gd name="connsiteX6" fmla="*/ 74998 w 95339"/>
                <a:gd name="connsiteY6" fmla="*/ 69495 h 143606"/>
                <a:gd name="connsiteX7" fmla="*/ 67725 w 95339"/>
                <a:gd name="connsiteY7" fmla="*/ 112272 h 143606"/>
                <a:gd name="connsiteX8" fmla="*/ 45967 w 95339"/>
                <a:gd name="connsiteY8" fmla="*/ 126511 h 143606"/>
                <a:gd name="connsiteX9" fmla="*/ 45967 w 95339"/>
                <a:gd name="connsiteY9" fmla="*/ 141343 h 143606"/>
                <a:gd name="connsiteX10" fmla="*/ 81413 w 95339"/>
                <a:gd name="connsiteY10" fmla="*/ 122921 h 143606"/>
                <a:gd name="connsiteX11" fmla="*/ 93652 w 95339"/>
                <a:gd name="connsiteY11" fmla="*/ 69495 h 143606"/>
                <a:gd name="connsiteX12" fmla="*/ 81413 w 95339"/>
                <a:gd name="connsiteY12" fmla="*/ 16128 h 143606"/>
                <a:gd name="connsiteX13" fmla="*/ 45967 w 95339"/>
                <a:gd name="connsiteY13" fmla="*/ -2264 h 143606"/>
                <a:gd name="connsiteX14" fmla="*/ 10551 w 95339"/>
                <a:gd name="connsiteY14" fmla="*/ 16128 h 143606"/>
                <a:gd name="connsiteX15" fmla="*/ -1688 w 95339"/>
                <a:gd name="connsiteY15" fmla="*/ 69495 h 143606"/>
                <a:gd name="connsiteX16" fmla="*/ 10551 w 95339"/>
                <a:gd name="connsiteY16" fmla="*/ 122921 h 143606"/>
                <a:gd name="connsiteX17" fmla="*/ 45967 w 95339"/>
                <a:gd name="connsiteY17" fmla="*/ 14134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39" h="143606">
                  <a:moveTo>
                    <a:pt x="45967" y="126511"/>
                  </a:moveTo>
                  <a:cubicBezTo>
                    <a:pt x="36369" y="126511"/>
                    <a:pt x="29146" y="121764"/>
                    <a:pt x="24297" y="112272"/>
                  </a:cubicBezTo>
                  <a:cubicBezTo>
                    <a:pt x="19469" y="102799"/>
                    <a:pt x="17055" y="88540"/>
                    <a:pt x="17055" y="69495"/>
                  </a:cubicBezTo>
                  <a:cubicBezTo>
                    <a:pt x="17055" y="50530"/>
                    <a:pt x="19469" y="36300"/>
                    <a:pt x="24297" y="26808"/>
                  </a:cubicBezTo>
                  <a:cubicBezTo>
                    <a:pt x="29146" y="17315"/>
                    <a:pt x="36369" y="12569"/>
                    <a:pt x="45967" y="12569"/>
                  </a:cubicBezTo>
                  <a:cubicBezTo>
                    <a:pt x="55644" y="12569"/>
                    <a:pt x="62897" y="17315"/>
                    <a:pt x="67725" y="26808"/>
                  </a:cubicBezTo>
                  <a:cubicBezTo>
                    <a:pt x="72573" y="36300"/>
                    <a:pt x="74998" y="50530"/>
                    <a:pt x="74998" y="69495"/>
                  </a:cubicBezTo>
                  <a:cubicBezTo>
                    <a:pt x="74998" y="88540"/>
                    <a:pt x="72573" y="102799"/>
                    <a:pt x="67725" y="112272"/>
                  </a:cubicBezTo>
                  <a:cubicBezTo>
                    <a:pt x="62897" y="121764"/>
                    <a:pt x="55644" y="126511"/>
                    <a:pt x="45967" y="126511"/>
                  </a:cubicBezTo>
                  <a:close/>
                  <a:moveTo>
                    <a:pt x="45967" y="141343"/>
                  </a:moveTo>
                  <a:cubicBezTo>
                    <a:pt x="61438" y="141343"/>
                    <a:pt x="73253" y="135202"/>
                    <a:pt x="81413" y="122921"/>
                  </a:cubicBezTo>
                  <a:cubicBezTo>
                    <a:pt x="89572" y="110660"/>
                    <a:pt x="93652" y="92851"/>
                    <a:pt x="93652" y="69495"/>
                  </a:cubicBezTo>
                  <a:cubicBezTo>
                    <a:pt x="93652" y="46199"/>
                    <a:pt x="89572" y="28410"/>
                    <a:pt x="81413" y="16128"/>
                  </a:cubicBezTo>
                  <a:cubicBezTo>
                    <a:pt x="73253" y="3867"/>
                    <a:pt x="61438" y="-2264"/>
                    <a:pt x="45967" y="-2264"/>
                  </a:cubicBezTo>
                  <a:cubicBezTo>
                    <a:pt x="30515" y="-2264"/>
                    <a:pt x="18710" y="3867"/>
                    <a:pt x="10551" y="16128"/>
                  </a:cubicBezTo>
                  <a:cubicBezTo>
                    <a:pt x="2391" y="28410"/>
                    <a:pt x="-1688" y="46199"/>
                    <a:pt x="-1688" y="69495"/>
                  </a:cubicBezTo>
                  <a:cubicBezTo>
                    <a:pt x="-1688" y="92851"/>
                    <a:pt x="2391" y="110660"/>
                    <a:pt x="10551" y="122921"/>
                  </a:cubicBezTo>
                  <a:cubicBezTo>
                    <a:pt x="18710" y="135202"/>
                    <a:pt x="30515" y="141343"/>
                    <a:pt x="45967" y="14134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8" name="Freihandform: Form 997">
              <a:extLst>
                <a:ext uri="{FF2B5EF4-FFF2-40B4-BE49-F238E27FC236}">
                  <a16:creationId xmlns:a16="http://schemas.microsoft.com/office/drawing/2014/main" id="{7816E063-D326-6255-5BAF-D5B95EA061A3}"/>
                </a:ext>
              </a:extLst>
            </p:cNvPr>
            <p:cNvSpPr/>
            <p:nvPr/>
          </p:nvSpPr>
          <p:spPr>
            <a:xfrm flipV="1">
              <a:off x="6390139" y="3732832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999" name="Freihandform: Form 998">
              <a:extLst>
                <a:ext uri="{FF2B5EF4-FFF2-40B4-BE49-F238E27FC236}">
                  <a16:creationId xmlns:a16="http://schemas.microsoft.com/office/drawing/2014/main" id="{0FAC469F-E5BF-47F8-CE0A-8D8BCE514451}"/>
                </a:ext>
              </a:extLst>
            </p:cNvPr>
            <p:cNvSpPr/>
            <p:nvPr/>
          </p:nvSpPr>
          <p:spPr>
            <a:xfrm flipV="1">
              <a:off x="6460894" y="3591925"/>
              <a:ext cx="120468" cy="143606"/>
            </a:xfrm>
            <a:custGeom>
              <a:avLst/>
              <a:gdLst>
                <a:gd name="connsiteX0" fmla="*/ 99954 w 120468"/>
                <a:gd name="connsiteY0" fmla="*/ 20192 h 143606"/>
                <a:gd name="connsiteX1" fmla="*/ 99954 w 120468"/>
                <a:gd name="connsiteY1" fmla="*/ 57362 h 143606"/>
                <a:gd name="connsiteX2" fmla="*/ 69475 w 120468"/>
                <a:gd name="connsiteY2" fmla="*/ 57362 h 143606"/>
                <a:gd name="connsiteX3" fmla="*/ 69475 w 120468"/>
                <a:gd name="connsiteY3" fmla="*/ 72758 h 143606"/>
                <a:gd name="connsiteX4" fmla="*/ 118431 w 120468"/>
                <a:gd name="connsiteY4" fmla="*/ 72758 h 143606"/>
                <a:gd name="connsiteX5" fmla="*/ 118431 w 120468"/>
                <a:gd name="connsiteY5" fmla="*/ 13310 h 143606"/>
                <a:gd name="connsiteX6" fmla="*/ 94604 w 120468"/>
                <a:gd name="connsiteY6" fmla="*/ 1682 h 143606"/>
                <a:gd name="connsiteX7" fmla="*/ 66815 w 120468"/>
                <a:gd name="connsiteY7" fmla="*/ -2264 h 143606"/>
                <a:gd name="connsiteX8" fmla="*/ 16203 w 120468"/>
                <a:gd name="connsiteY8" fmla="*/ 16692 h 143606"/>
                <a:gd name="connsiteX9" fmla="*/ -2037 w 120468"/>
                <a:gd name="connsiteY9" fmla="*/ 69495 h 143606"/>
                <a:gd name="connsiteX10" fmla="*/ 16203 w 120468"/>
                <a:gd name="connsiteY10" fmla="*/ 122387 h 143606"/>
                <a:gd name="connsiteX11" fmla="*/ 66815 w 120468"/>
                <a:gd name="connsiteY11" fmla="*/ 141343 h 143606"/>
                <a:gd name="connsiteX12" fmla="*/ 92446 w 120468"/>
                <a:gd name="connsiteY12" fmla="*/ 137991 h 143606"/>
                <a:gd name="connsiteX13" fmla="*/ 114854 w 120468"/>
                <a:gd name="connsiteY13" fmla="*/ 128172 h 143606"/>
                <a:gd name="connsiteX14" fmla="*/ 114854 w 120468"/>
                <a:gd name="connsiteY14" fmla="*/ 108237 h 143606"/>
                <a:gd name="connsiteX15" fmla="*/ 92859 w 120468"/>
                <a:gd name="connsiteY15" fmla="*/ 121497 h 143606"/>
                <a:gd name="connsiteX16" fmla="*/ 68381 w 120468"/>
                <a:gd name="connsiteY16" fmla="*/ 125947 h 143606"/>
                <a:gd name="connsiteX17" fmla="*/ 30334 w 120468"/>
                <a:gd name="connsiteY17" fmla="*/ 111767 h 143606"/>
                <a:gd name="connsiteX18" fmla="*/ 17652 w 120468"/>
                <a:gd name="connsiteY18" fmla="*/ 69495 h 143606"/>
                <a:gd name="connsiteX19" fmla="*/ 30334 w 120468"/>
                <a:gd name="connsiteY19" fmla="*/ 27312 h 143606"/>
                <a:gd name="connsiteX20" fmla="*/ 68381 w 120468"/>
                <a:gd name="connsiteY20" fmla="*/ 13132 h 143606"/>
                <a:gd name="connsiteX21" fmla="*/ 86001 w 120468"/>
                <a:gd name="connsiteY21" fmla="*/ 14853 h 143606"/>
                <a:gd name="connsiteX22" fmla="*/ 99954 w 120468"/>
                <a:gd name="connsiteY22" fmla="*/ 20192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8" h="143606">
                  <a:moveTo>
                    <a:pt x="99954" y="20192"/>
                  </a:moveTo>
                  <a:lnTo>
                    <a:pt x="99954" y="57362"/>
                  </a:lnTo>
                  <a:lnTo>
                    <a:pt x="69475" y="57362"/>
                  </a:lnTo>
                  <a:lnTo>
                    <a:pt x="69475" y="72758"/>
                  </a:lnTo>
                  <a:lnTo>
                    <a:pt x="118431" y="72758"/>
                  </a:lnTo>
                  <a:lnTo>
                    <a:pt x="118431" y="13310"/>
                  </a:lnTo>
                  <a:cubicBezTo>
                    <a:pt x="111238" y="8188"/>
                    <a:pt x="103295" y="4312"/>
                    <a:pt x="94604" y="1682"/>
                  </a:cubicBezTo>
                  <a:cubicBezTo>
                    <a:pt x="85932" y="-949"/>
                    <a:pt x="76669" y="-2264"/>
                    <a:pt x="66815" y="-2264"/>
                  </a:cubicBezTo>
                  <a:cubicBezTo>
                    <a:pt x="45254" y="-2264"/>
                    <a:pt x="28383" y="4055"/>
                    <a:pt x="16203" y="16692"/>
                  </a:cubicBezTo>
                  <a:cubicBezTo>
                    <a:pt x="4043" y="29349"/>
                    <a:pt x="-2037" y="46950"/>
                    <a:pt x="-2037" y="69495"/>
                  </a:cubicBezTo>
                  <a:cubicBezTo>
                    <a:pt x="-2037" y="92120"/>
                    <a:pt x="4043" y="109750"/>
                    <a:pt x="16203" y="122387"/>
                  </a:cubicBezTo>
                  <a:cubicBezTo>
                    <a:pt x="28383" y="135024"/>
                    <a:pt x="45254" y="141343"/>
                    <a:pt x="66815" y="141343"/>
                  </a:cubicBezTo>
                  <a:cubicBezTo>
                    <a:pt x="75802" y="141343"/>
                    <a:pt x="84345" y="140226"/>
                    <a:pt x="92446" y="137991"/>
                  </a:cubicBezTo>
                  <a:cubicBezTo>
                    <a:pt x="100546" y="135776"/>
                    <a:pt x="108015" y="132503"/>
                    <a:pt x="114854" y="128172"/>
                  </a:cubicBezTo>
                  <a:lnTo>
                    <a:pt x="114854" y="108237"/>
                  </a:lnTo>
                  <a:cubicBezTo>
                    <a:pt x="107956" y="114111"/>
                    <a:pt x="100625" y="118531"/>
                    <a:pt x="92859" y="121497"/>
                  </a:cubicBezTo>
                  <a:cubicBezTo>
                    <a:pt x="85094" y="124464"/>
                    <a:pt x="76935" y="125947"/>
                    <a:pt x="68381" y="125947"/>
                  </a:cubicBezTo>
                  <a:cubicBezTo>
                    <a:pt x="51491" y="125947"/>
                    <a:pt x="38809" y="121221"/>
                    <a:pt x="30334" y="111767"/>
                  </a:cubicBezTo>
                  <a:cubicBezTo>
                    <a:pt x="21879" y="102314"/>
                    <a:pt x="17652" y="88223"/>
                    <a:pt x="17652" y="69495"/>
                  </a:cubicBezTo>
                  <a:cubicBezTo>
                    <a:pt x="17652" y="50826"/>
                    <a:pt x="21879" y="36765"/>
                    <a:pt x="30334" y="27312"/>
                  </a:cubicBezTo>
                  <a:cubicBezTo>
                    <a:pt x="38809" y="17859"/>
                    <a:pt x="51491" y="13132"/>
                    <a:pt x="68381" y="13132"/>
                  </a:cubicBezTo>
                  <a:cubicBezTo>
                    <a:pt x="74964" y="13132"/>
                    <a:pt x="80837" y="13706"/>
                    <a:pt x="86001" y="14853"/>
                  </a:cubicBezTo>
                  <a:cubicBezTo>
                    <a:pt x="91184" y="16000"/>
                    <a:pt x="95836" y="17780"/>
                    <a:pt x="99954" y="2019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0" name="Freihandform: Form 999">
              <a:extLst>
                <a:ext uri="{FF2B5EF4-FFF2-40B4-BE49-F238E27FC236}">
                  <a16:creationId xmlns:a16="http://schemas.microsoft.com/office/drawing/2014/main" id="{4C76B173-003A-D6B3-461E-646352316E78}"/>
                </a:ext>
              </a:extLst>
            </p:cNvPr>
            <p:cNvSpPr/>
            <p:nvPr/>
          </p:nvSpPr>
          <p:spPr>
            <a:xfrm flipV="1">
              <a:off x="6607506" y="3591925"/>
              <a:ext cx="127681" cy="143606"/>
            </a:xfrm>
            <a:custGeom>
              <a:avLst/>
              <a:gdLst>
                <a:gd name="connsiteX0" fmla="*/ 61796 w 127681"/>
                <a:gd name="connsiteY0" fmla="*/ 126155 h 143606"/>
                <a:gd name="connsiteX1" fmla="*/ 29483 w 127681"/>
                <a:gd name="connsiteY1" fmla="*/ 110937 h 143606"/>
                <a:gd name="connsiteX2" fmla="*/ 17540 w 127681"/>
                <a:gd name="connsiteY2" fmla="*/ 69495 h 143606"/>
                <a:gd name="connsiteX3" fmla="*/ 29483 w 127681"/>
                <a:gd name="connsiteY3" fmla="*/ 28143 h 143606"/>
                <a:gd name="connsiteX4" fmla="*/ 61796 w 127681"/>
                <a:gd name="connsiteY4" fmla="*/ 12954 h 143606"/>
                <a:gd name="connsiteX5" fmla="*/ 93989 w 127681"/>
                <a:gd name="connsiteY5" fmla="*/ 28143 h 143606"/>
                <a:gd name="connsiteX6" fmla="*/ 105874 w 127681"/>
                <a:gd name="connsiteY6" fmla="*/ 69495 h 143606"/>
                <a:gd name="connsiteX7" fmla="*/ 93989 w 127681"/>
                <a:gd name="connsiteY7" fmla="*/ 110937 h 143606"/>
                <a:gd name="connsiteX8" fmla="*/ 61796 w 127681"/>
                <a:gd name="connsiteY8" fmla="*/ 126155 h 143606"/>
                <a:gd name="connsiteX9" fmla="*/ 61796 w 127681"/>
                <a:gd name="connsiteY9" fmla="*/ 141343 h 143606"/>
                <a:gd name="connsiteX10" fmla="*/ 108150 w 127681"/>
                <a:gd name="connsiteY10" fmla="*/ 121824 h 143606"/>
                <a:gd name="connsiteX11" fmla="*/ 125533 w 127681"/>
                <a:gd name="connsiteY11" fmla="*/ 69495 h 143606"/>
                <a:gd name="connsiteX12" fmla="*/ 108150 w 127681"/>
                <a:gd name="connsiteY12" fmla="*/ 17256 h 143606"/>
                <a:gd name="connsiteX13" fmla="*/ 61796 w 127681"/>
                <a:gd name="connsiteY13" fmla="*/ -2264 h 143606"/>
                <a:gd name="connsiteX14" fmla="*/ 15264 w 127681"/>
                <a:gd name="connsiteY14" fmla="*/ 17196 h 143606"/>
                <a:gd name="connsiteX15" fmla="*/ -2149 w 127681"/>
                <a:gd name="connsiteY15" fmla="*/ 69495 h 143606"/>
                <a:gd name="connsiteX16" fmla="*/ 15264 w 127681"/>
                <a:gd name="connsiteY16" fmla="*/ 121824 h 143606"/>
                <a:gd name="connsiteX17" fmla="*/ 61796 w 127681"/>
                <a:gd name="connsiteY17" fmla="*/ 14134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81" h="143606">
                  <a:moveTo>
                    <a:pt x="61796" y="126155"/>
                  </a:moveTo>
                  <a:cubicBezTo>
                    <a:pt x="48236" y="126155"/>
                    <a:pt x="37465" y="121082"/>
                    <a:pt x="29483" y="110937"/>
                  </a:cubicBezTo>
                  <a:cubicBezTo>
                    <a:pt x="21521" y="100811"/>
                    <a:pt x="17540" y="86997"/>
                    <a:pt x="17540" y="69495"/>
                  </a:cubicBezTo>
                  <a:cubicBezTo>
                    <a:pt x="17540" y="52072"/>
                    <a:pt x="21521" y="38288"/>
                    <a:pt x="29483" y="28143"/>
                  </a:cubicBezTo>
                  <a:cubicBezTo>
                    <a:pt x="37465" y="18017"/>
                    <a:pt x="48236" y="12954"/>
                    <a:pt x="61796" y="12954"/>
                  </a:cubicBezTo>
                  <a:cubicBezTo>
                    <a:pt x="75335" y="12954"/>
                    <a:pt x="86067" y="18017"/>
                    <a:pt x="93989" y="28143"/>
                  </a:cubicBezTo>
                  <a:cubicBezTo>
                    <a:pt x="101912" y="38288"/>
                    <a:pt x="105874" y="52072"/>
                    <a:pt x="105874" y="69495"/>
                  </a:cubicBezTo>
                  <a:cubicBezTo>
                    <a:pt x="105874" y="86997"/>
                    <a:pt x="101912" y="100811"/>
                    <a:pt x="93989" y="110937"/>
                  </a:cubicBezTo>
                  <a:cubicBezTo>
                    <a:pt x="86067" y="121082"/>
                    <a:pt x="75335" y="126155"/>
                    <a:pt x="61796" y="126155"/>
                  </a:cubicBezTo>
                  <a:close/>
                  <a:moveTo>
                    <a:pt x="61796" y="141343"/>
                  </a:moveTo>
                  <a:cubicBezTo>
                    <a:pt x="81130" y="141343"/>
                    <a:pt x="96581" y="134837"/>
                    <a:pt x="108150" y="121824"/>
                  </a:cubicBezTo>
                  <a:cubicBezTo>
                    <a:pt x="119739" y="108811"/>
                    <a:pt x="125533" y="91368"/>
                    <a:pt x="125533" y="69495"/>
                  </a:cubicBezTo>
                  <a:cubicBezTo>
                    <a:pt x="125533" y="47682"/>
                    <a:pt x="119739" y="30269"/>
                    <a:pt x="108150" y="17256"/>
                  </a:cubicBezTo>
                  <a:cubicBezTo>
                    <a:pt x="96581" y="4243"/>
                    <a:pt x="81130" y="-2264"/>
                    <a:pt x="61796" y="-2264"/>
                  </a:cubicBezTo>
                  <a:cubicBezTo>
                    <a:pt x="42402" y="-2264"/>
                    <a:pt x="26892" y="4223"/>
                    <a:pt x="15264" y="17196"/>
                  </a:cubicBezTo>
                  <a:cubicBezTo>
                    <a:pt x="3655" y="30189"/>
                    <a:pt x="-2149" y="47622"/>
                    <a:pt x="-2149" y="69495"/>
                  </a:cubicBezTo>
                  <a:cubicBezTo>
                    <a:pt x="-2149" y="91368"/>
                    <a:pt x="3655" y="108811"/>
                    <a:pt x="15264" y="121824"/>
                  </a:cubicBezTo>
                  <a:cubicBezTo>
                    <a:pt x="26892" y="134837"/>
                    <a:pt x="42402" y="141343"/>
                    <a:pt x="61796" y="14134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1" name="Freihandform: Form 1000">
              <a:extLst>
                <a:ext uri="{FF2B5EF4-FFF2-40B4-BE49-F238E27FC236}">
                  <a16:creationId xmlns:a16="http://schemas.microsoft.com/office/drawing/2014/main" id="{730ADBA6-CC57-120C-A7A5-4BEBB288FD6F}"/>
                </a:ext>
              </a:extLst>
            </p:cNvPr>
            <p:cNvSpPr/>
            <p:nvPr/>
          </p:nvSpPr>
          <p:spPr>
            <a:xfrm flipV="1">
              <a:off x="6764381" y="3594417"/>
              <a:ext cx="89072" cy="138415"/>
            </a:xfrm>
            <a:custGeom>
              <a:avLst/>
              <a:gdLst>
                <a:gd name="connsiteX0" fmla="*/ 16899 w 89072"/>
                <a:gd name="connsiteY0" fmla="*/ 120752 h 138415"/>
                <a:gd name="connsiteX1" fmla="*/ 16899 w 89072"/>
                <a:gd name="connsiteY1" fmla="*/ 68750 h 138415"/>
                <a:gd name="connsiteX2" fmla="*/ 40372 w 89072"/>
                <a:gd name="connsiteY2" fmla="*/ 68750 h 138415"/>
                <a:gd name="connsiteX3" fmla="*/ 60504 w 89072"/>
                <a:gd name="connsiteY3" fmla="*/ 75514 h 138415"/>
                <a:gd name="connsiteX4" fmla="*/ 67629 w 89072"/>
                <a:gd name="connsiteY4" fmla="*/ 94796 h 138415"/>
                <a:gd name="connsiteX5" fmla="*/ 60504 w 89072"/>
                <a:gd name="connsiteY5" fmla="*/ 113989 h 138415"/>
                <a:gd name="connsiteX6" fmla="*/ 40372 w 89072"/>
                <a:gd name="connsiteY6" fmla="*/ 120752 h 138415"/>
                <a:gd name="connsiteX7" fmla="*/ 16899 w 89072"/>
                <a:gd name="connsiteY7" fmla="*/ 120752 h 138415"/>
                <a:gd name="connsiteX8" fmla="*/ -1755 w 89072"/>
                <a:gd name="connsiteY8" fmla="*/ 136148 h 138415"/>
                <a:gd name="connsiteX9" fmla="*/ 40372 w 89072"/>
                <a:gd name="connsiteY9" fmla="*/ 136148 h 138415"/>
                <a:gd name="connsiteX10" fmla="*/ 75433 w 89072"/>
                <a:gd name="connsiteY10" fmla="*/ 125617 h 138415"/>
                <a:gd name="connsiteX11" fmla="*/ 87317 w 89072"/>
                <a:gd name="connsiteY11" fmla="*/ 94796 h 138415"/>
                <a:gd name="connsiteX12" fmla="*/ 75433 w 89072"/>
                <a:gd name="connsiteY12" fmla="*/ 63826 h 138415"/>
                <a:gd name="connsiteX13" fmla="*/ 40372 w 89072"/>
                <a:gd name="connsiteY13" fmla="*/ 53354 h 138415"/>
                <a:gd name="connsiteX14" fmla="*/ 16899 w 89072"/>
                <a:gd name="connsiteY14" fmla="*/ 53354 h 138415"/>
                <a:gd name="connsiteX15" fmla="*/ 16899 w 89072"/>
                <a:gd name="connsiteY15" fmla="*/ -2267 h 138415"/>
                <a:gd name="connsiteX16" fmla="*/ -1755 w 89072"/>
                <a:gd name="connsiteY16" fmla="*/ -2267 h 138415"/>
                <a:gd name="connsiteX17" fmla="*/ -1755 w 89072"/>
                <a:gd name="connsiteY17" fmla="*/ 136148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2" h="138415">
                  <a:moveTo>
                    <a:pt x="16899" y="120752"/>
                  </a:moveTo>
                  <a:lnTo>
                    <a:pt x="16899" y="68750"/>
                  </a:lnTo>
                  <a:lnTo>
                    <a:pt x="40372" y="68750"/>
                  </a:lnTo>
                  <a:cubicBezTo>
                    <a:pt x="49063" y="68750"/>
                    <a:pt x="55774" y="71005"/>
                    <a:pt x="60504" y="75514"/>
                  </a:cubicBezTo>
                  <a:cubicBezTo>
                    <a:pt x="65254" y="80023"/>
                    <a:pt x="67629" y="86450"/>
                    <a:pt x="67629" y="94796"/>
                  </a:cubicBezTo>
                  <a:cubicBezTo>
                    <a:pt x="67629" y="103082"/>
                    <a:pt x="65254" y="109480"/>
                    <a:pt x="60504" y="113989"/>
                  </a:cubicBezTo>
                  <a:cubicBezTo>
                    <a:pt x="55774" y="118498"/>
                    <a:pt x="49063" y="120752"/>
                    <a:pt x="40372" y="120752"/>
                  </a:cubicBezTo>
                  <a:lnTo>
                    <a:pt x="16899" y="120752"/>
                  </a:lnTo>
                  <a:close/>
                  <a:moveTo>
                    <a:pt x="-1755" y="136148"/>
                  </a:moveTo>
                  <a:lnTo>
                    <a:pt x="40372" y="136148"/>
                  </a:lnTo>
                  <a:cubicBezTo>
                    <a:pt x="55843" y="136148"/>
                    <a:pt x="67530" y="132638"/>
                    <a:pt x="75433" y="125617"/>
                  </a:cubicBezTo>
                  <a:cubicBezTo>
                    <a:pt x="83356" y="118596"/>
                    <a:pt x="87317" y="108323"/>
                    <a:pt x="87317" y="94796"/>
                  </a:cubicBezTo>
                  <a:cubicBezTo>
                    <a:pt x="87317" y="81130"/>
                    <a:pt x="83356" y="70807"/>
                    <a:pt x="75433" y="63826"/>
                  </a:cubicBezTo>
                  <a:cubicBezTo>
                    <a:pt x="67530" y="56845"/>
                    <a:pt x="55843" y="53354"/>
                    <a:pt x="40372" y="53354"/>
                  </a:cubicBezTo>
                  <a:lnTo>
                    <a:pt x="16899" y="53354"/>
                  </a:lnTo>
                  <a:lnTo>
                    <a:pt x="16899" y="-2267"/>
                  </a:lnTo>
                  <a:lnTo>
                    <a:pt x="-1755" y="-2267"/>
                  </a:lnTo>
                  <a:lnTo>
                    <a:pt x="-1755" y="136148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2" name="Freihandform: Form 1001">
              <a:extLst>
                <a:ext uri="{FF2B5EF4-FFF2-40B4-BE49-F238E27FC236}">
                  <a16:creationId xmlns:a16="http://schemas.microsoft.com/office/drawing/2014/main" id="{B4ED0E5F-1616-05D7-386A-0C02719A7FF8}"/>
                </a:ext>
              </a:extLst>
            </p:cNvPr>
            <p:cNvSpPr/>
            <p:nvPr/>
          </p:nvSpPr>
          <p:spPr>
            <a:xfrm flipV="1">
              <a:off x="6872385" y="3591925"/>
              <a:ext cx="97084" cy="143606"/>
            </a:xfrm>
            <a:custGeom>
              <a:avLst/>
              <a:gdLst>
                <a:gd name="connsiteX0" fmla="*/ 87100 w 97084"/>
                <a:gd name="connsiteY0" fmla="*/ 134312 h 143606"/>
                <a:gd name="connsiteX1" fmla="*/ 87100 w 97084"/>
                <a:gd name="connsiteY1" fmla="*/ 116039 h 143606"/>
                <a:gd name="connsiteX2" fmla="*/ 67056 w 97084"/>
                <a:gd name="connsiteY2" fmla="*/ 123633 h 143606"/>
                <a:gd name="connsiteX3" fmla="*/ 48846 w 97084"/>
                <a:gd name="connsiteY3" fmla="*/ 126155 h 143606"/>
                <a:gd name="connsiteX4" fmla="*/ 25343 w 97084"/>
                <a:gd name="connsiteY4" fmla="*/ 120222 h 143606"/>
                <a:gd name="connsiteX5" fmla="*/ 17066 w 97084"/>
                <a:gd name="connsiteY5" fmla="*/ 103343 h 143606"/>
                <a:gd name="connsiteX6" fmla="*/ 22564 w 97084"/>
                <a:gd name="connsiteY6" fmla="*/ 89459 h 143606"/>
                <a:gd name="connsiteX7" fmla="*/ 43406 w 97084"/>
                <a:gd name="connsiteY7" fmla="*/ 81925 h 143606"/>
                <a:gd name="connsiteX8" fmla="*/ 54670 w 97084"/>
                <a:gd name="connsiteY8" fmla="*/ 79611 h 143606"/>
                <a:gd name="connsiteX9" fmla="*/ 85474 w 97084"/>
                <a:gd name="connsiteY9" fmla="*/ 65550 h 143606"/>
                <a:gd name="connsiteX10" fmla="*/ 95407 w 97084"/>
                <a:gd name="connsiteY10" fmla="*/ 38644 h 143606"/>
                <a:gd name="connsiteX11" fmla="*/ 81956 w 97084"/>
                <a:gd name="connsiteY11" fmla="*/ 8119 h 143606"/>
                <a:gd name="connsiteX12" fmla="*/ 42578 w 97084"/>
                <a:gd name="connsiteY12" fmla="*/ -2264 h 143606"/>
                <a:gd name="connsiteX13" fmla="*/ 21737 w 97084"/>
                <a:gd name="connsiteY13" fmla="*/ -39 h 143606"/>
                <a:gd name="connsiteX14" fmla="*/ -1115 w 97084"/>
                <a:gd name="connsiteY14" fmla="*/ 6547 h 143606"/>
                <a:gd name="connsiteX15" fmla="*/ -1115 w 97084"/>
                <a:gd name="connsiteY15" fmla="*/ 25829 h 143606"/>
                <a:gd name="connsiteX16" fmla="*/ 21145 w 97084"/>
                <a:gd name="connsiteY16" fmla="*/ 16188 h 143606"/>
                <a:gd name="connsiteX17" fmla="*/ 42578 w 97084"/>
                <a:gd name="connsiteY17" fmla="*/ 12954 h 143606"/>
                <a:gd name="connsiteX18" fmla="*/ 67234 w 97084"/>
                <a:gd name="connsiteY18" fmla="*/ 19243 h 143606"/>
                <a:gd name="connsiteX19" fmla="*/ 75925 w 97084"/>
                <a:gd name="connsiteY19" fmla="*/ 37250 h 143606"/>
                <a:gd name="connsiteX20" fmla="*/ 69687 w 97084"/>
                <a:gd name="connsiteY20" fmla="*/ 53180 h 143606"/>
                <a:gd name="connsiteX21" fmla="*/ 49230 w 97084"/>
                <a:gd name="connsiteY21" fmla="*/ 61812 h 143606"/>
                <a:gd name="connsiteX22" fmla="*/ 37848 w 97084"/>
                <a:gd name="connsiteY22" fmla="*/ 64037 h 143606"/>
                <a:gd name="connsiteX23" fmla="*/ 7635 w 97084"/>
                <a:gd name="connsiteY23" fmla="*/ 77089 h 143606"/>
                <a:gd name="connsiteX24" fmla="*/ -1677 w 97084"/>
                <a:gd name="connsiteY24" fmla="*/ 101859 h 143606"/>
                <a:gd name="connsiteX25" fmla="*/ 11212 w 97084"/>
                <a:gd name="connsiteY25" fmla="*/ 130782 h 143606"/>
                <a:gd name="connsiteX26" fmla="*/ 46717 w 97084"/>
                <a:gd name="connsiteY26" fmla="*/ 141343 h 143606"/>
                <a:gd name="connsiteX27" fmla="*/ 66495 w 97084"/>
                <a:gd name="connsiteY27" fmla="*/ 139563 h 143606"/>
                <a:gd name="connsiteX28" fmla="*/ 87100 w 97084"/>
                <a:gd name="connsiteY28" fmla="*/ 134312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084" h="143606">
                  <a:moveTo>
                    <a:pt x="87100" y="134312"/>
                  </a:moveTo>
                  <a:lnTo>
                    <a:pt x="87100" y="116039"/>
                  </a:lnTo>
                  <a:cubicBezTo>
                    <a:pt x="80025" y="119441"/>
                    <a:pt x="73343" y="121972"/>
                    <a:pt x="67056" y="123633"/>
                  </a:cubicBezTo>
                  <a:cubicBezTo>
                    <a:pt x="60769" y="125314"/>
                    <a:pt x="54699" y="126155"/>
                    <a:pt x="48846" y="126155"/>
                  </a:cubicBezTo>
                  <a:cubicBezTo>
                    <a:pt x="38696" y="126155"/>
                    <a:pt x="30862" y="124177"/>
                    <a:pt x="25343" y="120222"/>
                  </a:cubicBezTo>
                  <a:cubicBezTo>
                    <a:pt x="19825" y="116267"/>
                    <a:pt x="17066" y="110640"/>
                    <a:pt x="17066" y="103343"/>
                  </a:cubicBezTo>
                  <a:cubicBezTo>
                    <a:pt x="17066" y="97212"/>
                    <a:pt x="18899" y="92584"/>
                    <a:pt x="22564" y="89459"/>
                  </a:cubicBezTo>
                  <a:cubicBezTo>
                    <a:pt x="26230" y="86354"/>
                    <a:pt x="33177" y="83843"/>
                    <a:pt x="43406" y="81925"/>
                  </a:cubicBezTo>
                  <a:lnTo>
                    <a:pt x="54670" y="79611"/>
                  </a:lnTo>
                  <a:cubicBezTo>
                    <a:pt x="68584" y="76941"/>
                    <a:pt x="78852" y="72254"/>
                    <a:pt x="85474" y="65550"/>
                  </a:cubicBezTo>
                  <a:cubicBezTo>
                    <a:pt x="92096" y="58846"/>
                    <a:pt x="95407" y="49877"/>
                    <a:pt x="95407" y="38644"/>
                  </a:cubicBezTo>
                  <a:cubicBezTo>
                    <a:pt x="95407" y="25216"/>
                    <a:pt x="90923" y="15041"/>
                    <a:pt x="81956" y="8119"/>
                  </a:cubicBezTo>
                  <a:cubicBezTo>
                    <a:pt x="73008" y="1197"/>
                    <a:pt x="59882" y="-2264"/>
                    <a:pt x="42578" y="-2264"/>
                  </a:cubicBezTo>
                  <a:cubicBezTo>
                    <a:pt x="36055" y="-2264"/>
                    <a:pt x="29107" y="-1522"/>
                    <a:pt x="21737" y="-39"/>
                  </a:cubicBezTo>
                  <a:cubicBezTo>
                    <a:pt x="14385" y="1444"/>
                    <a:pt x="6768" y="3640"/>
                    <a:pt x="-1115" y="6547"/>
                  </a:cubicBezTo>
                  <a:lnTo>
                    <a:pt x="-1115" y="25829"/>
                  </a:lnTo>
                  <a:cubicBezTo>
                    <a:pt x="6453" y="21577"/>
                    <a:pt x="13873" y="18363"/>
                    <a:pt x="21145" y="16188"/>
                  </a:cubicBezTo>
                  <a:cubicBezTo>
                    <a:pt x="28418" y="14032"/>
                    <a:pt x="35562" y="12954"/>
                    <a:pt x="42578" y="12954"/>
                  </a:cubicBezTo>
                  <a:cubicBezTo>
                    <a:pt x="53221" y="12954"/>
                    <a:pt x="61439" y="15051"/>
                    <a:pt x="67234" y="19243"/>
                  </a:cubicBezTo>
                  <a:cubicBezTo>
                    <a:pt x="73028" y="23456"/>
                    <a:pt x="75925" y="29458"/>
                    <a:pt x="75925" y="37250"/>
                  </a:cubicBezTo>
                  <a:cubicBezTo>
                    <a:pt x="75925" y="44033"/>
                    <a:pt x="73846" y="49343"/>
                    <a:pt x="69687" y="53180"/>
                  </a:cubicBezTo>
                  <a:cubicBezTo>
                    <a:pt x="65529" y="57016"/>
                    <a:pt x="58710" y="59894"/>
                    <a:pt x="49230" y="61812"/>
                  </a:cubicBezTo>
                  <a:lnTo>
                    <a:pt x="37848" y="64037"/>
                  </a:lnTo>
                  <a:cubicBezTo>
                    <a:pt x="23934" y="66805"/>
                    <a:pt x="13863" y="71156"/>
                    <a:pt x="7635" y="77089"/>
                  </a:cubicBezTo>
                  <a:cubicBezTo>
                    <a:pt x="1427" y="83022"/>
                    <a:pt x="-1677" y="91279"/>
                    <a:pt x="-1677" y="101859"/>
                  </a:cubicBezTo>
                  <a:cubicBezTo>
                    <a:pt x="-1677" y="114101"/>
                    <a:pt x="2619" y="123742"/>
                    <a:pt x="11212" y="130782"/>
                  </a:cubicBezTo>
                  <a:cubicBezTo>
                    <a:pt x="19805" y="137823"/>
                    <a:pt x="31640" y="141343"/>
                    <a:pt x="46717" y="141343"/>
                  </a:cubicBezTo>
                  <a:cubicBezTo>
                    <a:pt x="53201" y="141343"/>
                    <a:pt x="59794" y="140750"/>
                    <a:pt x="66495" y="139563"/>
                  </a:cubicBezTo>
                  <a:cubicBezTo>
                    <a:pt x="73215" y="138396"/>
                    <a:pt x="80084" y="136646"/>
                    <a:pt x="87100" y="13431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3" name="Freihandform: Form 1002">
              <a:extLst>
                <a:ext uri="{FF2B5EF4-FFF2-40B4-BE49-F238E27FC236}">
                  <a16:creationId xmlns:a16="http://schemas.microsoft.com/office/drawing/2014/main" id="{0425682D-6A0B-45F6-5A76-F2C56408B7F7}"/>
                </a:ext>
              </a:extLst>
            </p:cNvPr>
            <p:cNvSpPr/>
            <p:nvPr/>
          </p:nvSpPr>
          <p:spPr>
            <a:xfrm flipV="1">
              <a:off x="6980009" y="3732832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4" name="Freihandform: Form 1003">
              <a:extLst>
                <a:ext uri="{FF2B5EF4-FFF2-40B4-BE49-F238E27FC236}">
                  <a16:creationId xmlns:a16="http://schemas.microsoft.com/office/drawing/2014/main" id="{54F105A7-28BC-1723-B8E5-801EB062A591}"/>
                </a:ext>
              </a:extLst>
            </p:cNvPr>
            <p:cNvSpPr/>
            <p:nvPr/>
          </p:nvSpPr>
          <p:spPr>
            <a:xfrm flipV="1">
              <a:off x="7052626" y="3591925"/>
              <a:ext cx="97084" cy="143606"/>
            </a:xfrm>
            <a:custGeom>
              <a:avLst/>
              <a:gdLst>
                <a:gd name="connsiteX0" fmla="*/ 87112 w 97084"/>
                <a:gd name="connsiteY0" fmla="*/ 134312 h 143606"/>
                <a:gd name="connsiteX1" fmla="*/ 87112 w 97084"/>
                <a:gd name="connsiteY1" fmla="*/ 116039 h 143606"/>
                <a:gd name="connsiteX2" fmla="*/ 67069 w 97084"/>
                <a:gd name="connsiteY2" fmla="*/ 123633 h 143606"/>
                <a:gd name="connsiteX3" fmla="*/ 48858 w 97084"/>
                <a:gd name="connsiteY3" fmla="*/ 126155 h 143606"/>
                <a:gd name="connsiteX4" fmla="*/ 25356 w 97084"/>
                <a:gd name="connsiteY4" fmla="*/ 120222 h 143606"/>
                <a:gd name="connsiteX5" fmla="*/ 17078 w 97084"/>
                <a:gd name="connsiteY5" fmla="*/ 103343 h 143606"/>
                <a:gd name="connsiteX6" fmla="*/ 22577 w 97084"/>
                <a:gd name="connsiteY6" fmla="*/ 89459 h 143606"/>
                <a:gd name="connsiteX7" fmla="*/ 43419 w 97084"/>
                <a:gd name="connsiteY7" fmla="*/ 81925 h 143606"/>
                <a:gd name="connsiteX8" fmla="*/ 54682 w 97084"/>
                <a:gd name="connsiteY8" fmla="*/ 79611 h 143606"/>
                <a:gd name="connsiteX9" fmla="*/ 85486 w 97084"/>
                <a:gd name="connsiteY9" fmla="*/ 65550 h 143606"/>
                <a:gd name="connsiteX10" fmla="*/ 95419 w 97084"/>
                <a:gd name="connsiteY10" fmla="*/ 38644 h 143606"/>
                <a:gd name="connsiteX11" fmla="*/ 81968 w 97084"/>
                <a:gd name="connsiteY11" fmla="*/ 8119 h 143606"/>
                <a:gd name="connsiteX12" fmla="*/ 42591 w 97084"/>
                <a:gd name="connsiteY12" fmla="*/ -2264 h 143606"/>
                <a:gd name="connsiteX13" fmla="*/ 21749 w 97084"/>
                <a:gd name="connsiteY13" fmla="*/ -39 h 143606"/>
                <a:gd name="connsiteX14" fmla="*/ -1103 w 97084"/>
                <a:gd name="connsiteY14" fmla="*/ 6547 h 143606"/>
                <a:gd name="connsiteX15" fmla="*/ -1103 w 97084"/>
                <a:gd name="connsiteY15" fmla="*/ 25829 h 143606"/>
                <a:gd name="connsiteX16" fmla="*/ 21158 w 97084"/>
                <a:gd name="connsiteY16" fmla="*/ 16188 h 143606"/>
                <a:gd name="connsiteX17" fmla="*/ 42591 w 97084"/>
                <a:gd name="connsiteY17" fmla="*/ 12954 h 143606"/>
                <a:gd name="connsiteX18" fmla="*/ 67246 w 97084"/>
                <a:gd name="connsiteY18" fmla="*/ 19243 h 143606"/>
                <a:gd name="connsiteX19" fmla="*/ 75938 w 97084"/>
                <a:gd name="connsiteY19" fmla="*/ 37250 h 143606"/>
                <a:gd name="connsiteX20" fmla="*/ 69700 w 97084"/>
                <a:gd name="connsiteY20" fmla="*/ 53180 h 143606"/>
                <a:gd name="connsiteX21" fmla="*/ 49242 w 97084"/>
                <a:gd name="connsiteY21" fmla="*/ 61812 h 143606"/>
                <a:gd name="connsiteX22" fmla="*/ 37861 w 97084"/>
                <a:gd name="connsiteY22" fmla="*/ 64037 h 143606"/>
                <a:gd name="connsiteX23" fmla="*/ 7648 w 97084"/>
                <a:gd name="connsiteY23" fmla="*/ 77089 h 143606"/>
                <a:gd name="connsiteX24" fmla="*/ -1665 w 97084"/>
                <a:gd name="connsiteY24" fmla="*/ 101859 h 143606"/>
                <a:gd name="connsiteX25" fmla="*/ 11225 w 97084"/>
                <a:gd name="connsiteY25" fmla="*/ 130782 h 143606"/>
                <a:gd name="connsiteX26" fmla="*/ 46730 w 97084"/>
                <a:gd name="connsiteY26" fmla="*/ 141343 h 143606"/>
                <a:gd name="connsiteX27" fmla="*/ 66507 w 97084"/>
                <a:gd name="connsiteY27" fmla="*/ 139563 h 143606"/>
                <a:gd name="connsiteX28" fmla="*/ 87112 w 97084"/>
                <a:gd name="connsiteY28" fmla="*/ 134312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084" h="143606">
                  <a:moveTo>
                    <a:pt x="87112" y="134312"/>
                  </a:moveTo>
                  <a:lnTo>
                    <a:pt x="87112" y="116039"/>
                  </a:lnTo>
                  <a:cubicBezTo>
                    <a:pt x="80037" y="119441"/>
                    <a:pt x="73356" y="121972"/>
                    <a:pt x="67069" y="123633"/>
                  </a:cubicBezTo>
                  <a:cubicBezTo>
                    <a:pt x="60782" y="125314"/>
                    <a:pt x="54711" y="126155"/>
                    <a:pt x="48858" y="126155"/>
                  </a:cubicBezTo>
                  <a:cubicBezTo>
                    <a:pt x="38708" y="126155"/>
                    <a:pt x="30874" y="124177"/>
                    <a:pt x="25356" y="120222"/>
                  </a:cubicBezTo>
                  <a:cubicBezTo>
                    <a:pt x="19837" y="116267"/>
                    <a:pt x="17078" y="110640"/>
                    <a:pt x="17078" y="103343"/>
                  </a:cubicBezTo>
                  <a:cubicBezTo>
                    <a:pt x="17078" y="97212"/>
                    <a:pt x="18911" y="92584"/>
                    <a:pt x="22577" y="89459"/>
                  </a:cubicBezTo>
                  <a:cubicBezTo>
                    <a:pt x="26243" y="86354"/>
                    <a:pt x="33190" y="83843"/>
                    <a:pt x="43419" y="81925"/>
                  </a:cubicBezTo>
                  <a:lnTo>
                    <a:pt x="54682" y="79611"/>
                  </a:lnTo>
                  <a:cubicBezTo>
                    <a:pt x="68596" y="76941"/>
                    <a:pt x="78864" y="72254"/>
                    <a:pt x="85486" y="65550"/>
                  </a:cubicBezTo>
                  <a:cubicBezTo>
                    <a:pt x="92108" y="58846"/>
                    <a:pt x="95419" y="49877"/>
                    <a:pt x="95419" y="38644"/>
                  </a:cubicBezTo>
                  <a:cubicBezTo>
                    <a:pt x="95419" y="25216"/>
                    <a:pt x="90936" y="15041"/>
                    <a:pt x="81968" y="8119"/>
                  </a:cubicBezTo>
                  <a:cubicBezTo>
                    <a:pt x="73021" y="1197"/>
                    <a:pt x="59895" y="-2264"/>
                    <a:pt x="42591" y="-2264"/>
                  </a:cubicBezTo>
                  <a:cubicBezTo>
                    <a:pt x="36067" y="-2264"/>
                    <a:pt x="29120" y="-1522"/>
                    <a:pt x="21749" y="-39"/>
                  </a:cubicBezTo>
                  <a:cubicBezTo>
                    <a:pt x="14398" y="1444"/>
                    <a:pt x="6780" y="3640"/>
                    <a:pt x="-1103" y="6547"/>
                  </a:cubicBezTo>
                  <a:lnTo>
                    <a:pt x="-1103" y="25829"/>
                  </a:lnTo>
                  <a:cubicBezTo>
                    <a:pt x="6465" y="21577"/>
                    <a:pt x="13885" y="18363"/>
                    <a:pt x="21158" y="16188"/>
                  </a:cubicBezTo>
                  <a:cubicBezTo>
                    <a:pt x="28430" y="14032"/>
                    <a:pt x="35575" y="12954"/>
                    <a:pt x="42591" y="12954"/>
                  </a:cubicBezTo>
                  <a:cubicBezTo>
                    <a:pt x="53233" y="12954"/>
                    <a:pt x="61452" y="15051"/>
                    <a:pt x="67246" y="19243"/>
                  </a:cubicBezTo>
                  <a:cubicBezTo>
                    <a:pt x="73040" y="23456"/>
                    <a:pt x="75938" y="29458"/>
                    <a:pt x="75938" y="37250"/>
                  </a:cubicBezTo>
                  <a:cubicBezTo>
                    <a:pt x="75938" y="44033"/>
                    <a:pt x="73858" y="49343"/>
                    <a:pt x="69700" y="53180"/>
                  </a:cubicBezTo>
                  <a:cubicBezTo>
                    <a:pt x="65541" y="57016"/>
                    <a:pt x="58722" y="59894"/>
                    <a:pt x="49242" y="61812"/>
                  </a:cubicBezTo>
                  <a:lnTo>
                    <a:pt x="37861" y="64037"/>
                  </a:lnTo>
                  <a:cubicBezTo>
                    <a:pt x="23946" y="66805"/>
                    <a:pt x="13875" y="71156"/>
                    <a:pt x="7648" y="77089"/>
                  </a:cubicBezTo>
                  <a:cubicBezTo>
                    <a:pt x="1439" y="83022"/>
                    <a:pt x="-1665" y="91279"/>
                    <a:pt x="-1665" y="101859"/>
                  </a:cubicBezTo>
                  <a:cubicBezTo>
                    <a:pt x="-1665" y="114101"/>
                    <a:pt x="2632" y="123742"/>
                    <a:pt x="11225" y="130782"/>
                  </a:cubicBezTo>
                  <a:cubicBezTo>
                    <a:pt x="19818" y="137823"/>
                    <a:pt x="31653" y="141343"/>
                    <a:pt x="46730" y="141343"/>
                  </a:cubicBezTo>
                  <a:cubicBezTo>
                    <a:pt x="53214" y="141343"/>
                    <a:pt x="59806" y="140750"/>
                    <a:pt x="66507" y="139563"/>
                  </a:cubicBezTo>
                  <a:cubicBezTo>
                    <a:pt x="73228" y="138396"/>
                    <a:pt x="80096" y="136646"/>
                    <a:pt x="87112" y="13431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5" name="Freihandform: Form 1004">
              <a:extLst>
                <a:ext uri="{FF2B5EF4-FFF2-40B4-BE49-F238E27FC236}">
                  <a16:creationId xmlns:a16="http://schemas.microsoft.com/office/drawing/2014/main" id="{B72494D0-D4C6-BD62-B886-243A9FD784D2}"/>
                </a:ext>
              </a:extLst>
            </p:cNvPr>
            <p:cNvSpPr/>
            <p:nvPr/>
          </p:nvSpPr>
          <p:spPr>
            <a:xfrm flipV="1">
              <a:off x="7170684" y="3626514"/>
              <a:ext cx="81859" cy="109017"/>
            </a:xfrm>
            <a:custGeom>
              <a:avLst/>
              <a:gdLst>
                <a:gd name="connsiteX0" fmla="*/ 80529 w 81859"/>
                <a:gd name="connsiteY0" fmla="*/ 100871 h 109017"/>
                <a:gd name="connsiteX1" fmla="*/ 80529 w 81859"/>
                <a:gd name="connsiteY1" fmla="*/ 84912 h 109017"/>
                <a:gd name="connsiteX2" fmla="*/ 66072 w 81859"/>
                <a:gd name="connsiteY2" fmla="*/ 90904 h 109017"/>
                <a:gd name="connsiteX3" fmla="*/ 51439 w 81859"/>
                <a:gd name="connsiteY3" fmla="*/ 92891 h 109017"/>
                <a:gd name="connsiteX4" fmla="*/ 25719 w 81859"/>
                <a:gd name="connsiteY4" fmla="*/ 82361 h 109017"/>
                <a:gd name="connsiteX5" fmla="*/ 16584 w 81859"/>
                <a:gd name="connsiteY5" fmla="*/ 52844 h 109017"/>
                <a:gd name="connsiteX6" fmla="*/ 25719 w 81859"/>
                <a:gd name="connsiteY6" fmla="*/ 23298 h 109017"/>
                <a:gd name="connsiteX7" fmla="*/ 51439 w 81859"/>
                <a:gd name="connsiteY7" fmla="*/ 12797 h 109017"/>
                <a:gd name="connsiteX8" fmla="*/ 66072 w 81859"/>
                <a:gd name="connsiteY8" fmla="*/ 14784 h 109017"/>
                <a:gd name="connsiteX9" fmla="*/ 80529 w 81859"/>
                <a:gd name="connsiteY9" fmla="*/ 20777 h 109017"/>
                <a:gd name="connsiteX10" fmla="*/ 80529 w 81859"/>
                <a:gd name="connsiteY10" fmla="*/ 4995 h 109017"/>
                <a:gd name="connsiteX11" fmla="*/ 65777 w 81859"/>
                <a:gd name="connsiteY11" fmla="*/ 11 h 109017"/>
                <a:gd name="connsiteX12" fmla="*/ 49576 w 81859"/>
                <a:gd name="connsiteY12" fmla="*/ -1680 h 109017"/>
                <a:gd name="connsiteX13" fmla="*/ 12416 w 81859"/>
                <a:gd name="connsiteY13" fmla="*/ 13064 h 109017"/>
                <a:gd name="connsiteX14" fmla="*/ -1331 w 81859"/>
                <a:gd name="connsiteY14" fmla="*/ 52844 h 109017"/>
                <a:gd name="connsiteX15" fmla="*/ 12564 w 81859"/>
                <a:gd name="connsiteY15" fmla="*/ 92773 h 109017"/>
                <a:gd name="connsiteX16" fmla="*/ 50700 w 81859"/>
                <a:gd name="connsiteY16" fmla="*/ 107338 h 109017"/>
                <a:gd name="connsiteX17" fmla="*/ 66013 w 81859"/>
                <a:gd name="connsiteY17" fmla="*/ 105707 h 109017"/>
                <a:gd name="connsiteX18" fmla="*/ 80529 w 81859"/>
                <a:gd name="connsiteY18" fmla="*/ 100871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59" h="109017">
                  <a:moveTo>
                    <a:pt x="80529" y="100871"/>
                  </a:moveTo>
                  <a:lnTo>
                    <a:pt x="80529" y="84912"/>
                  </a:lnTo>
                  <a:cubicBezTo>
                    <a:pt x="75720" y="87581"/>
                    <a:pt x="70901" y="89579"/>
                    <a:pt x="66072" y="90904"/>
                  </a:cubicBezTo>
                  <a:cubicBezTo>
                    <a:pt x="61244" y="92229"/>
                    <a:pt x="56366" y="92891"/>
                    <a:pt x="51439" y="92891"/>
                  </a:cubicBezTo>
                  <a:cubicBezTo>
                    <a:pt x="40402" y="92891"/>
                    <a:pt x="31829" y="89381"/>
                    <a:pt x="25719" y="82361"/>
                  </a:cubicBezTo>
                  <a:cubicBezTo>
                    <a:pt x="19629" y="75360"/>
                    <a:pt x="16584" y="65521"/>
                    <a:pt x="16584" y="52844"/>
                  </a:cubicBezTo>
                  <a:cubicBezTo>
                    <a:pt x="16584" y="40168"/>
                    <a:pt x="19629" y="30319"/>
                    <a:pt x="25719" y="23298"/>
                  </a:cubicBezTo>
                  <a:cubicBezTo>
                    <a:pt x="31829" y="16297"/>
                    <a:pt x="40402" y="12797"/>
                    <a:pt x="51439" y="12797"/>
                  </a:cubicBezTo>
                  <a:cubicBezTo>
                    <a:pt x="56366" y="12797"/>
                    <a:pt x="61244" y="13459"/>
                    <a:pt x="66072" y="14784"/>
                  </a:cubicBezTo>
                  <a:cubicBezTo>
                    <a:pt x="70901" y="16109"/>
                    <a:pt x="75720" y="18107"/>
                    <a:pt x="80529" y="20777"/>
                  </a:cubicBezTo>
                  <a:lnTo>
                    <a:pt x="80529" y="4995"/>
                  </a:lnTo>
                  <a:cubicBezTo>
                    <a:pt x="75779" y="2780"/>
                    <a:pt x="70862" y="1119"/>
                    <a:pt x="65777" y="11"/>
                  </a:cubicBezTo>
                  <a:cubicBezTo>
                    <a:pt x="60712" y="-1116"/>
                    <a:pt x="55312" y="-1680"/>
                    <a:pt x="49576" y="-1680"/>
                  </a:cubicBezTo>
                  <a:cubicBezTo>
                    <a:pt x="33987" y="-1680"/>
                    <a:pt x="21600" y="3235"/>
                    <a:pt x="12416" y="13064"/>
                  </a:cubicBezTo>
                  <a:cubicBezTo>
                    <a:pt x="3252" y="22893"/>
                    <a:pt x="-1331" y="36153"/>
                    <a:pt x="-1331" y="52844"/>
                  </a:cubicBezTo>
                  <a:cubicBezTo>
                    <a:pt x="-1331" y="69773"/>
                    <a:pt x="3301" y="83082"/>
                    <a:pt x="12564" y="92773"/>
                  </a:cubicBezTo>
                  <a:cubicBezTo>
                    <a:pt x="21847" y="102483"/>
                    <a:pt x="34559" y="107338"/>
                    <a:pt x="50700" y="107338"/>
                  </a:cubicBezTo>
                  <a:cubicBezTo>
                    <a:pt x="55923" y="107338"/>
                    <a:pt x="61027" y="106794"/>
                    <a:pt x="66013" y="105707"/>
                  </a:cubicBezTo>
                  <a:cubicBezTo>
                    <a:pt x="71000" y="104639"/>
                    <a:pt x="75838" y="103027"/>
                    <a:pt x="80529" y="100871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6" name="Freihandform: Form 1005">
              <a:extLst>
                <a:ext uri="{FF2B5EF4-FFF2-40B4-BE49-F238E27FC236}">
                  <a16:creationId xmlns:a16="http://schemas.microsoft.com/office/drawing/2014/main" id="{1367C21D-1AD8-119F-C1B8-A434D81AA294}"/>
                </a:ext>
              </a:extLst>
            </p:cNvPr>
            <p:cNvSpPr/>
            <p:nvPr/>
          </p:nvSpPr>
          <p:spPr>
            <a:xfrm flipV="1">
              <a:off x="7275626" y="3626514"/>
              <a:ext cx="87417" cy="109017"/>
            </a:xfrm>
            <a:custGeom>
              <a:avLst/>
              <a:gdLst>
                <a:gd name="connsiteX0" fmla="*/ 52060 w 87417"/>
                <a:gd name="connsiteY0" fmla="*/ 53200 h 109017"/>
                <a:gd name="connsiteX1" fmla="*/ 23503 w 87417"/>
                <a:gd name="connsiteY1" fmla="*/ 48483 h 109017"/>
                <a:gd name="connsiteX2" fmla="*/ 15550 w 87417"/>
                <a:gd name="connsiteY2" fmla="*/ 32346 h 109017"/>
                <a:gd name="connsiteX3" fmla="*/ 21522 w 87417"/>
                <a:gd name="connsiteY3" fmla="*/ 17929 h 109017"/>
                <a:gd name="connsiteX4" fmla="*/ 37722 w 87417"/>
                <a:gd name="connsiteY4" fmla="*/ 12619 h 109017"/>
                <a:gd name="connsiteX5" fmla="*/ 60427 w 87417"/>
                <a:gd name="connsiteY5" fmla="*/ 22675 h 109017"/>
                <a:gd name="connsiteX6" fmla="*/ 68970 w 87417"/>
                <a:gd name="connsiteY6" fmla="*/ 49403 h 109017"/>
                <a:gd name="connsiteX7" fmla="*/ 68970 w 87417"/>
                <a:gd name="connsiteY7" fmla="*/ 53200 h 109017"/>
                <a:gd name="connsiteX8" fmla="*/ 52060 w 87417"/>
                <a:gd name="connsiteY8" fmla="*/ 53200 h 109017"/>
                <a:gd name="connsiteX9" fmla="*/ 85969 w 87417"/>
                <a:gd name="connsiteY9" fmla="*/ 60260 h 109017"/>
                <a:gd name="connsiteX10" fmla="*/ 85969 w 87417"/>
                <a:gd name="connsiteY10" fmla="*/ 1020 h 109017"/>
                <a:gd name="connsiteX11" fmla="*/ 68970 w 87417"/>
                <a:gd name="connsiteY11" fmla="*/ 1020 h 109017"/>
                <a:gd name="connsiteX12" fmla="*/ 68970 w 87417"/>
                <a:gd name="connsiteY12" fmla="*/ 16772 h 109017"/>
                <a:gd name="connsiteX13" fmla="*/ 54455 w 87417"/>
                <a:gd name="connsiteY13" fmla="*/ 2830 h 109017"/>
                <a:gd name="connsiteX14" fmla="*/ 33199 w 87417"/>
                <a:gd name="connsiteY14" fmla="*/ -1680 h 109017"/>
                <a:gd name="connsiteX15" fmla="*/ 7923 w 87417"/>
                <a:gd name="connsiteY15" fmla="*/ 7279 h 109017"/>
                <a:gd name="connsiteX16" fmla="*/ -1448 w 87417"/>
                <a:gd name="connsiteY16" fmla="*/ 31248 h 109017"/>
                <a:gd name="connsiteX17" fmla="*/ 10229 w 87417"/>
                <a:gd name="connsiteY17" fmla="*/ 57650 h 109017"/>
                <a:gd name="connsiteX18" fmla="*/ 45113 w 87417"/>
                <a:gd name="connsiteY18" fmla="*/ 66549 h 109017"/>
                <a:gd name="connsiteX19" fmla="*/ 68970 w 87417"/>
                <a:gd name="connsiteY19" fmla="*/ 66549 h 109017"/>
                <a:gd name="connsiteX20" fmla="*/ 68970 w 87417"/>
                <a:gd name="connsiteY20" fmla="*/ 68240 h 109017"/>
                <a:gd name="connsiteX21" fmla="*/ 61254 w 87417"/>
                <a:gd name="connsiteY21" fmla="*/ 86454 h 109017"/>
                <a:gd name="connsiteX22" fmla="*/ 39585 w 87417"/>
                <a:gd name="connsiteY22" fmla="*/ 92891 h 109017"/>
                <a:gd name="connsiteX23" fmla="*/ 22291 w 87417"/>
                <a:gd name="connsiteY23" fmla="*/ 90756 h 109017"/>
                <a:gd name="connsiteX24" fmla="*/ 6149 w 87417"/>
                <a:gd name="connsiteY24" fmla="*/ 84348 h 109017"/>
                <a:gd name="connsiteX25" fmla="*/ 6149 w 87417"/>
                <a:gd name="connsiteY25" fmla="*/ 100130 h 109017"/>
                <a:gd name="connsiteX26" fmla="*/ 24242 w 87417"/>
                <a:gd name="connsiteY26" fmla="*/ 105529 h 109017"/>
                <a:gd name="connsiteX27" fmla="*/ 41329 w 87417"/>
                <a:gd name="connsiteY27" fmla="*/ 107338 h 109017"/>
                <a:gd name="connsiteX28" fmla="*/ 74883 w 87417"/>
                <a:gd name="connsiteY28" fmla="*/ 95650 h 109017"/>
                <a:gd name="connsiteX29" fmla="*/ 85969 w 87417"/>
                <a:gd name="connsiteY29" fmla="*/ 6026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60" y="53200"/>
                  </a:moveTo>
                  <a:cubicBezTo>
                    <a:pt x="38323" y="53200"/>
                    <a:pt x="28804" y="51628"/>
                    <a:pt x="23503" y="48483"/>
                  </a:cubicBezTo>
                  <a:cubicBezTo>
                    <a:pt x="18201" y="45339"/>
                    <a:pt x="15550" y="39960"/>
                    <a:pt x="15550" y="32346"/>
                  </a:cubicBezTo>
                  <a:cubicBezTo>
                    <a:pt x="15550" y="26294"/>
                    <a:pt x="17541" y="21489"/>
                    <a:pt x="21522" y="17929"/>
                  </a:cubicBezTo>
                  <a:cubicBezTo>
                    <a:pt x="25503" y="14389"/>
                    <a:pt x="30903" y="12619"/>
                    <a:pt x="37722" y="12619"/>
                  </a:cubicBezTo>
                  <a:cubicBezTo>
                    <a:pt x="47163" y="12619"/>
                    <a:pt x="54731" y="15971"/>
                    <a:pt x="60427" y="22675"/>
                  </a:cubicBezTo>
                  <a:cubicBezTo>
                    <a:pt x="66123" y="29379"/>
                    <a:pt x="68970" y="38289"/>
                    <a:pt x="68970" y="49403"/>
                  </a:cubicBezTo>
                  <a:lnTo>
                    <a:pt x="68970" y="53200"/>
                  </a:lnTo>
                  <a:lnTo>
                    <a:pt x="52060" y="53200"/>
                  </a:lnTo>
                  <a:close/>
                  <a:moveTo>
                    <a:pt x="85969" y="60260"/>
                  </a:moveTo>
                  <a:lnTo>
                    <a:pt x="85969" y="1020"/>
                  </a:lnTo>
                  <a:lnTo>
                    <a:pt x="68970" y="1020"/>
                  </a:lnTo>
                  <a:lnTo>
                    <a:pt x="68970" y="16772"/>
                  </a:lnTo>
                  <a:cubicBezTo>
                    <a:pt x="65088" y="10483"/>
                    <a:pt x="60249" y="5836"/>
                    <a:pt x="54455" y="2830"/>
                  </a:cubicBezTo>
                  <a:cubicBezTo>
                    <a:pt x="48661" y="-177"/>
                    <a:pt x="41575" y="-1680"/>
                    <a:pt x="33199" y="-1680"/>
                  </a:cubicBezTo>
                  <a:cubicBezTo>
                    <a:pt x="22616" y="-1680"/>
                    <a:pt x="14190" y="1307"/>
                    <a:pt x="7923" y="7279"/>
                  </a:cubicBezTo>
                  <a:cubicBezTo>
                    <a:pt x="1676" y="13252"/>
                    <a:pt x="-1448" y="21241"/>
                    <a:pt x="-1448" y="31248"/>
                  </a:cubicBezTo>
                  <a:cubicBezTo>
                    <a:pt x="-1448" y="42916"/>
                    <a:pt x="2444" y="51717"/>
                    <a:pt x="10229" y="57650"/>
                  </a:cubicBezTo>
                  <a:cubicBezTo>
                    <a:pt x="18034" y="63583"/>
                    <a:pt x="29662" y="66549"/>
                    <a:pt x="45113" y="66549"/>
                  </a:cubicBezTo>
                  <a:lnTo>
                    <a:pt x="68970" y="66549"/>
                  </a:lnTo>
                  <a:lnTo>
                    <a:pt x="68970" y="68240"/>
                  </a:lnTo>
                  <a:cubicBezTo>
                    <a:pt x="68970" y="76091"/>
                    <a:pt x="66398" y="82163"/>
                    <a:pt x="61254" y="86454"/>
                  </a:cubicBezTo>
                  <a:cubicBezTo>
                    <a:pt x="56110" y="90746"/>
                    <a:pt x="48887" y="92891"/>
                    <a:pt x="39585" y="92891"/>
                  </a:cubicBezTo>
                  <a:cubicBezTo>
                    <a:pt x="33672" y="92891"/>
                    <a:pt x="27908" y="92180"/>
                    <a:pt x="22291" y="90756"/>
                  </a:cubicBezTo>
                  <a:cubicBezTo>
                    <a:pt x="16693" y="89332"/>
                    <a:pt x="11313" y="87196"/>
                    <a:pt x="6149" y="84348"/>
                  </a:cubicBezTo>
                  <a:lnTo>
                    <a:pt x="6149" y="100130"/>
                  </a:lnTo>
                  <a:cubicBezTo>
                    <a:pt x="12358" y="102542"/>
                    <a:pt x="18388" y="104342"/>
                    <a:pt x="24242" y="105529"/>
                  </a:cubicBezTo>
                  <a:cubicBezTo>
                    <a:pt x="30095" y="106735"/>
                    <a:pt x="35791" y="107338"/>
                    <a:pt x="41329" y="107338"/>
                  </a:cubicBezTo>
                  <a:cubicBezTo>
                    <a:pt x="56308" y="107338"/>
                    <a:pt x="67492" y="103442"/>
                    <a:pt x="74883" y="95650"/>
                  </a:cubicBezTo>
                  <a:cubicBezTo>
                    <a:pt x="82274" y="87878"/>
                    <a:pt x="85969" y="76081"/>
                    <a:pt x="85969" y="60260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7" name="Freihandform: Form 1006">
              <a:extLst>
                <a:ext uri="{FF2B5EF4-FFF2-40B4-BE49-F238E27FC236}">
                  <a16:creationId xmlns:a16="http://schemas.microsoft.com/office/drawing/2014/main" id="{6C7789BC-3E7C-E334-1CED-CA7B3F4DB49E}"/>
                </a:ext>
              </a:extLst>
            </p:cNvPr>
            <p:cNvSpPr/>
            <p:nvPr/>
          </p:nvSpPr>
          <p:spPr>
            <a:xfrm flipV="1">
              <a:off x="7398041" y="3588573"/>
              <a:ext cx="16998" cy="144259"/>
            </a:xfrm>
            <a:custGeom>
              <a:avLst/>
              <a:gdLst>
                <a:gd name="connsiteX0" fmla="*/ -470 w 16998"/>
                <a:gd name="connsiteY0" fmla="*/ 141893 h 144259"/>
                <a:gd name="connsiteX1" fmla="*/ 16528 w 16998"/>
                <a:gd name="connsiteY1" fmla="*/ 141893 h 144259"/>
                <a:gd name="connsiteX2" fmla="*/ 16528 w 16998"/>
                <a:gd name="connsiteY2" fmla="*/ -2366 h 144259"/>
                <a:gd name="connsiteX3" fmla="*/ -470 w 16998"/>
                <a:gd name="connsiteY3" fmla="*/ -2366 h 144259"/>
                <a:gd name="connsiteX4" fmla="*/ -470 w 16998"/>
                <a:gd name="connsiteY4" fmla="*/ 141893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8" h="144259">
                  <a:moveTo>
                    <a:pt x="-470" y="141893"/>
                  </a:moveTo>
                  <a:lnTo>
                    <a:pt x="16528" y="141893"/>
                  </a:lnTo>
                  <a:lnTo>
                    <a:pt x="16528" y="-2366"/>
                  </a:lnTo>
                  <a:lnTo>
                    <a:pt x="-470" y="-2366"/>
                  </a:lnTo>
                  <a:lnTo>
                    <a:pt x="-470" y="141893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8" name="Freihandform: Form 1007">
              <a:extLst>
                <a:ext uri="{FF2B5EF4-FFF2-40B4-BE49-F238E27FC236}">
                  <a16:creationId xmlns:a16="http://schemas.microsoft.com/office/drawing/2014/main" id="{B5675A50-39E9-2A9D-C6F3-52C832DF2149}"/>
                </a:ext>
              </a:extLst>
            </p:cNvPr>
            <p:cNvSpPr/>
            <p:nvPr/>
          </p:nvSpPr>
          <p:spPr>
            <a:xfrm flipV="1">
              <a:off x="7444133" y="3626514"/>
              <a:ext cx="87417" cy="109017"/>
            </a:xfrm>
            <a:custGeom>
              <a:avLst/>
              <a:gdLst>
                <a:gd name="connsiteX0" fmla="*/ 52072 w 87417"/>
                <a:gd name="connsiteY0" fmla="*/ 53200 h 109017"/>
                <a:gd name="connsiteX1" fmla="*/ 23514 w 87417"/>
                <a:gd name="connsiteY1" fmla="*/ 48483 h 109017"/>
                <a:gd name="connsiteX2" fmla="*/ 15562 w 87417"/>
                <a:gd name="connsiteY2" fmla="*/ 32346 h 109017"/>
                <a:gd name="connsiteX3" fmla="*/ 21534 w 87417"/>
                <a:gd name="connsiteY3" fmla="*/ 17929 h 109017"/>
                <a:gd name="connsiteX4" fmla="*/ 37734 w 87417"/>
                <a:gd name="connsiteY4" fmla="*/ 12619 h 109017"/>
                <a:gd name="connsiteX5" fmla="*/ 60438 w 87417"/>
                <a:gd name="connsiteY5" fmla="*/ 22675 h 109017"/>
                <a:gd name="connsiteX6" fmla="*/ 68982 w 87417"/>
                <a:gd name="connsiteY6" fmla="*/ 49403 h 109017"/>
                <a:gd name="connsiteX7" fmla="*/ 68982 w 87417"/>
                <a:gd name="connsiteY7" fmla="*/ 53200 h 109017"/>
                <a:gd name="connsiteX8" fmla="*/ 52072 w 87417"/>
                <a:gd name="connsiteY8" fmla="*/ 53200 h 109017"/>
                <a:gd name="connsiteX9" fmla="*/ 85980 w 87417"/>
                <a:gd name="connsiteY9" fmla="*/ 60260 h 109017"/>
                <a:gd name="connsiteX10" fmla="*/ 85980 w 87417"/>
                <a:gd name="connsiteY10" fmla="*/ 1020 h 109017"/>
                <a:gd name="connsiteX11" fmla="*/ 68982 w 87417"/>
                <a:gd name="connsiteY11" fmla="*/ 1020 h 109017"/>
                <a:gd name="connsiteX12" fmla="*/ 68982 w 87417"/>
                <a:gd name="connsiteY12" fmla="*/ 16772 h 109017"/>
                <a:gd name="connsiteX13" fmla="*/ 54467 w 87417"/>
                <a:gd name="connsiteY13" fmla="*/ 2830 h 109017"/>
                <a:gd name="connsiteX14" fmla="*/ 33211 w 87417"/>
                <a:gd name="connsiteY14" fmla="*/ -1680 h 109017"/>
                <a:gd name="connsiteX15" fmla="*/ 7935 w 87417"/>
                <a:gd name="connsiteY15" fmla="*/ 7279 h 109017"/>
                <a:gd name="connsiteX16" fmla="*/ -1437 w 87417"/>
                <a:gd name="connsiteY16" fmla="*/ 31248 h 109017"/>
                <a:gd name="connsiteX17" fmla="*/ 10241 w 87417"/>
                <a:gd name="connsiteY17" fmla="*/ 57650 h 109017"/>
                <a:gd name="connsiteX18" fmla="*/ 45125 w 87417"/>
                <a:gd name="connsiteY18" fmla="*/ 66549 h 109017"/>
                <a:gd name="connsiteX19" fmla="*/ 68982 w 87417"/>
                <a:gd name="connsiteY19" fmla="*/ 66549 h 109017"/>
                <a:gd name="connsiteX20" fmla="*/ 68982 w 87417"/>
                <a:gd name="connsiteY20" fmla="*/ 68240 h 109017"/>
                <a:gd name="connsiteX21" fmla="*/ 61266 w 87417"/>
                <a:gd name="connsiteY21" fmla="*/ 86454 h 109017"/>
                <a:gd name="connsiteX22" fmla="*/ 39596 w 87417"/>
                <a:gd name="connsiteY22" fmla="*/ 92891 h 109017"/>
                <a:gd name="connsiteX23" fmla="*/ 22302 w 87417"/>
                <a:gd name="connsiteY23" fmla="*/ 90756 h 109017"/>
                <a:gd name="connsiteX24" fmla="*/ 6161 w 87417"/>
                <a:gd name="connsiteY24" fmla="*/ 84348 h 109017"/>
                <a:gd name="connsiteX25" fmla="*/ 6161 w 87417"/>
                <a:gd name="connsiteY25" fmla="*/ 100130 h 109017"/>
                <a:gd name="connsiteX26" fmla="*/ 24253 w 87417"/>
                <a:gd name="connsiteY26" fmla="*/ 105529 h 109017"/>
                <a:gd name="connsiteX27" fmla="*/ 41341 w 87417"/>
                <a:gd name="connsiteY27" fmla="*/ 107338 h 109017"/>
                <a:gd name="connsiteX28" fmla="*/ 74894 w 87417"/>
                <a:gd name="connsiteY28" fmla="*/ 95650 h 109017"/>
                <a:gd name="connsiteX29" fmla="*/ 85980 w 87417"/>
                <a:gd name="connsiteY29" fmla="*/ 6026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72" y="53200"/>
                  </a:moveTo>
                  <a:cubicBezTo>
                    <a:pt x="38335" y="53200"/>
                    <a:pt x="28816" y="51628"/>
                    <a:pt x="23514" y="48483"/>
                  </a:cubicBezTo>
                  <a:cubicBezTo>
                    <a:pt x="18213" y="45339"/>
                    <a:pt x="15562" y="39960"/>
                    <a:pt x="15562" y="32346"/>
                  </a:cubicBezTo>
                  <a:cubicBezTo>
                    <a:pt x="15562" y="26294"/>
                    <a:pt x="17552" y="21489"/>
                    <a:pt x="21534" y="17929"/>
                  </a:cubicBezTo>
                  <a:cubicBezTo>
                    <a:pt x="25515" y="14389"/>
                    <a:pt x="30915" y="12619"/>
                    <a:pt x="37734" y="12619"/>
                  </a:cubicBezTo>
                  <a:cubicBezTo>
                    <a:pt x="47174" y="12619"/>
                    <a:pt x="54742" y="15971"/>
                    <a:pt x="60438" y="22675"/>
                  </a:cubicBezTo>
                  <a:cubicBezTo>
                    <a:pt x="66134" y="29379"/>
                    <a:pt x="68982" y="38289"/>
                    <a:pt x="68982" y="49403"/>
                  </a:cubicBezTo>
                  <a:lnTo>
                    <a:pt x="68982" y="53200"/>
                  </a:lnTo>
                  <a:lnTo>
                    <a:pt x="52072" y="53200"/>
                  </a:lnTo>
                  <a:close/>
                  <a:moveTo>
                    <a:pt x="85980" y="60260"/>
                  </a:moveTo>
                  <a:lnTo>
                    <a:pt x="85980" y="1020"/>
                  </a:lnTo>
                  <a:lnTo>
                    <a:pt x="68982" y="1020"/>
                  </a:lnTo>
                  <a:lnTo>
                    <a:pt x="68982" y="16772"/>
                  </a:lnTo>
                  <a:cubicBezTo>
                    <a:pt x="65099" y="10483"/>
                    <a:pt x="60261" y="5836"/>
                    <a:pt x="54467" y="2830"/>
                  </a:cubicBezTo>
                  <a:cubicBezTo>
                    <a:pt x="48672" y="-177"/>
                    <a:pt x="41587" y="-1680"/>
                    <a:pt x="33211" y="-1680"/>
                  </a:cubicBezTo>
                  <a:cubicBezTo>
                    <a:pt x="22627" y="-1680"/>
                    <a:pt x="14202" y="1307"/>
                    <a:pt x="7935" y="7279"/>
                  </a:cubicBezTo>
                  <a:cubicBezTo>
                    <a:pt x="1687" y="13252"/>
                    <a:pt x="-1437" y="21241"/>
                    <a:pt x="-1437" y="31248"/>
                  </a:cubicBezTo>
                  <a:cubicBezTo>
                    <a:pt x="-1437" y="42916"/>
                    <a:pt x="2456" y="51717"/>
                    <a:pt x="10241" y="57650"/>
                  </a:cubicBezTo>
                  <a:cubicBezTo>
                    <a:pt x="18045" y="63583"/>
                    <a:pt x="29673" y="66549"/>
                    <a:pt x="45125" y="66549"/>
                  </a:cubicBezTo>
                  <a:lnTo>
                    <a:pt x="68982" y="66549"/>
                  </a:lnTo>
                  <a:lnTo>
                    <a:pt x="68982" y="68240"/>
                  </a:lnTo>
                  <a:cubicBezTo>
                    <a:pt x="68982" y="76091"/>
                    <a:pt x="66410" y="82163"/>
                    <a:pt x="61266" y="86454"/>
                  </a:cubicBezTo>
                  <a:cubicBezTo>
                    <a:pt x="56122" y="90746"/>
                    <a:pt x="48899" y="92891"/>
                    <a:pt x="39596" y="92891"/>
                  </a:cubicBezTo>
                  <a:cubicBezTo>
                    <a:pt x="33684" y="92891"/>
                    <a:pt x="27919" y="92180"/>
                    <a:pt x="22302" y="90756"/>
                  </a:cubicBezTo>
                  <a:cubicBezTo>
                    <a:pt x="16705" y="89332"/>
                    <a:pt x="11325" y="87196"/>
                    <a:pt x="6161" y="84348"/>
                  </a:cubicBezTo>
                  <a:lnTo>
                    <a:pt x="6161" y="100130"/>
                  </a:lnTo>
                  <a:cubicBezTo>
                    <a:pt x="12369" y="102542"/>
                    <a:pt x="18400" y="104342"/>
                    <a:pt x="24253" y="105529"/>
                  </a:cubicBezTo>
                  <a:cubicBezTo>
                    <a:pt x="30107" y="106735"/>
                    <a:pt x="35803" y="107338"/>
                    <a:pt x="41341" y="107338"/>
                  </a:cubicBezTo>
                  <a:cubicBezTo>
                    <a:pt x="56319" y="107338"/>
                    <a:pt x="67504" y="103442"/>
                    <a:pt x="74894" y="95650"/>
                  </a:cubicBezTo>
                  <a:cubicBezTo>
                    <a:pt x="82285" y="87878"/>
                    <a:pt x="85980" y="76081"/>
                    <a:pt x="85980" y="60260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09" name="Freihandform: Form 1008">
              <a:extLst>
                <a:ext uri="{FF2B5EF4-FFF2-40B4-BE49-F238E27FC236}">
                  <a16:creationId xmlns:a16="http://schemas.microsoft.com/office/drawing/2014/main" id="{BC623081-3A3F-338E-3BF3-8A2FFCD1F5C0}"/>
                </a:ext>
              </a:extLst>
            </p:cNvPr>
            <p:cNvSpPr/>
            <p:nvPr/>
          </p:nvSpPr>
          <p:spPr>
            <a:xfrm flipV="1">
              <a:off x="7565899" y="3626514"/>
              <a:ext cx="60603" cy="106318"/>
            </a:xfrm>
            <a:custGeom>
              <a:avLst/>
              <a:gdLst>
                <a:gd name="connsiteX0" fmla="*/ 59431 w 60603"/>
                <a:gd name="connsiteY0" fmla="*/ 86171 h 106318"/>
                <a:gd name="connsiteX1" fmla="*/ 53193 w 60603"/>
                <a:gd name="connsiteY1" fmla="*/ 88604 h 106318"/>
                <a:gd name="connsiteX2" fmla="*/ 45773 w 60603"/>
                <a:gd name="connsiteY2" fmla="*/ 89405 h 106318"/>
                <a:gd name="connsiteX3" fmla="*/ 23630 w 60603"/>
                <a:gd name="connsiteY3" fmla="*/ 80001 h 106318"/>
                <a:gd name="connsiteX4" fmla="*/ 15915 w 60603"/>
                <a:gd name="connsiteY4" fmla="*/ 52977 h 106318"/>
                <a:gd name="connsiteX5" fmla="*/ 15915 w 60603"/>
                <a:gd name="connsiteY5" fmla="*/ -1725 h 106318"/>
                <a:gd name="connsiteX6" fmla="*/ -1173 w 60603"/>
                <a:gd name="connsiteY6" fmla="*/ -1725 h 106318"/>
                <a:gd name="connsiteX7" fmla="*/ -1173 w 60603"/>
                <a:gd name="connsiteY7" fmla="*/ 102101 h 106318"/>
                <a:gd name="connsiteX8" fmla="*/ 15915 w 60603"/>
                <a:gd name="connsiteY8" fmla="*/ 102101 h 106318"/>
                <a:gd name="connsiteX9" fmla="*/ 15915 w 60603"/>
                <a:gd name="connsiteY9" fmla="*/ 85964 h 106318"/>
                <a:gd name="connsiteX10" fmla="*/ 29868 w 60603"/>
                <a:gd name="connsiteY10" fmla="*/ 99995 h 106318"/>
                <a:gd name="connsiteX11" fmla="*/ 50769 w 60603"/>
                <a:gd name="connsiteY11" fmla="*/ 104593 h 106318"/>
                <a:gd name="connsiteX12" fmla="*/ 54642 w 60603"/>
                <a:gd name="connsiteY12" fmla="*/ 104356 h 106318"/>
                <a:gd name="connsiteX13" fmla="*/ 59342 w 60603"/>
                <a:gd name="connsiteY13" fmla="*/ 103673 h 106318"/>
                <a:gd name="connsiteX14" fmla="*/ 59431 w 60603"/>
                <a:gd name="connsiteY14" fmla="*/ 86171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431" y="86171"/>
                  </a:moveTo>
                  <a:cubicBezTo>
                    <a:pt x="57519" y="87279"/>
                    <a:pt x="55440" y="88090"/>
                    <a:pt x="53193" y="88604"/>
                  </a:cubicBezTo>
                  <a:cubicBezTo>
                    <a:pt x="50946" y="89138"/>
                    <a:pt x="48473" y="89405"/>
                    <a:pt x="45773" y="89405"/>
                  </a:cubicBezTo>
                  <a:cubicBezTo>
                    <a:pt x="36155" y="89405"/>
                    <a:pt x="28774" y="86270"/>
                    <a:pt x="23630" y="80001"/>
                  </a:cubicBezTo>
                  <a:cubicBezTo>
                    <a:pt x="18487" y="73732"/>
                    <a:pt x="15915" y="64724"/>
                    <a:pt x="15915" y="52977"/>
                  </a:cubicBezTo>
                  <a:lnTo>
                    <a:pt x="15915" y="-1725"/>
                  </a:lnTo>
                  <a:lnTo>
                    <a:pt x="-1173" y="-1725"/>
                  </a:lnTo>
                  <a:lnTo>
                    <a:pt x="-1173" y="102101"/>
                  </a:lnTo>
                  <a:lnTo>
                    <a:pt x="15915" y="102101"/>
                  </a:lnTo>
                  <a:lnTo>
                    <a:pt x="15915" y="85964"/>
                  </a:lnTo>
                  <a:cubicBezTo>
                    <a:pt x="19501" y="92272"/>
                    <a:pt x="24153" y="96949"/>
                    <a:pt x="29868" y="99995"/>
                  </a:cubicBezTo>
                  <a:cubicBezTo>
                    <a:pt x="35603" y="103060"/>
                    <a:pt x="42570" y="104593"/>
                    <a:pt x="50769" y="104593"/>
                  </a:cubicBezTo>
                  <a:cubicBezTo>
                    <a:pt x="51932" y="104593"/>
                    <a:pt x="53223" y="104514"/>
                    <a:pt x="54642" y="104356"/>
                  </a:cubicBezTo>
                  <a:cubicBezTo>
                    <a:pt x="56061" y="104217"/>
                    <a:pt x="57628" y="103990"/>
                    <a:pt x="59342" y="103673"/>
                  </a:cubicBezTo>
                  <a:lnTo>
                    <a:pt x="59431" y="86171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grpSp>
        <p:nvGrpSpPr>
          <p:cNvPr id="1010" name="Content Placeholder 3">
            <a:extLst>
              <a:ext uri="{FF2B5EF4-FFF2-40B4-BE49-F238E27FC236}">
                <a16:creationId xmlns:a16="http://schemas.microsoft.com/office/drawing/2014/main" id="{A461CC0D-D71D-0524-E39C-310C93AF9959}"/>
              </a:ext>
            </a:extLst>
          </p:cNvPr>
          <p:cNvGrpSpPr/>
          <p:nvPr/>
        </p:nvGrpSpPr>
        <p:grpSpPr>
          <a:xfrm>
            <a:off x="5936753" y="2870004"/>
            <a:ext cx="1713647" cy="143606"/>
            <a:chOff x="5936753" y="2870004"/>
            <a:chExt cx="1713647" cy="143606"/>
          </a:xfrm>
        </p:grpSpPr>
        <p:sp>
          <p:nvSpPr>
            <p:cNvPr id="1011" name="Freihandform: Form 1010">
              <a:extLst>
                <a:ext uri="{FF2B5EF4-FFF2-40B4-BE49-F238E27FC236}">
                  <a16:creationId xmlns:a16="http://schemas.microsoft.com/office/drawing/2014/main" id="{D65CB0A0-2EDF-16D2-EFA4-B8918BE0521E}"/>
                </a:ext>
              </a:extLst>
            </p:cNvPr>
            <p:cNvSpPr/>
            <p:nvPr/>
          </p:nvSpPr>
          <p:spPr>
            <a:xfrm flipV="1">
              <a:off x="5936753" y="2872496"/>
              <a:ext cx="82125" cy="138415"/>
            </a:xfrm>
            <a:custGeom>
              <a:avLst/>
              <a:gdLst>
                <a:gd name="connsiteX0" fmla="*/ 920 w 82125"/>
                <a:gd name="connsiteY0" fmla="*/ 13435 h 138415"/>
                <a:gd name="connsiteX1" fmla="*/ 31400 w 82125"/>
                <a:gd name="connsiteY1" fmla="*/ 13435 h 138415"/>
                <a:gd name="connsiteX2" fmla="*/ 31400 w 82125"/>
                <a:gd name="connsiteY2" fmla="*/ 119042 h 138415"/>
                <a:gd name="connsiteX3" fmla="*/ -1770 w 82125"/>
                <a:gd name="connsiteY3" fmla="*/ 112367 h 138415"/>
                <a:gd name="connsiteX4" fmla="*/ -1770 w 82125"/>
                <a:gd name="connsiteY4" fmla="*/ 129424 h 138415"/>
                <a:gd name="connsiteX5" fmla="*/ 31222 w 82125"/>
                <a:gd name="connsiteY5" fmla="*/ 136099 h 138415"/>
                <a:gd name="connsiteX6" fmla="*/ 49876 w 82125"/>
                <a:gd name="connsiteY6" fmla="*/ 136099 h 138415"/>
                <a:gd name="connsiteX7" fmla="*/ 49876 w 82125"/>
                <a:gd name="connsiteY7" fmla="*/ 13435 h 138415"/>
                <a:gd name="connsiteX8" fmla="*/ 80355 w 82125"/>
                <a:gd name="connsiteY8" fmla="*/ 13435 h 138415"/>
                <a:gd name="connsiteX9" fmla="*/ 80355 w 82125"/>
                <a:gd name="connsiteY9" fmla="*/ -2317 h 138415"/>
                <a:gd name="connsiteX10" fmla="*/ 920 w 82125"/>
                <a:gd name="connsiteY10" fmla="*/ -2317 h 138415"/>
                <a:gd name="connsiteX11" fmla="*/ 920 w 82125"/>
                <a:gd name="connsiteY11" fmla="*/ 13435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125" h="138415">
                  <a:moveTo>
                    <a:pt x="920" y="13435"/>
                  </a:moveTo>
                  <a:lnTo>
                    <a:pt x="31400" y="13435"/>
                  </a:lnTo>
                  <a:lnTo>
                    <a:pt x="31400" y="119042"/>
                  </a:lnTo>
                  <a:lnTo>
                    <a:pt x="-1770" y="112367"/>
                  </a:lnTo>
                  <a:lnTo>
                    <a:pt x="-1770" y="129424"/>
                  </a:lnTo>
                  <a:lnTo>
                    <a:pt x="31222" y="136099"/>
                  </a:lnTo>
                  <a:lnTo>
                    <a:pt x="49876" y="136099"/>
                  </a:lnTo>
                  <a:lnTo>
                    <a:pt x="49876" y="13435"/>
                  </a:lnTo>
                  <a:lnTo>
                    <a:pt x="80355" y="13435"/>
                  </a:lnTo>
                  <a:lnTo>
                    <a:pt x="80355" y="-2317"/>
                  </a:lnTo>
                  <a:lnTo>
                    <a:pt x="920" y="-2317"/>
                  </a:lnTo>
                  <a:lnTo>
                    <a:pt x="920" y="13435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2" name="Freihandform: Form 1011">
              <a:extLst>
                <a:ext uri="{FF2B5EF4-FFF2-40B4-BE49-F238E27FC236}">
                  <a16:creationId xmlns:a16="http://schemas.microsoft.com/office/drawing/2014/main" id="{B279092A-1BC6-C396-129D-A1D7D4CD48DD}"/>
                </a:ext>
              </a:extLst>
            </p:cNvPr>
            <p:cNvSpPr/>
            <p:nvPr/>
          </p:nvSpPr>
          <p:spPr>
            <a:xfrm flipV="1">
              <a:off x="6049561" y="2870004"/>
              <a:ext cx="95251" cy="143606"/>
            </a:xfrm>
            <a:custGeom>
              <a:avLst/>
              <a:gdLst>
                <a:gd name="connsiteX0" fmla="*/ 47524 w 95251"/>
                <a:gd name="connsiteY0" fmla="*/ 77040 h 143606"/>
                <a:gd name="connsiteX1" fmla="*/ 27599 w 95251"/>
                <a:gd name="connsiteY1" fmla="*/ 68407 h 143606"/>
                <a:gd name="connsiteX2" fmla="*/ 20267 w 95251"/>
                <a:gd name="connsiteY2" fmla="*/ 44794 h 143606"/>
                <a:gd name="connsiteX3" fmla="*/ 27599 w 95251"/>
                <a:gd name="connsiteY3" fmla="*/ 21181 h 143606"/>
                <a:gd name="connsiteX4" fmla="*/ 47524 w 95251"/>
                <a:gd name="connsiteY4" fmla="*/ 12519 h 143606"/>
                <a:gd name="connsiteX5" fmla="*/ 67420 w 95251"/>
                <a:gd name="connsiteY5" fmla="*/ 21181 h 143606"/>
                <a:gd name="connsiteX6" fmla="*/ 74751 w 95251"/>
                <a:gd name="connsiteY6" fmla="*/ 44794 h 143606"/>
                <a:gd name="connsiteX7" fmla="*/ 67420 w 95251"/>
                <a:gd name="connsiteY7" fmla="*/ 68407 h 143606"/>
                <a:gd name="connsiteX8" fmla="*/ 47524 w 95251"/>
                <a:gd name="connsiteY8" fmla="*/ 77040 h 143606"/>
                <a:gd name="connsiteX9" fmla="*/ 84566 w 95251"/>
                <a:gd name="connsiteY9" fmla="*/ 135746 h 143606"/>
                <a:gd name="connsiteX10" fmla="*/ 84566 w 95251"/>
                <a:gd name="connsiteY10" fmla="*/ 118689 h 143606"/>
                <a:gd name="connsiteX11" fmla="*/ 70376 w 95251"/>
                <a:gd name="connsiteY11" fmla="*/ 123762 h 143606"/>
                <a:gd name="connsiteX12" fmla="*/ 56186 w 95251"/>
                <a:gd name="connsiteY12" fmla="*/ 125542 h 143606"/>
                <a:gd name="connsiteX13" fmla="*/ 27953 w 95251"/>
                <a:gd name="connsiteY13" fmla="*/ 113023 h 143606"/>
                <a:gd name="connsiteX14" fmla="*/ 16838 w 95251"/>
                <a:gd name="connsiteY14" fmla="*/ 75201 h 143606"/>
                <a:gd name="connsiteX15" fmla="*/ 30496 w 95251"/>
                <a:gd name="connsiteY15" fmla="*/ 87571 h 143606"/>
                <a:gd name="connsiteX16" fmla="*/ 48618 w 95251"/>
                <a:gd name="connsiteY16" fmla="*/ 91872 h 143606"/>
                <a:gd name="connsiteX17" fmla="*/ 81462 w 95251"/>
                <a:gd name="connsiteY17" fmla="*/ 79205 h 143606"/>
                <a:gd name="connsiteX18" fmla="*/ 93524 w 95251"/>
                <a:gd name="connsiteY18" fmla="*/ 44794 h 143606"/>
                <a:gd name="connsiteX19" fmla="*/ 80959 w 95251"/>
                <a:gd name="connsiteY19" fmla="*/ 10561 h 143606"/>
                <a:gd name="connsiteX20" fmla="*/ 47524 w 95251"/>
                <a:gd name="connsiteY20" fmla="*/ -2313 h 143606"/>
                <a:gd name="connsiteX21" fmla="*/ 10925 w 95251"/>
                <a:gd name="connsiteY21" fmla="*/ 16079 h 143606"/>
                <a:gd name="connsiteX22" fmla="*/ -1728 w 95251"/>
                <a:gd name="connsiteY22" fmla="*/ 69446 h 143606"/>
                <a:gd name="connsiteX23" fmla="*/ 13793 w 95251"/>
                <a:gd name="connsiteY23" fmla="*/ 121774 h 143606"/>
                <a:gd name="connsiteX24" fmla="*/ 55447 w 95251"/>
                <a:gd name="connsiteY24" fmla="*/ 141294 h 143606"/>
                <a:gd name="connsiteX25" fmla="*/ 69637 w 95251"/>
                <a:gd name="connsiteY25" fmla="*/ 139899 h 143606"/>
                <a:gd name="connsiteX26" fmla="*/ 84566 w 95251"/>
                <a:gd name="connsiteY26" fmla="*/ 135746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1" h="143606">
                  <a:moveTo>
                    <a:pt x="47524" y="77040"/>
                  </a:moveTo>
                  <a:cubicBezTo>
                    <a:pt x="39148" y="77040"/>
                    <a:pt x="32506" y="74162"/>
                    <a:pt x="27599" y="68407"/>
                  </a:cubicBezTo>
                  <a:cubicBezTo>
                    <a:pt x="22711" y="62672"/>
                    <a:pt x="20267" y="54801"/>
                    <a:pt x="20267" y="44794"/>
                  </a:cubicBezTo>
                  <a:cubicBezTo>
                    <a:pt x="20267" y="34847"/>
                    <a:pt x="22711" y="26976"/>
                    <a:pt x="27599" y="21181"/>
                  </a:cubicBezTo>
                  <a:cubicBezTo>
                    <a:pt x="32506" y="15407"/>
                    <a:pt x="39148" y="12519"/>
                    <a:pt x="47524" y="12519"/>
                  </a:cubicBezTo>
                  <a:cubicBezTo>
                    <a:pt x="55900" y="12519"/>
                    <a:pt x="62532" y="15407"/>
                    <a:pt x="67420" y="21181"/>
                  </a:cubicBezTo>
                  <a:cubicBezTo>
                    <a:pt x="72307" y="26976"/>
                    <a:pt x="74751" y="34847"/>
                    <a:pt x="74751" y="44794"/>
                  </a:cubicBezTo>
                  <a:cubicBezTo>
                    <a:pt x="74751" y="54801"/>
                    <a:pt x="72307" y="62672"/>
                    <a:pt x="67420" y="68407"/>
                  </a:cubicBezTo>
                  <a:cubicBezTo>
                    <a:pt x="62532" y="74162"/>
                    <a:pt x="55900" y="77040"/>
                    <a:pt x="47524" y="77040"/>
                  </a:cubicBezTo>
                  <a:close/>
                  <a:moveTo>
                    <a:pt x="84566" y="135746"/>
                  </a:moveTo>
                  <a:lnTo>
                    <a:pt x="84566" y="118689"/>
                  </a:lnTo>
                  <a:cubicBezTo>
                    <a:pt x="79875" y="120904"/>
                    <a:pt x="75145" y="122595"/>
                    <a:pt x="70376" y="123762"/>
                  </a:cubicBezTo>
                  <a:cubicBezTo>
                    <a:pt x="65607" y="124948"/>
                    <a:pt x="60876" y="125542"/>
                    <a:pt x="56186" y="125542"/>
                  </a:cubicBezTo>
                  <a:cubicBezTo>
                    <a:pt x="43868" y="125542"/>
                    <a:pt x="34457" y="121369"/>
                    <a:pt x="27953" y="113023"/>
                  </a:cubicBezTo>
                  <a:cubicBezTo>
                    <a:pt x="21469" y="104678"/>
                    <a:pt x="17764" y="92070"/>
                    <a:pt x="16838" y="75201"/>
                  </a:cubicBezTo>
                  <a:cubicBezTo>
                    <a:pt x="20464" y="80580"/>
                    <a:pt x="25017" y="84703"/>
                    <a:pt x="30496" y="87571"/>
                  </a:cubicBezTo>
                  <a:cubicBezTo>
                    <a:pt x="35994" y="90439"/>
                    <a:pt x="42035" y="91872"/>
                    <a:pt x="48618" y="91872"/>
                  </a:cubicBezTo>
                  <a:cubicBezTo>
                    <a:pt x="62473" y="91872"/>
                    <a:pt x="73421" y="87650"/>
                    <a:pt x="81462" y="79205"/>
                  </a:cubicBezTo>
                  <a:cubicBezTo>
                    <a:pt x="89503" y="70781"/>
                    <a:pt x="93524" y="59310"/>
                    <a:pt x="93524" y="44794"/>
                  </a:cubicBezTo>
                  <a:cubicBezTo>
                    <a:pt x="93524" y="30575"/>
                    <a:pt x="89335" y="19164"/>
                    <a:pt x="80959" y="10561"/>
                  </a:cubicBezTo>
                  <a:cubicBezTo>
                    <a:pt x="72583" y="1978"/>
                    <a:pt x="61438" y="-2313"/>
                    <a:pt x="47524" y="-2313"/>
                  </a:cubicBezTo>
                  <a:cubicBezTo>
                    <a:pt x="31560" y="-2313"/>
                    <a:pt x="19360" y="3818"/>
                    <a:pt x="10925" y="16079"/>
                  </a:cubicBezTo>
                  <a:cubicBezTo>
                    <a:pt x="2490" y="28360"/>
                    <a:pt x="-1728" y="46149"/>
                    <a:pt x="-1728" y="69446"/>
                  </a:cubicBezTo>
                  <a:cubicBezTo>
                    <a:pt x="-1728" y="91318"/>
                    <a:pt x="3446" y="108761"/>
                    <a:pt x="13793" y="121774"/>
                  </a:cubicBezTo>
                  <a:cubicBezTo>
                    <a:pt x="24140" y="134787"/>
                    <a:pt x="38024" y="141294"/>
                    <a:pt x="55447" y="141294"/>
                  </a:cubicBezTo>
                  <a:cubicBezTo>
                    <a:pt x="60137" y="141294"/>
                    <a:pt x="64867" y="140829"/>
                    <a:pt x="69637" y="139899"/>
                  </a:cubicBezTo>
                  <a:cubicBezTo>
                    <a:pt x="74406" y="138970"/>
                    <a:pt x="79383" y="137585"/>
                    <a:pt x="84566" y="135746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3" name="Freihandform: Form 1012">
              <a:extLst>
                <a:ext uri="{FF2B5EF4-FFF2-40B4-BE49-F238E27FC236}">
                  <a16:creationId xmlns:a16="http://schemas.microsoft.com/office/drawing/2014/main" id="{06B484C0-753E-5100-B725-E1A07D3C522E}"/>
                </a:ext>
              </a:extLst>
            </p:cNvPr>
            <p:cNvSpPr/>
            <p:nvPr/>
          </p:nvSpPr>
          <p:spPr>
            <a:xfrm flipV="1">
              <a:off x="6169198" y="2870004"/>
              <a:ext cx="95339" cy="143606"/>
            </a:xfrm>
            <a:custGeom>
              <a:avLst/>
              <a:gdLst>
                <a:gd name="connsiteX0" fmla="*/ 45959 w 95339"/>
                <a:gd name="connsiteY0" fmla="*/ 126461 h 143606"/>
                <a:gd name="connsiteX1" fmla="*/ 24290 w 95339"/>
                <a:gd name="connsiteY1" fmla="*/ 112222 h 143606"/>
                <a:gd name="connsiteX2" fmla="*/ 17047 w 95339"/>
                <a:gd name="connsiteY2" fmla="*/ 69446 h 143606"/>
                <a:gd name="connsiteX3" fmla="*/ 24290 w 95339"/>
                <a:gd name="connsiteY3" fmla="*/ 26758 h 143606"/>
                <a:gd name="connsiteX4" fmla="*/ 45959 w 95339"/>
                <a:gd name="connsiteY4" fmla="*/ 12519 h 143606"/>
                <a:gd name="connsiteX5" fmla="*/ 67717 w 95339"/>
                <a:gd name="connsiteY5" fmla="*/ 26758 h 143606"/>
                <a:gd name="connsiteX6" fmla="*/ 74990 w 95339"/>
                <a:gd name="connsiteY6" fmla="*/ 69446 h 143606"/>
                <a:gd name="connsiteX7" fmla="*/ 67717 w 95339"/>
                <a:gd name="connsiteY7" fmla="*/ 112222 h 143606"/>
                <a:gd name="connsiteX8" fmla="*/ 45959 w 95339"/>
                <a:gd name="connsiteY8" fmla="*/ 126461 h 143606"/>
                <a:gd name="connsiteX9" fmla="*/ 45959 w 95339"/>
                <a:gd name="connsiteY9" fmla="*/ 141294 h 143606"/>
                <a:gd name="connsiteX10" fmla="*/ 81405 w 95339"/>
                <a:gd name="connsiteY10" fmla="*/ 122872 h 143606"/>
                <a:gd name="connsiteX11" fmla="*/ 93644 w 95339"/>
                <a:gd name="connsiteY11" fmla="*/ 69446 h 143606"/>
                <a:gd name="connsiteX12" fmla="*/ 81405 w 95339"/>
                <a:gd name="connsiteY12" fmla="*/ 16079 h 143606"/>
                <a:gd name="connsiteX13" fmla="*/ 45959 w 95339"/>
                <a:gd name="connsiteY13" fmla="*/ -2313 h 143606"/>
                <a:gd name="connsiteX14" fmla="*/ 10543 w 95339"/>
                <a:gd name="connsiteY14" fmla="*/ 16079 h 143606"/>
                <a:gd name="connsiteX15" fmla="*/ -1696 w 95339"/>
                <a:gd name="connsiteY15" fmla="*/ 69446 h 143606"/>
                <a:gd name="connsiteX16" fmla="*/ 10543 w 95339"/>
                <a:gd name="connsiteY16" fmla="*/ 122872 h 143606"/>
                <a:gd name="connsiteX17" fmla="*/ 45959 w 95339"/>
                <a:gd name="connsiteY17" fmla="*/ 141294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5339" h="143606">
                  <a:moveTo>
                    <a:pt x="45959" y="126461"/>
                  </a:moveTo>
                  <a:cubicBezTo>
                    <a:pt x="36361" y="126461"/>
                    <a:pt x="29138" y="121715"/>
                    <a:pt x="24290" y="112222"/>
                  </a:cubicBezTo>
                  <a:cubicBezTo>
                    <a:pt x="19461" y="102749"/>
                    <a:pt x="17047" y="88490"/>
                    <a:pt x="17047" y="69446"/>
                  </a:cubicBezTo>
                  <a:cubicBezTo>
                    <a:pt x="17047" y="50480"/>
                    <a:pt x="19461" y="36251"/>
                    <a:pt x="24290" y="26758"/>
                  </a:cubicBezTo>
                  <a:cubicBezTo>
                    <a:pt x="29138" y="17266"/>
                    <a:pt x="36361" y="12519"/>
                    <a:pt x="45959" y="12519"/>
                  </a:cubicBezTo>
                  <a:cubicBezTo>
                    <a:pt x="55636" y="12519"/>
                    <a:pt x="62889" y="17266"/>
                    <a:pt x="67717" y="26758"/>
                  </a:cubicBezTo>
                  <a:cubicBezTo>
                    <a:pt x="72566" y="36251"/>
                    <a:pt x="74990" y="50480"/>
                    <a:pt x="74990" y="69446"/>
                  </a:cubicBezTo>
                  <a:cubicBezTo>
                    <a:pt x="74990" y="88490"/>
                    <a:pt x="72566" y="102749"/>
                    <a:pt x="67717" y="112222"/>
                  </a:cubicBezTo>
                  <a:cubicBezTo>
                    <a:pt x="62889" y="121715"/>
                    <a:pt x="55636" y="126461"/>
                    <a:pt x="45959" y="126461"/>
                  </a:cubicBezTo>
                  <a:close/>
                  <a:moveTo>
                    <a:pt x="45959" y="141294"/>
                  </a:moveTo>
                  <a:cubicBezTo>
                    <a:pt x="61430" y="141294"/>
                    <a:pt x="73246" y="135153"/>
                    <a:pt x="81405" y="122872"/>
                  </a:cubicBezTo>
                  <a:cubicBezTo>
                    <a:pt x="89564" y="110610"/>
                    <a:pt x="93644" y="92802"/>
                    <a:pt x="93644" y="69446"/>
                  </a:cubicBezTo>
                  <a:cubicBezTo>
                    <a:pt x="93644" y="46149"/>
                    <a:pt x="89564" y="28360"/>
                    <a:pt x="81405" y="16079"/>
                  </a:cubicBezTo>
                  <a:cubicBezTo>
                    <a:pt x="73246" y="3818"/>
                    <a:pt x="61430" y="-2313"/>
                    <a:pt x="45959" y="-2313"/>
                  </a:cubicBezTo>
                  <a:cubicBezTo>
                    <a:pt x="30508" y="-2313"/>
                    <a:pt x="18702" y="3818"/>
                    <a:pt x="10543" y="16079"/>
                  </a:cubicBezTo>
                  <a:cubicBezTo>
                    <a:pt x="2384" y="28360"/>
                    <a:pt x="-1696" y="46149"/>
                    <a:pt x="-1696" y="69446"/>
                  </a:cubicBezTo>
                  <a:cubicBezTo>
                    <a:pt x="-1696" y="92802"/>
                    <a:pt x="2384" y="110610"/>
                    <a:pt x="10543" y="122872"/>
                  </a:cubicBezTo>
                  <a:cubicBezTo>
                    <a:pt x="18702" y="135153"/>
                    <a:pt x="30508" y="141294"/>
                    <a:pt x="45959" y="141294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4" name="Freihandform: Form 1013">
              <a:extLst>
                <a:ext uri="{FF2B5EF4-FFF2-40B4-BE49-F238E27FC236}">
                  <a16:creationId xmlns:a16="http://schemas.microsoft.com/office/drawing/2014/main" id="{F2E1EFE3-C4AC-B10D-723D-2E11E4B58D2F}"/>
                </a:ext>
              </a:extLst>
            </p:cNvPr>
            <p:cNvSpPr/>
            <p:nvPr/>
          </p:nvSpPr>
          <p:spPr>
            <a:xfrm flipV="1">
              <a:off x="6290313" y="2870004"/>
              <a:ext cx="95251" cy="143606"/>
            </a:xfrm>
            <a:custGeom>
              <a:avLst/>
              <a:gdLst>
                <a:gd name="connsiteX0" fmla="*/ 47540 w 95251"/>
                <a:gd name="connsiteY0" fmla="*/ 77040 h 143606"/>
                <a:gd name="connsiteX1" fmla="*/ 27615 w 95251"/>
                <a:gd name="connsiteY1" fmla="*/ 68407 h 143606"/>
                <a:gd name="connsiteX2" fmla="*/ 20284 w 95251"/>
                <a:gd name="connsiteY2" fmla="*/ 44794 h 143606"/>
                <a:gd name="connsiteX3" fmla="*/ 27615 w 95251"/>
                <a:gd name="connsiteY3" fmla="*/ 21181 h 143606"/>
                <a:gd name="connsiteX4" fmla="*/ 47540 w 95251"/>
                <a:gd name="connsiteY4" fmla="*/ 12519 h 143606"/>
                <a:gd name="connsiteX5" fmla="*/ 67436 w 95251"/>
                <a:gd name="connsiteY5" fmla="*/ 21181 h 143606"/>
                <a:gd name="connsiteX6" fmla="*/ 74768 w 95251"/>
                <a:gd name="connsiteY6" fmla="*/ 44794 h 143606"/>
                <a:gd name="connsiteX7" fmla="*/ 67436 w 95251"/>
                <a:gd name="connsiteY7" fmla="*/ 68407 h 143606"/>
                <a:gd name="connsiteX8" fmla="*/ 47540 w 95251"/>
                <a:gd name="connsiteY8" fmla="*/ 77040 h 143606"/>
                <a:gd name="connsiteX9" fmla="*/ 84583 w 95251"/>
                <a:gd name="connsiteY9" fmla="*/ 135746 h 143606"/>
                <a:gd name="connsiteX10" fmla="*/ 84583 w 95251"/>
                <a:gd name="connsiteY10" fmla="*/ 118689 h 143606"/>
                <a:gd name="connsiteX11" fmla="*/ 70392 w 95251"/>
                <a:gd name="connsiteY11" fmla="*/ 123762 h 143606"/>
                <a:gd name="connsiteX12" fmla="*/ 56202 w 95251"/>
                <a:gd name="connsiteY12" fmla="*/ 125542 h 143606"/>
                <a:gd name="connsiteX13" fmla="*/ 27970 w 95251"/>
                <a:gd name="connsiteY13" fmla="*/ 113023 h 143606"/>
                <a:gd name="connsiteX14" fmla="*/ 16854 w 95251"/>
                <a:gd name="connsiteY14" fmla="*/ 75201 h 143606"/>
                <a:gd name="connsiteX15" fmla="*/ 30512 w 95251"/>
                <a:gd name="connsiteY15" fmla="*/ 87571 h 143606"/>
                <a:gd name="connsiteX16" fmla="*/ 48634 w 95251"/>
                <a:gd name="connsiteY16" fmla="*/ 91872 h 143606"/>
                <a:gd name="connsiteX17" fmla="*/ 81478 w 95251"/>
                <a:gd name="connsiteY17" fmla="*/ 79205 h 143606"/>
                <a:gd name="connsiteX18" fmla="*/ 93540 w 95251"/>
                <a:gd name="connsiteY18" fmla="*/ 44794 h 143606"/>
                <a:gd name="connsiteX19" fmla="*/ 80976 w 95251"/>
                <a:gd name="connsiteY19" fmla="*/ 10561 h 143606"/>
                <a:gd name="connsiteX20" fmla="*/ 47540 w 95251"/>
                <a:gd name="connsiteY20" fmla="*/ -2313 h 143606"/>
                <a:gd name="connsiteX21" fmla="*/ 10942 w 95251"/>
                <a:gd name="connsiteY21" fmla="*/ 16079 h 143606"/>
                <a:gd name="connsiteX22" fmla="*/ -1711 w 95251"/>
                <a:gd name="connsiteY22" fmla="*/ 69446 h 143606"/>
                <a:gd name="connsiteX23" fmla="*/ 13809 w 95251"/>
                <a:gd name="connsiteY23" fmla="*/ 121774 h 143606"/>
                <a:gd name="connsiteX24" fmla="*/ 55463 w 95251"/>
                <a:gd name="connsiteY24" fmla="*/ 141294 h 143606"/>
                <a:gd name="connsiteX25" fmla="*/ 69653 w 95251"/>
                <a:gd name="connsiteY25" fmla="*/ 139899 h 143606"/>
                <a:gd name="connsiteX26" fmla="*/ 84583 w 95251"/>
                <a:gd name="connsiteY26" fmla="*/ 135746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5251" h="143606">
                  <a:moveTo>
                    <a:pt x="47540" y="77040"/>
                  </a:moveTo>
                  <a:cubicBezTo>
                    <a:pt x="39164" y="77040"/>
                    <a:pt x="32523" y="74162"/>
                    <a:pt x="27615" y="68407"/>
                  </a:cubicBezTo>
                  <a:cubicBezTo>
                    <a:pt x="22727" y="62672"/>
                    <a:pt x="20284" y="54801"/>
                    <a:pt x="20284" y="44794"/>
                  </a:cubicBezTo>
                  <a:cubicBezTo>
                    <a:pt x="20284" y="34847"/>
                    <a:pt x="22727" y="26976"/>
                    <a:pt x="27615" y="21181"/>
                  </a:cubicBezTo>
                  <a:cubicBezTo>
                    <a:pt x="32523" y="15407"/>
                    <a:pt x="39164" y="12519"/>
                    <a:pt x="47540" y="12519"/>
                  </a:cubicBezTo>
                  <a:cubicBezTo>
                    <a:pt x="55916" y="12519"/>
                    <a:pt x="62549" y="15407"/>
                    <a:pt x="67436" y="21181"/>
                  </a:cubicBezTo>
                  <a:cubicBezTo>
                    <a:pt x="72324" y="26976"/>
                    <a:pt x="74768" y="34847"/>
                    <a:pt x="74768" y="44794"/>
                  </a:cubicBezTo>
                  <a:cubicBezTo>
                    <a:pt x="74768" y="54801"/>
                    <a:pt x="72324" y="62672"/>
                    <a:pt x="67436" y="68407"/>
                  </a:cubicBezTo>
                  <a:cubicBezTo>
                    <a:pt x="62549" y="74162"/>
                    <a:pt x="55916" y="77040"/>
                    <a:pt x="47540" y="77040"/>
                  </a:cubicBezTo>
                  <a:close/>
                  <a:moveTo>
                    <a:pt x="84583" y="135746"/>
                  </a:moveTo>
                  <a:lnTo>
                    <a:pt x="84583" y="118689"/>
                  </a:lnTo>
                  <a:cubicBezTo>
                    <a:pt x="79892" y="120904"/>
                    <a:pt x="75162" y="122595"/>
                    <a:pt x="70392" y="123762"/>
                  </a:cubicBezTo>
                  <a:cubicBezTo>
                    <a:pt x="65623" y="124948"/>
                    <a:pt x="60893" y="125542"/>
                    <a:pt x="56202" y="125542"/>
                  </a:cubicBezTo>
                  <a:cubicBezTo>
                    <a:pt x="43884" y="125542"/>
                    <a:pt x="34474" y="121369"/>
                    <a:pt x="27970" y="113023"/>
                  </a:cubicBezTo>
                  <a:cubicBezTo>
                    <a:pt x="21486" y="104678"/>
                    <a:pt x="17780" y="92070"/>
                    <a:pt x="16854" y="75201"/>
                  </a:cubicBezTo>
                  <a:cubicBezTo>
                    <a:pt x="20481" y="80580"/>
                    <a:pt x="25033" y="84703"/>
                    <a:pt x="30512" y="87571"/>
                  </a:cubicBezTo>
                  <a:cubicBezTo>
                    <a:pt x="36011" y="90439"/>
                    <a:pt x="42051" y="91872"/>
                    <a:pt x="48634" y="91872"/>
                  </a:cubicBezTo>
                  <a:cubicBezTo>
                    <a:pt x="62489" y="91872"/>
                    <a:pt x="73437" y="87650"/>
                    <a:pt x="81478" y="79205"/>
                  </a:cubicBezTo>
                  <a:cubicBezTo>
                    <a:pt x="89520" y="70781"/>
                    <a:pt x="93540" y="59310"/>
                    <a:pt x="93540" y="44794"/>
                  </a:cubicBezTo>
                  <a:cubicBezTo>
                    <a:pt x="93540" y="30575"/>
                    <a:pt x="89352" y="19164"/>
                    <a:pt x="80976" y="10561"/>
                  </a:cubicBezTo>
                  <a:cubicBezTo>
                    <a:pt x="72600" y="1978"/>
                    <a:pt x="61455" y="-2313"/>
                    <a:pt x="47540" y="-2313"/>
                  </a:cubicBezTo>
                  <a:cubicBezTo>
                    <a:pt x="31577" y="-2313"/>
                    <a:pt x="19377" y="3818"/>
                    <a:pt x="10942" y="16079"/>
                  </a:cubicBezTo>
                  <a:cubicBezTo>
                    <a:pt x="2506" y="28360"/>
                    <a:pt x="-1711" y="46149"/>
                    <a:pt x="-1711" y="69446"/>
                  </a:cubicBezTo>
                  <a:cubicBezTo>
                    <a:pt x="-1711" y="91318"/>
                    <a:pt x="3462" y="108761"/>
                    <a:pt x="13809" y="121774"/>
                  </a:cubicBezTo>
                  <a:cubicBezTo>
                    <a:pt x="24156" y="134787"/>
                    <a:pt x="38041" y="141294"/>
                    <a:pt x="55463" y="141294"/>
                  </a:cubicBezTo>
                  <a:cubicBezTo>
                    <a:pt x="60154" y="141294"/>
                    <a:pt x="64884" y="140829"/>
                    <a:pt x="69653" y="139899"/>
                  </a:cubicBezTo>
                  <a:cubicBezTo>
                    <a:pt x="74423" y="138970"/>
                    <a:pt x="79399" y="137585"/>
                    <a:pt x="84583" y="135746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5" name="Freihandform: Form 1014">
              <a:extLst>
                <a:ext uri="{FF2B5EF4-FFF2-40B4-BE49-F238E27FC236}">
                  <a16:creationId xmlns:a16="http://schemas.microsoft.com/office/drawing/2014/main" id="{850974A4-C741-1BD1-9E5A-A9A672942667}"/>
                </a:ext>
              </a:extLst>
            </p:cNvPr>
            <p:cNvSpPr/>
            <p:nvPr/>
          </p:nvSpPr>
          <p:spPr>
            <a:xfrm flipV="1">
              <a:off x="6397474" y="3010911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6" name="Freihandform: Form 1015">
              <a:extLst>
                <a:ext uri="{FF2B5EF4-FFF2-40B4-BE49-F238E27FC236}">
                  <a16:creationId xmlns:a16="http://schemas.microsoft.com/office/drawing/2014/main" id="{81AA54AB-2DE0-5D92-46AB-8EDA59861382}"/>
                </a:ext>
              </a:extLst>
            </p:cNvPr>
            <p:cNvSpPr/>
            <p:nvPr/>
          </p:nvSpPr>
          <p:spPr>
            <a:xfrm flipV="1">
              <a:off x="6468229" y="2870004"/>
              <a:ext cx="120468" cy="143606"/>
            </a:xfrm>
            <a:custGeom>
              <a:avLst/>
              <a:gdLst>
                <a:gd name="connsiteX0" fmla="*/ 99955 w 120468"/>
                <a:gd name="connsiteY0" fmla="*/ 20143 h 143606"/>
                <a:gd name="connsiteX1" fmla="*/ 99955 w 120468"/>
                <a:gd name="connsiteY1" fmla="*/ 57313 h 143606"/>
                <a:gd name="connsiteX2" fmla="*/ 69476 w 120468"/>
                <a:gd name="connsiteY2" fmla="*/ 57313 h 143606"/>
                <a:gd name="connsiteX3" fmla="*/ 69476 w 120468"/>
                <a:gd name="connsiteY3" fmla="*/ 72709 h 143606"/>
                <a:gd name="connsiteX4" fmla="*/ 118432 w 120468"/>
                <a:gd name="connsiteY4" fmla="*/ 72709 h 143606"/>
                <a:gd name="connsiteX5" fmla="*/ 118432 w 120468"/>
                <a:gd name="connsiteY5" fmla="*/ 13261 h 143606"/>
                <a:gd name="connsiteX6" fmla="*/ 94604 w 120468"/>
                <a:gd name="connsiteY6" fmla="*/ 1632 h 143606"/>
                <a:gd name="connsiteX7" fmla="*/ 66815 w 120468"/>
                <a:gd name="connsiteY7" fmla="*/ -2313 h 143606"/>
                <a:gd name="connsiteX8" fmla="*/ 16204 w 120468"/>
                <a:gd name="connsiteY8" fmla="*/ 16643 h 143606"/>
                <a:gd name="connsiteX9" fmla="*/ -2037 w 120468"/>
                <a:gd name="connsiteY9" fmla="*/ 69446 h 143606"/>
                <a:gd name="connsiteX10" fmla="*/ 16204 w 120468"/>
                <a:gd name="connsiteY10" fmla="*/ 122338 h 143606"/>
                <a:gd name="connsiteX11" fmla="*/ 66815 w 120468"/>
                <a:gd name="connsiteY11" fmla="*/ 141294 h 143606"/>
                <a:gd name="connsiteX12" fmla="*/ 92446 w 120468"/>
                <a:gd name="connsiteY12" fmla="*/ 137941 h 143606"/>
                <a:gd name="connsiteX13" fmla="*/ 114855 w 120468"/>
                <a:gd name="connsiteY13" fmla="*/ 128122 h 143606"/>
                <a:gd name="connsiteX14" fmla="*/ 114855 w 120468"/>
                <a:gd name="connsiteY14" fmla="*/ 108188 h 143606"/>
                <a:gd name="connsiteX15" fmla="*/ 92860 w 120468"/>
                <a:gd name="connsiteY15" fmla="*/ 121448 h 143606"/>
                <a:gd name="connsiteX16" fmla="*/ 68382 w 120468"/>
                <a:gd name="connsiteY16" fmla="*/ 125898 h 143606"/>
                <a:gd name="connsiteX17" fmla="*/ 30335 w 120468"/>
                <a:gd name="connsiteY17" fmla="*/ 111718 h 143606"/>
                <a:gd name="connsiteX18" fmla="*/ 17652 w 120468"/>
                <a:gd name="connsiteY18" fmla="*/ 69446 h 143606"/>
                <a:gd name="connsiteX19" fmla="*/ 30335 w 120468"/>
                <a:gd name="connsiteY19" fmla="*/ 27263 h 143606"/>
                <a:gd name="connsiteX20" fmla="*/ 68382 w 120468"/>
                <a:gd name="connsiteY20" fmla="*/ 13083 h 143606"/>
                <a:gd name="connsiteX21" fmla="*/ 86001 w 120468"/>
                <a:gd name="connsiteY21" fmla="*/ 14803 h 143606"/>
                <a:gd name="connsiteX22" fmla="*/ 99955 w 120468"/>
                <a:gd name="connsiteY22" fmla="*/ 2014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0468" h="143606">
                  <a:moveTo>
                    <a:pt x="99955" y="20143"/>
                  </a:moveTo>
                  <a:lnTo>
                    <a:pt x="99955" y="57313"/>
                  </a:lnTo>
                  <a:lnTo>
                    <a:pt x="69476" y="57313"/>
                  </a:lnTo>
                  <a:lnTo>
                    <a:pt x="69476" y="72709"/>
                  </a:lnTo>
                  <a:lnTo>
                    <a:pt x="118432" y="72709"/>
                  </a:lnTo>
                  <a:lnTo>
                    <a:pt x="118432" y="13261"/>
                  </a:lnTo>
                  <a:cubicBezTo>
                    <a:pt x="111238" y="8139"/>
                    <a:pt x="103296" y="4263"/>
                    <a:pt x="94604" y="1632"/>
                  </a:cubicBezTo>
                  <a:cubicBezTo>
                    <a:pt x="85932" y="-998"/>
                    <a:pt x="76669" y="-2313"/>
                    <a:pt x="66815" y="-2313"/>
                  </a:cubicBezTo>
                  <a:cubicBezTo>
                    <a:pt x="45254" y="-2313"/>
                    <a:pt x="28384" y="4005"/>
                    <a:pt x="16204" y="16643"/>
                  </a:cubicBezTo>
                  <a:cubicBezTo>
                    <a:pt x="4044" y="29300"/>
                    <a:pt x="-2037" y="46901"/>
                    <a:pt x="-2037" y="69446"/>
                  </a:cubicBezTo>
                  <a:cubicBezTo>
                    <a:pt x="-2037" y="92070"/>
                    <a:pt x="4044" y="109701"/>
                    <a:pt x="16204" y="122338"/>
                  </a:cubicBezTo>
                  <a:cubicBezTo>
                    <a:pt x="28384" y="134975"/>
                    <a:pt x="45254" y="141294"/>
                    <a:pt x="66815" y="141294"/>
                  </a:cubicBezTo>
                  <a:cubicBezTo>
                    <a:pt x="75802" y="141294"/>
                    <a:pt x="84346" y="140176"/>
                    <a:pt x="92446" y="137941"/>
                  </a:cubicBezTo>
                  <a:cubicBezTo>
                    <a:pt x="100546" y="135726"/>
                    <a:pt x="108016" y="132453"/>
                    <a:pt x="114855" y="128122"/>
                  </a:cubicBezTo>
                  <a:lnTo>
                    <a:pt x="114855" y="108188"/>
                  </a:lnTo>
                  <a:cubicBezTo>
                    <a:pt x="107957" y="114061"/>
                    <a:pt x="100625" y="118481"/>
                    <a:pt x="92860" y="121448"/>
                  </a:cubicBezTo>
                  <a:cubicBezTo>
                    <a:pt x="85095" y="124414"/>
                    <a:pt x="76935" y="125898"/>
                    <a:pt x="68382" y="125898"/>
                  </a:cubicBezTo>
                  <a:cubicBezTo>
                    <a:pt x="51492" y="125898"/>
                    <a:pt x="38809" y="121171"/>
                    <a:pt x="30335" y="111718"/>
                  </a:cubicBezTo>
                  <a:cubicBezTo>
                    <a:pt x="21880" y="102265"/>
                    <a:pt x="17652" y="88174"/>
                    <a:pt x="17652" y="69446"/>
                  </a:cubicBezTo>
                  <a:cubicBezTo>
                    <a:pt x="17652" y="50777"/>
                    <a:pt x="21880" y="36716"/>
                    <a:pt x="30335" y="27263"/>
                  </a:cubicBezTo>
                  <a:cubicBezTo>
                    <a:pt x="38809" y="17809"/>
                    <a:pt x="51492" y="13083"/>
                    <a:pt x="68382" y="13083"/>
                  </a:cubicBezTo>
                  <a:cubicBezTo>
                    <a:pt x="74965" y="13083"/>
                    <a:pt x="80838" y="13656"/>
                    <a:pt x="86001" y="14803"/>
                  </a:cubicBezTo>
                  <a:cubicBezTo>
                    <a:pt x="91185" y="15950"/>
                    <a:pt x="95836" y="17730"/>
                    <a:pt x="99955" y="2014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7" name="Freihandform: Form 1016">
              <a:extLst>
                <a:ext uri="{FF2B5EF4-FFF2-40B4-BE49-F238E27FC236}">
                  <a16:creationId xmlns:a16="http://schemas.microsoft.com/office/drawing/2014/main" id="{15C43909-932F-7D9A-600E-89698A164656}"/>
                </a:ext>
              </a:extLst>
            </p:cNvPr>
            <p:cNvSpPr/>
            <p:nvPr/>
          </p:nvSpPr>
          <p:spPr>
            <a:xfrm flipV="1">
              <a:off x="6614843" y="2870004"/>
              <a:ext cx="127681" cy="143606"/>
            </a:xfrm>
            <a:custGeom>
              <a:avLst/>
              <a:gdLst>
                <a:gd name="connsiteX0" fmla="*/ 61796 w 127681"/>
                <a:gd name="connsiteY0" fmla="*/ 126105 h 143606"/>
                <a:gd name="connsiteX1" fmla="*/ 29484 w 127681"/>
                <a:gd name="connsiteY1" fmla="*/ 110887 h 143606"/>
                <a:gd name="connsiteX2" fmla="*/ 17541 w 127681"/>
                <a:gd name="connsiteY2" fmla="*/ 69446 h 143606"/>
                <a:gd name="connsiteX3" fmla="*/ 29484 w 127681"/>
                <a:gd name="connsiteY3" fmla="*/ 28093 h 143606"/>
                <a:gd name="connsiteX4" fmla="*/ 61796 w 127681"/>
                <a:gd name="connsiteY4" fmla="*/ 12905 h 143606"/>
                <a:gd name="connsiteX5" fmla="*/ 93990 w 127681"/>
                <a:gd name="connsiteY5" fmla="*/ 28093 h 143606"/>
                <a:gd name="connsiteX6" fmla="*/ 105874 w 127681"/>
                <a:gd name="connsiteY6" fmla="*/ 69446 h 143606"/>
                <a:gd name="connsiteX7" fmla="*/ 93990 w 127681"/>
                <a:gd name="connsiteY7" fmla="*/ 110887 h 143606"/>
                <a:gd name="connsiteX8" fmla="*/ 61796 w 127681"/>
                <a:gd name="connsiteY8" fmla="*/ 126105 h 143606"/>
                <a:gd name="connsiteX9" fmla="*/ 61796 w 127681"/>
                <a:gd name="connsiteY9" fmla="*/ 141294 h 143606"/>
                <a:gd name="connsiteX10" fmla="*/ 108150 w 127681"/>
                <a:gd name="connsiteY10" fmla="*/ 121774 h 143606"/>
                <a:gd name="connsiteX11" fmla="*/ 125533 w 127681"/>
                <a:gd name="connsiteY11" fmla="*/ 69446 h 143606"/>
                <a:gd name="connsiteX12" fmla="*/ 108150 w 127681"/>
                <a:gd name="connsiteY12" fmla="*/ 17206 h 143606"/>
                <a:gd name="connsiteX13" fmla="*/ 61796 w 127681"/>
                <a:gd name="connsiteY13" fmla="*/ -2313 h 143606"/>
                <a:gd name="connsiteX14" fmla="*/ 15264 w 127681"/>
                <a:gd name="connsiteY14" fmla="*/ 17147 h 143606"/>
                <a:gd name="connsiteX15" fmla="*/ -2148 w 127681"/>
                <a:gd name="connsiteY15" fmla="*/ 69446 h 143606"/>
                <a:gd name="connsiteX16" fmla="*/ 15264 w 127681"/>
                <a:gd name="connsiteY16" fmla="*/ 121774 h 143606"/>
                <a:gd name="connsiteX17" fmla="*/ 61796 w 127681"/>
                <a:gd name="connsiteY17" fmla="*/ 141294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7681" h="143606">
                  <a:moveTo>
                    <a:pt x="61796" y="126105"/>
                  </a:moveTo>
                  <a:cubicBezTo>
                    <a:pt x="48236" y="126105"/>
                    <a:pt x="37466" y="121033"/>
                    <a:pt x="29484" y="110887"/>
                  </a:cubicBezTo>
                  <a:cubicBezTo>
                    <a:pt x="21522" y="100762"/>
                    <a:pt x="17541" y="86948"/>
                    <a:pt x="17541" y="69446"/>
                  </a:cubicBezTo>
                  <a:cubicBezTo>
                    <a:pt x="17541" y="52023"/>
                    <a:pt x="21522" y="38238"/>
                    <a:pt x="29484" y="28093"/>
                  </a:cubicBezTo>
                  <a:cubicBezTo>
                    <a:pt x="37466" y="17968"/>
                    <a:pt x="48236" y="12905"/>
                    <a:pt x="61796" y="12905"/>
                  </a:cubicBezTo>
                  <a:cubicBezTo>
                    <a:pt x="75336" y="12905"/>
                    <a:pt x="86067" y="17968"/>
                    <a:pt x="93990" y="28093"/>
                  </a:cubicBezTo>
                  <a:cubicBezTo>
                    <a:pt x="101913" y="38238"/>
                    <a:pt x="105874" y="52023"/>
                    <a:pt x="105874" y="69446"/>
                  </a:cubicBezTo>
                  <a:cubicBezTo>
                    <a:pt x="105874" y="86948"/>
                    <a:pt x="101913" y="100762"/>
                    <a:pt x="93990" y="110887"/>
                  </a:cubicBezTo>
                  <a:cubicBezTo>
                    <a:pt x="86067" y="121033"/>
                    <a:pt x="75336" y="126105"/>
                    <a:pt x="61796" y="126105"/>
                  </a:cubicBezTo>
                  <a:close/>
                  <a:moveTo>
                    <a:pt x="61796" y="141294"/>
                  </a:moveTo>
                  <a:cubicBezTo>
                    <a:pt x="81130" y="141294"/>
                    <a:pt x="96582" y="134787"/>
                    <a:pt x="108150" y="121774"/>
                  </a:cubicBezTo>
                  <a:cubicBezTo>
                    <a:pt x="119739" y="108761"/>
                    <a:pt x="125533" y="91318"/>
                    <a:pt x="125533" y="69446"/>
                  </a:cubicBezTo>
                  <a:cubicBezTo>
                    <a:pt x="125533" y="47632"/>
                    <a:pt x="119739" y="30219"/>
                    <a:pt x="108150" y="17206"/>
                  </a:cubicBezTo>
                  <a:cubicBezTo>
                    <a:pt x="96582" y="4193"/>
                    <a:pt x="81130" y="-2313"/>
                    <a:pt x="61796" y="-2313"/>
                  </a:cubicBezTo>
                  <a:cubicBezTo>
                    <a:pt x="42403" y="-2313"/>
                    <a:pt x="26892" y="4174"/>
                    <a:pt x="15264" y="17147"/>
                  </a:cubicBezTo>
                  <a:cubicBezTo>
                    <a:pt x="3656" y="30140"/>
                    <a:pt x="-2148" y="47573"/>
                    <a:pt x="-2148" y="69446"/>
                  </a:cubicBezTo>
                  <a:cubicBezTo>
                    <a:pt x="-2148" y="91318"/>
                    <a:pt x="3656" y="108761"/>
                    <a:pt x="15264" y="121774"/>
                  </a:cubicBezTo>
                  <a:cubicBezTo>
                    <a:pt x="26892" y="134787"/>
                    <a:pt x="42403" y="141294"/>
                    <a:pt x="61796" y="141294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8" name="Freihandform: Form 1017">
              <a:extLst>
                <a:ext uri="{FF2B5EF4-FFF2-40B4-BE49-F238E27FC236}">
                  <a16:creationId xmlns:a16="http://schemas.microsoft.com/office/drawing/2014/main" id="{FD45F311-9BF5-4B43-445A-628AEB4A2D64}"/>
                </a:ext>
              </a:extLst>
            </p:cNvPr>
            <p:cNvSpPr/>
            <p:nvPr/>
          </p:nvSpPr>
          <p:spPr>
            <a:xfrm flipV="1">
              <a:off x="6771716" y="2872496"/>
              <a:ext cx="89072" cy="138415"/>
            </a:xfrm>
            <a:custGeom>
              <a:avLst/>
              <a:gdLst>
                <a:gd name="connsiteX0" fmla="*/ 16899 w 89072"/>
                <a:gd name="connsiteY0" fmla="*/ 120703 h 138415"/>
                <a:gd name="connsiteX1" fmla="*/ 16899 w 89072"/>
                <a:gd name="connsiteY1" fmla="*/ 68701 h 138415"/>
                <a:gd name="connsiteX2" fmla="*/ 40372 w 89072"/>
                <a:gd name="connsiteY2" fmla="*/ 68701 h 138415"/>
                <a:gd name="connsiteX3" fmla="*/ 60504 w 89072"/>
                <a:gd name="connsiteY3" fmla="*/ 75464 h 138415"/>
                <a:gd name="connsiteX4" fmla="*/ 67629 w 89072"/>
                <a:gd name="connsiteY4" fmla="*/ 94746 h 138415"/>
                <a:gd name="connsiteX5" fmla="*/ 60504 w 89072"/>
                <a:gd name="connsiteY5" fmla="*/ 113939 h 138415"/>
                <a:gd name="connsiteX6" fmla="*/ 40372 w 89072"/>
                <a:gd name="connsiteY6" fmla="*/ 120703 h 138415"/>
                <a:gd name="connsiteX7" fmla="*/ 16899 w 89072"/>
                <a:gd name="connsiteY7" fmla="*/ 120703 h 138415"/>
                <a:gd name="connsiteX8" fmla="*/ -1755 w 89072"/>
                <a:gd name="connsiteY8" fmla="*/ 136099 h 138415"/>
                <a:gd name="connsiteX9" fmla="*/ 40372 w 89072"/>
                <a:gd name="connsiteY9" fmla="*/ 136099 h 138415"/>
                <a:gd name="connsiteX10" fmla="*/ 75434 w 89072"/>
                <a:gd name="connsiteY10" fmla="*/ 125568 h 138415"/>
                <a:gd name="connsiteX11" fmla="*/ 87318 w 89072"/>
                <a:gd name="connsiteY11" fmla="*/ 94746 h 138415"/>
                <a:gd name="connsiteX12" fmla="*/ 75434 w 89072"/>
                <a:gd name="connsiteY12" fmla="*/ 63776 h 138415"/>
                <a:gd name="connsiteX13" fmla="*/ 40372 w 89072"/>
                <a:gd name="connsiteY13" fmla="*/ 53305 h 138415"/>
                <a:gd name="connsiteX14" fmla="*/ 16899 w 89072"/>
                <a:gd name="connsiteY14" fmla="*/ 53305 h 138415"/>
                <a:gd name="connsiteX15" fmla="*/ 16899 w 89072"/>
                <a:gd name="connsiteY15" fmla="*/ -2317 h 138415"/>
                <a:gd name="connsiteX16" fmla="*/ -1755 w 89072"/>
                <a:gd name="connsiteY16" fmla="*/ -2317 h 138415"/>
                <a:gd name="connsiteX17" fmla="*/ -1755 w 89072"/>
                <a:gd name="connsiteY17" fmla="*/ 136099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9072" h="138415">
                  <a:moveTo>
                    <a:pt x="16899" y="120703"/>
                  </a:moveTo>
                  <a:lnTo>
                    <a:pt x="16899" y="68701"/>
                  </a:lnTo>
                  <a:lnTo>
                    <a:pt x="40372" y="68701"/>
                  </a:lnTo>
                  <a:cubicBezTo>
                    <a:pt x="49064" y="68701"/>
                    <a:pt x="55774" y="70955"/>
                    <a:pt x="60504" y="75464"/>
                  </a:cubicBezTo>
                  <a:cubicBezTo>
                    <a:pt x="65254" y="79973"/>
                    <a:pt x="67629" y="86401"/>
                    <a:pt x="67629" y="94746"/>
                  </a:cubicBezTo>
                  <a:cubicBezTo>
                    <a:pt x="67629" y="103032"/>
                    <a:pt x="65254" y="109430"/>
                    <a:pt x="60504" y="113939"/>
                  </a:cubicBezTo>
                  <a:cubicBezTo>
                    <a:pt x="55774" y="118448"/>
                    <a:pt x="49064" y="120703"/>
                    <a:pt x="40372" y="120703"/>
                  </a:cubicBezTo>
                  <a:lnTo>
                    <a:pt x="16899" y="120703"/>
                  </a:lnTo>
                  <a:close/>
                  <a:moveTo>
                    <a:pt x="-1755" y="136099"/>
                  </a:moveTo>
                  <a:lnTo>
                    <a:pt x="40372" y="136099"/>
                  </a:lnTo>
                  <a:cubicBezTo>
                    <a:pt x="55843" y="136099"/>
                    <a:pt x="67531" y="132589"/>
                    <a:pt x="75434" y="125568"/>
                  </a:cubicBezTo>
                  <a:cubicBezTo>
                    <a:pt x="83356" y="118547"/>
                    <a:pt x="87318" y="108273"/>
                    <a:pt x="87318" y="94746"/>
                  </a:cubicBezTo>
                  <a:cubicBezTo>
                    <a:pt x="87318" y="81081"/>
                    <a:pt x="83356" y="70757"/>
                    <a:pt x="75434" y="63776"/>
                  </a:cubicBezTo>
                  <a:cubicBezTo>
                    <a:pt x="67531" y="56795"/>
                    <a:pt x="55843" y="53305"/>
                    <a:pt x="40372" y="53305"/>
                  </a:cubicBezTo>
                  <a:lnTo>
                    <a:pt x="16899" y="53305"/>
                  </a:lnTo>
                  <a:lnTo>
                    <a:pt x="16899" y="-2317"/>
                  </a:lnTo>
                  <a:lnTo>
                    <a:pt x="-1755" y="-2317"/>
                  </a:lnTo>
                  <a:lnTo>
                    <a:pt x="-1755" y="136099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19" name="Freihandform: Form 1018">
              <a:extLst>
                <a:ext uri="{FF2B5EF4-FFF2-40B4-BE49-F238E27FC236}">
                  <a16:creationId xmlns:a16="http://schemas.microsoft.com/office/drawing/2014/main" id="{E9320074-297D-F293-7EBB-BBA829C55192}"/>
                </a:ext>
              </a:extLst>
            </p:cNvPr>
            <p:cNvSpPr/>
            <p:nvPr/>
          </p:nvSpPr>
          <p:spPr>
            <a:xfrm flipV="1">
              <a:off x="6879720" y="2870004"/>
              <a:ext cx="97084" cy="143606"/>
            </a:xfrm>
            <a:custGeom>
              <a:avLst/>
              <a:gdLst>
                <a:gd name="connsiteX0" fmla="*/ 87100 w 97084"/>
                <a:gd name="connsiteY0" fmla="*/ 134263 h 143606"/>
                <a:gd name="connsiteX1" fmla="*/ 87100 w 97084"/>
                <a:gd name="connsiteY1" fmla="*/ 115990 h 143606"/>
                <a:gd name="connsiteX2" fmla="*/ 67057 w 97084"/>
                <a:gd name="connsiteY2" fmla="*/ 123584 h 143606"/>
                <a:gd name="connsiteX3" fmla="*/ 48846 w 97084"/>
                <a:gd name="connsiteY3" fmla="*/ 126105 h 143606"/>
                <a:gd name="connsiteX4" fmla="*/ 25344 w 97084"/>
                <a:gd name="connsiteY4" fmla="*/ 120172 h 143606"/>
                <a:gd name="connsiteX5" fmla="*/ 17066 w 97084"/>
                <a:gd name="connsiteY5" fmla="*/ 103293 h 143606"/>
                <a:gd name="connsiteX6" fmla="*/ 22565 w 97084"/>
                <a:gd name="connsiteY6" fmla="*/ 89410 h 143606"/>
                <a:gd name="connsiteX7" fmla="*/ 43407 w 97084"/>
                <a:gd name="connsiteY7" fmla="*/ 81875 h 143606"/>
                <a:gd name="connsiteX8" fmla="*/ 54670 w 97084"/>
                <a:gd name="connsiteY8" fmla="*/ 79561 h 143606"/>
                <a:gd name="connsiteX9" fmla="*/ 85474 w 97084"/>
                <a:gd name="connsiteY9" fmla="*/ 65500 h 143606"/>
                <a:gd name="connsiteX10" fmla="*/ 95408 w 97084"/>
                <a:gd name="connsiteY10" fmla="*/ 38594 h 143606"/>
                <a:gd name="connsiteX11" fmla="*/ 81956 w 97084"/>
                <a:gd name="connsiteY11" fmla="*/ 8070 h 143606"/>
                <a:gd name="connsiteX12" fmla="*/ 42579 w 97084"/>
                <a:gd name="connsiteY12" fmla="*/ -2313 h 143606"/>
                <a:gd name="connsiteX13" fmla="*/ 21737 w 97084"/>
                <a:gd name="connsiteY13" fmla="*/ -88 h 143606"/>
                <a:gd name="connsiteX14" fmla="*/ -1115 w 97084"/>
                <a:gd name="connsiteY14" fmla="*/ 6497 h 143606"/>
                <a:gd name="connsiteX15" fmla="*/ -1115 w 97084"/>
                <a:gd name="connsiteY15" fmla="*/ 25779 h 143606"/>
                <a:gd name="connsiteX16" fmla="*/ 21146 w 97084"/>
                <a:gd name="connsiteY16" fmla="*/ 16138 h 143606"/>
                <a:gd name="connsiteX17" fmla="*/ 42579 w 97084"/>
                <a:gd name="connsiteY17" fmla="*/ 12905 h 143606"/>
                <a:gd name="connsiteX18" fmla="*/ 67234 w 97084"/>
                <a:gd name="connsiteY18" fmla="*/ 19194 h 143606"/>
                <a:gd name="connsiteX19" fmla="*/ 75926 w 97084"/>
                <a:gd name="connsiteY19" fmla="*/ 37200 h 143606"/>
                <a:gd name="connsiteX20" fmla="*/ 69688 w 97084"/>
                <a:gd name="connsiteY20" fmla="*/ 53130 h 143606"/>
                <a:gd name="connsiteX21" fmla="*/ 49230 w 97084"/>
                <a:gd name="connsiteY21" fmla="*/ 61763 h 143606"/>
                <a:gd name="connsiteX22" fmla="*/ 37849 w 97084"/>
                <a:gd name="connsiteY22" fmla="*/ 63987 h 143606"/>
                <a:gd name="connsiteX23" fmla="*/ 7636 w 97084"/>
                <a:gd name="connsiteY23" fmla="*/ 77040 h 143606"/>
                <a:gd name="connsiteX24" fmla="*/ -1677 w 97084"/>
                <a:gd name="connsiteY24" fmla="*/ 101810 h 143606"/>
                <a:gd name="connsiteX25" fmla="*/ 11213 w 97084"/>
                <a:gd name="connsiteY25" fmla="*/ 130733 h 143606"/>
                <a:gd name="connsiteX26" fmla="*/ 46718 w 97084"/>
                <a:gd name="connsiteY26" fmla="*/ 141294 h 143606"/>
                <a:gd name="connsiteX27" fmla="*/ 66495 w 97084"/>
                <a:gd name="connsiteY27" fmla="*/ 139514 h 143606"/>
                <a:gd name="connsiteX28" fmla="*/ 87100 w 97084"/>
                <a:gd name="connsiteY28" fmla="*/ 134263 h 14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97084" h="143606">
                  <a:moveTo>
                    <a:pt x="87100" y="134263"/>
                  </a:moveTo>
                  <a:lnTo>
                    <a:pt x="87100" y="115990"/>
                  </a:lnTo>
                  <a:cubicBezTo>
                    <a:pt x="80025" y="119391"/>
                    <a:pt x="73344" y="121923"/>
                    <a:pt x="67057" y="123584"/>
                  </a:cubicBezTo>
                  <a:cubicBezTo>
                    <a:pt x="60770" y="125265"/>
                    <a:pt x="54700" y="126105"/>
                    <a:pt x="48846" y="126105"/>
                  </a:cubicBezTo>
                  <a:cubicBezTo>
                    <a:pt x="38696" y="126105"/>
                    <a:pt x="30862" y="124128"/>
                    <a:pt x="25344" y="120172"/>
                  </a:cubicBezTo>
                  <a:cubicBezTo>
                    <a:pt x="19825" y="116217"/>
                    <a:pt x="17066" y="110591"/>
                    <a:pt x="17066" y="103293"/>
                  </a:cubicBezTo>
                  <a:cubicBezTo>
                    <a:pt x="17066" y="97162"/>
                    <a:pt x="18899" y="92535"/>
                    <a:pt x="22565" y="89410"/>
                  </a:cubicBezTo>
                  <a:cubicBezTo>
                    <a:pt x="26231" y="86305"/>
                    <a:pt x="33178" y="83794"/>
                    <a:pt x="43407" y="81875"/>
                  </a:cubicBezTo>
                  <a:lnTo>
                    <a:pt x="54670" y="79561"/>
                  </a:lnTo>
                  <a:cubicBezTo>
                    <a:pt x="68584" y="76892"/>
                    <a:pt x="78852" y="72205"/>
                    <a:pt x="85474" y="65500"/>
                  </a:cubicBezTo>
                  <a:cubicBezTo>
                    <a:pt x="92097" y="58796"/>
                    <a:pt x="95408" y="49828"/>
                    <a:pt x="95408" y="38594"/>
                  </a:cubicBezTo>
                  <a:cubicBezTo>
                    <a:pt x="95408" y="25166"/>
                    <a:pt x="90924" y="14991"/>
                    <a:pt x="81956" y="8070"/>
                  </a:cubicBezTo>
                  <a:cubicBezTo>
                    <a:pt x="73009" y="1148"/>
                    <a:pt x="59883" y="-2313"/>
                    <a:pt x="42579" y="-2313"/>
                  </a:cubicBezTo>
                  <a:cubicBezTo>
                    <a:pt x="36055" y="-2313"/>
                    <a:pt x="29108" y="-1572"/>
                    <a:pt x="21737" y="-88"/>
                  </a:cubicBezTo>
                  <a:cubicBezTo>
                    <a:pt x="14386" y="1395"/>
                    <a:pt x="6769" y="3590"/>
                    <a:pt x="-1115" y="6497"/>
                  </a:cubicBezTo>
                  <a:lnTo>
                    <a:pt x="-1115" y="25779"/>
                  </a:lnTo>
                  <a:cubicBezTo>
                    <a:pt x="6453" y="21527"/>
                    <a:pt x="13873" y="18314"/>
                    <a:pt x="21146" y="16138"/>
                  </a:cubicBezTo>
                  <a:cubicBezTo>
                    <a:pt x="28418" y="13983"/>
                    <a:pt x="35563" y="12905"/>
                    <a:pt x="42579" y="12905"/>
                  </a:cubicBezTo>
                  <a:cubicBezTo>
                    <a:pt x="53221" y="12905"/>
                    <a:pt x="61440" y="15001"/>
                    <a:pt x="67234" y="19194"/>
                  </a:cubicBezTo>
                  <a:cubicBezTo>
                    <a:pt x="73029" y="23406"/>
                    <a:pt x="75926" y="29408"/>
                    <a:pt x="75926" y="37200"/>
                  </a:cubicBezTo>
                  <a:cubicBezTo>
                    <a:pt x="75926" y="43984"/>
                    <a:pt x="73847" y="49294"/>
                    <a:pt x="69688" y="53130"/>
                  </a:cubicBezTo>
                  <a:cubicBezTo>
                    <a:pt x="65529" y="56967"/>
                    <a:pt x="58710" y="59844"/>
                    <a:pt x="49230" y="61763"/>
                  </a:cubicBezTo>
                  <a:lnTo>
                    <a:pt x="37849" y="63987"/>
                  </a:lnTo>
                  <a:cubicBezTo>
                    <a:pt x="23935" y="66756"/>
                    <a:pt x="13864" y="71107"/>
                    <a:pt x="7636" y="77040"/>
                  </a:cubicBezTo>
                  <a:cubicBezTo>
                    <a:pt x="1427" y="82973"/>
                    <a:pt x="-1677" y="91229"/>
                    <a:pt x="-1677" y="101810"/>
                  </a:cubicBezTo>
                  <a:cubicBezTo>
                    <a:pt x="-1677" y="114052"/>
                    <a:pt x="2620" y="123693"/>
                    <a:pt x="11213" y="130733"/>
                  </a:cubicBezTo>
                  <a:cubicBezTo>
                    <a:pt x="19806" y="137773"/>
                    <a:pt x="31641" y="141294"/>
                    <a:pt x="46718" y="141294"/>
                  </a:cubicBezTo>
                  <a:cubicBezTo>
                    <a:pt x="53202" y="141294"/>
                    <a:pt x="59794" y="140700"/>
                    <a:pt x="66495" y="139514"/>
                  </a:cubicBezTo>
                  <a:cubicBezTo>
                    <a:pt x="73216" y="138347"/>
                    <a:pt x="80084" y="136597"/>
                    <a:pt x="87100" y="134263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0" name="Freihandform: Form 1019">
              <a:extLst>
                <a:ext uri="{FF2B5EF4-FFF2-40B4-BE49-F238E27FC236}">
                  <a16:creationId xmlns:a16="http://schemas.microsoft.com/office/drawing/2014/main" id="{2B3C77F3-A174-8785-7646-B4F6BB3B60E7}"/>
                </a:ext>
              </a:extLst>
            </p:cNvPr>
            <p:cNvSpPr/>
            <p:nvPr/>
          </p:nvSpPr>
          <p:spPr>
            <a:xfrm flipV="1">
              <a:off x="6987345" y="3010911"/>
              <a:ext cx="14553" cy="14604"/>
            </a:xfrm>
            <a:custGeom>
              <a:avLst/>
              <a:gdLst/>
              <a:ahLst/>
              <a:cxnLst/>
              <a:rect l="l" t="t" r="r" b="b"/>
              <a:pathLst>
                <a:path w="14553" h="14604"/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1" name="Freihandform: Form 1020">
              <a:extLst>
                <a:ext uri="{FF2B5EF4-FFF2-40B4-BE49-F238E27FC236}">
                  <a16:creationId xmlns:a16="http://schemas.microsoft.com/office/drawing/2014/main" id="{33021FD0-CF00-86A5-D99F-3F622A78229E}"/>
                </a:ext>
              </a:extLst>
            </p:cNvPr>
            <p:cNvSpPr/>
            <p:nvPr/>
          </p:nvSpPr>
          <p:spPr>
            <a:xfrm flipV="1">
              <a:off x="7048964" y="2872496"/>
              <a:ext cx="126380" cy="138415"/>
            </a:xfrm>
            <a:custGeom>
              <a:avLst/>
              <a:gdLst>
                <a:gd name="connsiteX0" fmla="*/ 50864 w 126380"/>
                <a:gd name="connsiteY0" fmla="*/ -2317 h 138415"/>
                <a:gd name="connsiteX1" fmla="*/ -1787 w 126380"/>
                <a:gd name="connsiteY1" fmla="*/ 136099 h 138415"/>
                <a:gd name="connsiteX2" fmla="*/ 17694 w 126380"/>
                <a:gd name="connsiteY2" fmla="*/ 136099 h 138415"/>
                <a:gd name="connsiteX3" fmla="*/ 61418 w 126380"/>
                <a:gd name="connsiteY3" fmla="*/ 19576 h 138415"/>
                <a:gd name="connsiteX4" fmla="*/ 105200 w 126380"/>
                <a:gd name="connsiteY4" fmla="*/ 136099 h 138415"/>
                <a:gd name="connsiteX5" fmla="*/ 124593 w 126380"/>
                <a:gd name="connsiteY5" fmla="*/ 136099 h 138415"/>
                <a:gd name="connsiteX6" fmla="*/ 72031 w 126380"/>
                <a:gd name="connsiteY6" fmla="*/ -2317 h 138415"/>
                <a:gd name="connsiteX7" fmla="*/ 50864 w 126380"/>
                <a:gd name="connsiteY7" fmla="*/ -2317 h 138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80" h="138415">
                  <a:moveTo>
                    <a:pt x="50864" y="-2317"/>
                  </a:moveTo>
                  <a:lnTo>
                    <a:pt x="-1787" y="136099"/>
                  </a:lnTo>
                  <a:lnTo>
                    <a:pt x="17694" y="136099"/>
                  </a:lnTo>
                  <a:lnTo>
                    <a:pt x="61418" y="19576"/>
                  </a:lnTo>
                  <a:lnTo>
                    <a:pt x="105200" y="136099"/>
                  </a:lnTo>
                  <a:lnTo>
                    <a:pt x="124593" y="136099"/>
                  </a:lnTo>
                  <a:lnTo>
                    <a:pt x="72031" y="-2317"/>
                  </a:lnTo>
                  <a:lnTo>
                    <a:pt x="50864" y="-2317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2" name="Freihandform: Form 1021">
              <a:extLst>
                <a:ext uri="{FF2B5EF4-FFF2-40B4-BE49-F238E27FC236}">
                  <a16:creationId xmlns:a16="http://schemas.microsoft.com/office/drawing/2014/main" id="{11193623-AF2B-0549-AADD-4BEEE9D610FD}"/>
                </a:ext>
              </a:extLst>
            </p:cNvPr>
            <p:cNvSpPr/>
            <p:nvPr/>
          </p:nvSpPr>
          <p:spPr>
            <a:xfrm flipV="1">
              <a:off x="7172688" y="2904593"/>
              <a:ext cx="95901" cy="109017"/>
            </a:xfrm>
            <a:custGeom>
              <a:avLst/>
              <a:gdLst>
                <a:gd name="connsiteX0" fmla="*/ 94334 w 95901"/>
                <a:gd name="connsiteY0" fmla="*/ 57155 h 109017"/>
                <a:gd name="connsiteX1" fmla="*/ 94334 w 95901"/>
                <a:gd name="connsiteY1" fmla="*/ 48820 h 109017"/>
                <a:gd name="connsiteX2" fmla="*/ 16170 w 95901"/>
                <a:gd name="connsiteY2" fmla="*/ 48820 h 109017"/>
                <a:gd name="connsiteX3" fmla="*/ 26754 w 95901"/>
                <a:gd name="connsiteY3" fmla="*/ 21973 h 109017"/>
                <a:gd name="connsiteX4" fmla="*/ 53124 w 95901"/>
                <a:gd name="connsiteY4" fmla="*/ 12747 h 109017"/>
                <a:gd name="connsiteX5" fmla="*/ 72103 w 95901"/>
                <a:gd name="connsiteY5" fmla="*/ 15150 h 109017"/>
                <a:gd name="connsiteX6" fmla="*/ 90373 w 95901"/>
                <a:gd name="connsiteY6" fmla="*/ 22388 h 109017"/>
                <a:gd name="connsiteX7" fmla="*/ 90373 w 95901"/>
                <a:gd name="connsiteY7" fmla="*/ 6251 h 109017"/>
                <a:gd name="connsiteX8" fmla="*/ 71600 w 95901"/>
                <a:gd name="connsiteY8" fmla="*/ 318 h 109017"/>
                <a:gd name="connsiteX9" fmla="*/ 52118 w 95901"/>
                <a:gd name="connsiteY9" fmla="*/ -1729 h 109017"/>
                <a:gd name="connsiteX10" fmla="*/ 12889 w 95901"/>
                <a:gd name="connsiteY10" fmla="*/ 12718 h 109017"/>
                <a:gd name="connsiteX11" fmla="*/ -1568 w 95901"/>
                <a:gd name="connsiteY11" fmla="*/ 51875 h 109017"/>
                <a:gd name="connsiteX12" fmla="*/ 12150 w 95901"/>
                <a:gd name="connsiteY12" fmla="*/ 92308 h 109017"/>
                <a:gd name="connsiteX13" fmla="*/ 49162 w 95901"/>
                <a:gd name="connsiteY13" fmla="*/ 107289 h 109017"/>
                <a:gd name="connsiteX14" fmla="*/ 82184 w 95901"/>
                <a:gd name="connsiteY14" fmla="*/ 93791 h 109017"/>
                <a:gd name="connsiteX15" fmla="*/ 94334 w 95901"/>
                <a:gd name="connsiteY15" fmla="*/ 57155 h 109017"/>
                <a:gd name="connsiteX16" fmla="*/ 77336 w 95901"/>
                <a:gd name="connsiteY16" fmla="*/ 62169 h 109017"/>
                <a:gd name="connsiteX17" fmla="*/ 69531 w 95901"/>
                <a:gd name="connsiteY17" fmla="*/ 84477 h 109017"/>
                <a:gd name="connsiteX18" fmla="*/ 49340 w 95901"/>
                <a:gd name="connsiteY18" fmla="*/ 92842 h 109017"/>
                <a:gd name="connsiteX19" fmla="*/ 26576 w 95901"/>
                <a:gd name="connsiteY19" fmla="*/ 84773 h 109017"/>
                <a:gd name="connsiteX20" fmla="*/ 16732 w 95901"/>
                <a:gd name="connsiteY20" fmla="*/ 62050 h 109017"/>
                <a:gd name="connsiteX21" fmla="*/ 77336 w 95901"/>
                <a:gd name="connsiteY21" fmla="*/ 6216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34" y="57155"/>
                  </a:moveTo>
                  <a:lnTo>
                    <a:pt x="94334" y="48820"/>
                  </a:lnTo>
                  <a:lnTo>
                    <a:pt x="16170" y="48820"/>
                  </a:lnTo>
                  <a:cubicBezTo>
                    <a:pt x="16919" y="37072"/>
                    <a:pt x="20447" y="28124"/>
                    <a:pt x="26754" y="21973"/>
                  </a:cubicBezTo>
                  <a:cubicBezTo>
                    <a:pt x="33060" y="15823"/>
                    <a:pt x="41850" y="12747"/>
                    <a:pt x="53124" y="12747"/>
                  </a:cubicBezTo>
                  <a:cubicBezTo>
                    <a:pt x="59647" y="12747"/>
                    <a:pt x="65974" y="13548"/>
                    <a:pt x="72103" y="15150"/>
                  </a:cubicBezTo>
                  <a:cubicBezTo>
                    <a:pt x="78232" y="16752"/>
                    <a:pt x="84322" y="19165"/>
                    <a:pt x="90373" y="22388"/>
                  </a:cubicBezTo>
                  <a:lnTo>
                    <a:pt x="90373" y="6251"/>
                  </a:lnTo>
                  <a:cubicBezTo>
                    <a:pt x="84263" y="3660"/>
                    <a:pt x="78006" y="1682"/>
                    <a:pt x="71600" y="318"/>
                  </a:cubicBezTo>
                  <a:cubicBezTo>
                    <a:pt x="65195" y="-1047"/>
                    <a:pt x="58701" y="-1729"/>
                    <a:pt x="52118" y="-1729"/>
                  </a:cubicBezTo>
                  <a:cubicBezTo>
                    <a:pt x="35603" y="-1729"/>
                    <a:pt x="22526" y="3087"/>
                    <a:pt x="12889" y="12718"/>
                  </a:cubicBezTo>
                  <a:cubicBezTo>
                    <a:pt x="3251" y="22369"/>
                    <a:pt x="-1568" y="35421"/>
                    <a:pt x="-1568" y="51875"/>
                  </a:cubicBezTo>
                  <a:cubicBezTo>
                    <a:pt x="-1568" y="68863"/>
                    <a:pt x="3005" y="82341"/>
                    <a:pt x="12150" y="92308"/>
                  </a:cubicBezTo>
                  <a:cubicBezTo>
                    <a:pt x="21294" y="102295"/>
                    <a:pt x="33632" y="107289"/>
                    <a:pt x="49162" y="107289"/>
                  </a:cubicBezTo>
                  <a:cubicBezTo>
                    <a:pt x="63077" y="107289"/>
                    <a:pt x="74084" y="102789"/>
                    <a:pt x="82184" y="93791"/>
                  </a:cubicBezTo>
                  <a:cubicBezTo>
                    <a:pt x="90284" y="84813"/>
                    <a:pt x="94334" y="72601"/>
                    <a:pt x="94334" y="57155"/>
                  </a:cubicBezTo>
                  <a:close/>
                  <a:moveTo>
                    <a:pt x="77336" y="62169"/>
                  </a:moveTo>
                  <a:cubicBezTo>
                    <a:pt x="77217" y="71483"/>
                    <a:pt x="74616" y="78920"/>
                    <a:pt x="69531" y="84477"/>
                  </a:cubicBezTo>
                  <a:cubicBezTo>
                    <a:pt x="64446" y="90054"/>
                    <a:pt x="57716" y="92842"/>
                    <a:pt x="49340" y="92842"/>
                  </a:cubicBezTo>
                  <a:cubicBezTo>
                    <a:pt x="39860" y="92842"/>
                    <a:pt x="32272" y="90152"/>
                    <a:pt x="26576" y="84773"/>
                  </a:cubicBezTo>
                  <a:cubicBezTo>
                    <a:pt x="20880" y="79394"/>
                    <a:pt x="17599" y="71820"/>
                    <a:pt x="16732" y="62050"/>
                  </a:cubicBezTo>
                  <a:lnTo>
                    <a:pt x="77336" y="62169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3" name="Freihandform: Form 1022">
              <a:extLst>
                <a:ext uri="{FF2B5EF4-FFF2-40B4-BE49-F238E27FC236}">
                  <a16:creationId xmlns:a16="http://schemas.microsoft.com/office/drawing/2014/main" id="{5AFDF2E5-D3D9-C840-17D7-7625ABF7F730}"/>
                </a:ext>
              </a:extLst>
            </p:cNvPr>
            <p:cNvSpPr/>
            <p:nvPr/>
          </p:nvSpPr>
          <p:spPr>
            <a:xfrm flipV="1">
              <a:off x="7289092" y="2904593"/>
              <a:ext cx="81859" cy="109017"/>
            </a:xfrm>
            <a:custGeom>
              <a:avLst/>
              <a:gdLst>
                <a:gd name="connsiteX0" fmla="*/ 80537 w 81859"/>
                <a:gd name="connsiteY0" fmla="*/ 100822 h 109017"/>
                <a:gd name="connsiteX1" fmla="*/ 80537 w 81859"/>
                <a:gd name="connsiteY1" fmla="*/ 84862 h 109017"/>
                <a:gd name="connsiteX2" fmla="*/ 66081 w 81859"/>
                <a:gd name="connsiteY2" fmla="*/ 90855 h 109017"/>
                <a:gd name="connsiteX3" fmla="*/ 51447 w 81859"/>
                <a:gd name="connsiteY3" fmla="*/ 92842 h 109017"/>
                <a:gd name="connsiteX4" fmla="*/ 25727 w 81859"/>
                <a:gd name="connsiteY4" fmla="*/ 82311 h 109017"/>
                <a:gd name="connsiteX5" fmla="*/ 16593 w 81859"/>
                <a:gd name="connsiteY5" fmla="*/ 52795 h 109017"/>
                <a:gd name="connsiteX6" fmla="*/ 25727 w 81859"/>
                <a:gd name="connsiteY6" fmla="*/ 23249 h 109017"/>
                <a:gd name="connsiteX7" fmla="*/ 51447 w 81859"/>
                <a:gd name="connsiteY7" fmla="*/ 12747 h 109017"/>
                <a:gd name="connsiteX8" fmla="*/ 66081 w 81859"/>
                <a:gd name="connsiteY8" fmla="*/ 14735 h 109017"/>
                <a:gd name="connsiteX9" fmla="*/ 80537 w 81859"/>
                <a:gd name="connsiteY9" fmla="*/ 20727 h 109017"/>
                <a:gd name="connsiteX10" fmla="*/ 80537 w 81859"/>
                <a:gd name="connsiteY10" fmla="*/ 4946 h 109017"/>
                <a:gd name="connsiteX11" fmla="*/ 65785 w 81859"/>
                <a:gd name="connsiteY11" fmla="*/ -38 h 109017"/>
                <a:gd name="connsiteX12" fmla="*/ 49585 w 81859"/>
                <a:gd name="connsiteY12" fmla="*/ -1729 h 109017"/>
                <a:gd name="connsiteX13" fmla="*/ 12424 w 81859"/>
                <a:gd name="connsiteY13" fmla="*/ 13014 h 109017"/>
                <a:gd name="connsiteX14" fmla="*/ -1322 w 81859"/>
                <a:gd name="connsiteY14" fmla="*/ 52795 h 109017"/>
                <a:gd name="connsiteX15" fmla="*/ 12572 w 81859"/>
                <a:gd name="connsiteY15" fmla="*/ 92723 h 109017"/>
                <a:gd name="connsiteX16" fmla="*/ 50708 w 81859"/>
                <a:gd name="connsiteY16" fmla="*/ 107289 h 109017"/>
                <a:gd name="connsiteX17" fmla="*/ 66022 w 81859"/>
                <a:gd name="connsiteY17" fmla="*/ 105657 h 109017"/>
                <a:gd name="connsiteX18" fmla="*/ 80537 w 81859"/>
                <a:gd name="connsiteY18" fmla="*/ 100822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59" h="109017">
                  <a:moveTo>
                    <a:pt x="80537" y="100822"/>
                  </a:moveTo>
                  <a:lnTo>
                    <a:pt x="80537" y="84862"/>
                  </a:lnTo>
                  <a:cubicBezTo>
                    <a:pt x="75728" y="87532"/>
                    <a:pt x="70909" y="89529"/>
                    <a:pt x="66081" y="90855"/>
                  </a:cubicBezTo>
                  <a:cubicBezTo>
                    <a:pt x="61252" y="92180"/>
                    <a:pt x="56374" y="92842"/>
                    <a:pt x="51447" y="92842"/>
                  </a:cubicBezTo>
                  <a:cubicBezTo>
                    <a:pt x="40410" y="92842"/>
                    <a:pt x="31837" y="89332"/>
                    <a:pt x="25727" y="82311"/>
                  </a:cubicBezTo>
                  <a:cubicBezTo>
                    <a:pt x="19638" y="75310"/>
                    <a:pt x="16593" y="65471"/>
                    <a:pt x="16593" y="52795"/>
                  </a:cubicBezTo>
                  <a:cubicBezTo>
                    <a:pt x="16593" y="40118"/>
                    <a:pt x="19638" y="30269"/>
                    <a:pt x="25727" y="23249"/>
                  </a:cubicBezTo>
                  <a:cubicBezTo>
                    <a:pt x="31837" y="16248"/>
                    <a:pt x="40410" y="12747"/>
                    <a:pt x="51447" y="12747"/>
                  </a:cubicBezTo>
                  <a:cubicBezTo>
                    <a:pt x="56374" y="12747"/>
                    <a:pt x="61252" y="13410"/>
                    <a:pt x="66081" y="14735"/>
                  </a:cubicBezTo>
                  <a:cubicBezTo>
                    <a:pt x="70909" y="16060"/>
                    <a:pt x="75728" y="18057"/>
                    <a:pt x="80537" y="20727"/>
                  </a:cubicBezTo>
                  <a:lnTo>
                    <a:pt x="80537" y="4946"/>
                  </a:lnTo>
                  <a:cubicBezTo>
                    <a:pt x="75787" y="2731"/>
                    <a:pt x="70870" y="1069"/>
                    <a:pt x="65785" y="-38"/>
                  </a:cubicBezTo>
                  <a:cubicBezTo>
                    <a:pt x="60720" y="-1165"/>
                    <a:pt x="55320" y="-1729"/>
                    <a:pt x="49585" y="-1729"/>
                  </a:cubicBezTo>
                  <a:cubicBezTo>
                    <a:pt x="33995" y="-1729"/>
                    <a:pt x="21608" y="3186"/>
                    <a:pt x="12424" y="13014"/>
                  </a:cubicBezTo>
                  <a:cubicBezTo>
                    <a:pt x="3260" y="22843"/>
                    <a:pt x="-1322" y="36103"/>
                    <a:pt x="-1322" y="52795"/>
                  </a:cubicBezTo>
                  <a:cubicBezTo>
                    <a:pt x="-1322" y="69723"/>
                    <a:pt x="3309" y="83033"/>
                    <a:pt x="12572" y="92723"/>
                  </a:cubicBezTo>
                  <a:cubicBezTo>
                    <a:pt x="21855" y="102434"/>
                    <a:pt x="34567" y="107289"/>
                    <a:pt x="50708" y="107289"/>
                  </a:cubicBezTo>
                  <a:cubicBezTo>
                    <a:pt x="55931" y="107289"/>
                    <a:pt x="61035" y="106745"/>
                    <a:pt x="66022" y="105657"/>
                  </a:cubicBezTo>
                  <a:cubicBezTo>
                    <a:pt x="71008" y="104589"/>
                    <a:pt x="75846" y="102978"/>
                    <a:pt x="80537" y="100822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4" name="Freihandform: Form 1023">
              <a:extLst>
                <a:ext uri="{FF2B5EF4-FFF2-40B4-BE49-F238E27FC236}">
                  <a16:creationId xmlns:a16="http://schemas.microsoft.com/office/drawing/2014/main" id="{9B2B1524-331F-D5EF-CE9E-6081223D6BAA}"/>
                </a:ext>
              </a:extLst>
            </p:cNvPr>
            <p:cNvSpPr/>
            <p:nvPr/>
          </p:nvSpPr>
          <p:spPr>
            <a:xfrm flipV="1">
              <a:off x="7387764" y="2877598"/>
              <a:ext cx="64565" cy="133313"/>
            </a:xfrm>
            <a:custGeom>
              <a:avLst/>
              <a:gdLst>
                <a:gd name="connsiteX0" fmla="*/ 28720 w 64565"/>
                <a:gd name="connsiteY0" fmla="*/ 131083 h 133313"/>
                <a:gd name="connsiteX1" fmla="*/ 28720 w 64565"/>
                <a:gd name="connsiteY1" fmla="*/ 101596 h 133313"/>
                <a:gd name="connsiteX2" fmla="*/ 63722 w 64565"/>
                <a:gd name="connsiteY2" fmla="*/ 101596 h 133313"/>
                <a:gd name="connsiteX3" fmla="*/ 63722 w 64565"/>
                <a:gd name="connsiteY3" fmla="*/ 88336 h 133313"/>
                <a:gd name="connsiteX4" fmla="*/ 28720 w 64565"/>
                <a:gd name="connsiteY4" fmla="*/ 88336 h 133313"/>
                <a:gd name="connsiteX5" fmla="*/ 28720 w 64565"/>
                <a:gd name="connsiteY5" fmla="*/ 31973 h 133313"/>
                <a:gd name="connsiteX6" fmla="*/ 32179 w 64565"/>
                <a:gd name="connsiteY6" fmla="*/ 15657 h 133313"/>
                <a:gd name="connsiteX7" fmla="*/ 46280 w 64565"/>
                <a:gd name="connsiteY7" fmla="*/ 12038 h 133313"/>
                <a:gd name="connsiteX8" fmla="*/ 63722 w 64565"/>
                <a:gd name="connsiteY8" fmla="*/ 12038 h 133313"/>
                <a:gd name="connsiteX9" fmla="*/ 63722 w 64565"/>
                <a:gd name="connsiteY9" fmla="*/ -2230 h 133313"/>
                <a:gd name="connsiteX10" fmla="*/ 46280 w 64565"/>
                <a:gd name="connsiteY10" fmla="*/ -2230 h 133313"/>
                <a:gd name="connsiteX11" fmla="*/ 19112 w 64565"/>
                <a:gd name="connsiteY11" fmla="*/ 5126 h 133313"/>
                <a:gd name="connsiteX12" fmla="*/ 11633 w 64565"/>
                <a:gd name="connsiteY12" fmla="*/ 31973 h 133313"/>
                <a:gd name="connsiteX13" fmla="*/ 11633 w 64565"/>
                <a:gd name="connsiteY13" fmla="*/ 88336 h 133313"/>
                <a:gd name="connsiteX14" fmla="*/ -843 w 64565"/>
                <a:gd name="connsiteY14" fmla="*/ 88336 h 133313"/>
                <a:gd name="connsiteX15" fmla="*/ -843 w 64565"/>
                <a:gd name="connsiteY15" fmla="*/ 101596 h 133313"/>
                <a:gd name="connsiteX16" fmla="*/ 11633 w 64565"/>
                <a:gd name="connsiteY16" fmla="*/ 101596 h 133313"/>
                <a:gd name="connsiteX17" fmla="*/ 11633 w 64565"/>
                <a:gd name="connsiteY17" fmla="*/ 131083 h 133313"/>
                <a:gd name="connsiteX18" fmla="*/ 28720 w 64565"/>
                <a:gd name="connsiteY18" fmla="*/ 131083 h 13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65" h="133313">
                  <a:moveTo>
                    <a:pt x="28720" y="131083"/>
                  </a:moveTo>
                  <a:lnTo>
                    <a:pt x="28720" y="101596"/>
                  </a:lnTo>
                  <a:lnTo>
                    <a:pt x="63722" y="101596"/>
                  </a:lnTo>
                  <a:lnTo>
                    <a:pt x="63722" y="88336"/>
                  </a:lnTo>
                  <a:lnTo>
                    <a:pt x="28720" y="88336"/>
                  </a:lnTo>
                  <a:lnTo>
                    <a:pt x="28720" y="31973"/>
                  </a:lnTo>
                  <a:cubicBezTo>
                    <a:pt x="28720" y="23509"/>
                    <a:pt x="29873" y="18070"/>
                    <a:pt x="32179" y="15657"/>
                  </a:cubicBezTo>
                  <a:cubicBezTo>
                    <a:pt x="34485" y="13245"/>
                    <a:pt x="39185" y="12038"/>
                    <a:pt x="46280" y="12038"/>
                  </a:cubicBezTo>
                  <a:lnTo>
                    <a:pt x="63722" y="12038"/>
                  </a:lnTo>
                  <a:lnTo>
                    <a:pt x="63722" y="-2230"/>
                  </a:lnTo>
                  <a:lnTo>
                    <a:pt x="46280" y="-2230"/>
                  </a:lnTo>
                  <a:cubicBezTo>
                    <a:pt x="33154" y="-2230"/>
                    <a:pt x="24098" y="222"/>
                    <a:pt x="19112" y="5126"/>
                  </a:cubicBezTo>
                  <a:cubicBezTo>
                    <a:pt x="14126" y="10051"/>
                    <a:pt x="11633" y="19000"/>
                    <a:pt x="11633" y="31973"/>
                  </a:cubicBezTo>
                  <a:lnTo>
                    <a:pt x="11633" y="88336"/>
                  </a:lnTo>
                  <a:lnTo>
                    <a:pt x="-843" y="88336"/>
                  </a:lnTo>
                  <a:lnTo>
                    <a:pt x="-843" y="101596"/>
                  </a:lnTo>
                  <a:lnTo>
                    <a:pt x="11633" y="101596"/>
                  </a:lnTo>
                  <a:lnTo>
                    <a:pt x="11633" y="131083"/>
                  </a:lnTo>
                  <a:lnTo>
                    <a:pt x="28720" y="131083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5" name="Freihandform: Form 1024">
              <a:extLst>
                <a:ext uri="{FF2B5EF4-FFF2-40B4-BE49-F238E27FC236}">
                  <a16:creationId xmlns:a16="http://schemas.microsoft.com/office/drawing/2014/main" id="{80C95AB3-F61C-225D-F454-E3EAC5D7887D}"/>
                </a:ext>
              </a:extLst>
            </p:cNvPr>
            <p:cNvSpPr/>
            <p:nvPr/>
          </p:nvSpPr>
          <p:spPr>
            <a:xfrm flipV="1">
              <a:off x="7467299" y="2904593"/>
              <a:ext cx="94985" cy="109017"/>
            </a:xfrm>
            <a:custGeom>
              <a:avLst/>
              <a:gdLst>
                <a:gd name="connsiteX0" fmla="*/ 45946 w 94985"/>
                <a:gd name="connsiteY0" fmla="*/ 92842 h 109017"/>
                <a:gd name="connsiteX1" fmla="*/ 24336 w 94985"/>
                <a:gd name="connsiteY1" fmla="*/ 82133 h 109017"/>
                <a:gd name="connsiteX2" fmla="*/ 16383 w 94985"/>
                <a:gd name="connsiteY2" fmla="*/ 52795 h 109017"/>
                <a:gd name="connsiteX3" fmla="*/ 24276 w 94985"/>
                <a:gd name="connsiteY3" fmla="*/ 23456 h 109017"/>
                <a:gd name="connsiteX4" fmla="*/ 45946 w 94985"/>
                <a:gd name="connsiteY4" fmla="*/ 12747 h 109017"/>
                <a:gd name="connsiteX5" fmla="*/ 67468 w 94985"/>
                <a:gd name="connsiteY5" fmla="*/ 23486 h 109017"/>
                <a:gd name="connsiteX6" fmla="*/ 75420 w 94985"/>
                <a:gd name="connsiteY6" fmla="*/ 52795 h 109017"/>
                <a:gd name="connsiteX7" fmla="*/ 67468 w 94985"/>
                <a:gd name="connsiteY7" fmla="*/ 82044 h 109017"/>
                <a:gd name="connsiteX8" fmla="*/ 45946 w 94985"/>
                <a:gd name="connsiteY8" fmla="*/ 92842 h 109017"/>
                <a:gd name="connsiteX9" fmla="*/ 45946 w 94985"/>
                <a:gd name="connsiteY9" fmla="*/ 107289 h 109017"/>
                <a:gd name="connsiteX10" fmla="*/ 80771 w 94985"/>
                <a:gd name="connsiteY10" fmla="*/ 92812 h 109017"/>
                <a:gd name="connsiteX11" fmla="*/ 93453 w 94985"/>
                <a:gd name="connsiteY11" fmla="*/ 52795 h 109017"/>
                <a:gd name="connsiteX12" fmla="*/ 80771 w 94985"/>
                <a:gd name="connsiteY12" fmla="*/ 12777 h 109017"/>
                <a:gd name="connsiteX13" fmla="*/ 45946 w 94985"/>
                <a:gd name="connsiteY13" fmla="*/ -1729 h 109017"/>
                <a:gd name="connsiteX14" fmla="*/ 11062 w 94985"/>
                <a:gd name="connsiteY14" fmla="*/ 12777 h 109017"/>
                <a:gd name="connsiteX15" fmla="*/ -1532 w 94985"/>
                <a:gd name="connsiteY15" fmla="*/ 52795 h 109017"/>
                <a:gd name="connsiteX16" fmla="*/ 11062 w 94985"/>
                <a:gd name="connsiteY16" fmla="*/ 92812 h 109017"/>
                <a:gd name="connsiteX17" fmla="*/ 45946 w 94985"/>
                <a:gd name="connsiteY17" fmla="*/ 10728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946" y="92842"/>
                  </a:moveTo>
                  <a:cubicBezTo>
                    <a:pt x="36841" y="92842"/>
                    <a:pt x="29637" y="89272"/>
                    <a:pt x="24336" y="82133"/>
                  </a:cubicBezTo>
                  <a:cubicBezTo>
                    <a:pt x="19034" y="74994"/>
                    <a:pt x="16383" y="65214"/>
                    <a:pt x="16383" y="52795"/>
                  </a:cubicBezTo>
                  <a:cubicBezTo>
                    <a:pt x="16383" y="40375"/>
                    <a:pt x="19014" y="30596"/>
                    <a:pt x="24276" y="23456"/>
                  </a:cubicBezTo>
                  <a:cubicBezTo>
                    <a:pt x="29558" y="16317"/>
                    <a:pt x="36782" y="12747"/>
                    <a:pt x="45946" y="12747"/>
                  </a:cubicBezTo>
                  <a:cubicBezTo>
                    <a:pt x="55012" y="12747"/>
                    <a:pt x="62186" y="16327"/>
                    <a:pt x="67468" y="23486"/>
                  </a:cubicBezTo>
                  <a:cubicBezTo>
                    <a:pt x="72769" y="30665"/>
                    <a:pt x="75420" y="40434"/>
                    <a:pt x="75420" y="52795"/>
                  </a:cubicBezTo>
                  <a:cubicBezTo>
                    <a:pt x="75420" y="65096"/>
                    <a:pt x="72769" y="74845"/>
                    <a:pt x="67468" y="82044"/>
                  </a:cubicBezTo>
                  <a:cubicBezTo>
                    <a:pt x="62186" y="89243"/>
                    <a:pt x="55012" y="92842"/>
                    <a:pt x="45946" y="92842"/>
                  </a:cubicBezTo>
                  <a:close/>
                  <a:moveTo>
                    <a:pt x="45946" y="107289"/>
                  </a:moveTo>
                  <a:cubicBezTo>
                    <a:pt x="60727" y="107289"/>
                    <a:pt x="72336" y="102463"/>
                    <a:pt x="80771" y="92812"/>
                  </a:cubicBezTo>
                  <a:cubicBezTo>
                    <a:pt x="89226" y="83181"/>
                    <a:pt x="93453" y="69842"/>
                    <a:pt x="93453" y="52795"/>
                  </a:cubicBezTo>
                  <a:cubicBezTo>
                    <a:pt x="93453" y="35807"/>
                    <a:pt x="89226" y="22468"/>
                    <a:pt x="80771" y="12777"/>
                  </a:cubicBezTo>
                  <a:cubicBezTo>
                    <a:pt x="72336" y="3106"/>
                    <a:pt x="60727" y="-1729"/>
                    <a:pt x="45946" y="-1729"/>
                  </a:cubicBezTo>
                  <a:cubicBezTo>
                    <a:pt x="31105" y="-1729"/>
                    <a:pt x="19478" y="3106"/>
                    <a:pt x="11062" y="12777"/>
                  </a:cubicBezTo>
                  <a:cubicBezTo>
                    <a:pt x="2666" y="22468"/>
                    <a:pt x="-1532" y="35807"/>
                    <a:pt x="-1532" y="52795"/>
                  </a:cubicBezTo>
                  <a:cubicBezTo>
                    <a:pt x="-1532" y="69842"/>
                    <a:pt x="2666" y="83181"/>
                    <a:pt x="11062" y="92812"/>
                  </a:cubicBezTo>
                  <a:cubicBezTo>
                    <a:pt x="19478" y="102463"/>
                    <a:pt x="31105" y="107289"/>
                    <a:pt x="45946" y="107289"/>
                  </a:cubicBez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26" name="Freihandform: Form 1025">
              <a:extLst>
                <a:ext uri="{FF2B5EF4-FFF2-40B4-BE49-F238E27FC236}">
                  <a16:creationId xmlns:a16="http://schemas.microsoft.com/office/drawing/2014/main" id="{62F52370-5907-6793-BE53-D7D5E1294AEA}"/>
                </a:ext>
              </a:extLst>
            </p:cNvPr>
            <p:cNvSpPr/>
            <p:nvPr/>
          </p:nvSpPr>
          <p:spPr>
            <a:xfrm flipV="1">
              <a:off x="7589797" y="2904593"/>
              <a:ext cx="60603" cy="106318"/>
            </a:xfrm>
            <a:custGeom>
              <a:avLst/>
              <a:gdLst>
                <a:gd name="connsiteX0" fmla="*/ 59433 w 60603"/>
                <a:gd name="connsiteY0" fmla="*/ 86122 h 106318"/>
                <a:gd name="connsiteX1" fmla="*/ 53195 w 60603"/>
                <a:gd name="connsiteY1" fmla="*/ 88554 h 106318"/>
                <a:gd name="connsiteX2" fmla="*/ 45775 w 60603"/>
                <a:gd name="connsiteY2" fmla="*/ 89355 h 106318"/>
                <a:gd name="connsiteX3" fmla="*/ 23632 w 60603"/>
                <a:gd name="connsiteY3" fmla="*/ 79952 h 106318"/>
                <a:gd name="connsiteX4" fmla="*/ 15916 w 60603"/>
                <a:gd name="connsiteY4" fmla="*/ 52927 h 106318"/>
                <a:gd name="connsiteX5" fmla="*/ 15916 w 60603"/>
                <a:gd name="connsiteY5" fmla="*/ -1775 h 106318"/>
                <a:gd name="connsiteX6" fmla="*/ -1171 w 60603"/>
                <a:gd name="connsiteY6" fmla="*/ -1775 h 106318"/>
                <a:gd name="connsiteX7" fmla="*/ -1171 w 60603"/>
                <a:gd name="connsiteY7" fmla="*/ 102052 h 106318"/>
                <a:gd name="connsiteX8" fmla="*/ 15916 w 60603"/>
                <a:gd name="connsiteY8" fmla="*/ 102052 h 106318"/>
                <a:gd name="connsiteX9" fmla="*/ 15916 w 60603"/>
                <a:gd name="connsiteY9" fmla="*/ 85914 h 106318"/>
                <a:gd name="connsiteX10" fmla="*/ 29870 w 60603"/>
                <a:gd name="connsiteY10" fmla="*/ 99946 h 106318"/>
                <a:gd name="connsiteX11" fmla="*/ 50771 w 60603"/>
                <a:gd name="connsiteY11" fmla="*/ 104544 h 106318"/>
                <a:gd name="connsiteX12" fmla="*/ 54643 w 60603"/>
                <a:gd name="connsiteY12" fmla="*/ 104306 h 106318"/>
                <a:gd name="connsiteX13" fmla="*/ 59344 w 60603"/>
                <a:gd name="connsiteY13" fmla="*/ 103624 h 106318"/>
                <a:gd name="connsiteX14" fmla="*/ 59433 w 60603"/>
                <a:gd name="connsiteY14" fmla="*/ 86122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433" y="86122"/>
                  </a:moveTo>
                  <a:cubicBezTo>
                    <a:pt x="57521" y="87229"/>
                    <a:pt x="55442" y="88040"/>
                    <a:pt x="53195" y="88554"/>
                  </a:cubicBezTo>
                  <a:cubicBezTo>
                    <a:pt x="50948" y="89088"/>
                    <a:pt x="48475" y="89355"/>
                    <a:pt x="45775" y="89355"/>
                  </a:cubicBezTo>
                  <a:cubicBezTo>
                    <a:pt x="36157" y="89355"/>
                    <a:pt x="28776" y="86221"/>
                    <a:pt x="23632" y="79952"/>
                  </a:cubicBezTo>
                  <a:cubicBezTo>
                    <a:pt x="18488" y="73683"/>
                    <a:pt x="15916" y="64674"/>
                    <a:pt x="15916" y="52927"/>
                  </a:cubicBezTo>
                  <a:lnTo>
                    <a:pt x="15916" y="-1775"/>
                  </a:lnTo>
                  <a:lnTo>
                    <a:pt x="-1171" y="-1775"/>
                  </a:lnTo>
                  <a:lnTo>
                    <a:pt x="-1171" y="102052"/>
                  </a:lnTo>
                  <a:lnTo>
                    <a:pt x="15916" y="102052"/>
                  </a:lnTo>
                  <a:lnTo>
                    <a:pt x="15916" y="85914"/>
                  </a:lnTo>
                  <a:cubicBezTo>
                    <a:pt x="19503" y="92223"/>
                    <a:pt x="24154" y="96900"/>
                    <a:pt x="29870" y="99946"/>
                  </a:cubicBezTo>
                  <a:cubicBezTo>
                    <a:pt x="35605" y="103011"/>
                    <a:pt x="42572" y="104544"/>
                    <a:pt x="50771" y="104544"/>
                  </a:cubicBezTo>
                  <a:cubicBezTo>
                    <a:pt x="51933" y="104544"/>
                    <a:pt x="53224" y="104464"/>
                    <a:pt x="54643" y="104306"/>
                  </a:cubicBezTo>
                  <a:cubicBezTo>
                    <a:pt x="56062" y="104168"/>
                    <a:pt x="57629" y="103941"/>
                    <a:pt x="59344" y="103624"/>
                  </a:cubicBezTo>
                  <a:lnTo>
                    <a:pt x="59433" y="86122"/>
                  </a:lnTo>
                  <a:close/>
                </a:path>
              </a:pathLst>
            </a:custGeom>
            <a:solidFill>
              <a:srgbClr val="03796F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28" name="Freihandform: Form 1027">
            <a:extLst>
              <a:ext uri="{FF2B5EF4-FFF2-40B4-BE49-F238E27FC236}">
                <a16:creationId xmlns:a16="http://schemas.microsoft.com/office/drawing/2014/main" id="{FD5E10A0-A248-0ACC-17C2-0707AFE7E5FE}"/>
              </a:ext>
            </a:extLst>
          </p:cNvPr>
          <p:cNvSpPr/>
          <p:nvPr/>
        </p:nvSpPr>
        <p:spPr>
          <a:xfrm>
            <a:off x="5835545" y="3970318"/>
            <a:ext cx="1825709" cy="1171636"/>
          </a:xfrm>
          <a:custGeom>
            <a:avLst/>
            <a:gdLst>
              <a:gd name="connsiteX0" fmla="*/ 37840 w 1825709"/>
              <a:gd name="connsiteY0" fmla="*/ 1171637 h 1171636"/>
              <a:gd name="connsiteX1" fmla="*/ 1787869 w 1825709"/>
              <a:gd name="connsiteY1" fmla="*/ 1171637 h 1171636"/>
              <a:gd name="connsiteX2" fmla="*/ 1825710 w 1825709"/>
              <a:gd name="connsiteY2" fmla="*/ 1133666 h 1171636"/>
              <a:gd name="connsiteX3" fmla="*/ 1825710 w 1825709"/>
              <a:gd name="connsiteY3" fmla="*/ 37972 h 1171636"/>
              <a:gd name="connsiteX4" fmla="*/ 1787869 w 1825709"/>
              <a:gd name="connsiteY4" fmla="*/ 0 h 1171636"/>
              <a:gd name="connsiteX5" fmla="*/ 37840 w 1825709"/>
              <a:gd name="connsiteY5" fmla="*/ 0 h 1171636"/>
              <a:gd name="connsiteX6" fmla="*/ 0 w 1825709"/>
              <a:gd name="connsiteY6" fmla="*/ 37972 h 1171636"/>
              <a:gd name="connsiteX7" fmla="*/ 0 w 1825709"/>
              <a:gd name="connsiteY7" fmla="*/ 1133666 h 1171636"/>
              <a:gd name="connsiteX8" fmla="*/ 37840 w 1825709"/>
              <a:gd name="connsiteY8" fmla="*/ 1171637 h 1171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5709" h="1171636">
                <a:moveTo>
                  <a:pt x="37840" y="1171637"/>
                </a:moveTo>
                <a:lnTo>
                  <a:pt x="1787869" y="1171637"/>
                </a:lnTo>
                <a:cubicBezTo>
                  <a:pt x="1813091" y="1171637"/>
                  <a:pt x="1825710" y="1158975"/>
                  <a:pt x="1825710" y="1133666"/>
                </a:cubicBezTo>
                <a:lnTo>
                  <a:pt x="1825710" y="37972"/>
                </a:lnTo>
                <a:cubicBezTo>
                  <a:pt x="1825710" y="12657"/>
                  <a:pt x="1813091" y="0"/>
                  <a:pt x="1787869" y="0"/>
                </a:cubicBezTo>
                <a:lnTo>
                  <a:pt x="37840" y="0"/>
                </a:lnTo>
                <a:cubicBezTo>
                  <a:pt x="12604" y="0"/>
                  <a:pt x="0" y="12657"/>
                  <a:pt x="0" y="37972"/>
                </a:cubicBezTo>
                <a:lnTo>
                  <a:pt x="0" y="1133666"/>
                </a:lnTo>
                <a:cubicBezTo>
                  <a:pt x="0" y="1158975"/>
                  <a:pt x="12604" y="1171637"/>
                  <a:pt x="37840" y="117163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14551" cap="flat">
            <a:solidFill>
              <a:srgbClr val="CCCCCC">
                <a:alpha val="80000"/>
              </a:srgbClr>
            </a:solidFill>
            <a:prstDash val="solid"/>
            <a:miter/>
          </a:ln>
        </p:spPr>
        <p:txBody>
          <a:bodyPr rtlCol="0" anchor="ctr"/>
          <a:lstStyle/>
          <a:p>
            <a:endParaRPr lang="fr-CH" dirty="0"/>
          </a:p>
        </p:txBody>
      </p:sp>
      <p:sp>
        <p:nvSpPr>
          <p:cNvPr id="1029" name="Freihandform: Form 1028">
            <a:extLst>
              <a:ext uri="{FF2B5EF4-FFF2-40B4-BE49-F238E27FC236}">
                <a16:creationId xmlns:a16="http://schemas.microsoft.com/office/drawing/2014/main" id="{4F9CC696-1553-4472-296D-C7A93704EE90}"/>
              </a:ext>
            </a:extLst>
          </p:cNvPr>
          <p:cNvSpPr/>
          <p:nvPr/>
        </p:nvSpPr>
        <p:spPr>
          <a:xfrm>
            <a:off x="6027658" y="4051049"/>
            <a:ext cx="145539" cy="146041"/>
          </a:xfrm>
          <a:custGeom>
            <a:avLst/>
            <a:gdLst>
              <a:gd name="connsiteX0" fmla="*/ 36715 w 145539"/>
              <a:gd name="connsiteY0" fmla="*/ 146139 h 146041"/>
              <a:gd name="connsiteX1" fmla="*/ 73100 w 145539"/>
              <a:gd name="connsiteY1" fmla="*/ 109628 h 146041"/>
              <a:gd name="connsiteX2" fmla="*/ 109485 w 145539"/>
              <a:gd name="connsiteY2" fmla="*/ 146139 h 146041"/>
              <a:gd name="connsiteX3" fmla="*/ 145870 w 145539"/>
              <a:gd name="connsiteY3" fmla="*/ 109628 h 146041"/>
              <a:gd name="connsiteX4" fmla="*/ 109485 w 145539"/>
              <a:gd name="connsiteY4" fmla="*/ 73118 h 146041"/>
              <a:gd name="connsiteX5" fmla="*/ 145870 w 145539"/>
              <a:gd name="connsiteY5" fmla="*/ 36608 h 146041"/>
              <a:gd name="connsiteX6" fmla="*/ 109485 w 145539"/>
              <a:gd name="connsiteY6" fmla="*/ 97 h 146041"/>
              <a:gd name="connsiteX7" fmla="*/ 73100 w 145539"/>
              <a:gd name="connsiteY7" fmla="*/ 36608 h 146041"/>
              <a:gd name="connsiteX8" fmla="*/ 36715 w 145539"/>
              <a:gd name="connsiteY8" fmla="*/ 97 h 146041"/>
              <a:gd name="connsiteX9" fmla="*/ 331 w 145539"/>
              <a:gd name="connsiteY9" fmla="*/ 36608 h 146041"/>
              <a:gd name="connsiteX10" fmla="*/ 36715 w 145539"/>
              <a:gd name="connsiteY10" fmla="*/ 73118 h 146041"/>
              <a:gd name="connsiteX11" fmla="*/ 331 w 145539"/>
              <a:gd name="connsiteY11" fmla="*/ 109628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39"/>
                </a:moveTo>
                <a:lnTo>
                  <a:pt x="73100" y="109628"/>
                </a:lnTo>
                <a:lnTo>
                  <a:pt x="109485" y="146139"/>
                </a:lnTo>
                <a:lnTo>
                  <a:pt x="145870" y="109628"/>
                </a:lnTo>
                <a:lnTo>
                  <a:pt x="109485" y="73118"/>
                </a:lnTo>
                <a:lnTo>
                  <a:pt x="145870" y="36608"/>
                </a:lnTo>
                <a:lnTo>
                  <a:pt x="109485" y="97"/>
                </a:lnTo>
                <a:lnTo>
                  <a:pt x="73100" y="36608"/>
                </a:lnTo>
                <a:lnTo>
                  <a:pt x="36715" y="97"/>
                </a:lnTo>
                <a:lnTo>
                  <a:pt x="331" y="36608"/>
                </a:lnTo>
                <a:lnTo>
                  <a:pt x="36715" y="73118"/>
                </a:lnTo>
                <a:lnTo>
                  <a:pt x="331" y="109628"/>
                </a:lnTo>
                <a:close/>
              </a:path>
            </a:pathLst>
          </a:custGeom>
          <a:solidFill>
            <a:srgbClr val="39074E"/>
          </a:solidFill>
          <a:ln w="14551" cap="flat">
            <a:solidFill>
              <a:srgbClr val="39074E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30" name="Content Placeholder 3">
            <a:extLst>
              <a:ext uri="{FF2B5EF4-FFF2-40B4-BE49-F238E27FC236}">
                <a16:creationId xmlns:a16="http://schemas.microsoft.com/office/drawing/2014/main" id="{D30C2330-9661-33CD-4E20-E982B862987B}"/>
              </a:ext>
            </a:extLst>
          </p:cNvPr>
          <p:cNvGrpSpPr/>
          <p:nvPr/>
        </p:nvGrpSpPr>
        <p:grpSpPr>
          <a:xfrm>
            <a:off x="6452440" y="4046264"/>
            <a:ext cx="822883" cy="146958"/>
            <a:chOff x="6452440" y="4046264"/>
            <a:chExt cx="822883" cy="146958"/>
          </a:xfrm>
        </p:grpSpPr>
        <p:sp>
          <p:nvSpPr>
            <p:cNvPr id="1031" name="Freihandform: Form 1030">
              <a:extLst>
                <a:ext uri="{FF2B5EF4-FFF2-40B4-BE49-F238E27FC236}">
                  <a16:creationId xmlns:a16="http://schemas.microsoft.com/office/drawing/2014/main" id="{3EFB7BBE-C805-7C07-F045-B89971672968}"/>
                </a:ext>
              </a:extLst>
            </p:cNvPr>
            <p:cNvSpPr/>
            <p:nvPr/>
          </p:nvSpPr>
          <p:spPr>
            <a:xfrm flipV="1">
              <a:off x="6452440" y="4084205"/>
              <a:ext cx="79080" cy="109017"/>
            </a:xfrm>
            <a:custGeom>
              <a:avLst/>
              <a:gdLst>
                <a:gd name="connsiteX0" fmla="*/ 72195 w 79080"/>
                <a:gd name="connsiteY0" fmla="*/ 101822 h 109017"/>
                <a:gd name="connsiteX1" fmla="*/ 72195 w 79080"/>
                <a:gd name="connsiteY1" fmla="*/ 85685 h 109017"/>
                <a:gd name="connsiteX2" fmla="*/ 57237 w 79080"/>
                <a:gd name="connsiteY2" fmla="*/ 91232 h 109017"/>
                <a:gd name="connsiteX3" fmla="*/ 41155 w 79080"/>
                <a:gd name="connsiteY3" fmla="*/ 93101 h 109017"/>
                <a:gd name="connsiteX4" fmla="*/ 22175 w 79080"/>
                <a:gd name="connsiteY4" fmla="*/ 89215 h 109017"/>
                <a:gd name="connsiteX5" fmla="*/ 15849 w 79080"/>
                <a:gd name="connsiteY5" fmla="*/ 77527 h 109017"/>
                <a:gd name="connsiteX6" fmla="*/ 20372 w 79080"/>
                <a:gd name="connsiteY6" fmla="*/ 68212 h 109017"/>
                <a:gd name="connsiteX7" fmla="*/ 38583 w 79080"/>
                <a:gd name="connsiteY7" fmla="*/ 61775 h 109017"/>
                <a:gd name="connsiteX8" fmla="*/ 44406 w 79080"/>
                <a:gd name="connsiteY8" fmla="*/ 60470 h 109017"/>
                <a:gd name="connsiteX9" fmla="*/ 70126 w 79080"/>
                <a:gd name="connsiteY9" fmla="*/ 49494 h 109017"/>
                <a:gd name="connsiteX10" fmla="*/ 77753 w 79080"/>
                <a:gd name="connsiteY10" fmla="*/ 29707 h 109017"/>
                <a:gd name="connsiteX11" fmla="*/ 66342 w 79080"/>
                <a:gd name="connsiteY11" fmla="*/ 6777 h 109017"/>
                <a:gd name="connsiteX12" fmla="*/ 34976 w 79080"/>
                <a:gd name="connsiteY12" fmla="*/ -1648 h 109017"/>
                <a:gd name="connsiteX13" fmla="*/ 17652 w 79080"/>
                <a:gd name="connsiteY13" fmla="*/ -17 h 109017"/>
                <a:gd name="connsiteX14" fmla="*/ -1327 w 79080"/>
                <a:gd name="connsiteY14" fmla="*/ 4848 h 109017"/>
                <a:gd name="connsiteX15" fmla="*/ -1327 w 79080"/>
                <a:gd name="connsiteY15" fmla="*/ 22469 h 109017"/>
                <a:gd name="connsiteX16" fmla="*/ 17238 w 79080"/>
                <a:gd name="connsiteY16" fmla="*/ 15083 h 109017"/>
                <a:gd name="connsiteX17" fmla="*/ 35360 w 79080"/>
                <a:gd name="connsiteY17" fmla="*/ 12650 h 109017"/>
                <a:gd name="connsiteX18" fmla="*/ 53807 w 79080"/>
                <a:gd name="connsiteY18" fmla="*/ 16774 h 109017"/>
                <a:gd name="connsiteX19" fmla="*/ 60282 w 79080"/>
                <a:gd name="connsiteY19" fmla="*/ 28402 h 109017"/>
                <a:gd name="connsiteX20" fmla="*/ 55611 w 79080"/>
                <a:gd name="connsiteY20" fmla="*/ 39052 h 109017"/>
                <a:gd name="connsiteX21" fmla="*/ 35153 w 79080"/>
                <a:gd name="connsiteY21" fmla="*/ 46201 h 109017"/>
                <a:gd name="connsiteX22" fmla="*/ 29241 w 79080"/>
                <a:gd name="connsiteY22" fmla="*/ 47595 h 109017"/>
                <a:gd name="connsiteX23" fmla="*/ 6418 w 79080"/>
                <a:gd name="connsiteY23" fmla="*/ 57829 h 109017"/>
                <a:gd name="connsiteX24" fmla="*/ -588 w 79080"/>
                <a:gd name="connsiteY24" fmla="*/ 76785 h 109017"/>
                <a:gd name="connsiteX25" fmla="*/ 9759 w 79080"/>
                <a:gd name="connsiteY25" fmla="*/ 99390 h 109017"/>
                <a:gd name="connsiteX26" fmla="*/ 39144 w 79080"/>
                <a:gd name="connsiteY26" fmla="*/ 107370 h 109017"/>
                <a:gd name="connsiteX27" fmla="*/ 56852 w 79080"/>
                <a:gd name="connsiteY27" fmla="*/ 105975 h 109017"/>
                <a:gd name="connsiteX28" fmla="*/ 72195 w 79080"/>
                <a:gd name="connsiteY28" fmla="*/ 101822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9080" h="109017">
                  <a:moveTo>
                    <a:pt x="72195" y="101822"/>
                  </a:moveTo>
                  <a:lnTo>
                    <a:pt x="72195" y="85685"/>
                  </a:lnTo>
                  <a:cubicBezTo>
                    <a:pt x="67406" y="88157"/>
                    <a:pt x="62420" y="90006"/>
                    <a:pt x="57237" y="91232"/>
                  </a:cubicBezTo>
                  <a:cubicBezTo>
                    <a:pt x="52073" y="92478"/>
                    <a:pt x="46712" y="93101"/>
                    <a:pt x="41155" y="93101"/>
                  </a:cubicBezTo>
                  <a:cubicBezTo>
                    <a:pt x="32719" y="93101"/>
                    <a:pt x="26393" y="91805"/>
                    <a:pt x="22175" y="89215"/>
                  </a:cubicBezTo>
                  <a:cubicBezTo>
                    <a:pt x="17958" y="86624"/>
                    <a:pt x="15849" y="82728"/>
                    <a:pt x="15849" y="77527"/>
                  </a:cubicBezTo>
                  <a:cubicBezTo>
                    <a:pt x="15849" y="73572"/>
                    <a:pt x="17357" y="70467"/>
                    <a:pt x="20372" y="68212"/>
                  </a:cubicBezTo>
                  <a:cubicBezTo>
                    <a:pt x="23387" y="65958"/>
                    <a:pt x="29457" y="63812"/>
                    <a:pt x="38583" y="61775"/>
                  </a:cubicBezTo>
                  <a:lnTo>
                    <a:pt x="44406" y="60470"/>
                  </a:lnTo>
                  <a:cubicBezTo>
                    <a:pt x="56468" y="57879"/>
                    <a:pt x="65041" y="54220"/>
                    <a:pt x="70126" y="49494"/>
                  </a:cubicBezTo>
                  <a:cubicBezTo>
                    <a:pt x="75211" y="44767"/>
                    <a:pt x="77753" y="38172"/>
                    <a:pt x="77753" y="29707"/>
                  </a:cubicBezTo>
                  <a:cubicBezTo>
                    <a:pt x="77753" y="20056"/>
                    <a:pt x="73949" y="12413"/>
                    <a:pt x="66342" y="6777"/>
                  </a:cubicBezTo>
                  <a:cubicBezTo>
                    <a:pt x="58735" y="1160"/>
                    <a:pt x="48279" y="-1648"/>
                    <a:pt x="34976" y="-1648"/>
                  </a:cubicBezTo>
                  <a:cubicBezTo>
                    <a:pt x="29438" y="-1648"/>
                    <a:pt x="23663" y="-1104"/>
                    <a:pt x="17652" y="-17"/>
                  </a:cubicBezTo>
                  <a:cubicBezTo>
                    <a:pt x="11641" y="1071"/>
                    <a:pt x="5315" y="2693"/>
                    <a:pt x="-1327" y="4848"/>
                  </a:cubicBezTo>
                  <a:lnTo>
                    <a:pt x="-1327" y="22469"/>
                  </a:lnTo>
                  <a:cubicBezTo>
                    <a:pt x="4960" y="19186"/>
                    <a:pt x="11148" y="16724"/>
                    <a:pt x="17238" y="15083"/>
                  </a:cubicBezTo>
                  <a:cubicBezTo>
                    <a:pt x="23328" y="13461"/>
                    <a:pt x="29369" y="12650"/>
                    <a:pt x="35360" y="12650"/>
                  </a:cubicBezTo>
                  <a:cubicBezTo>
                    <a:pt x="43362" y="12650"/>
                    <a:pt x="49511" y="14025"/>
                    <a:pt x="53807" y="16774"/>
                  </a:cubicBezTo>
                  <a:cubicBezTo>
                    <a:pt x="58124" y="19523"/>
                    <a:pt x="60282" y="23399"/>
                    <a:pt x="60282" y="28402"/>
                  </a:cubicBezTo>
                  <a:cubicBezTo>
                    <a:pt x="60282" y="33030"/>
                    <a:pt x="58725" y="36580"/>
                    <a:pt x="55611" y="39052"/>
                  </a:cubicBezTo>
                  <a:cubicBezTo>
                    <a:pt x="52516" y="41524"/>
                    <a:pt x="45697" y="43907"/>
                    <a:pt x="35153" y="46201"/>
                  </a:cubicBezTo>
                  <a:lnTo>
                    <a:pt x="29241" y="47595"/>
                  </a:lnTo>
                  <a:cubicBezTo>
                    <a:pt x="18716" y="49810"/>
                    <a:pt x="11109" y="53222"/>
                    <a:pt x="6418" y="57829"/>
                  </a:cubicBezTo>
                  <a:cubicBezTo>
                    <a:pt x="1747" y="62437"/>
                    <a:pt x="-588" y="68756"/>
                    <a:pt x="-588" y="76785"/>
                  </a:cubicBezTo>
                  <a:cubicBezTo>
                    <a:pt x="-588" y="86555"/>
                    <a:pt x="2861" y="94090"/>
                    <a:pt x="9759" y="99390"/>
                  </a:cubicBezTo>
                  <a:cubicBezTo>
                    <a:pt x="16657" y="104709"/>
                    <a:pt x="26452" y="107370"/>
                    <a:pt x="39144" y="107370"/>
                  </a:cubicBezTo>
                  <a:cubicBezTo>
                    <a:pt x="45412" y="107370"/>
                    <a:pt x="51314" y="106905"/>
                    <a:pt x="56852" y="105975"/>
                  </a:cubicBezTo>
                  <a:cubicBezTo>
                    <a:pt x="62410" y="105065"/>
                    <a:pt x="67525" y="103681"/>
                    <a:pt x="72195" y="101822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 dirty="0"/>
            </a:p>
          </p:txBody>
        </p:sp>
        <p:sp>
          <p:nvSpPr>
            <p:cNvPr id="1032" name="Freihandform: Form 1031">
              <a:extLst>
                <a:ext uri="{FF2B5EF4-FFF2-40B4-BE49-F238E27FC236}">
                  <a16:creationId xmlns:a16="http://schemas.microsoft.com/office/drawing/2014/main" id="{C810C65F-ED81-2E85-EA6A-7524024FFDA3}"/>
                </a:ext>
              </a:extLst>
            </p:cNvPr>
            <p:cNvSpPr/>
            <p:nvPr/>
          </p:nvSpPr>
          <p:spPr>
            <a:xfrm flipV="1">
              <a:off x="6550000" y="4084205"/>
              <a:ext cx="95901" cy="109017"/>
            </a:xfrm>
            <a:custGeom>
              <a:avLst/>
              <a:gdLst>
                <a:gd name="connsiteX0" fmla="*/ 94291 w 95901"/>
                <a:gd name="connsiteY0" fmla="*/ 57236 h 109017"/>
                <a:gd name="connsiteX1" fmla="*/ 94291 w 95901"/>
                <a:gd name="connsiteY1" fmla="*/ 48900 h 109017"/>
                <a:gd name="connsiteX2" fmla="*/ 16127 w 95901"/>
                <a:gd name="connsiteY2" fmla="*/ 48900 h 109017"/>
                <a:gd name="connsiteX3" fmla="*/ 26711 w 95901"/>
                <a:gd name="connsiteY3" fmla="*/ 22054 h 109017"/>
                <a:gd name="connsiteX4" fmla="*/ 53081 w 95901"/>
                <a:gd name="connsiteY4" fmla="*/ 12828 h 109017"/>
                <a:gd name="connsiteX5" fmla="*/ 72060 w 95901"/>
                <a:gd name="connsiteY5" fmla="*/ 15231 h 109017"/>
                <a:gd name="connsiteX6" fmla="*/ 90330 w 95901"/>
                <a:gd name="connsiteY6" fmla="*/ 22469 h 109017"/>
                <a:gd name="connsiteX7" fmla="*/ 90330 w 95901"/>
                <a:gd name="connsiteY7" fmla="*/ 6332 h 109017"/>
                <a:gd name="connsiteX8" fmla="*/ 71558 w 95901"/>
                <a:gd name="connsiteY8" fmla="*/ 399 h 109017"/>
                <a:gd name="connsiteX9" fmla="*/ 52076 w 95901"/>
                <a:gd name="connsiteY9" fmla="*/ -1648 h 109017"/>
                <a:gd name="connsiteX10" fmla="*/ 12846 w 95901"/>
                <a:gd name="connsiteY10" fmla="*/ 12799 h 109017"/>
                <a:gd name="connsiteX11" fmla="*/ -1610 w 95901"/>
                <a:gd name="connsiteY11" fmla="*/ 51956 h 109017"/>
                <a:gd name="connsiteX12" fmla="*/ 12107 w 95901"/>
                <a:gd name="connsiteY12" fmla="*/ 92389 h 109017"/>
                <a:gd name="connsiteX13" fmla="*/ 49119 w 95901"/>
                <a:gd name="connsiteY13" fmla="*/ 107370 h 109017"/>
                <a:gd name="connsiteX14" fmla="*/ 82141 w 95901"/>
                <a:gd name="connsiteY14" fmla="*/ 93872 h 109017"/>
                <a:gd name="connsiteX15" fmla="*/ 94291 w 95901"/>
                <a:gd name="connsiteY15" fmla="*/ 57236 h 109017"/>
                <a:gd name="connsiteX16" fmla="*/ 77293 w 95901"/>
                <a:gd name="connsiteY16" fmla="*/ 62250 h 109017"/>
                <a:gd name="connsiteX17" fmla="*/ 69488 w 95901"/>
                <a:gd name="connsiteY17" fmla="*/ 84557 h 109017"/>
                <a:gd name="connsiteX18" fmla="*/ 49297 w 95901"/>
                <a:gd name="connsiteY18" fmla="*/ 92923 h 109017"/>
                <a:gd name="connsiteX19" fmla="*/ 26533 w 95901"/>
                <a:gd name="connsiteY19" fmla="*/ 84854 h 109017"/>
                <a:gd name="connsiteX20" fmla="*/ 16689 w 95901"/>
                <a:gd name="connsiteY20" fmla="*/ 62131 h 109017"/>
                <a:gd name="connsiteX21" fmla="*/ 77293 w 95901"/>
                <a:gd name="connsiteY21" fmla="*/ 6225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291" y="57236"/>
                  </a:moveTo>
                  <a:lnTo>
                    <a:pt x="94291" y="48900"/>
                  </a:lnTo>
                  <a:lnTo>
                    <a:pt x="16127" y="48900"/>
                  </a:lnTo>
                  <a:cubicBezTo>
                    <a:pt x="16876" y="37153"/>
                    <a:pt x="20404" y="28204"/>
                    <a:pt x="26711" y="22054"/>
                  </a:cubicBezTo>
                  <a:cubicBezTo>
                    <a:pt x="33017" y="15903"/>
                    <a:pt x="41808" y="12828"/>
                    <a:pt x="53081" y="12828"/>
                  </a:cubicBezTo>
                  <a:cubicBezTo>
                    <a:pt x="59604" y="12828"/>
                    <a:pt x="65931" y="13629"/>
                    <a:pt x="72060" y="15231"/>
                  </a:cubicBezTo>
                  <a:cubicBezTo>
                    <a:pt x="78189" y="16833"/>
                    <a:pt x="84279" y="19246"/>
                    <a:pt x="90330" y="22469"/>
                  </a:cubicBezTo>
                  <a:lnTo>
                    <a:pt x="90330" y="6332"/>
                  </a:lnTo>
                  <a:cubicBezTo>
                    <a:pt x="84220" y="3741"/>
                    <a:pt x="77963" y="1763"/>
                    <a:pt x="71558" y="399"/>
                  </a:cubicBezTo>
                  <a:cubicBezTo>
                    <a:pt x="65152" y="-966"/>
                    <a:pt x="58658" y="-1648"/>
                    <a:pt x="52076" y="-1648"/>
                  </a:cubicBezTo>
                  <a:cubicBezTo>
                    <a:pt x="35560" y="-1648"/>
                    <a:pt x="22483" y="3167"/>
                    <a:pt x="12846" y="12799"/>
                  </a:cubicBezTo>
                  <a:cubicBezTo>
                    <a:pt x="3208" y="22449"/>
                    <a:pt x="-1610" y="35502"/>
                    <a:pt x="-1610" y="51956"/>
                  </a:cubicBezTo>
                  <a:cubicBezTo>
                    <a:pt x="-1610" y="68944"/>
                    <a:pt x="2962" y="82422"/>
                    <a:pt x="12107" y="92389"/>
                  </a:cubicBezTo>
                  <a:cubicBezTo>
                    <a:pt x="21251" y="102376"/>
                    <a:pt x="33589" y="107370"/>
                    <a:pt x="49119" y="107370"/>
                  </a:cubicBezTo>
                  <a:cubicBezTo>
                    <a:pt x="63034" y="107370"/>
                    <a:pt x="74041" y="102870"/>
                    <a:pt x="82141" y="93872"/>
                  </a:cubicBezTo>
                  <a:cubicBezTo>
                    <a:pt x="90241" y="84893"/>
                    <a:pt x="94291" y="72682"/>
                    <a:pt x="94291" y="57236"/>
                  </a:cubicBezTo>
                  <a:close/>
                  <a:moveTo>
                    <a:pt x="77293" y="62250"/>
                  </a:moveTo>
                  <a:cubicBezTo>
                    <a:pt x="77174" y="71564"/>
                    <a:pt x="74573" y="79000"/>
                    <a:pt x="69488" y="84557"/>
                  </a:cubicBezTo>
                  <a:cubicBezTo>
                    <a:pt x="64403" y="90134"/>
                    <a:pt x="57673" y="92923"/>
                    <a:pt x="49297" y="92923"/>
                  </a:cubicBezTo>
                  <a:cubicBezTo>
                    <a:pt x="39817" y="92923"/>
                    <a:pt x="32229" y="90233"/>
                    <a:pt x="26533" y="84854"/>
                  </a:cubicBezTo>
                  <a:cubicBezTo>
                    <a:pt x="20838" y="79475"/>
                    <a:pt x="17556" y="71900"/>
                    <a:pt x="16689" y="62131"/>
                  </a:cubicBezTo>
                  <a:lnTo>
                    <a:pt x="77293" y="622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3" name="Freihandform: Form 1032">
              <a:extLst>
                <a:ext uri="{FF2B5EF4-FFF2-40B4-BE49-F238E27FC236}">
                  <a16:creationId xmlns:a16="http://schemas.microsoft.com/office/drawing/2014/main" id="{C72763B8-0EC2-0C3C-C5CB-205026191534}"/>
                </a:ext>
              </a:extLst>
            </p:cNvPr>
            <p:cNvSpPr/>
            <p:nvPr/>
          </p:nvSpPr>
          <p:spPr>
            <a:xfrm flipV="1">
              <a:off x="6673794" y="4046264"/>
              <a:ext cx="16998" cy="144259"/>
            </a:xfrm>
            <a:custGeom>
              <a:avLst/>
              <a:gdLst>
                <a:gd name="connsiteX0" fmla="*/ -520 w 16998"/>
                <a:gd name="connsiteY0" fmla="*/ 141925 h 144259"/>
                <a:gd name="connsiteX1" fmla="*/ 16479 w 16998"/>
                <a:gd name="connsiteY1" fmla="*/ 141925 h 144259"/>
                <a:gd name="connsiteX2" fmla="*/ 16479 w 16998"/>
                <a:gd name="connsiteY2" fmla="*/ -2335 h 144259"/>
                <a:gd name="connsiteX3" fmla="*/ -520 w 16998"/>
                <a:gd name="connsiteY3" fmla="*/ -2335 h 144259"/>
                <a:gd name="connsiteX4" fmla="*/ -520 w 16998"/>
                <a:gd name="connsiteY4" fmla="*/ 141925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98" h="144259">
                  <a:moveTo>
                    <a:pt x="-520" y="141925"/>
                  </a:moveTo>
                  <a:lnTo>
                    <a:pt x="16479" y="141925"/>
                  </a:lnTo>
                  <a:lnTo>
                    <a:pt x="16479" y="-2335"/>
                  </a:lnTo>
                  <a:lnTo>
                    <a:pt x="-520" y="-2335"/>
                  </a:lnTo>
                  <a:lnTo>
                    <a:pt x="-520" y="141925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4" name="Freihandform: Form 1033">
              <a:extLst>
                <a:ext uri="{FF2B5EF4-FFF2-40B4-BE49-F238E27FC236}">
                  <a16:creationId xmlns:a16="http://schemas.microsoft.com/office/drawing/2014/main" id="{E0271325-0108-53E6-5DF8-951FC2CEA695}"/>
                </a:ext>
              </a:extLst>
            </p:cNvPr>
            <p:cNvSpPr/>
            <p:nvPr/>
          </p:nvSpPr>
          <p:spPr>
            <a:xfrm flipV="1">
              <a:off x="6718969" y="4084205"/>
              <a:ext cx="95901" cy="109017"/>
            </a:xfrm>
            <a:custGeom>
              <a:avLst/>
              <a:gdLst>
                <a:gd name="connsiteX0" fmla="*/ 94303 w 95901"/>
                <a:gd name="connsiteY0" fmla="*/ 57236 h 109017"/>
                <a:gd name="connsiteX1" fmla="*/ 94303 w 95901"/>
                <a:gd name="connsiteY1" fmla="*/ 48900 h 109017"/>
                <a:gd name="connsiteX2" fmla="*/ 16139 w 95901"/>
                <a:gd name="connsiteY2" fmla="*/ 48900 h 109017"/>
                <a:gd name="connsiteX3" fmla="*/ 26722 w 95901"/>
                <a:gd name="connsiteY3" fmla="*/ 22054 h 109017"/>
                <a:gd name="connsiteX4" fmla="*/ 53092 w 95901"/>
                <a:gd name="connsiteY4" fmla="*/ 12828 h 109017"/>
                <a:gd name="connsiteX5" fmla="*/ 72072 w 95901"/>
                <a:gd name="connsiteY5" fmla="*/ 15231 h 109017"/>
                <a:gd name="connsiteX6" fmla="*/ 90342 w 95901"/>
                <a:gd name="connsiteY6" fmla="*/ 22469 h 109017"/>
                <a:gd name="connsiteX7" fmla="*/ 90342 w 95901"/>
                <a:gd name="connsiteY7" fmla="*/ 6332 h 109017"/>
                <a:gd name="connsiteX8" fmla="*/ 71569 w 95901"/>
                <a:gd name="connsiteY8" fmla="*/ 399 h 109017"/>
                <a:gd name="connsiteX9" fmla="*/ 52087 w 95901"/>
                <a:gd name="connsiteY9" fmla="*/ -1648 h 109017"/>
                <a:gd name="connsiteX10" fmla="*/ 12858 w 95901"/>
                <a:gd name="connsiteY10" fmla="*/ 12799 h 109017"/>
                <a:gd name="connsiteX11" fmla="*/ -1599 w 95901"/>
                <a:gd name="connsiteY11" fmla="*/ 51956 h 109017"/>
                <a:gd name="connsiteX12" fmla="*/ 12118 w 95901"/>
                <a:gd name="connsiteY12" fmla="*/ 92389 h 109017"/>
                <a:gd name="connsiteX13" fmla="*/ 49131 w 95901"/>
                <a:gd name="connsiteY13" fmla="*/ 107370 h 109017"/>
                <a:gd name="connsiteX14" fmla="*/ 82153 w 95901"/>
                <a:gd name="connsiteY14" fmla="*/ 93872 h 109017"/>
                <a:gd name="connsiteX15" fmla="*/ 94303 w 95901"/>
                <a:gd name="connsiteY15" fmla="*/ 57236 h 109017"/>
                <a:gd name="connsiteX16" fmla="*/ 77304 w 95901"/>
                <a:gd name="connsiteY16" fmla="*/ 62250 h 109017"/>
                <a:gd name="connsiteX17" fmla="*/ 69500 w 95901"/>
                <a:gd name="connsiteY17" fmla="*/ 84557 h 109017"/>
                <a:gd name="connsiteX18" fmla="*/ 49308 w 95901"/>
                <a:gd name="connsiteY18" fmla="*/ 92923 h 109017"/>
                <a:gd name="connsiteX19" fmla="*/ 26545 w 95901"/>
                <a:gd name="connsiteY19" fmla="*/ 84854 h 109017"/>
                <a:gd name="connsiteX20" fmla="*/ 16701 w 95901"/>
                <a:gd name="connsiteY20" fmla="*/ 62131 h 109017"/>
                <a:gd name="connsiteX21" fmla="*/ 77304 w 95901"/>
                <a:gd name="connsiteY21" fmla="*/ 6225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03" y="57236"/>
                  </a:moveTo>
                  <a:lnTo>
                    <a:pt x="94303" y="48900"/>
                  </a:lnTo>
                  <a:lnTo>
                    <a:pt x="16139" y="48900"/>
                  </a:lnTo>
                  <a:cubicBezTo>
                    <a:pt x="16888" y="37153"/>
                    <a:pt x="20416" y="28204"/>
                    <a:pt x="26722" y="22054"/>
                  </a:cubicBezTo>
                  <a:cubicBezTo>
                    <a:pt x="33029" y="15903"/>
                    <a:pt x="41819" y="12828"/>
                    <a:pt x="53092" y="12828"/>
                  </a:cubicBezTo>
                  <a:cubicBezTo>
                    <a:pt x="59616" y="12828"/>
                    <a:pt x="65942" y="13629"/>
                    <a:pt x="72072" y="15231"/>
                  </a:cubicBezTo>
                  <a:cubicBezTo>
                    <a:pt x="78201" y="16833"/>
                    <a:pt x="84291" y="19246"/>
                    <a:pt x="90342" y="22469"/>
                  </a:cubicBezTo>
                  <a:lnTo>
                    <a:pt x="90342" y="6332"/>
                  </a:lnTo>
                  <a:cubicBezTo>
                    <a:pt x="84232" y="3741"/>
                    <a:pt x="77975" y="1763"/>
                    <a:pt x="71569" y="399"/>
                  </a:cubicBezTo>
                  <a:cubicBezTo>
                    <a:pt x="65164" y="-966"/>
                    <a:pt x="58670" y="-1648"/>
                    <a:pt x="52087" y="-1648"/>
                  </a:cubicBezTo>
                  <a:cubicBezTo>
                    <a:pt x="35571" y="-1648"/>
                    <a:pt x="22495" y="3167"/>
                    <a:pt x="12858" y="12799"/>
                  </a:cubicBezTo>
                  <a:cubicBezTo>
                    <a:pt x="3220" y="22449"/>
                    <a:pt x="-1599" y="35502"/>
                    <a:pt x="-1599" y="51956"/>
                  </a:cubicBezTo>
                  <a:cubicBezTo>
                    <a:pt x="-1599" y="68944"/>
                    <a:pt x="2974" y="82422"/>
                    <a:pt x="12118" y="92389"/>
                  </a:cubicBezTo>
                  <a:cubicBezTo>
                    <a:pt x="21263" y="102376"/>
                    <a:pt x="33601" y="107370"/>
                    <a:pt x="49131" y="107370"/>
                  </a:cubicBezTo>
                  <a:cubicBezTo>
                    <a:pt x="63045" y="107370"/>
                    <a:pt x="74052" y="102870"/>
                    <a:pt x="82153" y="93872"/>
                  </a:cubicBezTo>
                  <a:cubicBezTo>
                    <a:pt x="90253" y="84893"/>
                    <a:pt x="94303" y="72682"/>
                    <a:pt x="94303" y="57236"/>
                  </a:cubicBezTo>
                  <a:close/>
                  <a:moveTo>
                    <a:pt x="77304" y="62250"/>
                  </a:moveTo>
                  <a:cubicBezTo>
                    <a:pt x="77186" y="71564"/>
                    <a:pt x="74585" y="79000"/>
                    <a:pt x="69500" y="84557"/>
                  </a:cubicBezTo>
                  <a:cubicBezTo>
                    <a:pt x="64415" y="90134"/>
                    <a:pt x="57684" y="92923"/>
                    <a:pt x="49308" y="92923"/>
                  </a:cubicBezTo>
                  <a:cubicBezTo>
                    <a:pt x="39829" y="92923"/>
                    <a:pt x="32241" y="90233"/>
                    <a:pt x="26545" y="84854"/>
                  </a:cubicBezTo>
                  <a:cubicBezTo>
                    <a:pt x="20849" y="79475"/>
                    <a:pt x="17568" y="71900"/>
                    <a:pt x="16701" y="62131"/>
                  </a:cubicBezTo>
                  <a:lnTo>
                    <a:pt x="77304" y="622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5" name="Freihandform: Form 1034">
              <a:extLst>
                <a:ext uri="{FF2B5EF4-FFF2-40B4-BE49-F238E27FC236}">
                  <a16:creationId xmlns:a16="http://schemas.microsoft.com/office/drawing/2014/main" id="{ACD06BCF-FA0E-D216-8B76-8505B813CDBC}"/>
                </a:ext>
              </a:extLst>
            </p:cNvPr>
            <p:cNvSpPr/>
            <p:nvPr/>
          </p:nvSpPr>
          <p:spPr>
            <a:xfrm flipV="1">
              <a:off x="6835374" y="4084205"/>
              <a:ext cx="81859" cy="109017"/>
            </a:xfrm>
            <a:custGeom>
              <a:avLst/>
              <a:gdLst>
                <a:gd name="connsiteX0" fmla="*/ 80506 w 81859"/>
                <a:gd name="connsiteY0" fmla="*/ 100903 h 109017"/>
                <a:gd name="connsiteX1" fmla="*/ 80506 w 81859"/>
                <a:gd name="connsiteY1" fmla="*/ 84943 h 109017"/>
                <a:gd name="connsiteX2" fmla="*/ 66049 w 81859"/>
                <a:gd name="connsiteY2" fmla="*/ 90935 h 109017"/>
                <a:gd name="connsiteX3" fmla="*/ 51416 w 81859"/>
                <a:gd name="connsiteY3" fmla="*/ 92923 h 109017"/>
                <a:gd name="connsiteX4" fmla="*/ 25696 w 81859"/>
                <a:gd name="connsiteY4" fmla="*/ 82392 h 109017"/>
                <a:gd name="connsiteX5" fmla="*/ 16561 w 81859"/>
                <a:gd name="connsiteY5" fmla="*/ 52875 h 109017"/>
                <a:gd name="connsiteX6" fmla="*/ 25696 w 81859"/>
                <a:gd name="connsiteY6" fmla="*/ 23329 h 109017"/>
                <a:gd name="connsiteX7" fmla="*/ 51416 w 81859"/>
                <a:gd name="connsiteY7" fmla="*/ 12828 h 109017"/>
                <a:gd name="connsiteX8" fmla="*/ 66049 w 81859"/>
                <a:gd name="connsiteY8" fmla="*/ 14816 h 109017"/>
                <a:gd name="connsiteX9" fmla="*/ 80506 w 81859"/>
                <a:gd name="connsiteY9" fmla="*/ 20808 h 109017"/>
                <a:gd name="connsiteX10" fmla="*/ 80506 w 81859"/>
                <a:gd name="connsiteY10" fmla="*/ 5026 h 109017"/>
                <a:gd name="connsiteX11" fmla="*/ 65754 w 81859"/>
                <a:gd name="connsiteY11" fmla="*/ 43 h 109017"/>
                <a:gd name="connsiteX12" fmla="*/ 49553 w 81859"/>
                <a:gd name="connsiteY12" fmla="*/ -1648 h 109017"/>
                <a:gd name="connsiteX13" fmla="*/ 12393 w 81859"/>
                <a:gd name="connsiteY13" fmla="*/ 13095 h 109017"/>
                <a:gd name="connsiteX14" fmla="*/ -1354 w 81859"/>
                <a:gd name="connsiteY14" fmla="*/ 52875 h 109017"/>
                <a:gd name="connsiteX15" fmla="*/ 12541 w 81859"/>
                <a:gd name="connsiteY15" fmla="*/ 92804 h 109017"/>
                <a:gd name="connsiteX16" fmla="*/ 50677 w 81859"/>
                <a:gd name="connsiteY16" fmla="*/ 107370 h 109017"/>
                <a:gd name="connsiteX17" fmla="*/ 65990 w 81859"/>
                <a:gd name="connsiteY17" fmla="*/ 105738 h 109017"/>
                <a:gd name="connsiteX18" fmla="*/ 80506 w 81859"/>
                <a:gd name="connsiteY18" fmla="*/ 100903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1859" h="109017">
                  <a:moveTo>
                    <a:pt x="80506" y="100903"/>
                  </a:moveTo>
                  <a:lnTo>
                    <a:pt x="80506" y="84943"/>
                  </a:lnTo>
                  <a:cubicBezTo>
                    <a:pt x="75697" y="87613"/>
                    <a:pt x="70878" y="89610"/>
                    <a:pt x="66049" y="90935"/>
                  </a:cubicBezTo>
                  <a:cubicBezTo>
                    <a:pt x="61221" y="92260"/>
                    <a:pt x="56343" y="92923"/>
                    <a:pt x="51416" y="92923"/>
                  </a:cubicBezTo>
                  <a:cubicBezTo>
                    <a:pt x="40379" y="92923"/>
                    <a:pt x="31806" y="89413"/>
                    <a:pt x="25696" y="82392"/>
                  </a:cubicBezTo>
                  <a:cubicBezTo>
                    <a:pt x="19606" y="75391"/>
                    <a:pt x="16561" y="65552"/>
                    <a:pt x="16561" y="52875"/>
                  </a:cubicBezTo>
                  <a:cubicBezTo>
                    <a:pt x="16561" y="40199"/>
                    <a:pt x="19606" y="30350"/>
                    <a:pt x="25696" y="23329"/>
                  </a:cubicBezTo>
                  <a:cubicBezTo>
                    <a:pt x="31806" y="16329"/>
                    <a:pt x="40379" y="12828"/>
                    <a:pt x="51416" y="12828"/>
                  </a:cubicBezTo>
                  <a:cubicBezTo>
                    <a:pt x="56343" y="12828"/>
                    <a:pt x="61221" y="13491"/>
                    <a:pt x="66049" y="14816"/>
                  </a:cubicBezTo>
                  <a:cubicBezTo>
                    <a:pt x="70878" y="16141"/>
                    <a:pt x="75697" y="18138"/>
                    <a:pt x="80506" y="20808"/>
                  </a:cubicBezTo>
                  <a:lnTo>
                    <a:pt x="80506" y="5026"/>
                  </a:lnTo>
                  <a:cubicBezTo>
                    <a:pt x="75756" y="2811"/>
                    <a:pt x="70839" y="1150"/>
                    <a:pt x="65754" y="43"/>
                  </a:cubicBezTo>
                  <a:cubicBezTo>
                    <a:pt x="60689" y="-1085"/>
                    <a:pt x="55289" y="-1648"/>
                    <a:pt x="49553" y="-1648"/>
                  </a:cubicBezTo>
                  <a:cubicBezTo>
                    <a:pt x="33964" y="-1648"/>
                    <a:pt x="21577" y="3266"/>
                    <a:pt x="12393" y="13095"/>
                  </a:cubicBezTo>
                  <a:cubicBezTo>
                    <a:pt x="3229" y="22924"/>
                    <a:pt x="-1354" y="36184"/>
                    <a:pt x="-1354" y="52875"/>
                  </a:cubicBezTo>
                  <a:cubicBezTo>
                    <a:pt x="-1354" y="69804"/>
                    <a:pt x="3278" y="83114"/>
                    <a:pt x="12541" y="92804"/>
                  </a:cubicBezTo>
                  <a:cubicBezTo>
                    <a:pt x="21824" y="102514"/>
                    <a:pt x="34536" y="107370"/>
                    <a:pt x="50677" y="107370"/>
                  </a:cubicBezTo>
                  <a:cubicBezTo>
                    <a:pt x="55900" y="107370"/>
                    <a:pt x="61004" y="106826"/>
                    <a:pt x="65990" y="105738"/>
                  </a:cubicBezTo>
                  <a:cubicBezTo>
                    <a:pt x="70977" y="104670"/>
                    <a:pt x="75815" y="103058"/>
                    <a:pt x="80506" y="100903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 dirty="0"/>
            </a:p>
          </p:txBody>
        </p:sp>
        <p:sp>
          <p:nvSpPr>
            <p:cNvPr id="1036" name="Freihandform: Form 1035">
              <a:extLst>
                <a:ext uri="{FF2B5EF4-FFF2-40B4-BE49-F238E27FC236}">
                  <a16:creationId xmlns:a16="http://schemas.microsoft.com/office/drawing/2014/main" id="{55AB1848-9CD9-350D-351B-7A7C26E3B4BA}"/>
                </a:ext>
              </a:extLst>
            </p:cNvPr>
            <p:cNvSpPr/>
            <p:nvPr/>
          </p:nvSpPr>
          <p:spPr>
            <a:xfrm flipV="1">
              <a:off x="6934046" y="4057210"/>
              <a:ext cx="64565" cy="133313"/>
            </a:xfrm>
            <a:custGeom>
              <a:avLst/>
              <a:gdLst>
                <a:gd name="connsiteX0" fmla="*/ 28689 w 64565"/>
                <a:gd name="connsiteY0" fmla="*/ 131163 h 133313"/>
                <a:gd name="connsiteX1" fmla="*/ 28689 w 64565"/>
                <a:gd name="connsiteY1" fmla="*/ 101677 h 133313"/>
                <a:gd name="connsiteX2" fmla="*/ 63691 w 64565"/>
                <a:gd name="connsiteY2" fmla="*/ 101677 h 133313"/>
                <a:gd name="connsiteX3" fmla="*/ 63691 w 64565"/>
                <a:gd name="connsiteY3" fmla="*/ 88417 h 133313"/>
                <a:gd name="connsiteX4" fmla="*/ 28689 w 64565"/>
                <a:gd name="connsiteY4" fmla="*/ 88417 h 133313"/>
                <a:gd name="connsiteX5" fmla="*/ 28689 w 64565"/>
                <a:gd name="connsiteY5" fmla="*/ 32054 h 133313"/>
                <a:gd name="connsiteX6" fmla="*/ 32148 w 64565"/>
                <a:gd name="connsiteY6" fmla="*/ 15738 h 133313"/>
                <a:gd name="connsiteX7" fmla="*/ 46249 w 64565"/>
                <a:gd name="connsiteY7" fmla="*/ 12119 h 133313"/>
                <a:gd name="connsiteX8" fmla="*/ 63691 w 64565"/>
                <a:gd name="connsiteY8" fmla="*/ 12119 h 133313"/>
                <a:gd name="connsiteX9" fmla="*/ 63691 w 64565"/>
                <a:gd name="connsiteY9" fmla="*/ -2150 h 133313"/>
                <a:gd name="connsiteX10" fmla="*/ 46249 w 64565"/>
                <a:gd name="connsiteY10" fmla="*/ -2150 h 133313"/>
                <a:gd name="connsiteX11" fmla="*/ 19081 w 64565"/>
                <a:gd name="connsiteY11" fmla="*/ 5207 h 133313"/>
                <a:gd name="connsiteX12" fmla="*/ 11602 w 64565"/>
                <a:gd name="connsiteY12" fmla="*/ 32054 h 133313"/>
                <a:gd name="connsiteX13" fmla="*/ 11602 w 64565"/>
                <a:gd name="connsiteY13" fmla="*/ 88417 h 133313"/>
                <a:gd name="connsiteX14" fmla="*/ -874 w 64565"/>
                <a:gd name="connsiteY14" fmla="*/ 88417 h 133313"/>
                <a:gd name="connsiteX15" fmla="*/ -874 w 64565"/>
                <a:gd name="connsiteY15" fmla="*/ 101677 h 133313"/>
                <a:gd name="connsiteX16" fmla="*/ 11602 w 64565"/>
                <a:gd name="connsiteY16" fmla="*/ 101677 h 133313"/>
                <a:gd name="connsiteX17" fmla="*/ 11602 w 64565"/>
                <a:gd name="connsiteY17" fmla="*/ 131163 h 133313"/>
                <a:gd name="connsiteX18" fmla="*/ 28689 w 64565"/>
                <a:gd name="connsiteY18" fmla="*/ 131163 h 13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65" h="133313">
                  <a:moveTo>
                    <a:pt x="28689" y="131163"/>
                  </a:moveTo>
                  <a:lnTo>
                    <a:pt x="28689" y="101677"/>
                  </a:lnTo>
                  <a:lnTo>
                    <a:pt x="63691" y="101677"/>
                  </a:lnTo>
                  <a:lnTo>
                    <a:pt x="63691" y="88417"/>
                  </a:lnTo>
                  <a:lnTo>
                    <a:pt x="28689" y="88417"/>
                  </a:lnTo>
                  <a:lnTo>
                    <a:pt x="28689" y="32054"/>
                  </a:lnTo>
                  <a:cubicBezTo>
                    <a:pt x="28689" y="23589"/>
                    <a:pt x="29842" y="18151"/>
                    <a:pt x="32148" y="15738"/>
                  </a:cubicBezTo>
                  <a:cubicBezTo>
                    <a:pt x="34454" y="13325"/>
                    <a:pt x="39154" y="12119"/>
                    <a:pt x="46249" y="12119"/>
                  </a:cubicBezTo>
                  <a:lnTo>
                    <a:pt x="63691" y="12119"/>
                  </a:lnTo>
                  <a:lnTo>
                    <a:pt x="63691" y="-2150"/>
                  </a:lnTo>
                  <a:lnTo>
                    <a:pt x="46249" y="-2150"/>
                  </a:lnTo>
                  <a:cubicBezTo>
                    <a:pt x="33123" y="-2150"/>
                    <a:pt x="24067" y="303"/>
                    <a:pt x="19081" y="5207"/>
                  </a:cubicBezTo>
                  <a:cubicBezTo>
                    <a:pt x="14095" y="10131"/>
                    <a:pt x="11602" y="19080"/>
                    <a:pt x="11602" y="32054"/>
                  </a:cubicBezTo>
                  <a:lnTo>
                    <a:pt x="11602" y="88417"/>
                  </a:lnTo>
                  <a:lnTo>
                    <a:pt x="-874" y="88417"/>
                  </a:lnTo>
                  <a:lnTo>
                    <a:pt x="-874" y="101677"/>
                  </a:lnTo>
                  <a:lnTo>
                    <a:pt x="11602" y="101677"/>
                  </a:lnTo>
                  <a:lnTo>
                    <a:pt x="11602" y="131163"/>
                  </a:lnTo>
                  <a:lnTo>
                    <a:pt x="28689" y="131163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7" name="Freihandform: Form 1036">
              <a:extLst>
                <a:ext uri="{FF2B5EF4-FFF2-40B4-BE49-F238E27FC236}">
                  <a16:creationId xmlns:a16="http://schemas.microsoft.com/office/drawing/2014/main" id="{84D604CD-253D-B5C4-7EC3-80A3AFE04DA0}"/>
                </a:ext>
              </a:extLst>
            </p:cNvPr>
            <p:cNvSpPr/>
            <p:nvPr/>
          </p:nvSpPr>
          <p:spPr>
            <a:xfrm flipV="1">
              <a:off x="7020972" y="4046264"/>
              <a:ext cx="16998" cy="144259"/>
            </a:xfrm>
            <a:custGeom>
              <a:avLst/>
              <a:gdLst>
                <a:gd name="connsiteX0" fmla="*/ -496 w 16998"/>
                <a:gd name="connsiteY0" fmla="*/ 101492 h 144259"/>
                <a:gd name="connsiteX1" fmla="*/ 16502 w 16998"/>
                <a:gd name="connsiteY1" fmla="*/ 101492 h 144259"/>
                <a:gd name="connsiteX2" fmla="*/ 16502 w 16998"/>
                <a:gd name="connsiteY2" fmla="*/ -2335 h 144259"/>
                <a:gd name="connsiteX3" fmla="*/ -496 w 16998"/>
                <a:gd name="connsiteY3" fmla="*/ -2335 h 144259"/>
                <a:gd name="connsiteX4" fmla="*/ -496 w 16998"/>
                <a:gd name="connsiteY4" fmla="*/ 101492 h 144259"/>
                <a:gd name="connsiteX5" fmla="*/ -496 w 16998"/>
                <a:gd name="connsiteY5" fmla="*/ 141925 h 144259"/>
                <a:gd name="connsiteX6" fmla="*/ 16502 w 16998"/>
                <a:gd name="connsiteY6" fmla="*/ 141925 h 144259"/>
                <a:gd name="connsiteX7" fmla="*/ 16502 w 16998"/>
                <a:gd name="connsiteY7" fmla="*/ 120299 h 144259"/>
                <a:gd name="connsiteX8" fmla="*/ -496 w 16998"/>
                <a:gd name="connsiteY8" fmla="*/ 120299 h 144259"/>
                <a:gd name="connsiteX9" fmla="*/ -496 w 16998"/>
                <a:gd name="connsiteY9" fmla="*/ 141925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496" y="101492"/>
                  </a:moveTo>
                  <a:lnTo>
                    <a:pt x="16502" y="101492"/>
                  </a:lnTo>
                  <a:lnTo>
                    <a:pt x="16502" y="-2335"/>
                  </a:lnTo>
                  <a:lnTo>
                    <a:pt x="-496" y="-2335"/>
                  </a:lnTo>
                  <a:lnTo>
                    <a:pt x="-496" y="101492"/>
                  </a:lnTo>
                  <a:close/>
                  <a:moveTo>
                    <a:pt x="-496" y="141925"/>
                  </a:moveTo>
                  <a:lnTo>
                    <a:pt x="16502" y="141925"/>
                  </a:lnTo>
                  <a:lnTo>
                    <a:pt x="16502" y="120299"/>
                  </a:lnTo>
                  <a:lnTo>
                    <a:pt x="-496" y="120299"/>
                  </a:lnTo>
                  <a:lnTo>
                    <a:pt x="-496" y="141925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8" name="Freihandform: Form 1037">
              <a:extLst>
                <a:ext uri="{FF2B5EF4-FFF2-40B4-BE49-F238E27FC236}">
                  <a16:creationId xmlns:a16="http://schemas.microsoft.com/office/drawing/2014/main" id="{CAE11A2A-3691-8271-44AA-1662C95435C1}"/>
                </a:ext>
              </a:extLst>
            </p:cNvPr>
            <p:cNvSpPr/>
            <p:nvPr/>
          </p:nvSpPr>
          <p:spPr>
            <a:xfrm flipV="1">
              <a:off x="7066147" y="4084205"/>
              <a:ext cx="94985" cy="109017"/>
            </a:xfrm>
            <a:custGeom>
              <a:avLst/>
              <a:gdLst>
                <a:gd name="connsiteX0" fmla="*/ 45918 w 94985"/>
                <a:gd name="connsiteY0" fmla="*/ 92923 h 109017"/>
                <a:gd name="connsiteX1" fmla="*/ 24308 w 94985"/>
                <a:gd name="connsiteY1" fmla="*/ 82214 h 109017"/>
                <a:gd name="connsiteX2" fmla="*/ 16356 w 94985"/>
                <a:gd name="connsiteY2" fmla="*/ 52875 h 109017"/>
                <a:gd name="connsiteX3" fmla="*/ 24249 w 94985"/>
                <a:gd name="connsiteY3" fmla="*/ 23537 h 109017"/>
                <a:gd name="connsiteX4" fmla="*/ 45918 w 94985"/>
                <a:gd name="connsiteY4" fmla="*/ 12828 h 109017"/>
                <a:gd name="connsiteX5" fmla="*/ 67440 w 94985"/>
                <a:gd name="connsiteY5" fmla="*/ 23567 h 109017"/>
                <a:gd name="connsiteX6" fmla="*/ 75393 w 94985"/>
                <a:gd name="connsiteY6" fmla="*/ 52875 h 109017"/>
                <a:gd name="connsiteX7" fmla="*/ 67440 w 94985"/>
                <a:gd name="connsiteY7" fmla="*/ 82125 h 109017"/>
                <a:gd name="connsiteX8" fmla="*/ 45918 w 94985"/>
                <a:gd name="connsiteY8" fmla="*/ 92923 h 109017"/>
                <a:gd name="connsiteX9" fmla="*/ 45918 w 94985"/>
                <a:gd name="connsiteY9" fmla="*/ 107370 h 109017"/>
                <a:gd name="connsiteX10" fmla="*/ 80743 w 94985"/>
                <a:gd name="connsiteY10" fmla="*/ 92893 h 109017"/>
                <a:gd name="connsiteX11" fmla="*/ 93426 w 94985"/>
                <a:gd name="connsiteY11" fmla="*/ 52875 h 109017"/>
                <a:gd name="connsiteX12" fmla="*/ 80743 w 94985"/>
                <a:gd name="connsiteY12" fmla="*/ 12858 h 109017"/>
                <a:gd name="connsiteX13" fmla="*/ 45918 w 94985"/>
                <a:gd name="connsiteY13" fmla="*/ -1648 h 109017"/>
                <a:gd name="connsiteX14" fmla="*/ 11034 w 94985"/>
                <a:gd name="connsiteY14" fmla="*/ 12858 h 109017"/>
                <a:gd name="connsiteX15" fmla="*/ -1559 w 94985"/>
                <a:gd name="connsiteY15" fmla="*/ 52875 h 109017"/>
                <a:gd name="connsiteX16" fmla="*/ 11034 w 94985"/>
                <a:gd name="connsiteY16" fmla="*/ 92893 h 109017"/>
                <a:gd name="connsiteX17" fmla="*/ 45918 w 94985"/>
                <a:gd name="connsiteY17" fmla="*/ 107370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918" y="92923"/>
                  </a:moveTo>
                  <a:cubicBezTo>
                    <a:pt x="36813" y="92923"/>
                    <a:pt x="29610" y="89353"/>
                    <a:pt x="24308" y="82214"/>
                  </a:cubicBezTo>
                  <a:cubicBezTo>
                    <a:pt x="19007" y="75074"/>
                    <a:pt x="16356" y="65295"/>
                    <a:pt x="16356" y="52875"/>
                  </a:cubicBezTo>
                  <a:cubicBezTo>
                    <a:pt x="16356" y="40456"/>
                    <a:pt x="18987" y="30676"/>
                    <a:pt x="24249" y="23537"/>
                  </a:cubicBezTo>
                  <a:cubicBezTo>
                    <a:pt x="29531" y="16398"/>
                    <a:pt x="36754" y="12828"/>
                    <a:pt x="45918" y="12828"/>
                  </a:cubicBezTo>
                  <a:cubicBezTo>
                    <a:pt x="54984" y="12828"/>
                    <a:pt x="62158" y="16408"/>
                    <a:pt x="67440" y="23567"/>
                  </a:cubicBezTo>
                  <a:cubicBezTo>
                    <a:pt x="72742" y="30746"/>
                    <a:pt x="75393" y="40515"/>
                    <a:pt x="75393" y="52875"/>
                  </a:cubicBezTo>
                  <a:cubicBezTo>
                    <a:pt x="75393" y="65177"/>
                    <a:pt x="72742" y="74926"/>
                    <a:pt x="67440" y="82125"/>
                  </a:cubicBezTo>
                  <a:cubicBezTo>
                    <a:pt x="62158" y="89324"/>
                    <a:pt x="54984" y="92923"/>
                    <a:pt x="45918" y="92923"/>
                  </a:cubicBezTo>
                  <a:close/>
                  <a:moveTo>
                    <a:pt x="45918" y="107370"/>
                  </a:moveTo>
                  <a:cubicBezTo>
                    <a:pt x="60700" y="107370"/>
                    <a:pt x="72308" y="102544"/>
                    <a:pt x="80743" y="92893"/>
                  </a:cubicBezTo>
                  <a:cubicBezTo>
                    <a:pt x="89198" y="83262"/>
                    <a:pt x="93426" y="69923"/>
                    <a:pt x="93426" y="52875"/>
                  </a:cubicBezTo>
                  <a:cubicBezTo>
                    <a:pt x="93426" y="35887"/>
                    <a:pt x="89198" y="22548"/>
                    <a:pt x="80743" y="12858"/>
                  </a:cubicBezTo>
                  <a:cubicBezTo>
                    <a:pt x="72308" y="3187"/>
                    <a:pt x="60700" y="-1648"/>
                    <a:pt x="45918" y="-1648"/>
                  </a:cubicBezTo>
                  <a:cubicBezTo>
                    <a:pt x="31078" y="-1648"/>
                    <a:pt x="19450" y="3187"/>
                    <a:pt x="11034" y="12858"/>
                  </a:cubicBezTo>
                  <a:cubicBezTo>
                    <a:pt x="2639" y="22548"/>
                    <a:pt x="-1559" y="35887"/>
                    <a:pt x="-1559" y="52875"/>
                  </a:cubicBezTo>
                  <a:cubicBezTo>
                    <a:pt x="-1559" y="69923"/>
                    <a:pt x="2639" y="83262"/>
                    <a:pt x="11034" y="92893"/>
                  </a:cubicBezTo>
                  <a:cubicBezTo>
                    <a:pt x="19450" y="102544"/>
                    <a:pt x="31078" y="107370"/>
                    <a:pt x="45918" y="107370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39" name="Freihandform: Form 1038">
              <a:extLst>
                <a:ext uri="{FF2B5EF4-FFF2-40B4-BE49-F238E27FC236}">
                  <a16:creationId xmlns:a16="http://schemas.microsoft.com/office/drawing/2014/main" id="{F93A0A7D-D9E8-BE53-6932-19BAAEE68D74}"/>
                </a:ext>
              </a:extLst>
            </p:cNvPr>
            <p:cNvSpPr/>
            <p:nvPr/>
          </p:nvSpPr>
          <p:spPr>
            <a:xfrm flipV="1">
              <a:off x="7188645" y="4084205"/>
              <a:ext cx="86678" cy="106318"/>
            </a:xfrm>
            <a:custGeom>
              <a:avLst/>
              <a:gdLst>
                <a:gd name="connsiteX0" fmla="*/ 85039 w 86678"/>
                <a:gd name="connsiteY0" fmla="*/ 60988 h 106318"/>
                <a:gd name="connsiteX1" fmla="*/ 85039 w 86678"/>
                <a:gd name="connsiteY1" fmla="*/ -1694 h 106318"/>
                <a:gd name="connsiteX2" fmla="*/ 68041 w 86678"/>
                <a:gd name="connsiteY2" fmla="*/ -1694 h 106318"/>
                <a:gd name="connsiteX3" fmla="*/ 68041 w 86678"/>
                <a:gd name="connsiteY3" fmla="*/ 60424 h 106318"/>
                <a:gd name="connsiteX4" fmla="*/ 62306 w 86678"/>
                <a:gd name="connsiteY4" fmla="*/ 82465 h 106318"/>
                <a:gd name="connsiteX5" fmla="*/ 45130 w 86678"/>
                <a:gd name="connsiteY5" fmla="*/ 89792 h 106318"/>
                <a:gd name="connsiteX6" fmla="*/ 23401 w 86678"/>
                <a:gd name="connsiteY6" fmla="*/ 80982 h 106318"/>
                <a:gd name="connsiteX7" fmla="*/ 15449 w 86678"/>
                <a:gd name="connsiteY7" fmla="*/ 56983 h 106318"/>
                <a:gd name="connsiteX8" fmla="*/ 15449 w 86678"/>
                <a:gd name="connsiteY8" fmla="*/ -1694 h 106318"/>
                <a:gd name="connsiteX9" fmla="*/ -1639 w 86678"/>
                <a:gd name="connsiteY9" fmla="*/ -1694 h 106318"/>
                <a:gd name="connsiteX10" fmla="*/ -1639 w 86678"/>
                <a:gd name="connsiteY10" fmla="*/ 102133 h 106318"/>
                <a:gd name="connsiteX11" fmla="*/ 15449 w 86678"/>
                <a:gd name="connsiteY11" fmla="*/ 102133 h 106318"/>
                <a:gd name="connsiteX12" fmla="*/ 15449 w 86678"/>
                <a:gd name="connsiteY12" fmla="*/ 85995 h 106318"/>
                <a:gd name="connsiteX13" fmla="*/ 29816 w 86678"/>
                <a:gd name="connsiteY13" fmla="*/ 99997 h 106318"/>
                <a:gd name="connsiteX14" fmla="*/ 48914 w 86678"/>
                <a:gd name="connsiteY14" fmla="*/ 104624 h 106318"/>
                <a:gd name="connsiteX15" fmla="*/ 75875 w 86678"/>
                <a:gd name="connsiteY15" fmla="*/ 93560 h 106318"/>
                <a:gd name="connsiteX16" fmla="*/ 85039 w 86678"/>
                <a:gd name="connsiteY16" fmla="*/ 60988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39" y="60988"/>
                  </a:moveTo>
                  <a:lnTo>
                    <a:pt x="85039" y="-1694"/>
                  </a:lnTo>
                  <a:lnTo>
                    <a:pt x="68041" y="-1694"/>
                  </a:lnTo>
                  <a:lnTo>
                    <a:pt x="68041" y="60424"/>
                  </a:lnTo>
                  <a:cubicBezTo>
                    <a:pt x="68041" y="70253"/>
                    <a:pt x="66129" y="77600"/>
                    <a:pt x="62306" y="82465"/>
                  </a:cubicBezTo>
                  <a:cubicBezTo>
                    <a:pt x="58482" y="87350"/>
                    <a:pt x="52757" y="89792"/>
                    <a:pt x="45130" y="89792"/>
                  </a:cubicBezTo>
                  <a:cubicBezTo>
                    <a:pt x="35945" y="89792"/>
                    <a:pt x="28702" y="86855"/>
                    <a:pt x="23401" y="80982"/>
                  </a:cubicBezTo>
                  <a:cubicBezTo>
                    <a:pt x="18099" y="75128"/>
                    <a:pt x="15449" y="67128"/>
                    <a:pt x="15449" y="56983"/>
                  </a:cubicBezTo>
                  <a:lnTo>
                    <a:pt x="15449" y="-1694"/>
                  </a:lnTo>
                  <a:lnTo>
                    <a:pt x="-1639" y="-1694"/>
                  </a:lnTo>
                  <a:lnTo>
                    <a:pt x="-1639" y="102133"/>
                  </a:lnTo>
                  <a:lnTo>
                    <a:pt x="15449" y="102133"/>
                  </a:lnTo>
                  <a:lnTo>
                    <a:pt x="15449" y="85995"/>
                  </a:lnTo>
                  <a:cubicBezTo>
                    <a:pt x="19528" y="92244"/>
                    <a:pt x="24317" y="96912"/>
                    <a:pt x="29816" y="99997"/>
                  </a:cubicBezTo>
                  <a:cubicBezTo>
                    <a:pt x="35335" y="103082"/>
                    <a:pt x="41700" y="104624"/>
                    <a:pt x="48914" y="104624"/>
                  </a:cubicBezTo>
                  <a:cubicBezTo>
                    <a:pt x="60798" y="104624"/>
                    <a:pt x="69785" y="100936"/>
                    <a:pt x="75875" y="93560"/>
                  </a:cubicBezTo>
                  <a:cubicBezTo>
                    <a:pt x="81985" y="86183"/>
                    <a:pt x="85039" y="75326"/>
                    <a:pt x="85039" y="60988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40" name="Freihandform: Form 1039">
            <a:extLst>
              <a:ext uri="{FF2B5EF4-FFF2-40B4-BE49-F238E27FC236}">
                <a16:creationId xmlns:a16="http://schemas.microsoft.com/office/drawing/2014/main" id="{1FE67C03-1DFB-843E-DEF5-D7444AB5748E}"/>
              </a:ext>
            </a:extLst>
          </p:cNvPr>
          <p:cNvSpPr/>
          <p:nvPr/>
        </p:nvSpPr>
        <p:spPr>
          <a:xfrm>
            <a:off x="6027658" y="4329715"/>
            <a:ext cx="145539" cy="146041"/>
          </a:xfrm>
          <a:custGeom>
            <a:avLst/>
            <a:gdLst>
              <a:gd name="connsiteX0" fmla="*/ 36715 w 145539"/>
              <a:gd name="connsiteY0" fmla="*/ 146158 h 146041"/>
              <a:gd name="connsiteX1" fmla="*/ 73100 w 145539"/>
              <a:gd name="connsiteY1" fmla="*/ 109648 h 146041"/>
              <a:gd name="connsiteX2" fmla="*/ 109485 w 145539"/>
              <a:gd name="connsiteY2" fmla="*/ 146158 h 146041"/>
              <a:gd name="connsiteX3" fmla="*/ 145870 w 145539"/>
              <a:gd name="connsiteY3" fmla="*/ 109648 h 146041"/>
              <a:gd name="connsiteX4" fmla="*/ 109485 w 145539"/>
              <a:gd name="connsiteY4" fmla="*/ 73137 h 146041"/>
              <a:gd name="connsiteX5" fmla="*/ 145870 w 145539"/>
              <a:gd name="connsiteY5" fmla="*/ 36627 h 146041"/>
              <a:gd name="connsiteX6" fmla="*/ 109485 w 145539"/>
              <a:gd name="connsiteY6" fmla="*/ 116 h 146041"/>
              <a:gd name="connsiteX7" fmla="*/ 73100 w 145539"/>
              <a:gd name="connsiteY7" fmla="*/ 36627 h 146041"/>
              <a:gd name="connsiteX8" fmla="*/ 36715 w 145539"/>
              <a:gd name="connsiteY8" fmla="*/ 116 h 146041"/>
              <a:gd name="connsiteX9" fmla="*/ 331 w 145539"/>
              <a:gd name="connsiteY9" fmla="*/ 36627 h 146041"/>
              <a:gd name="connsiteX10" fmla="*/ 36715 w 145539"/>
              <a:gd name="connsiteY10" fmla="*/ 73137 h 146041"/>
              <a:gd name="connsiteX11" fmla="*/ 331 w 145539"/>
              <a:gd name="connsiteY11" fmla="*/ 109648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58"/>
                </a:moveTo>
                <a:lnTo>
                  <a:pt x="73100" y="109648"/>
                </a:lnTo>
                <a:lnTo>
                  <a:pt x="109485" y="146158"/>
                </a:lnTo>
                <a:lnTo>
                  <a:pt x="145870" y="109648"/>
                </a:lnTo>
                <a:lnTo>
                  <a:pt x="109485" y="73137"/>
                </a:lnTo>
                <a:lnTo>
                  <a:pt x="145870" y="36627"/>
                </a:lnTo>
                <a:lnTo>
                  <a:pt x="109485" y="116"/>
                </a:lnTo>
                <a:lnTo>
                  <a:pt x="73100" y="36627"/>
                </a:lnTo>
                <a:lnTo>
                  <a:pt x="36715" y="116"/>
                </a:lnTo>
                <a:lnTo>
                  <a:pt x="331" y="36627"/>
                </a:lnTo>
                <a:lnTo>
                  <a:pt x="36715" y="73137"/>
                </a:lnTo>
                <a:lnTo>
                  <a:pt x="331" y="109648"/>
                </a:lnTo>
                <a:close/>
              </a:path>
            </a:pathLst>
          </a:custGeom>
          <a:solidFill>
            <a:srgbClr val="EBC258"/>
          </a:solidFill>
          <a:ln w="14551" cap="flat">
            <a:solidFill>
              <a:srgbClr val="EBC258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41" name="Content Placeholder 3">
            <a:extLst>
              <a:ext uri="{FF2B5EF4-FFF2-40B4-BE49-F238E27FC236}">
                <a16:creationId xmlns:a16="http://schemas.microsoft.com/office/drawing/2014/main" id="{9F7454D4-51D1-5C48-E8D9-1977898CDF54}"/>
              </a:ext>
            </a:extLst>
          </p:cNvPr>
          <p:cNvGrpSpPr/>
          <p:nvPr/>
        </p:nvGrpSpPr>
        <p:grpSpPr>
          <a:xfrm>
            <a:off x="6452343" y="4324926"/>
            <a:ext cx="1117122" cy="183742"/>
            <a:chOff x="6452343" y="4324926"/>
            <a:chExt cx="1117122" cy="183742"/>
          </a:xfrm>
        </p:grpSpPr>
        <p:sp>
          <p:nvSpPr>
            <p:cNvPr id="1042" name="Freihandform: Form 1041">
              <a:extLst>
                <a:ext uri="{FF2B5EF4-FFF2-40B4-BE49-F238E27FC236}">
                  <a16:creationId xmlns:a16="http://schemas.microsoft.com/office/drawing/2014/main" id="{50481A62-27D4-724C-7AFC-4DE6D23FB7D8}"/>
                </a:ext>
              </a:extLst>
            </p:cNvPr>
            <p:cNvSpPr/>
            <p:nvPr/>
          </p:nvSpPr>
          <p:spPr>
            <a:xfrm flipV="1">
              <a:off x="6452343" y="4362867"/>
              <a:ext cx="87417" cy="109017"/>
            </a:xfrm>
            <a:custGeom>
              <a:avLst/>
              <a:gdLst>
                <a:gd name="connsiteX0" fmla="*/ 52004 w 87417"/>
                <a:gd name="connsiteY0" fmla="*/ 53251 h 109017"/>
                <a:gd name="connsiteX1" fmla="*/ 23446 w 87417"/>
                <a:gd name="connsiteY1" fmla="*/ 48534 h 109017"/>
                <a:gd name="connsiteX2" fmla="*/ 15494 w 87417"/>
                <a:gd name="connsiteY2" fmla="*/ 32396 h 109017"/>
                <a:gd name="connsiteX3" fmla="*/ 21465 w 87417"/>
                <a:gd name="connsiteY3" fmla="*/ 17979 h 109017"/>
                <a:gd name="connsiteX4" fmla="*/ 37666 w 87417"/>
                <a:gd name="connsiteY4" fmla="*/ 12669 h 109017"/>
                <a:gd name="connsiteX5" fmla="*/ 60370 w 87417"/>
                <a:gd name="connsiteY5" fmla="*/ 22726 h 109017"/>
                <a:gd name="connsiteX6" fmla="*/ 68914 w 87417"/>
                <a:gd name="connsiteY6" fmla="*/ 49453 h 109017"/>
                <a:gd name="connsiteX7" fmla="*/ 68914 w 87417"/>
                <a:gd name="connsiteY7" fmla="*/ 53251 h 109017"/>
                <a:gd name="connsiteX8" fmla="*/ 52004 w 87417"/>
                <a:gd name="connsiteY8" fmla="*/ 53251 h 109017"/>
                <a:gd name="connsiteX9" fmla="*/ 85912 w 87417"/>
                <a:gd name="connsiteY9" fmla="*/ 60311 h 109017"/>
                <a:gd name="connsiteX10" fmla="*/ 85912 w 87417"/>
                <a:gd name="connsiteY10" fmla="*/ 1070 h 109017"/>
                <a:gd name="connsiteX11" fmla="*/ 68914 w 87417"/>
                <a:gd name="connsiteY11" fmla="*/ 1070 h 109017"/>
                <a:gd name="connsiteX12" fmla="*/ 68914 w 87417"/>
                <a:gd name="connsiteY12" fmla="*/ 16822 h 109017"/>
                <a:gd name="connsiteX13" fmla="*/ 54398 w 87417"/>
                <a:gd name="connsiteY13" fmla="*/ 2880 h 109017"/>
                <a:gd name="connsiteX14" fmla="*/ 33143 w 87417"/>
                <a:gd name="connsiteY14" fmla="*/ -1629 h 109017"/>
                <a:gd name="connsiteX15" fmla="*/ 7867 w 87417"/>
                <a:gd name="connsiteY15" fmla="*/ 7330 h 109017"/>
                <a:gd name="connsiteX16" fmla="*/ -1505 w 87417"/>
                <a:gd name="connsiteY16" fmla="*/ 31299 h 109017"/>
                <a:gd name="connsiteX17" fmla="*/ 10172 w 87417"/>
                <a:gd name="connsiteY17" fmla="*/ 57700 h 109017"/>
                <a:gd name="connsiteX18" fmla="*/ 45057 w 87417"/>
                <a:gd name="connsiteY18" fmla="*/ 66600 h 109017"/>
                <a:gd name="connsiteX19" fmla="*/ 68914 w 87417"/>
                <a:gd name="connsiteY19" fmla="*/ 66600 h 109017"/>
                <a:gd name="connsiteX20" fmla="*/ 68914 w 87417"/>
                <a:gd name="connsiteY20" fmla="*/ 68291 h 109017"/>
                <a:gd name="connsiteX21" fmla="*/ 61198 w 87417"/>
                <a:gd name="connsiteY21" fmla="*/ 86505 h 109017"/>
                <a:gd name="connsiteX22" fmla="*/ 39528 w 87417"/>
                <a:gd name="connsiteY22" fmla="*/ 92942 h 109017"/>
                <a:gd name="connsiteX23" fmla="*/ 22234 w 87417"/>
                <a:gd name="connsiteY23" fmla="*/ 90806 h 109017"/>
                <a:gd name="connsiteX24" fmla="*/ 6093 w 87417"/>
                <a:gd name="connsiteY24" fmla="*/ 84398 h 109017"/>
                <a:gd name="connsiteX25" fmla="*/ 6093 w 87417"/>
                <a:gd name="connsiteY25" fmla="*/ 100180 h 109017"/>
                <a:gd name="connsiteX26" fmla="*/ 24185 w 87417"/>
                <a:gd name="connsiteY26" fmla="*/ 105579 h 109017"/>
                <a:gd name="connsiteX27" fmla="*/ 41273 w 87417"/>
                <a:gd name="connsiteY27" fmla="*/ 107389 h 109017"/>
                <a:gd name="connsiteX28" fmla="*/ 74826 w 87417"/>
                <a:gd name="connsiteY28" fmla="*/ 95701 h 109017"/>
                <a:gd name="connsiteX29" fmla="*/ 85912 w 87417"/>
                <a:gd name="connsiteY29" fmla="*/ 60311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04" y="53251"/>
                  </a:moveTo>
                  <a:cubicBezTo>
                    <a:pt x="38267" y="53251"/>
                    <a:pt x="28748" y="51678"/>
                    <a:pt x="23446" y="48534"/>
                  </a:cubicBezTo>
                  <a:cubicBezTo>
                    <a:pt x="18145" y="45389"/>
                    <a:pt x="15494" y="40010"/>
                    <a:pt x="15494" y="32396"/>
                  </a:cubicBezTo>
                  <a:cubicBezTo>
                    <a:pt x="15494" y="26345"/>
                    <a:pt x="17484" y="21539"/>
                    <a:pt x="21465" y="17979"/>
                  </a:cubicBezTo>
                  <a:cubicBezTo>
                    <a:pt x="25447" y="14439"/>
                    <a:pt x="30847" y="12669"/>
                    <a:pt x="37666" y="12669"/>
                  </a:cubicBezTo>
                  <a:cubicBezTo>
                    <a:pt x="47106" y="12669"/>
                    <a:pt x="54674" y="16021"/>
                    <a:pt x="60370" y="22726"/>
                  </a:cubicBezTo>
                  <a:cubicBezTo>
                    <a:pt x="66066" y="29430"/>
                    <a:pt x="68914" y="38339"/>
                    <a:pt x="68914" y="49453"/>
                  </a:cubicBezTo>
                  <a:lnTo>
                    <a:pt x="68914" y="53251"/>
                  </a:lnTo>
                  <a:lnTo>
                    <a:pt x="52004" y="53251"/>
                  </a:lnTo>
                  <a:close/>
                  <a:moveTo>
                    <a:pt x="85912" y="60311"/>
                  </a:moveTo>
                  <a:lnTo>
                    <a:pt x="85912" y="1070"/>
                  </a:lnTo>
                  <a:lnTo>
                    <a:pt x="68914" y="1070"/>
                  </a:lnTo>
                  <a:lnTo>
                    <a:pt x="68914" y="16822"/>
                  </a:lnTo>
                  <a:cubicBezTo>
                    <a:pt x="65031" y="10533"/>
                    <a:pt x="60193" y="5886"/>
                    <a:pt x="54398" y="2880"/>
                  </a:cubicBezTo>
                  <a:cubicBezTo>
                    <a:pt x="48604" y="-126"/>
                    <a:pt x="41519" y="-1629"/>
                    <a:pt x="33143" y="-1629"/>
                  </a:cubicBezTo>
                  <a:cubicBezTo>
                    <a:pt x="22559" y="-1629"/>
                    <a:pt x="14134" y="1357"/>
                    <a:pt x="7867" y="7330"/>
                  </a:cubicBezTo>
                  <a:cubicBezTo>
                    <a:pt x="1619" y="13302"/>
                    <a:pt x="-1505" y="21292"/>
                    <a:pt x="-1505" y="31299"/>
                  </a:cubicBezTo>
                  <a:cubicBezTo>
                    <a:pt x="-1505" y="42967"/>
                    <a:pt x="2388" y="51767"/>
                    <a:pt x="10172" y="57700"/>
                  </a:cubicBezTo>
                  <a:cubicBezTo>
                    <a:pt x="17977" y="63633"/>
                    <a:pt x="29605" y="66600"/>
                    <a:pt x="45057" y="66600"/>
                  </a:cubicBezTo>
                  <a:lnTo>
                    <a:pt x="68914" y="66600"/>
                  </a:lnTo>
                  <a:lnTo>
                    <a:pt x="68914" y="68291"/>
                  </a:lnTo>
                  <a:cubicBezTo>
                    <a:pt x="68914" y="76142"/>
                    <a:pt x="66342" y="82213"/>
                    <a:pt x="61198" y="86505"/>
                  </a:cubicBezTo>
                  <a:cubicBezTo>
                    <a:pt x="56054" y="90796"/>
                    <a:pt x="48831" y="92942"/>
                    <a:pt x="39528" y="92942"/>
                  </a:cubicBezTo>
                  <a:cubicBezTo>
                    <a:pt x="33616" y="92942"/>
                    <a:pt x="27851" y="92230"/>
                    <a:pt x="22234" y="90806"/>
                  </a:cubicBezTo>
                  <a:cubicBezTo>
                    <a:pt x="16637" y="89382"/>
                    <a:pt x="11256" y="87246"/>
                    <a:pt x="6093" y="84398"/>
                  </a:cubicBezTo>
                  <a:lnTo>
                    <a:pt x="6093" y="100180"/>
                  </a:lnTo>
                  <a:cubicBezTo>
                    <a:pt x="12301" y="102593"/>
                    <a:pt x="18332" y="104392"/>
                    <a:pt x="24185" y="105579"/>
                  </a:cubicBezTo>
                  <a:cubicBezTo>
                    <a:pt x="30039" y="106786"/>
                    <a:pt x="35735" y="107389"/>
                    <a:pt x="41273" y="107389"/>
                  </a:cubicBezTo>
                  <a:cubicBezTo>
                    <a:pt x="56251" y="107389"/>
                    <a:pt x="67436" y="103493"/>
                    <a:pt x="74826" y="95701"/>
                  </a:cubicBezTo>
                  <a:cubicBezTo>
                    <a:pt x="82217" y="87929"/>
                    <a:pt x="85912" y="76132"/>
                    <a:pt x="85912" y="60311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3" name="Freihandform: Form 1042">
              <a:extLst>
                <a:ext uri="{FF2B5EF4-FFF2-40B4-BE49-F238E27FC236}">
                  <a16:creationId xmlns:a16="http://schemas.microsoft.com/office/drawing/2014/main" id="{F831AE63-F996-9E74-E01E-F91B0808FC31}"/>
                </a:ext>
              </a:extLst>
            </p:cNvPr>
            <p:cNvSpPr/>
            <p:nvPr/>
          </p:nvSpPr>
          <p:spPr>
            <a:xfrm flipV="1">
              <a:off x="6567368" y="4362867"/>
              <a:ext cx="92472" cy="145801"/>
            </a:xfrm>
            <a:custGeom>
              <a:avLst/>
              <a:gdLst>
                <a:gd name="connsiteX0" fmla="*/ 73923 w 92472"/>
                <a:gd name="connsiteY0" fmla="*/ 91605 h 145801"/>
                <a:gd name="connsiteX1" fmla="*/ 66295 w 92472"/>
                <a:gd name="connsiteY1" fmla="*/ 120321 h 145801"/>
                <a:gd name="connsiteX2" fmla="*/ 44921 w 92472"/>
                <a:gd name="connsiteY2" fmla="*/ 130525 h 145801"/>
                <a:gd name="connsiteX3" fmla="*/ 23636 w 92472"/>
                <a:gd name="connsiteY3" fmla="*/ 120321 h 145801"/>
                <a:gd name="connsiteX4" fmla="*/ 16009 w 92472"/>
                <a:gd name="connsiteY4" fmla="*/ 91605 h 145801"/>
                <a:gd name="connsiteX5" fmla="*/ 23636 w 92472"/>
                <a:gd name="connsiteY5" fmla="*/ 62949 h 145801"/>
                <a:gd name="connsiteX6" fmla="*/ 44921 w 92472"/>
                <a:gd name="connsiteY6" fmla="*/ 52745 h 145801"/>
                <a:gd name="connsiteX7" fmla="*/ 66295 w 92472"/>
                <a:gd name="connsiteY7" fmla="*/ 62949 h 145801"/>
                <a:gd name="connsiteX8" fmla="*/ 73923 w 92472"/>
                <a:gd name="connsiteY8" fmla="*/ 91605 h 145801"/>
                <a:gd name="connsiteX9" fmla="*/ 90921 w 92472"/>
                <a:gd name="connsiteY9" fmla="*/ 51350 h 145801"/>
                <a:gd name="connsiteX10" fmla="*/ 79185 w 92472"/>
                <a:gd name="connsiteY10" fmla="*/ 11926 h 145801"/>
                <a:gd name="connsiteX11" fmla="*/ 43266 w 92472"/>
                <a:gd name="connsiteY11" fmla="*/ -1008 h 145801"/>
                <a:gd name="connsiteX12" fmla="*/ 26356 w 92472"/>
                <a:gd name="connsiteY12" fmla="*/ 327 h 145801"/>
                <a:gd name="connsiteX13" fmla="*/ 10924 w 92472"/>
                <a:gd name="connsiteY13" fmla="*/ 4450 h 145801"/>
                <a:gd name="connsiteX14" fmla="*/ 10924 w 92472"/>
                <a:gd name="connsiteY14" fmla="*/ 21033 h 145801"/>
                <a:gd name="connsiteX15" fmla="*/ 25706 w 92472"/>
                <a:gd name="connsiteY15" fmla="*/ 15041 h 145801"/>
                <a:gd name="connsiteX16" fmla="*/ 40576 w 92472"/>
                <a:gd name="connsiteY16" fmla="*/ 13083 h 145801"/>
                <a:gd name="connsiteX17" fmla="*/ 65615 w 92472"/>
                <a:gd name="connsiteY17" fmla="*/ 21834 h 145801"/>
                <a:gd name="connsiteX18" fmla="*/ 73923 w 92472"/>
                <a:gd name="connsiteY18" fmla="*/ 48295 h 145801"/>
                <a:gd name="connsiteX19" fmla="*/ 73923 w 92472"/>
                <a:gd name="connsiteY19" fmla="*/ 56749 h 145801"/>
                <a:gd name="connsiteX20" fmla="*/ 60442 w 92472"/>
                <a:gd name="connsiteY20" fmla="*/ 43015 h 145801"/>
                <a:gd name="connsiteX21" fmla="*/ 40753 w 92472"/>
                <a:gd name="connsiteY21" fmla="*/ 38476 h 145801"/>
                <a:gd name="connsiteX22" fmla="*/ 10097 w 92472"/>
                <a:gd name="connsiteY22" fmla="*/ 53012 h 145801"/>
                <a:gd name="connsiteX23" fmla="*/ -1551 w 92472"/>
                <a:gd name="connsiteY23" fmla="*/ 91605 h 145801"/>
                <a:gd name="connsiteX24" fmla="*/ 10097 w 92472"/>
                <a:gd name="connsiteY24" fmla="*/ 130229 h 145801"/>
                <a:gd name="connsiteX25" fmla="*/ 40753 w 92472"/>
                <a:gd name="connsiteY25" fmla="*/ 144794 h 145801"/>
                <a:gd name="connsiteX26" fmla="*/ 60442 w 92472"/>
                <a:gd name="connsiteY26" fmla="*/ 140255 h 145801"/>
                <a:gd name="connsiteX27" fmla="*/ 73923 w 92472"/>
                <a:gd name="connsiteY27" fmla="*/ 126550 h 145801"/>
                <a:gd name="connsiteX28" fmla="*/ 73923 w 92472"/>
                <a:gd name="connsiteY28" fmla="*/ 142302 h 145801"/>
                <a:gd name="connsiteX29" fmla="*/ 90921 w 92472"/>
                <a:gd name="connsiteY29" fmla="*/ 142302 h 145801"/>
                <a:gd name="connsiteX30" fmla="*/ 90921 w 92472"/>
                <a:gd name="connsiteY30" fmla="*/ 51350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23" y="91605"/>
                  </a:moveTo>
                  <a:cubicBezTo>
                    <a:pt x="73923" y="103966"/>
                    <a:pt x="71380" y="113537"/>
                    <a:pt x="66295" y="120321"/>
                  </a:cubicBezTo>
                  <a:cubicBezTo>
                    <a:pt x="61230" y="127124"/>
                    <a:pt x="54106" y="130525"/>
                    <a:pt x="44921" y="130525"/>
                  </a:cubicBezTo>
                  <a:cubicBezTo>
                    <a:pt x="35816" y="130525"/>
                    <a:pt x="28721" y="127124"/>
                    <a:pt x="23636" y="120321"/>
                  </a:cubicBezTo>
                  <a:cubicBezTo>
                    <a:pt x="18551" y="113537"/>
                    <a:pt x="16009" y="103966"/>
                    <a:pt x="16009" y="91605"/>
                  </a:cubicBezTo>
                  <a:cubicBezTo>
                    <a:pt x="16009" y="79304"/>
                    <a:pt x="18551" y="69752"/>
                    <a:pt x="23636" y="62949"/>
                  </a:cubicBezTo>
                  <a:cubicBezTo>
                    <a:pt x="28721" y="56146"/>
                    <a:pt x="35816" y="52745"/>
                    <a:pt x="44921" y="52745"/>
                  </a:cubicBezTo>
                  <a:cubicBezTo>
                    <a:pt x="54106" y="52745"/>
                    <a:pt x="61230" y="56146"/>
                    <a:pt x="66295" y="62949"/>
                  </a:cubicBezTo>
                  <a:cubicBezTo>
                    <a:pt x="71380" y="69752"/>
                    <a:pt x="73923" y="79304"/>
                    <a:pt x="73923" y="91605"/>
                  </a:cubicBezTo>
                  <a:close/>
                  <a:moveTo>
                    <a:pt x="90921" y="51350"/>
                  </a:moveTo>
                  <a:cubicBezTo>
                    <a:pt x="90921" y="33690"/>
                    <a:pt x="87009" y="20549"/>
                    <a:pt x="79185" y="11926"/>
                  </a:cubicBezTo>
                  <a:cubicBezTo>
                    <a:pt x="71380" y="3303"/>
                    <a:pt x="59407" y="-1008"/>
                    <a:pt x="43266" y="-1008"/>
                  </a:cubicBezTo>
                  <a:cubicBezTo>
                    <a:pt x="37294" y="-1008"/>
                    <a:pt x="31658" y="-563"/>
                    <a:pt x="26356" y="327"/>
                  </a:cubicBezTo>
                  <a:cubicBezTo>
                    <a:pt x="21055" y="1217"/>
                    <a:pt x="15911" y="2591"/>
                    <a:pt x="10924" y="4450"/>
                  </a:cubicBezTo>
                  <a:lnTo>
                    <a:pt x="10924" y="21033"/>
                  </a:lnTo>
                  <a:cubicBezTo>
                    <a:pt x="15911" y="18324"/>
                    <a:pt x="20838" y="16326"/>
                    <a:pt x="25706" y="15041"/>
                  </a:cubicBezTo>
                  <a:cubicBezTo>
                    <a:pt x="30574" y="13736"/>
                    <a:pt x="35530" y="13083"/>
                    <a:pt x="40576" y="13083"/>
                  </a:cubicBezTo>
                  <a:cubicBezTo>
                    <a:pt x="51731" y="13083"/>
                    <a:pt x="60077" y="16000"/>
                    <a:pt x="65615" y="21834"/>
                  </a:cubicBezTo>
                  <a:cubicBezTo>
                    <a:pt x="71153" y="27668"/>
                    <a:pt x="73923" y="36488"/>
                    <a:pt x="73923" y="48295"/>
                  </a:cubicBezTo>
                  <a:lnTo>
                    <a:pt x="73923" y="56749"/>
                  </a:lnTo>
                  <a:cubicBezTo>
                    <a:pt x="70414" y="50619"/>
                    <a:pt x="65921" y="46040"/>
                    <a:pt x="60442" y="43015"/>
                  </a:cubicBezTo>
                  <a:cubicBezTo>
                    <a:pt x="54963" y="39989"/>
                    <a:pt x="48400" y="38476"/>
                    <a:pt x="40753" y="38476"/>
                  </a:cubicBezTo>
                  <a:cubicBezTo>
                    <a:pt x="28080" y="38476"/>
                    <a:pt x="17862" y="43321"/>
                    <a:pt x="10097" y="53012"/>
                  </a:cubicBezTo>
                  <a:cubicBezTo>
                    <a:pt x="2331" y="62722"/>
                    <a:pt x="-1551" y="75586"/>
                    <a:pt x="-1551" y="91605"/>
                  </a:cubicBezTo>
                  <a:cubicBezTo>
                    <a:pt x="-1551" y="107664"/>
                    <a:pt x="2331" y="120538"/>
                    <a:pt x="10097" y="130229"/>
                  </a:cubicBezTo>
                  <a:cubicBezTo>
                    <a:pt x="17862" y="139939"/>
                    <a:pt x="28080" y="144794"/>
                    <a:pt x="40753" y="144794"/>
                  </a:cubicBezTo>
                  <a:cubicBezTo>
                    <a:pt x="48400" y="144794"/>
                    <a:pt x="54963" y="143281"/>
                    <a:pt x="60442" y="140255"/>
                  </a:cubicBezTo>
                  <a:cubicBezTo>
                    <a:pt x="65921" y="137230"/>
                    <a:pt x="70414" y="132661"/>
                    <a:pt x="73923" y="126550"/>
                  </a:cubicBezTo>
                  <a:lnTo>
                    <a:pt x="73923" y="142302"/>
                  </a:lnTo>
                  <a:lnTo>
                    <a:pt x="90921" y="142302"/>
                  </a:lnTo>
                  <a:lnTo>
                    <a:pt x="90921" y="513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4" name="Freihandform: Form 1043">
              <a:extLst>
                <a:ext uri="{FF2B5EF4-FFF2-40B4-BE49-F238E27FC236}">
                  <a16:creationId xmlns:a16="http://schemas.microsoft.com/office/drawing/2014/main" id="{70C3C188-1358-4107-439C-6DB8126D32E8}"/>
                </a:ext>
              </a:extLst>
            </p:cNvPr>
            <p:cNvSpPr/>
            <p:nvPr/>
          </p:nvSpPr>
          <p:spPr>
            <a:xfrm flipV="1">
              <a:off x="6687467" y="4362867"/>
              <a:ext cx="92472" cy="145801"/>
            </a:xfrm>
            <a:custGeom>
              <a:avLst/>
              <a:gdLst>
                <a:gd name="connsiteX0" fmla="*/ 73931 w 92472"/>
                <a:gd name="connsiteY0" fmla="*/ 91605 h 145801"/>
                <a:gd name="connsiteX1" fmla="*/ 66304 w 92472"/>
                <a:gd name="connsiteY1" fmla="*/ 120321 h 145801"/>
                <a:gd name="connsiteX2" fmla="*/ 44930 w 92472"/>
                <a:gd name="connsiteY2" fmla="*/ 130525 h 145801"/>
                <a:gd name="connsiteX3" fmla="*/ 23645 w 92472"/>
                <a:gd name="connsiteY3" fmla="*/ 120321 h 145801"/>
                <a:gd name="connsiteX4" fmla="*/ 16017 w 92472"/>
                <a:gd name="connsiteY4" fmla="*/ 91605 h 145801"/>
                <a:gd name="connsiteX5" fmla="*/ 23645 w 92472"/>
                <a:gd name="connsiteY5" fmla="*/ 62949 h 145801"/>
                <a:gd name="connsiteX6" fmla="*/ 44930 w 92472"/>
                <a:gd name="connsiteY6" fmla="*/ 52745 h 145801"/>
                <a:gd name="connsiteX7" fmla="*/ 66304 w 92472"/>
                <a:gd name="connsiteY7" fmla="*/ 62949 h 145801"/>
                <a:gd name="connsiteX8" fmla="*/ 73931 w 92472"/>
                <a:gd name="connsiteY8" fmla="*/ 91605 h 145801"/>
                <a:gd name="connsiteX9" fmla="*/ 90929 w 92472"/>
                <a:gd name="connsiteY9" fmla="*/ 51350 h 145801"/>
                <a:gd name="connsiteX10" fmla="*/ 79193 w 92472"/>
                <a:gd name="connsiteY10" fmla="*/ 11926 h 145801"/>
                <a:gd name="connsiteX11" fmla="*/ 43274 w 92472"/>
                <a:gd name="connsiteY11" fmla="*/ -1008 h 145801"/>
                <a:gd name="connsiteX12" fmla="*/ 26364 w 92472"/>
                <a:gd name="connsiteY12" fmla="*/ 327 h 145801"/>
                <a:gd name="connsiteX13" fmla="*/ 10933 w 92472"/>
                <a:gd name="connsiteY13" fmla="*/ 4450 h 145801"/>
                <a:gd name="connsiteX14" fmla="*/ 10933 w 92472"/>
                <a:gd name="connsiteY14" fmla="*/ 21033 h 145801"/>
                <a:gd name="connsiteX15" fmla="*/ 25714 w 92472"/>
                <a:gd name="connsiteY15" fmla="*/ 15041 h 145801"/>
                <a:gd name="connsiteX16" fmla="*/ 40584 w 92472"/>
                <a:gd name="connsiteY16" fmla="*/ 13083 h 145801"/>
                <a:gd name="connsiteX17" fmla="*/ 65624 w 92472"/>
                <a:gd name="connsiteY17" fmla="*/ 21834 h 145801"/>
                <a:gd name="connsiteX18" fmla="*/ 73931 w 92472"/>
                <a:gd name="connsiteY18" fmla="*/ 48295 h 145801"/>
                <a:gd name="connsiteX19" fmla="*/ 73931 w 92472"/>
                <a:gd name="connsiteY19" fmla="*/ 56749 h 145801"/>
                <a:gd name="connsiteX20" fmla="*/ 60450 w 92472"/>
                <a:gd name="connsiteY20" fmla="*/ 43015 h 145801"/>
                <a:gd name="connsiteX21" fmla="*/ 40761 w 92472"/>
                <a:gd name="connsiteY21" fmla="*/ 38476 h 145801"/>
                <a:gd name="connsiteX22" fmla="*/ 10105 w 92472"/>
                <a:gd name="connsiteY22" fmla="*/ 53012 h 145801"/>
                <a:gd name="connsiteX23" fmla="*/ -1543 w 92472"/>
                <a:gd name="connsiteY23" fmla="*/ 91605 h 145801"/>
                <a:gd name="connsiteX24" fmla="*/ 10105 w 92472"/>
                <a:gd name="connsiteY24" fmla="*/ 130229 h 145801"/>
                <a:gd name="connsiteX25" fmla="*/ 40761 w 92472"/>
                <a:gd name="connsiteY25" fmla="*/ 144794 h 145801"/>
                <a:gd name="connsiteX26" fmla="*/ 60450 w 92472"/>
                <a:gd name="connsiteY26" fmla="*/ 140255 h 145801"/>
                <a:gd name="connsiteX27" fmla="*/ 73931 w 92472"/>
                <a:gd name="connsiteY27" fmla="*/ 126550 h 145801"/>
                <a:gd name="connsiteX28" fmla="*/ 73931 w 92472"/>
                <a:gd name="connsiteY28" fmla="*/ 142302 h 145801"/>
                <a:gd name="connsiteX29" fmla="*/ 90929 w 92472"/>
                <a:gd name="connsiteY29" fmla="*/ 142302 h 145801"/>
                <a:gd name="connsiteX30" fmla="*/ 90929 w 92472"/>
                <a:gd name="connsiteY30" fmla="*/ 51350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31" y="91605"/>
                  </a:moveTo>
                  <a:cubicBezTo>
                    <a:pt x="73931" y="103966"/>
                    <a:pt x="71388" y="113537"/>
                    <a:pt x="66304" y="120321"/>
                  </a:cubicBezTo>
                  <a:cubicBezTo>
                    <a:pt x="61239" y="127124"/>
                    <a:pt x="54114" y="130525"/>
                    <a:pt x="44930" y="130525"/>
                  </a:cubicBezTo>
                  <a:cubicBezTo>
                    <a:pt x="35824" y="130525"/>
                    <a:pt x="28729" y="127124"/>
                    <a:pt x="23645" y="120321"/>
                  </a:cubicBezTo>
                  <a:cubicBezTo>
                    <a:pt x="18560" y="113537"/>
                    <a:pt x="16017" y="103966"/>
                    <a:pt x="16017" y="91605"/>
                  </a:cubicBezTo>
                  <a:cubicBezTo>
                    <a:pt x="16017" y="79304"/>
                    <a:pt x="18560" y="69752"/>
                    <a:pt x="23645" y="62949"/>
                  </a:cubicBezTo>
                  <a:cubicBezTo>
                    <a:pt x="28729" y="56146"/>
                    <a:pt x="35824" y="52745"/>
                    <a:pt x="44930" y="52745"/>
                  </a:cubicBezTo>
                  <a:cubicBezTo>
                    <a:pt x="54114" y="52745"/>
                    <a:pt x="61239" y="56146"/>
                    <a:pt x="66304" y="62949"/>
                  </a:cubicBezTo>
                  <a:cubicBezTo>
                    <a:pt x="71388" y="69752"/>
                    <a:pt x="73931" y="79304"/>
                    <a:pt x="73931" y="91605"/>
                  </a:cubicBezTo>
                  <a:close/>
                  <a:moveTo>
                    <a:pt x="90929" y="51350"/>
                  </a:moveTo>
                  <a:cubicBezTo>
                    <a:pt x="90929" y="33690"/>
                    <a:pt x="87017" y="20549"/>
                    <a:pt x="79193" y="11926"/>
                  </a:cubicBezTo>
                  <a:cubicBezTo>
                    <a:pt x="71388" y="3303"/>
                    <a:pt x="59415" y="-1008"/>
                    <a:pt x="43274" y="-1008"/>
                  </a:cubicBezTo>
                  <a:cubicBezTo>
                    <a:pt x="37303" y="-1008"/>
                    <a:pt x="31666" y="-563"/>
                    <a:pt x="26364" y="327"/>
                  </a:cubicBezTo>
                  <a:cubicBezTo>
                    <a:pt x="21063" y="1217"/>
                    <a:pt x="15919" y="2591"/>
                    <a:pt x="10933" y="4450"/>
                  </a:cubicBezTo>
                  <a:lnTo>
                    <a:pt x="10933" y="21033"/>
                  </a:lnTo>
                  <a:cubicBezTo>
                    <a:pt x="15919" y="18324"/>
                    <a:pt x="20846" y="16326"/>
                    <a:pt x="25714" y="15041"/>
                  </a:cubicBezTo>
                  <a:cubicBezTo>
                    <a:pt x="30582" y="13736"/>
                    <a:pt x="35539" y="13083"/>
                    <a:pt x="40584" y="13083"/>
                  </a:cubicBezTo>
                  <a:cubicBezTo>
                    <a:pt x="51739" y="13083"/>
                    <a:pt x="60086" y="16000"/>
                    <a:pt x="65624" y="21834"/>
                  </a:cubicBezTo>
                  <a:cubicBezTo>
                    <a:pt x="71162" y="27668"/>
                    <a:pt x="73931" y="36488"/>
                    <a:pt x="73931" y="48295"/>
                  </a:cubicBezTo>
                  <a:lnTo>
                    <a:pt x="73931" y="56749"/>
                  </a:lnTo>
                  <a:cubicBezTo>
                    <a:pt x="70423" y="50619"/>
                    <a:pt x="65929" y="46040"/>
                    <a:pt x="60450" y="43015"/>
                  </a:cubicBezTo>
                  <a:cubicBezTo>
                    <a:pt x="54971" y="39989"/>
                    <a:pt x="48408" y="38476"/>
                    <a:pt x="40761" y="38476"/>
                  </a:cubicBezTo>
                  <a:cubicBezTo>
                    <a:pt x="28089" y="38476"/>
                    <a:pt x="17870" y="43321"/>
                    <a:pt x="10105" y="53012"/>
                  </a:cubicBezTo>
                  <a:cubicBezTo>
                    <a:pt x="2340" y="62722"/>
                    <a:pt x="-1543" y="75586"/>
                    <a:pt x="-1543" y="91605"/>
                  </a:cubicBezTo>
                  <a:cubicBezTo>
                    <a:pt x="-1543" y="107664"/>
                    <a:pt x="2340" y="120538"/>
                    <a:pt x="10105" y="130229"/>
                  </a:cubicBezTo>
                  <a:cubicBezTo>
                    <a:pt x="17870" y="139939"/>
                    <a:pt x="28089" y="144794"/>
                    <a:pt x="40761" y="144794"/>
                  </a:cubicBezTo>
                  <a:cubicBezTo>
                    <a:pt x="48408" y="144794"/>
                    <a:pt x="54971" y="143281"/>
                    <a:pt x="60450" y="140255"/>
                  </a:cubicBezTo>
                  <a:cubicBezTo>
                    <a:pt x="65929" y="137230"/>
                    <a:pt x="70423" y="132661"/>
                    <a:pt x="73931" y="126550"/>
                  </a:cubicBezTo>
                  <a:lnTo>
                    <a:pt x="73931" y="142302"/>
                  </a:lnTo>
                  <a:lnTo>
                    <a:pt x="90929" y="142302"/>
                  </a:lnTo>
                  <a:lnTo>
                    <a:pt x="90929" y="513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5" name="Freihandform: Form 1044">
              <a:extLst>
                <a:ext uri="{FF2B5EF4-FFF2-40B4-BE49-F238E27FC236}">
                  <a16:creationId xmlns:a16="http://schemas.microsoft.com/office/drawing/2014/main" id="{42304D96-FB03-14E3-4DC0-9CD5EBB9400F}"/>
                </a:ext>
              </a:extLst>
            </p:cNvPr>
            <p:cNvSpPr/>
            <p:nvPr/>
          </p:nvSpPr>
          <p:spPr>
            <a:xfrm flipV="1">
              <a:off x="6814305" y="4362867"/>
              <a:ext cx="60603" cy="106318"/>
            </a:xfrm>
            <a:custGeom>
              <a:avLst/>
              <a:gdLst>
                <a:gd name="connsiteX0" fmla="*/ 59379 w 60603"/>
                <a:gd name="connsiteY0" fmla="*/ 86222 h 106318"/>
                <a:gd name="connsiteX1" fmla="*/ 53142 w 60603"/>
                <a:gd name="connsiteY1" fmla="*/ 88654 h 106318"/>
                <a:gd name="connsiteX2" fmla="*/ 45721 w 60603"/>
                <a:gd name="connsiteY2" fmla="*/ 89455 h 106318"/>
                <a:gd name="connsiteX3" fmla="*/ 23579 w 60603"/>
                <a:gd name="connsiteY3" fmla="*/ 80051 h 106318"/>
                <a:gd name="connsiteX4" fmla="*/ 15863 w 60603"/>
                <a:gd name="connsiteY4" fmla="*/ 53027 h 106318"/>
                <a:gd name="connsiteX5" fmla="*/ 15863 w 60603"/>
                <a:gd name="connsiteY5" fmla="*/ -1675 h 106318"/>
                <a:gd name="connsiteX6" fmla="*/ -1224 w 60603"/>
                <a:gd name="connsiteY6" fmla="*/ -1675 h 106318"/>
                <a:gd name="connsiteX7" fmla="*/ -1224 w 60603"/>
                <a:gd name="connsiteY7" fmla="*/ 102152 h 106318"/>
                <a:gd name="connsiteX8" fmla="*/ 15863 w 60603"/>
                <a:gd name="connsiteY8" fmla="*/ 102152 h 106318"/>
                <a:gd name="connsiteX9" fmla="*/ 15863 w 60603"/>
                <a:gd name="connsiteY9" fmla="*/ 86014 h 106318"/>
                <a:gd name="connsiteX10" fmla="*/ 29817 w 60603"/>
                <a:gd name="connsiteY10" fmla="*/ 100045 h 106318"/>
                <a:gd name="connsiteX11" fmla="*/ 50717 w 60603"/>
                <a:gd name="connsiteY11" fmla="*/ 104644 h 106318"/>
                <a:gd name="connsiteX12" fmla="*/ 54590 w 60603"/>
                <a:gd name="connsiteY12" fmla="*/ 104406 h 106318"/>
                <a:gd name="connsiteX13" fmla="*/ 59291 w 60603"/>
                <a:gd name="connsiteY13" fmla="*/ 103724 h 106318"/>
                <a:gd name="connsiteX14" fmla="*/ 59379 w 60603"/>
                <a:gd name="connsiteY14" fmla="*/ 86222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379" y="86222"/>
                  </a:moveTo>
                  <a:cubicBezTo>
                    <a:pt x="57468" y="87329"/>
                    <a:pt x="55388" y="88140"/>
                    <a:pt x="53142" y="88654"/>
                  </a:cubicBezTo>
                  <a:cubicBezTo>
                    <a:pt x="50895" y="89188"/>
                    <a:pt x="48421" y="89455"/>
                    <a:pt x="45721" y="89455"/>
                  </a:cubicBezTo>
                  <a:cubicBezTo>
                    <a:pt x="36104" y="89455"/>
                    <a:pt x="28723" y="86321"/>
                    <a:pt x="23579" y="80051"/>
                  </a:cubicBezTo>
                  <a:cubicBezTo>
                    <a:pt x="18435" y="73782"/>
                    <a:pt x="15863" y="64774"/>
                    <a:pt x="15863" y="53027"/>
                  </a:cubicBezTo>
                  <a:lnTo>
                    <a:pt x="15863" y="-1675"/>
                  </a:lnTo>
                  <a:lnTo>
                    <a:pt x="-1224" y="-1675"/>
                  </a:lnTo>
                  <a:lnTo>
                    <a:pt x="-1224" y="102152"/>
                  </a:lnTo>
                  <a:lnTo>
                    <a:pt x="15863" y="102152"/>
                  </a:lnTo>
                  <a:lnTo>
                    <a:pt x="15863" y="86014"/>
                  </a:lnTo>
                  <a:cubicBezTo>
                    <a:pt x="19450" y="92323"/>
                    <a:pt x="24101" y="97000"/>
                    <a:pt x="29817" y="100045"/>
                  </a:cubicBezTo>
                  <a:cubicBezTo>
                    <a:pt x="35552" y="103111"/>
                    <a:pt x="42519" y="104644"/>
                    <a:pt x="50717" y="104644"/>
                  </a:cubicBezTo>
                  <a:cubicBezTo>
                    <a:pt x="51880" y="104644"/>
                    <a:pt x="53171" y="104564"/>
                    <a:pt x="54590" y="104406"/>
                  </a:cubicBezTo>
                  <a:cubicBezTo>
                    <a:pt x="56009" y="104268"/>
                    <a:pt x="57576" y="104040"/>
                    <a:pt x="59291" y="103724"/>
                  </a:cubicBezTo>
                  <a:lnTo>
                    <a:pt x="59379" y="86222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6" name="Freihandform: Form 1045">
              <a:extLst>
                <a:ext uri="{FF2B5EF4-FFF2-40B4-BE49-F238E27FC236}">
                  <a16:creationId xmlns:a16="http://schemas.microsoft.com/office/drawing/2014/main" id="{9E372D62-9B37-49BA-2A1A-905A8090CAB8}"/>
                </a:ext>
              </a:extLst>
            </p:cNvPr>
            <p:cNvSpPr/>
            <p:nvPr/>
          </p:nvSpPr>
          <p:spPr>
            <a:xfrm flipV="1">
              <a:off x="6881096" y="4362867"/>
              <a:ext cx="95901" cy="109017"/>
            </a:xfrm>
            <a:custGeom>
              <a:avLst/>
              <a:gdLst>
                <a:gd name="connsiteX0" fmla="*/ 94314 w 95901"/>
                <a:gd name="connsiteY0" fmla="*/ 57255 h 109017"/>
                <a:gd name="connsiteX1" fmla="*/ 94314 w 95901"/>
                <a:gd name="connsiteY1" fmla="*/ 48920 h 109017"/>
                <a:gd name="connsiteX2" fmla="*/ 16150 w 95901"/>
                <a:gd name="connsiteY2" fmla="*/ 48920 h 109017"/>
                <a:gd name="connsiteX3" fmla="*/ 26734 w 95901"/>
                <a:gd name="connsiteY3" fmla="*/ 22073 h 109017"/>
                <a:gd name="connsiteX4" fmla="*/ 53104 w 95901"/>
                <a:gd name="connsiteY4" fmla="*/ 12847 h 109017"/>
                <a:gd name="connsiteX5" fmla="*/ 72083 w 95901"/>
                <a:gd name="connsiteY5" fmla="*/ 15250 h 109017"/>
                <a:gd name="connsiteX6" fmla="*/ 90353 w 95901"/>
                <a:gd name="connsiteY6" fmla="*/ 22488 h 109017"/>
                <a:gd name="connsiteX7" fmla="*/ 90353 w 95901"/>
                <a:gd name="connsiteY7" fmla="*/ 6351 h 109017"/>
                <a:gd name="connsiteX8" fmla="*/ 71580 w 95901"/>
                <a:gd name="connsiteY8" fmla="*/ 418 h 109017"/>
                <a:gd name="connsiteX9" fmla="*/ 52098 w 95901"/>
                <a:gd name="connsiteY9" fmla="*/ -1629 h 109017"/>
                <a:gd name="connsiteX10" fmla="*/ 12869 w 95901"/>
                <a:gd name="connsiteY10" fmla="*/ 12818 h 109017"/>
                <a:gd name="connsiteX11" fmla="*/ -1588 w 95901"/>
                <a:gd name="connsiteY11" fmla="*/ 51975 h 109017"/>
                <a:gd name="connsiteX12" fmla="*/ 12130 w 95901"/>
                <a:gd name="connsiteY12" fmla="*/ 92408 h 109017"/>
                <a:gd name="connsiteX13" fmla="*/ 49142 w 95901"/>
                <a:gd name="connsiteY13" fmla="*/ 107389 h 109017"/>
                <a:gd name="connsiteX14" fmla="*/ 82164 w 95901"/>
                <a:gd name="connsiteY14" fmla="*/ 93891 h 109017"/>
                <a:gd name="connsiteX15" fmla="*/ 94314 w 95901"/>
                <a:gd name="connsiteY15" fmla="*/ 57255 h 109017"/>
                <a:gd name="connsiteX16" fmla="*/ 77315 w 95901"/>
                <a:gd name="connsiteY16" fmla="*/ 62269 h 109017"/>
                <a:gd name="connsiteX17" fmla="*/ 69511 w 95901"/>
                <a:gd name="connsiteY17" fmla="*/ 84576 h 109017"/>
                <a:gd name="connsiteX18" fmla="*/ 49320 w 95901"/>
                <a:gd name="connsiteY18" fmla="*/ 92942 h 109017"/>
                <a:gd name="connsiteX19" fmla="*/ 26556 w 95901"/>
                <a:gd name="connsiteY19" fmla="*/ 84873 h 109017"/>
                <a:gd name="connsiteX20" fmla="*/ 16712 w 95901"/>
                <a:gd name="connsiteY20" fmla="*/ 62150 h 109017"/>
                <a:gd name="connsiteX21" fmla="*/ 77315 w 95901"/>
                <a:gd name="connsiteY21" fmla="*/ 6226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14" y="57255"/>
                  </a:moveTo>
                  <a:lnTo>
                    <a:pt x="94314" y="48920"/>
                  </a:lnTo>
                  <a:lnTo>
                    <a:pt x="16150" y="48920"/>
                  </a:lnTo>
                  <a:cubicBezTo>
                    <a:pt x="16899" y="37172"/>
                    <a:pt x="20427" y="28223"/>
                    <a:pt x="26734" y="22073"/>
                  </a:cubicBezTo>
                  <a:cubicBezTo>
                    <a:pt x="33040" y="15923"/>
                    <a:pt x="41830" y="12847"/>
                    <a:pt x="53104" y="12847"/>
                  </a:cubicBezTo>
                  <a:cubicBezTo>
                    <a:pt x="59627" y="12847"/>
                    <a:pt x="65954" y="13648"/>
                    <a:pt x="72083" y="15250"/>
                  </a:cubicBezTo>
                  <a:cubicBezTo>
                    <a:pt x="78212" y="16852"/>
                    <a:pt x="84302" y="19265"/>
                    <a:pt x="90353" y="22488"/>
                  </a:cubicBezTo>
                  <a:lnTo>
                    <a:pt x="90353" y="6351"/>
                  </a:lnTo>
                  <a:cubicBezTo>
                    <a:pt x="84243" y="3760"/>
                    <a:pt x="77986" y="1782"/>
                    <a:pt x="71580" y="418"/>
                  </a:cubicBezTo>
                  <a:cubicBezTo>
                    <a:pt x="65175" y="-947"/>
                    <a:pt x="58681" y="-1629"/>
                    <a:pt x="52098" y="-1629"/>
                  </a:cubicBezTo>
                  <a:cubicBezTo>
                    <a:pt x="35583" y="-1629"/>
                    <a:pt x="22506" y="3186"/>
                    <a:pt x="12869" y="12818"/>
                  </a:cubicBezTo>
                  <a:cubicBezTo>
                    <a:pt x="3231" y="22469"/>
                    <a:pt x="-1588" y="35521"/>
                    <a:pt x="-1588" y="51975"/>
                  </a:cubicBezTo>
                  <a:cubicBezTo>
                    <a:pt x="-1588" y="68963"/>
                    <a:pt x="2985" y="82441"/>
                    <a:pt x="12130" y="92408"/>
                  </a:cubicBezTo>
                  <a:cubicBezTo>
                    <a:pt x="21274" y="102395"/>
                    <a:pt x="33612" y="107389"/>
                    <a:pt x="49142" y="107389"/>
                  </a:cubicBezTo>
                  <a:cubicBezTo>
                    <a:pt x="63056" y="107389"/>
                    <a:pt x="74064" y="102889"/>
                    <a:pt x="82164" y="93891"/>
                  </a:cubicBezTo>
                  <a:cubicBezTo>
                    <a:pt x="90264" y="84913"/>
                    <a:pt x="94314" y="72701"/>
                    <a:pt x="94314" y="57255"/>
                  </a:cubicBezTo>
                  <a:close/>
                  <a:moveTo>
                    <a:pt x="77315" y="62269"/>
                  </a:moveTo>
                  <a:cubicBezTo>
                    <a:pt x="77197" y="71583"/>
                    <a:pt x="74596" y="79019"/>
                    <a:pt x="69511" y="84576"/>
                  </a:cubicBezTo>
                  <a:cubicBezTo>
                    <a:pt x="64426" y="90153"/>
                    <a:pt x="57696" y="92942"/>
                    <a:pt x="49320" y="92942"/>
                  </a:cubicBezTo>
                  <a:cubicBezTo>
                    <a:pt x="39840" y="92942"/>
                    <a:pt x="32252" y="90252"/>
                    <a:pt x="26556" y="84873"/>
                  </a:cubicBezTo>
                  <a:cubicBezTo>
                    <a:pt x="20860" y="79494"/>
                    <a:pt x="17579" y="71919"/>
                    <a:pt x="16712" y="62150"/>
                  </a:cubicBezTo>
                  <a:lnTo>
                    <a:pt x="77315" y="62269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7" name="Freihandform: Form 1046">
              <a:extLst>
                <a:ext uri="{FF2B5EF4-FFF2-40B4-BE49-F238E27FC236}">
                  <a16:creationId xmlns:a16="http://schemas.microsoft.com/office/drawing/2014/main" id="{EC6A8FD3-6BAF-9747-7BC4-7C9C03BD420D}"/>
                </a:ext>
              </a:extLst>
            </p:cNvPr>
            <p:cNvSpPr/>
            <p:nvPr/>
          </p:nvSpPr>
          <p:spPr>
            <a:xfrm flipV="1">
              <a:off x="6997499" y="4362867"/>
              <a:ext cx="92472" cy="145801"/>
            </a:xfrm>
            <a:custGeom>
              <a:avLst/>
              <a:gdLst>
                <a:gd name="connsiteX0" fmla="*/ 73952 w 92472"/>
                <a:gd name="connsiteY0" fmla="*/ 91605 h 145801"/>
                <a:gd name="connsiteX1" fmla="*/ 66325 w 92472"/>
                <a:gd name="connsiteY1" fmla="*/ 120321 h 145801"/>
                <a:gd name="connsiteX2" fmla="*/ 44951 w 92472"/>
                <a:gd name="connsiteY2" fmla="*/ 130525 h 145801"/>
                <a:gd name="connsiteX3" fmla="*/ 23666 w 92472"/>
                <a:gd name="connsiteY3" fmla="*/ 120321 h 145801"/>
                <a:gd name="connsiteX4" fmla="*/ 16039 w 92472"/>
                <a:gd name="connsiteY4" fmla="*/ 91605 h 145801"/>
                <a:gd name="connsiteX5" fmla="*/ 23666 w 92472"/>
                <a:gd name="connsiteY5" fmla="*/ 62949 h 145801"/>
                <a:gd name="connsiteX6" fmla="*/ 44951 w 92472"/>
                <a:gd name="connsiteY6" fmla="*/ 52745 h 145801"/>
                <a:gd name="connsiteX7" fmla="*/ 66325 w 92472"/>
                <a:gd name="connsiteY7" fmla="*/ 62949 h 145801"/>
                <a:gd name="connsiteX8" fmla="*/ 73952 w 92472"/>
                <a:gd name="connsiteY8" fmla="*/ 91605 h 145801"/>
                <a:gd name="connsiteX9" fmla="*/ 90951 w 92472"/>
                <a:gd name="connsiteY9" fmla="*/ 51350 h 145801"/>
                <a:gd name="connsiteX10" fmla="*/ 79214 w 92472"/>
                <a:gd name="connsiteY10" fmla="*/ 11926 h 145801"/>
                <a:gd name="connsiteX11" fmla="*/ 43295 w 92472"/>
                <a:gd name="connsiteY11" fmla="*/ -1008 h 145801"/>
                <a:gd name="connsiteX12" fmla="*/ 26386 w 92472"/>
                <a:gd name="connsiteY12" fmla="*/ 327 h 145801"/>
                <a:gd name="connsiteX13" fmla="*/ 10954 w 92472"/>
                <a:gd name="connsiteY13" fmla="*/ 4450 h 145801"/>
                <a:gd name="connsiteX14" fmla="*/ 10954 w 92472"/>
                <a:gd name="connsiteY14" fmla="*/ 21033 h 145801"/>
                <a:gd name="connsiteX15" fmla="*/ 25735 w 92472"/>
                <a:gd name="connsiteY15" fmla="*/ 15041 h 145801"/>
                <a:gd name="connsiteX16" fmla="*/ 40605 w 92472"/>
                <a:gd name="connsiteY16" fmla="*/ 13083 h 145801"/>
                <a:gd name="connsiteX17" fmla="*/ 65645 w 92472"/>
                <a:gd name="connsiteY17" fmla="*/ 21834 h 145801"/>
                <a:gd name="connsiteX18" fmla="*/ 73952 w 92472"/>
                <a:gd name="connsiteY18" fmla="*/ 48295 h 145801"/>
                <a:gd name="connsiteX19" fmla="*/ 73952 w 92472"/>
                <a:gd name="connsiteY19" fmla="*/ 56749 h 145801"/>
                <a:gd name="connsiteX20" fmla="*/ 60471 w 92472"/>
                <a:gd name="connsiteY20" fmla="*/ 43015 h 145801"/>
                <a:gd name="connsiteX21" fmla="*/ 40783 w 92472"/>
                <a:gd name="connsiteY21" fmla="*/ 38476 h 145801"/>
                <a:gd name="connsiteX22" fmla="*/ 10126 w 92472"/>
                <a:gd name="connsiteY22" fmla="*/ 53012 h 145801"/>
                <a:gd name="connsiteX23" fmla="*/ -1522 w 92472"/>
                <a:gd name="connsiteY23" fmla="*/ 91605 h 145801"/>
                <a:gd name="connsiteX24" fmla="*/ 10126 w 92472"/>
                <a:gd name="connsiteY24" fmla="*/ 130229 h 145801"/>
                <a:gd name="connsiteX25" fmla="*/ 40783 w 92472"/>
                <a:gd name="connsiteY25" fmla="*/ 144794 h 145801"/>
                <a:gd name="connsiteX26" fmla="*/ 60471 w 92472"/>
                <a:gd name="connsiteY26" fmla="*/ 140255 h 145801"/>
                <a:gd name="connsiteX27" fmla="*/ 73952 w 92472"/>
                <a:gd name="connsiteY27" fmla="*/ 126550 h 145801"/>
                <a:gd name="connsiteX28" fmla="*/ 73952 w 92472"/>
                <a:gd name="connsiteY28" fmla="*/ 142302 h 145801"/>
                <a:gd name="connsiteX29" fmla="*/ 90951 w 92472"/>
                <a:gd name="connsiteY29" fmla="*/ 142302 h 145801"/>
                <a:gd name="connsiteX30" fmla="*/ 90951 w 92472"/>
                <a:gd name="connsiteY30" fmla="*/ 51350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52" y="91605"/>
                  </a:moveTo>
                  <a:cubicBezTo>
                    <a:pt x="73952" y="103966"/>
                    <a:pt x="71410" y="113537"/>
                    <a:pt x="66325" y="120321"/>
                  </a:cubicBezTo>
                  <a:cubicBezTo>
                    <a:pt x="61260" y="127124"/>
                    <a:pt x="54135" y="130525"/>
                    <a:pt x="44951" y="130525"/>
                  </a:cubicBezTo>
                  <a:cubicBezTo>
                    <a:pt x="35846" y="130525"/>
                    <a:pt x="28751" y="127124"/>
                    <a:pt x="23666" y="120321"/>
                  </a:cubicBezTo>
                  <a:cubicBezTo>
                    <a:pt x="18581" y="113537"/>
                    <a:pt x="16039" y="103966"/>
                    <a:pt x="16039" y="91605"/>
                  </a:cubicBezTo>
                  <a:cubicBezTo>
                    <a:pt x="16039" y="79304"/>
                    <a:pt x="18581" y="69752"/>
                    <a:pt x="23666" y="62949"/>
                  </a:cubicBezTo>
                  <a:cubicBezTo>
                    <a:pt x="28751" y="56146"/>
                    <a:pt x="35846" y="52745"/>
                    <a:pt x="44951" y="52745"/>
                  </a:cubicBezTo>
                  <a:cubicBezTo>
                    <a:pt x="54135" y="52745"/>
                    <a:pt x="61260" y="56146"/>
                    <a:pt x="66325" y="62949"/>
                  </a:cubicBezTo>
                  <a:cubicBezTo>
                    <a:pt x="71410" y="69752"/>
                    <a:pt x="73952" y="79304"/>
                    <a:pt x="73952" y="91605"/>
                  </a:cubicBezTo>
                  <a:close/>
                  <a:moveTo>
                    <a:pt x="90951" y="51350"/>
                  </a:moveTo>
                  <a:cubicBezTo>
                    <a:pt x="90951" y="33690"/>
                    <a:pt x="87039" y="20549"/>
                    <a:pt x="79214" y="11926"/>
                  </a:cubicBezTo>
                  <a:cubicBezTo>
                    <a:pt x="71410" y="3303"/>
                    <a:pt x="59437" y="-1008"/>
                    <a:pt x="43295" y="-1008"/>
                  </a:cubicBezTo>
                  <a:cubicBezTo>
                    <a:pt x="37324" y="-1008"/>
                    <a:pt x="31687" y="-563"/>
                    <a:pt x="26386" y="327"/>
                  </a:cubicBezTo>
                  <a:cubicBezTo>
                    <a:pt x="21084" y="1217"/>
                    <a:pt x="15940" y="2591"/>
                    <a:pt x="10954" y="4450"/>
                  </a:cubicBezTo>
                  <a:lnTo>
                    <a:pt x="10954" y="21033"/>
                  </a:lnTo>
                  <a:cubicBezTo>
                    <a:pt x="15940" y="18324"/>
                    <a:pt x="20867" y="16326"/>
                    <a:pt x="25735" y="15041"/>
                  </a:cubicBezTo>
                  <a:cubicBezTo>
                    <a:pt x="30603" y="13736"/>
                    <a:pt x="35560" y="13083"/>
                    <a:pt x="40605" y="13083"/>
                  </a:cubicBezTo>
                  <a:cubicBezTo>
                    <a:pt x="51760" y="13083"/>
                    <a:pt x="60107" y="16000"/>
                    <a:pt x="65645" y="21834"/>
                  </a:cubicBezTo>
                  <a:cubicBezTo>
                    <a:pt x="71183" y="27668"/>
                    <a:pt x="73952" y="36488"/>
                    <a:pt x="73952" y="48295"/>
                  </a:cubicBezTo>
                  <a:lnTo>
                    <a:pt x="73952" y="56749"/>
                  </a:lnTo>
                  <a:cubicBezTo>
                    <a:pt x="70444" y="50619"/>
                    <a:pt x="65950" y="46040"/>
                    <a:pt x="60471" y="43015"/>
                  </a:cubicBezTo>
                  <a:cubicBezTo>
                    <a:pt x="54993" y="39989"/>
                    <a:pt x="48430" y="38476"/>
                    <a:pt x="40783" y="38476"/>
                  </a:cubicBezTo>
                  <a:cubicBezTo>
                    <a:pt x="28110" y="38476"/>
                    <a:pt x="17891" y="43321"/>
                    <a:pt x="10126" y="53012"/>
                  </a:cubicBezTo>
                  <a:cubicBezTo>
                    <a:pt x="2361" y="62722"/>
                    <a:pt x="-1522" y="75586"/>
                    <a:pt x="-1522" y="91605"/>
                  </a:cubicBezTo>
                  <a:cubicBezTo>
                    <a:pt x="-1522" y="107664"/>
                    <a:pt x="2361" y="120538"/>
                    <a:pt x="10126" y="130229"/>
                  </a:cubicBezTo>
                  <a:cubicBezTo>
                    <a:pt x="17891" y="139939"/>
                    <a:pt x="28110" y="144794"/>
                    <a:pt x="40783" y="144794"/>
                  </a:cubicBezTo>
                  <a:cubicBezTo>
                    <a:pt x="48430" y="144794"/>
                    <a:pt x="54993" y="143281"/>
                    <a:pt x="60471" y="140255"/>
                  </a:cubicBezTo>
                  <a:cubicBezTo>
                    <a:pt x="65950" y="137230"/>
                    <a:pt x="70444" y="132661"/>
                    <a:pt x="73952" y="126550"/>
                  </a:cubicBezTo>
                  <a:lnTo>
                    <a:pt x="73952" y="142302"/>
                  </a:lnTo>
                  <a:lnTo>
                    <a:pt x="90951" y="142302"/>
                  </a:lnTo>
                  <a:lnTo>
                    <a:pt x="90951" y="51350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8" name="Freihandform: Form 1047">
              <a:extLst>
                <a:ext uri="{FF2B5EF4-FFF2-40B4-BE49-F238E27FC236}">
                  <a16:creationId xmlns:a16="http://schemas.microsoft.com/office/drawing/2014/main" id="{81FA0C6C-FCF4-C166-B29D-F0BE25DCCABA}"/>
                </a:ext>
              </a:extLst>
            </p:cNvPr>
            <p:cNvSpPr/>
            <p:nvPr/>
          </p:nvSpPr>
          <p:spPr>
            <a:xfrm flipV="1">
              <a:off x="7118515" y="4362867"/>
              <a:ext cx="87417" cy="109017"/>
            </a:xfrm>
            <a:custGeom>
              <a:avLst/>
              <a:gdLst>
                <a:gd name="connsiteX0" fmla="*/ 52050 w 87417"/>
                <a:gd name="connsiteY0" fmla="*/ 53251 h 109017"/>
                <a:gd name="connsiteX1" fmla="*/ 23492 w 87417"/>
                <a:gd name="connsiteY1" fmla="*/ 48534 h 109017"/>
                <a:gd name="connsiteX2" fmla="*/ 15540 w 87417"/>
                <a:gd name="connsiteY2" fmla="*/ 32396 h 109017"/>
                <a:gd name="connsiteX3" fmla="*/ 21511 w 87417"/>
                <a:gd name="connsiteY3" fmla="*/ 17979 h 109017"/>
                <a:gd name="connsiteX4" fmla="*/ 37712 w 87417"/>
                <a:gd name="connsiteY4" fmla="*/ 12669 h 109017"/>
                <a:gd name="connsiteX5" fmla="*/ 60416 w 87417"/>
                <a:gd name="connsiteY5" fmla="*/ 22726 h 109017"/>
                <a:gd name="connsiteX6" fmla="*/ 68960 w 87417"/>
                <a:gd name="connsiteY6" fmla="*/ 49453 h 109017"/>
                <a:gd name="connsiteX7" fmla="*/ 68960 w 87417"/>
                <a:gd name="connsiteY7" fmla="*/ 53251 h 109017"/>
                <a:gd name="connsiteX8" fmla="*/ 52050 w 87417"/>
                <a:gd name="connsiteY8" fmla="*/ 53251 h 109017"/>
                <a:gd name="connsiteX9" fmla="*/ 85958 w 87417"/>
                <a:gd name="connsiteY9" fmla="*/ 60311 h 109017"/>
                <a:gd name="connsiteX10" fmla="*/ 85958 w 87417"/>
                <a:gd name="connsiteY10" fmla="*/ 1070 h 109017"/>
                <a:gd name="connsiteX11" fmla="*/ 68960 w 87417"/>
                <a:gd name="connsiteY11" fmla="*/ 1070 h 109017"/>
                <a:gd name="connsiteX12" fmla="*/ 68960 w 87417"/>
                <a:gd name="connsiteY12" fmla="*/ 16822 h 109017"/>
                <a:gd name="connsiteX13" fmla="*/ 54444 w 87417"/>
                <a:gd name="connsiteY13" fmla="*/ 2880 h 109017"/>
                <a:gd name="connsiteX14" fmla="*/ 33189 w 87417"/>
                <a:gd name="connsiteY14" fmla="*/ -1629 h 109017"/>
                <a:gd name="connsiteX15" fmla="*/ 7912 w 87417"/>
                <a:gd name="connsiteY15" fmla="*/ 7330 h 109017"/>
                <a:gd name="connsiteX16" fmla="*/ -1459 w 87417"/>
                <a:gd name="connsiteY16" fmla="*/ 31299 h 109017"/>
                <a:gd name="connsiteX17" fmla="*/ 10218 w 87417"/>
                <a:gd name="connsiteY17" fmla="*/ 57700 h 109017"/>
                <a:gd name="connsiteX18" fmla="*/ 45102 w 87417"/>
                <a:gd name="connsiteY18" fmla="*/ 66600 h 109017"/>
                <a:gd name="connsiteX19" fmla="*/ 68960 w 87417"/>
                <a:gd name="connsiteY19" fmla="*/ 66600 h 109017"/>
                <a:gd name="connsiteX20" fmla="*/ 68960 w 87417"/>
                <a:gd name="connsiteY20" fmla="*/ 68291 h 109017"/>
                <a:gd name="connsiteX21" fmla="*/ 61244 w 87417"/>
                <a:gd name="connsiteY21" fmla="*/ 86505 h 109017"/>
                <a:gd name="connsiteX22" fmla="*/ 39574 w 87417"/>
                <a:gd name="connsiteY22" fmla="*/ 92942 h 109017"/>
                <a:gd name="connsiteX23" fmla="*/ 22280 w 87417"/>
                <a:gd name="connsiteY23" fmla="*/ 90806 h 109017"/>
                <a:gd name="connsiteX24" fmla="*/ 6139 w 87417"/>
                <a:gd name="connsiteY24" fmla="*/ 84398 h 109017"/>
                <a:gd name="connsiteX25" fmla="*/ 6139 w 87417"/>
                <a:gd name="connsiteY25" fmla="*/ 100180 h 109017"/>
                <a:gd name="connsiteX26" fmla="*/ 24231 w 87417"/>
                <a:gd name="connsiteY26" fmla="*/ 105579 h 109017"/>
                <a:gd name="connsiteX27" fmla="*/ 41318 w 87417"/>
                <a:gd name="connsiteY27" fmla="*/ 107389 h 109017"/>
                <a:gd name="connsiteX28" fmla="*/ 74872 w 87417"/>
                <a:gd name="connsiteY28" fmla="*/ 95701 h 109017"/>
                <a:gd name="connsiteX29" fmla="*/ 85958 w 87417"/>
                <a:gd name="connsiteY29" fmla="*/ 60311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7417" h="109017">
                  <a:moveTo>
                    <a:pt x="52050" y="53251"/>
                  </a:moveTo>
                  <a:cubicBezTo>
                    <a:pt x="38313" y="53251"/>
                    <a:pt x="28793" y="51678"/>
                    <a:pt x="23492" y="48534"/>
                  </a:cubicBezTo>
                  <a:cubicBezTo>
                    <a:pt x="18190" y="45389"/>
                    <a:pt x="15540" y="40010"/>
                    <a:pt x="15540" y="32396"/>
                  </a:cubicBezTo>
                  <a:cubicBezTo>
                    <a:pt x="15540" y="26345"/>
                    <a:pt x="17530" y="21539"/>
                    <a:pt x="21511" y="17979"/>
                  </a:cubicBezTo>
                  <a:cubicBezTo>
                    <a:pt x="25492" y="14439"/>
                    <a:pt x="30892" y="12669"/>
                    <a:pt x="37712" y="12669"/>
                  </a:cubicBezTo>
                  <a:cubicBezTo>
                    <a:pt x="47152" y="12669"/>
                    <a:pt x="54720" y="16021"/>
                    <a:pt x="60416" y="22726"/>
                  </a:cubicBezTo>
                  <a:cubicBezTo>
                    <a:pt x="66112" y="29430"/>
                    <a:pt x="68960" y="38339"/>
                    <a:pt x="68960" y="49453"/>
                  </a:cubicBezTo>
                  <a:lnTo>
                    <a:pt x="68960" y="53251"/>
                  </a:lnTo>
                  <a:lnTo>
                    <a:pt x="52050" y="53251"/>
                  </a:lnTo>
                  <a:close/>
                  <a:moveTo>
                    <a:pt x="85958" y="60311"/>
                  </a:moveTo>
                  <a:lnTo>
                    <a:pt x="85958" y="1070"/>
                  </a:lnTo>
                  <a:lnTo>
                    <a:pt x="68960" y="1070"/>
                  </a:lnTo>
                  <a:lnTo>
                    <a:pt x="68960" y="16822"/>
                  </a:lnTo>
                  <a:cubicBezTo>
                    <a:pt x="65077" y="10533"/>
                    <a:pt x="60238" y="5886"/>
                    <a:pt x="54444" y="2880"/>
                  </a:cubicBezTo>
                  <a:cubicBezTo>
                    <a:pt x="48650" y="-126"/>
                    <a:pt x="41565" y="-1629"/>
                    <a:pt x="33189" y="-1629"/>
                  </a:cubicBezTo>
                  <a:cubicBezTo>
                    <a:pt x="22605" y="-1629"/>
                    <a:pt x="14180" y="1357"/>
                    <a:pt x="7912" y="7330"/>
                  </a:cubicBezTo>
                  <a:cubicBezTo>
                    <a:pt x="1665" y="13302"/>
                    <a:pt x="-1459" y="21292"/>
                    <a:pt x="-1459" y="31299"/>
                  </a:cubicBezTo>
                  <a:cubicBezTo>
                    <a:pt x="-1459" y="42967"/>
                    <a:pt x="2433" y="51767"/>
                    <a:pt x="10218" y="57700"/>
                  </a:cubicBezTo>
                  <a:cubicBezTo>
                    <a:pt x="18023" y="63633"/>
                    <a:pt x="29651" y="66600"/>
                    <a:pt x="45102" y="66600"/>
                  </a:cubicBezTo>
                  <a:lnTo>
                    <a:pt x="68960" y="66600"/>
                  </a:lnTo>
                  <a:lnTo>
                    <a:pt x="68960" y="68291"/>
                  </a:lnTo>
                  <a:cubicBezTo>
                    <a:pt x="68960" y="76142"/>
                    <a:pt x="66388" y="82213"/>
                    <a:pt x="61244" y="86505"/>
                  </a:cubicBezTo>
                  <a:cubicBezTo>
                    <a:pt x="56100" y="90796"/>
                    <a:pt x="48877" y="92942"/>
                    <a:pt x="39574" y="92942"/>
                  </a:cubicBezTo>
                  <a:cubicBezTo>
                    <a:pt x="33662" y="92942"/>
                    <a:pt x="27897" y="92230"/>
                    <a:pt x="22280" y="90806"/>
                  </a:cubicBezTo>
                  <a:cubicBezTo>
                    <a:pt x="16683" y="89382"/>
                    <a:pt x="11302" y="87246"/>
                    <a:pt x="6139" y="84398"/>
                  </a:cubicBezTo>
                  <a:lnTo>
                    <a:pt x="6139" y="100180"/>
                  </a:lnTo>
                  <a:cubicBezTo>
                    <a:pt x="12347" y="102593"/>
                    <a:pt x="18378" y="104392"/>
                    <a:pt x="24231" y="105579"/>
                  </a:cubicBezTo>
                  <a:cubicBezTo>
                    <a:pt x="30084" y="106786"/>
                    <a:pt x="35780" y="107389"/>
                    <a:pt x="41318" y="107389"/>
                  </a:cubicBezTo>
                  <a:cubicBezTo>
                    <a:pt x="56297" y="107389"/>
                    <a:pt x="67481" y="103493"/>
                    <a:pt x="74872" y="95701"/>
                  </a:cubicBezTo>
                  <a:cubicBezTo>
                    <a:pt x="82263" y="87929"/>
                    <a:pt x="85958" y="76132"/>
                    <a:pt x="85958" y="60311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49" name="Freihandform: Form 1048">
              <a:extLst>
                <a:ext uri="{FF2B5EF4-FFF2-40B4-BE49-F238E27FC236}">
                  <a16:creationId xmlns:a16="http://schemas.microsoft.com/office/drawing/2014/main" id="{67CF1FF9-854F-0E97-2A5E-449ECBF9EE69}"/>
                </a:ext>
              </a:extLst>
            </p:cNvPr>
            <p:cNvSpPr/>
            <p:nvPr/>
          </p:nvSpPr>
          <p:spPr>
            <a:xfrm flipV="1">
              <a:off x="7228189" y="4335872"/>
              <a:ext cx="64565" cy="133313"/>
            </a:xfrm>
            <a:custGeom>
              <a:avLst/>
              <a:gdLst>
                <a:gd name="connsiteX0" fmla="*/ 28709 w 64565"/>
                <a:gd name="connsiteY0" fmla="*/ 131182 h 133313"/>
                <a:gd name="connsiteX1" fmla="*/ 28709 w 64565"/>
                <a:gd name="connsiteY1" fmla="*/ 101696 h 133313"/>
                <a:gd name="connsiteX2" fmla="*/ 63711 w 64565"/>
                <a:gd name="connsiteY2" fmla="*/ 101696 h 133313"/>
                <a:gd name="connsiteX3" fmla="*/ 63711 w 64565"/>
                <a:gd name="connsiteY3" fmla="*/ 88436 h 133313"/>
                <a:gd name="connsiteX4" fmla="*/ 28709 w 64565"/>
                <a:gd name="connsiteY4" fmla="*/ 88436 h 133313"/>
                <a:gd name="connsiteX5" fmla="*/ 28709 w 64565"/>
                <a:gd name="connsiteY5" fmla="*/ 32073 h 133313"/>
                <a:gd name="connsiteX6" fmla="*/ 32168 w 64565"/>
                <a:gd name="connsiteY6" fmla="*/ 15757 h 133313"/>
                <a:gd name="connsiteX7" fmla="*/ 46269 w 64565"/>
                <a:gd name="connsiteY7" fmla="*/ 12138 h 133313"/>
                <a:gd name="connsiteX8" fmla="*/ 63711 w 64565"/>
                <a:gd name="connsiteY8" fmla="*/ 12138 h 133313"/>
                <a:gd name="connsiteX9" fmla="*/ 63711 w 64565"/>
                <a:gd name="connsiteY9" fmla="*/ -2131 h 133313"/>
                <a:gd name="connsiteX10" fmla="*/ 46269 w 64565"/>
                <a:gd name="connsiteY10" fmla="*/ -2131 h 133313"/>
                <a:gd name="connsiteX11" fmla="*/ 19101 w 64565"/>
                <a:gd name="connsiteY11" fmla="*/ 5226 h 133313"/>
                <a:gd name="connsiteX12" fmla="*/ 11622 w 64565"/>
                <a:gd name="connsiteY12" fmla="*/ 32073 h 133313"/>
                <a:gd name="connsiteX13" fmla="*/ 11622 w 64565"/>
                <a:gd name="connsiteY13" fmla="*/ 88436 h 133313"/>
                <a:gd name="connsiteX14" fmla="*/ -854 w 64565"/>
                <a:gd name="connsiteY14" fmla="*/ 88436 h 133313"/>
                <a:gd name="connsiteX15" fmla="*/ -854 w 64565"/>
                <a:gd name="connsiteY15" fmla="*/ 101696 h 133313"/>
                <a:gd name="connsiteX16" fmla="*/ 11622 w 64565"/>
                <a:gd name="connsiteY16" fmla="*/ 101696 h 133313"/>
                <a:gd name="connsiteX17" fmla="*/ 11622 w 64565"/>
                <a:gd name="connsiteY17" fmla="*/ 131182 h 133313"/>
                <a:gd name="connsiteX18" fmla="*/ 28709 w 64565"/>
                <a:gd name="connsiteY18" fmla="*/ 131182 h 133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565" h="133313">
                  <a:moveTo>
                    <a:pt x="28709" y="131182"/>
                  </a:moveTo>
                  <a:lnTo>
                    <a:pt x="28709" y="101696"/>
                  </a:lnTo>
                  <a:lnTo>
                    <a:pt x="63711" y="101696"/>
                  </a:lnTo>
                  <a:lnTo>
                    <a:pt x="63711" y="88436"/>
                  </a:lnTo>
                  <a:lnTo>
                    <a:pt x="28709" y="88436"/>
                  </a:lnTo>
                  <a:lnTo>
                    <a:pt x="28709" y="32073"/>
                  </a:lnTo>
                  <a:cubicBezTo>
                    <a:pt x="28709" y="23608"/>
                    <a:pt x="29862" y="18170"/>
                    <a:pt x="32168" y="15757"/>
                  </a:cubicBezTo>
                  <a:cubicBezTo>
                    <a:pt x="34474" y="13344"/>
                    <a:pt x="39174" y="12138"/>
                    <a:pt x="46269" y="12138"/>
                  </a:cubicBezTo>
                  <a:lnTo>
                    <a:pt x="63711" y="12138"/>
                  </a:lnTo>
                  <a:lnTo>
                    <a:pt x="63711" y="-2131"/>
                  </a:lnTo>
                  <a:lnTo>
                    <a:pt x="46269" y="-2131"/>
                  </a:lnTo>
                  <a:cubicBezTo>
                    <a:pt x="33143" y="-2131"/>
                    <a:pt x="24087" y="322"/>
                    <a:pt x="19101" y="5226"/>
                  </a:cubicBezTo>
                  <a:cubicBezTo>
                    <a:pt x="14115" y="10151"/>
                    <a:pt x="11622" y="19099"/>
                    <a:pt x="11622" y="32073"/>
                  </a:cubicBezTo>
                  <a:lnTo>
                    <a:pt x="11622" y="88436"/>
                  </a:lnTo>
                  <a:lnTo>
                    <a:pt x="-854" y="88436"/>
                  </a:lnTo>
                  <a:lnTo>
                    <a:pt x="-854" y="101696"/>
                  </a:lnTo>
                  <a:lnTo>
                    <a:pt x="11622" y="101696"/>
                  </a:lnTo>
                  <a:lnTo>
                    <a:pt x="11622" y="131182"/>
                  </a:lnTo>
                  <a:lnTo>
                    <a:pt x="28709" y="131182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0" name="Freihandform: Form 1049">
              <a:extLst>
                <a:ext uri="{FF2B5EF4-FFF2-40B4-BE49-F238E27FC236}">
                  <a16:creationId xmlns:a16="http://schemas.microsoft.com/office/drawing/2014/main" id="{00967CD6-1E05-C625-C18E-636686EDA48D}"/>
                </a:ext>
              </a:extLst>
            </p:cNvPr>
            <p:cNvSpPr/>
            <p:nvPr/>
          </p:nvSpPr>
          <p:spPr>
            <a:xfrm flipV="1">
              <a:off x="7315114" y="4324926"/>
              <a:ext cx="16998" cy="144259"/>
            </a:xfrm>
            <a:custGeom>
              <a:avLst/>
              <a:gdLst>
                <a:gd name="connsiteX0" fmla="*/ -476 w 16998"/>
                <a:gd name="connsiteY0" fmla="*/ 101511 h 144259"/>
                <a:gd name="connsiteX1" fmla="*/ 16523 w 16998"/>
                <a:gd name="connsiteY1" fmla="*/ 101511 h 144259"/>
                <a:gd name="connsiteX2" fmla="*/ 16523 w 16998"/>
                <a:gd name="connsiteY2" fmla="*/ -2315 h 144259"/>
                <a:gd name="connsiteX3" fmla="*/ -476 w 16998"/>
                <a:gd name="connsiteY3" fmla="*/ -2315 h 144259"/>
                <a:gd name="connsiteX4" fmla="*/ -476 w 16998"/>
                <a:gd name="connsiteY4" fmla="*/ 101511 h 144259"/>
                <a:gd name="connsiteX5" fmla="*/ -476 w 16998"/>
                <a:gd name="connsiteY5" fmla="*/ 141944 h 144259"/>
                <a:gd name="connsiteX6" fmla="*/ 16523 w 16998"/>
                <a:gd name="connsiteY6" fmla="*/ 141944 h 144259"/>
                <a:gd name="connsiteX7" fmla="*/ 16523 w 16998"/>
                <a:gd name="connsiteY7" fmla="*/ 120318 h 144259"/>
                <a:gd name="connsiteX8" fmla="*/ -476 w 16998"/>
                <a:gd name="connsiteY8" fmla="*/ 120318 h 144259"/>
                <a:gd name="connsiteX9" fmla="*/ -476 w 16998"/>
                <a:gd name="connsiteY9" fmla="*/ 141944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476" y="101511"/>
                  </a:moveTo>
                  <a:lnTo>
                    <a:pt x="16523" y="101511"/>
                  </a:lnTo>
                  <a:lnTo>
                    <a:pt x="16523" y="-2315"/>
                  </a:lnTo>
                  <a:lnTo>
                    <a:pt x="-476" y="-2315"/>
                  </a:lnTo>
                  <a:lnTo>
                    <a:pt x="-476" y="101511"/>
                  </a:lnTo>
                  <a:close/>
                  <a:moveTo>
                    <a:pt x="-476" y="141944"/>
                  </a:moveTo>
                  <a:lnTo>
                    <a:pt x="16523" y="141944"/>
                  </a:lnTo>
                  <a:lnTo>
                    <a:pt x="16523" y="120318"/>
                  </a:lnTo>
                  <a:lnTo>
                    <a:pt x="-476" y="120318"/>
                  </a:lnTo>
                  <a:lnTo>
                    <a:pt x="-476" y="141944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1" name="Freihandform: Form 1050">
              <a:extLst>
                <a:ext uri="{FF2B5EF4-FFF2-40B4-BE49-F238E27FC236}">
                  <a16:creationId xmlns:a16="http://schemas.microsoft.com/office/drawing/2014/main" id="{2C9C2939-F140-C97A-79AD-6EB8B973379F}"/>
                </a:ext>
              </a:extLst>
            </p:cNvPr>
            <p:cNvSpPr/>
            <p:nvPr/>
          </p:nvSpPr>
          <p:spPr>
            <a:xfrm flipV="1">
              <a:off x="7360289" y="4362867"/>
              <a:ext cx="94985" cy="109017"/>
            </a:xfrm>
            <a:custGeom>
              <a:avLst/>
              <a:gdLst>
                <a:gd name="connsiteX0" fmla="*/ 45939 w 94985"/>
                <a:gd name="connsiteY0" fmla="*/ 92942 h 109017"/>
                <a:gd name="connsiteX1" fmla="*/ 24328 w 94985"/>
                <a:gd name="connsiteY1" fmla="*/ 82233 h 109017"/>
                <a:gd name="connsiteX2" fmla="*/ 16376 w 94985"/>
                <a:gd name="connsiteY2" fmla="*/ 52895 h 109017"/>
                <a:gd name="connsiteX3" fmla="*/ 24269 w 94985"/>
                <a:gd name="connsiteY3" fmla="*/ 23556 h 109017"/>
                <a:gd name="connsiteX4" fmla="*/ 45939 w 94985"/>
                <a:gd name="connsiteY4" fmla="*/ 12847 h 109017"/>
                <a:gd name="connsiteX5" fmla="*/ 67460 w 94985"/>
                <a:gd name="connsiteY5" fmla="*/ 23586 h 109017"/>
                <a:gd name="connsiteX6" fmla="*/ 75413 w 94985"/>
                <a:gd name="connsiteY6" fmla="*/ 52895 h 109017"/>
                <a:gd name="connsiteX7" fmla="*/ 67460 w 94985"/>
                <a:gd name="connsiteY7" fmla="*/ 82144 h 109017"/>
                <a:gd name="connsiteX8" fmla="*/ 45939 w 94985"/>
                <a:gd name="connsiteY8" fmla="*/ 92942 h 109017"/>
                <a:gd name="connsiteX9" fmla="*/ 45939 w 94985"/>
                <a:gd name="connsiteY9" fmla="*/ 107389 h 109017"/>
                <a:gd name="connsiteX10" fmla="*/ 80764 w 94985"/>
                <a:gd name="connsiteY10" fmla="*/ 92912 h 109017"/>
                <a:gd name="connsiteX11" fmla="*/ 93446 w 94985"/>
                <a:gd name="connsiteY11" fmla="*/ 52895 h 109017"/>
                <a:gd name="connsiteX12" fmla="*/ 80764 w 94985"/>
                <a:gd name="connsiteY12" fmla="*/ 12877 h 109017"/>
                <a:gd name="connsiteX13" fmla="*/ 45939 w 94985"/>
                <a:gd name="connsiteY13" fmla="*/ -1629 h 109017"/>
                <a:gd name="connsiteX14" fmla="*/ 11055 w 94985"/>
                <a:gd name="connsiteY14" fmla="*/ 12877 h 109017"/>
                <a:gd name="connsiteX15" fmla="*/ -1539 w 94985"/>
                <a:gd name="connsiteY15" fmla="*/ 52895 h 109017"/>
                <a:gd name="connsiteX16" fmla="*/ 11055 w 94985"/>
                <a:gd name="connsiteY16" fmla="*/ 92912 h 109017"/>
                <a:gd name="connsiteX17" fmla="*/ 45939 w 94985"/>
                <a:gd name="connsiteY17" fmla="*/ 107389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939" y="92942"/>
                  </a:moveTo>
                  <a:cubicBezTo>
                    <a:pt x="36833" y="92942"/>
                    <a:pt x="29630" y="89372"/>
                    <a:pt x="24328" y="82233"/>
                  </a:cubicBezTo>
                  <a:cubicBezTo>
                    <a:pt x="19027" y="75094"/>
                    <a:pt x="16376" y="65314"/>
                    <a:pt x="16376" y="52895"/>
                  </a:cubicBezTo>
                  <a:cubicBezTo>
                    <a:pt x="16376" y="40475"/>
                    <a:pt x="19007" y="30696"/>
                    <a:pt x="24269" y="23556"/>
                  </a:cubicBezTo>
                  <a:cubicBezTo>
                    <a:pt x="29551" y="16417"/>
                    <a:pt x="36774" y="12847"/>
                    <a:pt x="45939" y="12847"/>
                  </a:cubicBezTo>
                  <a:cubicBezTo>
                    <a:pt x="55005" y="12847"/>
                    <a:pt x="62178" y="16427"/>
                    <a:pt x="67460" y="23586"/>
                  </a:cubicBezTo>
                  <a:cubicBezTo>
                    <a:pt x="72762" y="30765"/>
                    <a:pt x="75413" y="40534"/>
                    <a:pt x="75413" y="52895"/>
                  </a:cubicBezTo>
                  <a:cubicBezTo>
                    <a:pt x="75413" y="65196"/>
                    <a:pt x="72762" y="74945"/>
                    <a:pt x="67460" y="82144"/>
                  </a:cubicBezTo>
                  <a:cubicBezTo>
                    <a:pt x="62178" y="89343"/>
                    <a:pt x="55005" y="92942"/>
                    <a:pt x="45939" y="92942"/>
                  </a:cubicBezTo>
                  <a:close/>
                  <a:moveTo>
                    <a:pt x="45939" y="107389"/>
                  </a:moveTo>
                  <a:cubicBezTo>
                    <a:pt x="60720" y="107389"/>
                    <a:pt x="72328" y="102563"/>
                    <a:pt x="80764" y="92912"/>
                  </a:cubicBezTo>
                  <a:cubicBezTo>
                    <a:pt x="89219" y="83281"/>
                    <a:pt x="93446" y="69942"/>
                    <a:pt x="93446" y="52895"/>
                  </a:cubicBezTo>
                  <a:cubicBezTo>
                    <a:pt x="93446" y="35907"/>
                    <a:pt x="89219" y="22567"/>
                    <a:pt x="80764" y="12877"/>
                  </a:cubicBezTo>
                  <a:cubicBezTo>
                    <a:pt x="72328" y="3206"/>
                    <a:pt x="60720" y="-1629"/>
                    <a:pt x="45939" y="-1629"/>
                  </a:cubicBezTo>
                  <a:cubicBezTo>
                    <a:pt x="31098" y="-1629"/>
                    <a:pt x="19470" y="3206"/>
                    <a:pt x="11055" y="12877"/>
                  </a:cubicBezTo>
                  <a:cubicBezTo>
                    <a:pt x="2659" y="22567"/>
                    <a:pt x="-1539" y="35907"/>
                    <a:pt x="-1539" y="52895"/>
                  </a:cubicBezTo>
                  <a:cubicBezTo>
                    <a:pt x="-1539" y="69942"/>
                    <a:pt x="2659" y="83281"/>
                    <a:pt x="11055" y="92912"/>
                  </a:cubicBezTo>
                  <a:cubicBezTo>
                    <a:pt x="19470" y="102563"/>
                    <a:pt x="31098" y="107389"/>
                    <a:pt x="45939" y="107389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2" name="Freihandform: Form 1051">
              <a:extLst>
                <a:ext uri="{FF2B5EF4-FFF2-40B4-BE49-F238E27FC236}">
                  <a16:creationId xmlns:a16="http://schemas.microsoft.com/office/drawing/2014/main" id="{9BBC11A9-0CCE-C24B-B2FC-69F70D2D1FE1}"/>
                </a:ext>
              </a:extLst>
            </p:cNvPr>
            <p:cNvSpPr/>
            <p:nvPr/>
          </p:nvSpPr>
          <p:spPr>
            <a:xfrm flipV="1">
              <a:off x="7482787" y="4362867"/>
              <a:ext cx="86678" cy="106318"/>
            </a:xfrm>
            <a:custGeom>
              <a:avLst/>
              <a:gdLst>
                <a:gd name="connsiteX0" fmla="*/ 85060 w 86678"/>
                <a:gd name="connsiteY0" fmla="*/ 61007 h 106318"/>
                <a:gd name="connsiteX1" fmla="*/ 85060 w 86678"/>
                <a:gd name="connsiteY1" fmla="*/ -1675 h 106318"/>
                <a:gd name="connsiteX2" fmla="*/ 68061 w 86678"/>
                <a:gd name="connsiteY2" fmla="*/ -1675 h 106318"/>
                <a:gd name="connsiteX3" fmla="*/ 68061 w 86678"/>
                <a:gd name="connsiteY3" fmla="*/ 60443 h 106318"/>
                <a:gd name="connsiteX4" fmla="*/ 62326 w 86678"/>
                <a:gd name="connsiteY4" fmla="*/ 82484 h 106318"/>
                <a:gd name="connsiteX5" fmla="*/ 45150 w 86678"/>
                <a:gd name="connsiteY5" fmla="*/ 89811 h 106318"/>
                <a:gd name="connsiteX6" fmla="*/ 23421 w 86678"/>
                <a:gd name="connsiteY6" fmla="*/ 81001 h 106318"/>
                <a:gd name="connsiteX7" fmla="*/ 15469 w 86678"/>
                <a:gd name="connsiteY7" fmla="*/ 57002 h 106318"/>
                <a:gd name="connsiteX8" fmla="*/ 15469 w 86678"/>
                <a:gd name="connsiteY8" fmla="*/ -1675 h 106318"/>
                <a:gd name="connsiteX9" fmla="*/ -1619 w 86678"/>
                <a:gd name="connsiteY9" fmla="*/ -1675 h 106318"/>
                <a:gd name="connsiteX10" fmla="*/ -1619 w 86678"/>
                <a:gd name="connsiteY10" fmla="*/ 102152 h 106318"/>
                <a:gd name="connsiteX11" fmla="*/ 15469 w 86678"/>
                <a:gd name="connsiteY11" fmla="*/ 102152 h 106318"/>
                <a:gd name="connsiteX12" fmla="*/ 15469 w 86678"/>
                <a:gd name="connsiteY12" fmla="*/ 86014 h 106318"/>
                <a:gd name="connsiteX13" fmla="*/ 29836 w 86678"/>
                <a:gd name="connsiteY13" fmla="*/ 100016 h 106318"/>
                <a:gd name="connsiteX14" fmla="*/ 48934 w 86678"/>
                <a:gd name="connsiteY14" fmla="*/ 104644 h 106318"/>
                <a:gd name="connsiteX15" fmla="*/ 75895 w 86678"/>
                <a:gd name="connsiteY15" fmla="*/ 93579 h 106318"/>
                <a:gd name="connsiteX16" fmla="*/ 85060 w 86678"/>
                <a:gd name="connsiteY16" fmla="*/ 61007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60" y="61007"/>
                  </a:moveTo>
                  <a:lnTo>
                    <a:pt x="85060" y="-1675"/>
                  </a:lnTo>
                  <a:lnTo>
                    <a:pt x="68061" y="-1675"/>
                  </a:lnTo>
                  <a:lnTo>
                    <a:pt x="68061" y="60443"/>
                  </a:lnTo>
                  <a:cubicBezTo>
                    <a:pt x="68061" y="70272"/>
                    <a:pt x="66149" y="77619"/>
                    <a:pt x="62326" y="82484"/>
                  </a:cubicBezTo>
                  <a:cubicBezTo>
                    <a:pt x="58502" y="87369"/>
                    <a:pt x="52777" y="89811"/>
                    <a:pt x="45150" y="89811"/>
                  </a:cubicBezTo>
                  <a:cubicBezTo>
                    <a:pt x="35966" y="89811"/>
                    <a:pt x="28723" y="86874"/>
                    <a:pt x="23421" y="81001"/>
                  </a:cubicBezTo>
                  <a:cubicBezTo>
                    <a:pt x="18120" y="75147"/>
                    <a:pt x="15469" y="67147"/>
                    <a:pt x="15469" y="57002"/>
                  </a:cubicBezTo>
                  <a:lnTo>
                    <a:pt x="15469" y="-1675"/>
                  </a:lnTo>
                  <a:lnTo>
                    <a:pt x="-1619" y="-1675"/>
                  </a:lnTo>
                  <a:lnTo>
                    <a:pt x="-1619" y="102152"/>
                  </a:lnTo>
                  <a:lnTo>
                    <a:pt x="15469" y="102152"/>
                  </a:lnTo>
                  <a:lnTo>
                    <a:pt x="15469" y="86014"/>
                  </a:lnTo>
                  <a:cubicBezTo>
                    <a:pt x="19548" y="92264"/>
                    <a:pt x="24338" y="96931"/>
                    <a:pt x="29836" y="100016"/>
                  </a:cubicBezTo>
                  <a:cubicBezTo>
                    <a:pt x="35355" y="103101"/>
                    <a:pt x="41721" y="104644"/>
                    <a:pt x="48934" y="104644"/>
                  </a:cubicBezTo>
                  <a:cubicBezTo>
                    <a:pt x="60818" y="104644"/>
                    <a:pt x="69805" y="100955"/>
                    <a:pt x="75895" y="93579"/>
                  </a:cubicBezTo>
                  <a:cubicBezTo>
                    <a:pt x="82005" y="86202"/>
                    <a:pt x="85060" y="75345"/>
                    <a:pt x="85060" y="61007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53" name="Freihandform: Form 1052">
            <a:extLst>
              <a:ext uri="{FF2B5EF4-FFF2-40B4-BE49-F238E27FC236}">
                <a16:creationId xmlns:a16="http://schemas.microsoft.com/office/drawing/2014/main" id="{E5DB79ED-FD7B-E351-2329-27529C68ACA0}"/>
              </a:ext>
            </a:extLst>
          </p:cNvPr>
          <p:cNvSpPr/>
          <p:nvPr/>
        </p:nvSpPr>
        <p:spPr>
          <a:xfrm>
            <a:off x="6027658" y="4608392"/>
            <a:ext cx="145539" cy="146041"/>
          </a:xfrm>
          <a:custGeom>
            <a:avLst/>
            <a:gdLst>
              <a:gd name="connsiteX0" fmla="*/ 36715 w 145539"/>
              <a:gd name="connsiteY0" fmla="*/ 146177 h 146041"/>
              <a:gd name="connsiteX1" fmla="*/ 73100 w 145539"/>
              <a:gd name="connsiteY1" fmla="*/ 109667 h 146041"/>
              <a:gd name="connsiteX2" fmla="*/ 109485 w 145539"/>
              <a:gd name="connsiteY2" fmla="*/ 146177 h 146041"/>
              <a:gd name="connsiteX3" fmla="*/ 145870 w 145539"/>
              <a:gd name="connsiteY3" fmla="*/ 109667 h 146041"/>
              <a:gd name="connsiteX4" fmla="*/ 109485 w 145539"/>
              <a:gd name="connsiteY4" fmla="*/ 73156 h 146041"/>
              <a:gd name="connsiteX5" fmla="*/ 145870 w 145539"/>
              <a:gd name="connsiteY5" fmla="*/ 36646 h 146041"/>
              <a:gd name="connsiteX6" fmla="*/ 109485 w 145539"/>
              <a:gd name="connsiteY6" fmla="*/ 135 h 146041"/>
              <a:gd name="connsiteX7" fmla="*/ 73100 w 145539"/>
              <a:gd name="connsiteY7" fmla="*/ 36646 h 146041"/>
              <a:gd name="connsiteX8" fmla="*/ 36715 w 145539"/>
              <a:gd name="connsiteY8" fmla="*/ 135 h 146041"/>
              <a:gd name="connsiteX9" fmla="*/ 331 w 145539"/>
              <a:gd name="connsiteY9" fmla="*/ 36646 h 146041"/>
              <a:gd name="connsiteX10" fmla="*/ 36715 w 145539"/>
              <a:gd name="connsiteY10" fmla="*/ 73156 h 146041"/>
              <a:gd name="connsiteX11" fmla="*/ 331 w 145539"/>
              <a:gd name="connsiteY11" fmla="*/ 109667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77"/>
                </a:moveTo>
                <a:lnTo>
                  <a:pt x="73100" y="109667"/>
                </a:lnTo>
                <a:lnTo>
                  <a:pt x="109485" y="146177"/>
                </a:lnTo>
                <a:lnTo>
                  <a:pt x="145870" y="109667"/>
                </a:lnTo>
                <a:lnTo>
                  <a:pt x="109485" y="73156"/>
                </a:lnTo>
                <a:lnTo>
                  <a:pt x="145870" y="36646"/>
                </a:lnTo>
                <a:lnTo>
                  <a:pt x="109485" y="135"/>
                </a:lnTo>
                <a:lnTo>
                  <a:pt x="73100" y="36646"/>
                </a:lnTo>
                <a:lnTo>
                  <a:pt x="36715" y="135"/>
                </a:lnTo>
                <a:lnTo>
                  <a:pt x="331" y="36646"/>
                </a:lnTo>
                <a:lnTo>
                  <a:pt x="36715" y="73156"/>
                </a:lnTo>
                <a:lnTo>
                  <a:pt x="331" y="109667"/>
                </a:lnTo>
                <a:close/>
              </a:path>
            </a:pathLst>
          </a:custGeom>
          <a:solidFill>
            <a:srgbClr val="F39F61"/>
          </a:solidFill>
          <a:ln w="14551" cap="flat">
            <a:solidFill>
              <a:srgbClr val="F39F61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54" name="Content Placeholder 3">
            <a:extLst>
              <a:ext uri="{FF2B5EF4-FFF2-40B4-BE49-F238E27FC236}">
                <a16:creationId xmlns:a16="http://schemas.microsoft.com/office/drawing/2014/main" id="{0FABD2DA-1EEA-6A7E-3AB1-EE490BBC5B45}"/>
              </a:ext>
            </a:extLst>
          </p:cNvPr>
          <p:cNvGrpSpPr/>
          <p:nvPr/>
        </p:nvGrpSpPr>
        <p:grpSpPr>
          <a:xfrm>
            <a:off x="6451427" y="4603602"/>
            <a:ext cx="769474" cy="183742"/>
            <a:chOff x="6451427" y="4603602"/>
            <a:chExt cx="769474" cy="183742"/>
          </a:xfrm>
        </p:grpSpPr>
        <p:sp>
          <p:nvSpPr>
            <p:cNvPr id="1055" name="Freihandform: Form 1054">
              <a:extLst>
                <a:ext uri="{FF2B5EF4-FFF2-40B4-BE49-F238E27FC236}">
                  <a16:creationId xmlns:a16="http://schemas.microsoft.com/office/drawing/2014/main" id="{A7F4B06A-03D8-8CB7-A16D-1B142FECE0A0}"/>
                </a:ext>
              </a:extLst>
            </p:cNvPr>
            <p:cNvSpPr/>
            <p:nvPr/>
          </p:nvSpPr>
          <p:spPr>
            <a:xfrm flipV="1">
              <a:off x="6451427" y="4641543"/>
              <a:ext cx="94985" cy="109017"/>
            </a:xfrm>
            <a:custGeom>
              <a:avLst/>
              <a:gdLst>
                <a:gd name="connsiteX0" fmla="*/ 45876 w 94985"/>
                <a:gd name="connsiteY0" fmla="*/ 92961 h 109017"/>
                <a:gd name="connsiteX1" fmla="*/ 24266 w 94985"/>
                <a:gd name="connsiteY1" fmla="*/ 82252 h 109017"/>
                <a:gd name="connsiteX2" fmla="*/ 16313 w 94985"/>
                <a:gd name="connsiteY2" fmla="*/ 52914 h 109017"/>
                <a:gd name="connsiteX3" fmla="*/ 24207 w 94985"/>
                <a:gd name="connsiteY3" fmla="*/ 23575 h 109017"/>
                <a:gd name="connsiteX4" fmla="*/ 45876 w 94985"/>
                <a:gd name="connsiteY4" fmla="*/ 12866 h 109017"/>
                <a:gd name="connsiteX5" fmla="*/ 67398 w 94985"/>
                <a:gd name="connsiteY5" fmla="*/ 23605 h 109017"/>
                <a:gd name="connsiteX6" fmla="*/ 75350 w 94985"/>
                <a:gd name="connsiteY6" fmla="*/ 52914 h 109017"/>
                <a:gd name="connsiteX7" fmla="*/ 67398 w 94985"/>
                <a:gd name="connsiteY7" fmla="*/ 82163 h 109017"/>
                <a:gd name="connsiteX8" fmla="*/ 45876 w 94985"/>
                <a:gd name="connsiteY8" fmla="*/ 92961 h 109017"/>
                <a:gd name="connsiteX9" fmla="*/ 45876 w 94985"/>
                <a:gd name="connsiteY9" fmla="*/ 107408 h 109017"/>
                <a:gd name="connsiteX10" fmla="*/ 80701 w 94985"/>
                <a:gd name="connsiteY10" fmla="*/ 92931 h 109017"/>
                <a:gd name="connsiteX11" fmla="*/ 93384 w 94985"/>
                <a:gd name="connsiteY11" fmla="*/ 52914 h 109017"/>
                <a:gd name="connsiteX12" fmla="*/ 80701 w 94985"/>
                <a:gd name="connsiteY12" fmla="*/ 12896 h 109017"/>
                <a:gd name="connsiteX13" fmla="*/ 45876 w 94985"/>
                <a:gd name="connsiteY13" fmla="*/ -1610 h 109017"/>
                <a:gd name="connsiteX14" fmla="*/ 10992 w 94985"/>
                <a:gd name="connsiteY14" fmla="*/ 12896 h 109017"/>
                <a:gd name="connsiteX15" fmla="*/ -1602 w 94985"/>
                <a:gd name="connsiteY15" fmla="*/ 52914 h 109017"/>
                <a:gd name="connsiteX16" fmla="*/ 10992 w 94985"/>
                <a:gd name="connsiteY16" fmla="*/ 92931 h 109017"/>
                <a:gd name="connsiteX17" fmla="*/ 45876 w 94985"/>
                <a:gd name="connsiteY17" fmla="*/ 107408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876" y="92961"/>
                  </a:moveTo>
                  <a:cubicBezTo>
                    <a:pt x="36771" y="92961"/>
                    <a:pt x="29567" y="89391"/>
                    <a:pt x="24266" y="82252"/>
                  </a:cubicBezTo>
                  <a:cubicBezTo>
                    <a:pt x="18964" y="75113"/>
                    <a:pt x="16313" y="65333"/>
                    <a:pt x="16313" y="52914"/>
                  </a:cubicBezTo>
                  <a:cubicBezTo>
                    <a:pt x="16313" y="40494"/>
                    <a:pt x="18945" y="30715"/>
                    <a:pt x="24207" y="23575"/>
                  </a:cubicBezTo>
                  <a:cubicBezTo>
                    <a:pt x="29489" y="16436"/>
                    <a:pt x="36712" y="12866"/>
                    <a:pt x="45876" y="12866"/>
                  </a:cubicBezTo>
                  <a:cubicBezTo>
                    <a:pt x="54942" y="12866"/>
                    <a:pt x="62116" y="16446"/>
                    <a:pt x="67398" y="23605"/>
                  </a:cubicBezTo>
                  <a:cubicBezTo>
                    <a:pt x="72699" y="30784"/>
                    <a:pt x="75350" y="40553"/>
                    <a:pt x="75350" y="52914"/>
                  </a:cubicBezTo>
                  <a:cubicBezTo>
                    <a:pt x="75350" y="65215"/>
                    <a:pt x="72699" y="74964"/>
                    <a:pt x="67398" y="82163"/>
                  </a:cubicBezTo>
                  <a:cubicBezTo>
                    <a:pt x="62116" y="89362"/>
                    <a:pt x="54942" y="92961"/>
                    <a:pt x="45876" y="92961"/>
                  </a:cubicBezTo>
                  <a:close/>
                  <a:moveTo>
                    <a:pt x="45876" y="107408"/>
                  </a:moveTo>
                  <a:cubicBezTo>
                    <a:pt x="60658" y="107408"/>
                    <a:pt x="72266" y="102582"/>
                    <a:pt x="80701" y="92931"/>
                  </a:cubicBezTo>
                  <a:cubicBezTo>
                    <a:pt x="89156" y="83300"/>
                    <a:pt x="93384" y="69961"/>
                    <a:pt x="93384" y="52914"/>
                  </a:cubicBezTo>
                  <a:cubicBezTo>
                    <a:pt x="93384" y="35926"/>
                    <a:pt x="89156" y="22586"/>
                    <a:pt x="80701" y="12896"/>
                  </a:cubicBezTo>
                  <a:cubicBezTo>
                    <a:pt x="72266" y="3225"/>
                    <a:pt x="60658" y="-1610"/>
                    <a:pt x="45876" y="-1610"/>
                  </a:cubicBezTo>
                  <a:cubicBezTo>
                    <a:pt x="31036" y="-1610"/>
                    <a:pt x="19408" y="3225"/>
                    <a:pt x="10992" y="12896"/>
                  </a:cubicBezTo>
                  <a:cubicBezTo>
                    <a:pt x="2596" y="22586"/>
                    <a:pt x="-1602" y="35926"/>
                    <a:pt x="-1602" y="52914"/>
                  </a:cubicBezTo>
                  <a:cubicBezTo>
                    <a:pt x="-1602" y="69961"/>
                    <a:pt x="2596" y="83300"/>
                    <a:pt x="10992" y="92931"/>
                  </a:cubicBezTo>
                  <a:cubicBezTo>
                    <a:pt x="19408" y="102582"/>
                    <a:pt x="31036" y="107408"/>
                    <a:pt x="45876" y="107408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6" name="Freihandform: Form 1055">
              <a:extLst>
                <a:ext uri="{FF2B5EF4-FFF2-40B4-BE49-F238E27FC236}">
                  <a16:creationId xmlns:a16="http://schemas.microsoft.com/office/drawing/2014/main" id="{FFA5EAD8-7844-87DA-7D83-EBDFCF1745A6}"/>
                </a:ext>
              </a:extLst>
            </p:cNvPr>
            <p:cNvSpPr/>
            <p:nvPr/>
          </p:nvSpPr>
          <p:spPr>
            <a:xfrm flipV="1">
              <a:off x="6573924" y="4641543"/>
              <a:ext cx="60603" cy="106318"/>
            </a:xfrm>
            <a:custGeom>
              <a:avLst/>
              <a:gdLst>
                <a:gd name="connsiteX0" fmla="*/ 59363 w 60603"/>
                <a:gd name="connsiteY0" fmla="*/ 86241 h 106318"/>
                <a:gd name="connsiteX1" fmla="*/ 53125 w 60603"/>
                <a:gd name="connsiteY1" fmla="*/ 88673 h 106318"/>
                <a:gd name="connsiteX2" fmla="*/ 45705 w 60603"/>
                <a:gd name="connsiteY2" fmla="*/ 89474 h 106318"/>
                <a:gd name="connsiteX3" fmla="*/ 23562 w 60603"/>
                <a:gd name="connsiteY3" fmla="*/ 80071 h 106318"/>
                <a:gd name="connsiteX4" fmla="*/ 15846 w 60603"/>
                <a:gd name="connsiteY4" fmla="*/ 53046 h 106318"/>
                <a:gd name="connsiteX5" fmla="*/ 15846 w 60603"/>
                <a:gd name="connsiteY5" fmla="*/ -1656 h 106318"/>
                <a:gd name="connsiteX6" fmla="*/ -1241 w 60603"/>
                <a:gd name="connsiteY6" fmla="*/ -1656 h 106318"/>
                <a:gd name="connsiteX7" fmla="*/ -1241 w 60603"/>
                <a:gd name="connsiteY7" fmla="*/ 102171 h 106318"/>
                <a:gd name="connsiteX8" fmla="*/ 15846 w 60603"/>
                <a:gd name="connsiteY8" fmla="*/ 102171 h 106318"/>
                <a:gd name="connsiteX9" fmla="*/ 15846 w 60603"/>
                <a:gd name="connsiteY9" fmla="*/ 86033 h 106318"/>
                <a:gd name="connsiteX10" fmla="*/ 29800 w 60603"/>
                <a:gd name="connsiteY10" fmla="*/ 100065 h 106318"/>
                <a:gd name="connsiteX11" fmla="*/ 50701 w 60603"/>
                <a:gd name="connsiteY11" fmla="*/ 104663 h 106318"/>
                <a:gd name="connsiteX12" fmla="*/ 54574 w 60603"/>
                <a:gd name="connsiteY12" fmla="*/ 104425 h 106318"/>
                <a:gd name="connsiteX13" fmla="*/ 59274 w 60603"/>
                <a:gd name="connsiteY13" fmla="*/ 103743 h 106318"/>
                <a:gd name="connsiteX14" fmla="*/ 59363 w 60603"/>
                <a:gd name="connsiteY14" fmla="*/ 86241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363" y="86241"/>
                  </a:moveTo>
                  <a:cubicBezTo>
                    <a:pt x="57451" y="87348"/>
                    <a:pt x="55372" y="88159"/>
                    <a:pt x="53125" y="88673"/>
                  </a:cubicBezTo>
                  <a:cubicBezTo>
                    <a:pt x="50878" y="89207"/>
                    <a:pt x="48405" y="89474"/>
                    <a:pt x="45705" y="89474"/>
                  </a:cubicBezTo>
                  <a:cubicBezTo>
                    <a:pt x="36087" y="89474"/>
                    <a:pt x="28706" y="86340"/>
                    <a:pt x="23562" y="80071"/>
                  </a:cubicBezTo>
                  <a:cubicBezTo>
                    <a:pt x="18418" y="73802"/>
                    <a:pt x="15846" y="64793"/>
                    <a:pt x="15846" y="53046"/>
                  </a:cubicBezTo>
                  <a:lnTo>
                    <a:pt x="15846" y="-1656"/>
                  </a:lnTo>
                  <a:lnTo>
                    <a:pt x="-1241" y="-1656"/>
                  </a:lnTo>
                  <a:lnTo>
                    <a:pt x="-1241" y="102171"/>
                  </a:lnTo>
                  <a:lnTo>
                    <a:pt x="15846" y="102171"/>
                  </a:lnTo>
                  <a:lnTo>
                    <a:pt x="15846" y="86033"/>
                  </a:lnTo>
                  <a:cubicBezTo>
                    <a:pt x="19433" y="92342"/>
                    <a:pt x="24085" y="97019"/>
                    <a:pt x="29800" y="100065"/>
                  </a:cubicBezTo>
                  <a:cubicBezTo>
                    <a:pt x="35535" y="103130"/>
                    <a:pt x="42502" y="104663"/>
                    <a:pt x="50701" y="104663"/>
                  </a:cubicBezTo>
                  <a:cubicBezTo>
                    <a:pt x="51864" y="104663"/>
                    <a:pt x="53155" y="104583"/>
                    <a:pt x="54574" y="104425"/>
                  </a:cubicBezTo>
                  <a:cubicBezTo>
                    <a:pt x="55993" y="104287"/>
                    <a:pt x="57559" y="104060"/>
                    <a:pt x="59274" y="103743"/>
                  </a:cubicBezTo>
                  <a:lnTo>
                    <a:pt x="59363" y="86241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7" name="Freihandform: Form 1056">
              <a:extLst>
                <a:ext uri="{FF2B5EF4-FFF2-40B4-BE49-F238E27FC236}">
                  <a16:creationId xmlns:a16="http://schemas.microsoft.com/office/drawing/2014/main" id="{E73DF94C-AB11-CF0E-38D0-64F21AB06FBC}"/>
                </a:ext>
              </a:extLst>
            </p:cNvPr>
            <p:cNvSpPr/>
            <p:nvPr/>
          </p:nvSpPr>
          <p:spPr>
            <a:xfrm flipV="1">
              <a:off x="6641660" y="4603602"/>
              <a:ext cx="92472" cy="146958"/>
            </a:xfrm>
            <a:custGeom>
              <a:avLst/>
              <a:gdLst>
                <a:gd name="connsiteX0" fmla="*/ 73928 w 92472"/>
                <a:gd name="connsiteY0" fmla="*/ 88523 h 146958"/>
                <a:gd name="connsiteX1" fmla="*/ 73928 w 92472"/>
                <a:gd name="connsiteY1" fmla="*/ 144708 h 146958"/>
                <a:gd name="connsiteX2" fmla="*/ 90926 w 92472"/>
                <a:gd name="connsiteY2" fmla="*/ 144708 h 146958"/>
                <a:gd name="connsiteX3" fmla="*/ 90926 w 92472"/>
                <a:gd name="connsiteY3" fmla="*/ 449 h 146958"/>
                <a:gd name="connsiteX4" fmla="*/ 73928 w 92472"/>
                <a:gd name="connsiteY4" fmla="*/ 449 h 146958"/>
                <a:gd name="connsiteX5" fmla="*/ 73928 w 92472"/>
                <a:gd name="connsiteY5" fmla="*/ 16023 h 146958"/>
                <a:gd name="connsiteX6" fmla="*/ 60388 w 92472"/>
                <a:gd name="connsiteY6" fmla="*/ 2258 h 146958"/>
                <a:gd name="connsiteX7" fmla="*/ 40758 w 92472"/>
                <a:gd name="connsiteY7" fmla="*/ -2251 h 146958"/>
                <a:gd name="connsiteX8" fmla="*/ 10220 w 92472"/>
                <a:gd name="connsiteY8" fmla="*/ 12760 h 146958"/>
                <a:gd name="connsiteX9" fmla="*/ -1546 w 92472"/>
                <a:gd name="connsiteY9" fmla="*/ 52273 h 146958"/>
                <a:gd name="connsiteX10" fmla="*/ 10220 w 92472"/>
                <a:gd name="connsiteY10" fmla="*/ 91757 h 146958"/>
                <a:gd name="connsiteX11" fmla="*/ 40758 w 92472"/>
                <a:gd name="connsiteY11" fmla="*/ 106767 h 146958"/>
                <a:gd name="connsiteX12" fmla="*/ 60388 w 92472"/>
                <a:gd name="connsiteY12" fmla="*/ 102258 h 146958"/>
                <a:gd name="connsiteX13" fmla="*/ 73928 w 92472"/>
                <a:gd name="connsiteY13" fmla="*/ 88523 h 146958"/>
                <a:gd name="connsiteX14" fmla="*/ 16014 w 92472"/>
                <a:gd name="connsiteY14" fmla="*/ 52273 h 146958"/>
                <a:gd name="connsiteX15" fmla="*/ 23730 w 92472"/>
                <a:gd name="connsiteY15" fmla="*/ 22757 h 146958"/>
                <a:gd name="connsiteX16" fmla="*/ 44927 w 92472"/>
                <a:gd name="connsiteY16" fmla="*/ 12048 h 146958"/>
                <a:gd name="connsiteX17" fmla="*/ 66153 w 92472"/>
                <a:gd name="connsiteY17" fmla="*/ 22757 h 146958"/>
                <a:gd name="connsiteX18" fmla="*/ 73928 w 92472"/>
                <a:gd name="connsiteY18" fmla="*/ 52273 h 146958"/>
                <a:gd name="connsiteX19" fmla="*/ 66153 w 92472"/>
                <a:gd name="connsiteY19" fmla="*/ 81789 h 146958"/>
                <a:gd name="connsiteX20" fmla="*/ 44927 w 92472"/>
                <a:gd name="connsiteY20" fmla="*/ 92498 h 146958"/>
                <a:gd name="connsiteX21" fmla="*/ 23730 w 92472"/>
                <a:gd name="connsiteY21" fmla="*/ 81789 h 146958"/>
                <a:gd name="connsiteX22" fmla="*/ 16014 w 92472"/>
                <a:gd name="connsiteY22" fmla="*/ 52273 h 1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2472" h="146958">
                  <a:moveTo>
                    <a:pt x="73928" y="88523"/>
                  </a:moveTo>
                  <a:lnTo>
                    <a:pt x="73928" y="144708"/>
                  </a:lnTo>
                  <a:lnTo>
                    <a:pt x="90926" y="144708"/>
                  </a:lnTo>
                  <a:lnTo>
                    <a:pt x="90926" y="449"/>
                  </a:lnTo>
                  <a:lnTo>
                    <a:pt x="73928" y="449"/>
                  </a:lnTo>
                  <a:lnTo>
                    <a:pt x="73928" y="16023"/>
                  </a:lnTo>
                  <a:cubicBezTo>
                    <a:pt x="70360" y="9852"/>
                    <a:pt x="65847" y="5264"/>
                    <a:pt x="60388" y="2258"/>
                  </a:cubicBezTo>
                  <a:cubicBezTo>
                    <a:pt x="54948" y="-748"/>
                    <a:pt x="48405" y="-2251"/>
                    <a:pt x="40758" y="-2251"/>
                  </a:cubicBezTo>
                  <a:cubicBezTo>
                    <a:pt x="28263" y="-2251"/>
                    <a:pt x="18084" y="2753"/>
                    <a:pt x="10220" y="12760"/>
                  </a:cubicBezTo>
                  <a:cubicBezTo>
                    <a:pt x="2376" y="22786"/>
                    <a:pt x="-1546" y="35957"/>
                    <a:pt x="-1546" y="52273"/>
                  </a:cubicBezTo>
                  <a:cubicBezTo>
                    <a:pt x="-1546" y="68588"/>
                    <a:pt x="2376" y="81750"/>
                    <a:pt x="10220" y="91757"/>
                  </a:cubicBezTo>
                  <a:cubicBezTo>
                    <a:pt x="18084" y="101763"/>
                    <a:pt x="28263" y="106767"/>
                    <a:pt x="40758" y="106767"/>
                  </a:cubicBezTo>
                  <a:cubicBezTo>
                    <a:pt x="48405" y="106767"/>
                    <a:pt x="54948" y="105264"/>
                    <a:pt x="60388" y="102258"/>
                  </a:cubicBezTo>
                  <a:cubicBezTo>
                    <a:pt x="65847" y="99272"/>
                    <a:pt x="70360" y="94693"/>
                    <a:pt x="73928" y="88523"/>
                  </a:cubicBezTo>
                  <a:close/>
                  <a:moveTo>
                    <a:pt x="16014" y="52273"/>
                  </a:moveTo>
                  <a:cubicBezTo>
                    <a:pt x="16014" y="39734"/>
                    <a:pt x="18586" y="29896"/>
                    <a:pt x="23730" y="22757"/>
                  </a:cubicBezTo>
                  <a:cubicBezTo>
                    <a:pt x="28874" y="15617"/>
                    <a:pt x="35939" y="12048"/>
                    <a:pt x="44927" y="12048"/>
                  </a:cubicBezTo>
                  <a:cubicBezTo>
                    <a:pt x="53914" y="12048"/>
                    <a:pt x="60989" y="15617"/>
                    <a:pt x="66153" y="22757"/>
                  </a:cubicBezTo>
                  <a:cubicBezTo>
                    <a:pt x="71336" y="29896"/>
                    <a:pt x="73928" y="39734"/>
                    <a:pt x="73928" y="52273"/>
                  </a:cubicBezTo>
                  <a:cubicBezTo>
                    <a:pt x="73928" y="64811"/>
                    <a:pt x="71336" y="74650"/>
                    <a:pt x="66153" y="81789"/>
                  </a:cubicBezTo>
                  <a:cubicBezTo>
                    <a:pt x="60989" y="88929"/>
                    <a:pt x="53914" y="92498"/>
                    <a:pt x="44927" y="92498"/>
                  </a:cubicBezTo>
                  <a:cubicBezTo>
                    <a:pt x="35939" y="92498"/>
                    <a:pt x="28874" y="88929"/>
                    <a:pt x="23730" y="81789"/>
                  </a:cubicBezTo>
                  <a:cubicBezTo>
                    <a:pt x="18586" y="74650"/>
                    <a:pt x="16014" y="64811"/>
                    <a:pt x="16014" y="52273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8" name="Freihandform: Form 1057">
              <a:extLst>
                <a:ext uri="{FF2B5EF4-FFF2-40B4-BE49-F238E27FC236}">
                  <a16:creationId xmlns:a16="http://schemas.microsoft.com/office/drawing/2014/main" id="{90C7F9C0-8B14-C106-4DB4-6BEE28BB88AF}"/>
                </a:ext>
              </a:extLst>
            </p:cNvPr>
            <p:cNvSpPr/>
            <p:nvPr/>
          </p:nvSpPr>
          <p:spPr>
            <a:xfrm flipV="1">
              <a:off x="6761757" y="4641543"/>
              <a:ext cx="95901" cy="109017"/>
            </a:xfrm>
            <a:custGeom>
              <a:avLst/>
              <a:gdLst>
                <a:gd name="connsiteX0" fmla="*/ 94306 w 95901"/>
                <a:gd name="connsiteY0" fmla="*/ 57274 h 109017"/>
                <a:gd name="connsiteX1" fmla="*/ 94306 w 95901"/>
                <a:gd name="connsiteY1" fmla="*/ 48939 h 109017"/>
                <a:gd name="connsiteX2" fmla="*/ 16142 w 95901"/>
                <a:gd name="connsiteY2" fmla="*/ 48939 h 109017"/>
                <a:gd name="connsiteX3" fmla="*/ 26725 w 95901"/>
                <a:gd name="connsiteY3" fmla="*/ 22092 h 109017"/>
                <a:gd name="connsiteX4" fmla="*/ 53095 w 95901"/>
                <a:gd name="connsiteY4" fmla="*/ 12866 h 109017"/>
                <a:gd name="connsiteX5" fmla="*/ 72075 w 95901"/>
                <a:gd name="connsiteY5" fmla="*/ 15269 h 109017"/>
                <a:gd name="connsiteX6" fmla="*/ 90344 w 95901"/>
                <a:gd name="connsiteY6" fmla="*/ 22507 h 109017"/>
                <a:gd name="connsiteX7" fmla="*/ 90344 w 95901"/>
                <a:gd name="connsiteY7" fmla="*/ 6370 h 109017"/>
                <a:gd name="connsiteX8" fmla="*/ 71572 w 95901"/>
                <a:gd name="connsiteY8" fmla="*/ 437 h 109017"/>
                <a:gd name="connsiteX9" fmla="*/ 52090 w 95901"/>
                <a:gd name="connsiteY9" fmla="*/ -1610 h 109017"/>
                <a:gd name="connsiteX10" fmla="*/ 12860 w 95901"/>
                <a:gd name="connsiteY10" fmla="*/ 12837 h 109017"/>
                <a:gd name="connsiteX11" fmla="*/ -1596 w 95901"/>
                <a:gd name="connsiteY11" fmla="*/ 51994 h 109017"/>
                <a:gd name="connsiteX12" fmla="*/ 12121 w 95901"/>
                <a:gd name="connsiteY12" fmla="*/ 92427 h 109017"/>
                <a:gd name="connsiteX13" fmla="*/ 49134 w 95901"/>
                <a:gd name="connsiteY13" fmla="*/ 107408 h 109017"/>
                <a:gd name="connsiteX14" fmla="*/ 82156 w 95901"/>
                <a:gd name="connsiteY14" fmla="*/ 93910 h 109017"/>
                <a:gd name="connsiteX15" fmla="*/ 94306 w 95901"/>
                <a:gd name="connsiteY15" fmla="*/ 57274 h 109017"/>
                <a:gd name="connsiteX16" fmla="*/ 77307 w 95901"/>
                <a:gd name="connsiteY16" fmla="*/ 62288 h 109017"/>
                <a:gd name="connsiteX17" fmla="*/ 69503 w 95901"/>
                <a:gd name="connsiteY17" fmla="*/ 84596 h 109017"/>
                <a:gd name="connsiteX18" fmla="*/ 49311 w 95901"/>
                <a:gd name="connsiteY18" fmla="*/ 92961 h 109017"/>
                <a:gd name="connsiteX19" fmla="*/ 26548 w 95901"/>
                <a:gd name="connsiteY19" fmla="*/ 84892 h 109017"/>
                <a:gd name="connsiteX20" fmla="*/ 16704 w 95901"/>
                <a:gd name="connsiteY20" fmla="*/ 62169 h 109017"/>
                <a:gd name="connsiteX21" fmla="*/ 77307 w 95901"/>
                <a:gd name="connsiteY21" fmla="*/ 62288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5901" h="109017">
                  <a:moveTo>
                    <a:pt x="94306" y="57274"/>
                  </a:moveTo>
                  <a:lnTo>
                    <a:pt x="94306" y="48939"/>
                  </a:lnTo>
                  <a:lnTo>
                    <a:pt x="16142" y="48939"/>
                  </a:lnTo>
                  <a:cubicBezTo>
                    <a:pt x="16891" y="37191"/>
                    <a:pt x="20419" y="28243"/>
                    <a:pt x="26725" y="22092"/>
                  </a:cubicBezTo>
                  <a:cubicBezTo>
                    <a:pt x="33032" y="15942"/>
                    <a:pt x="41822" y="12866"/>
                    <a:pt x="53095" y="12866"/>
                  </a:cubicBezTo>
                  <a:cubicBezTo>
                    <a:pt x="59619" y="12866"/>
                    <a:pt x="65945" y="13667"/>
                    <a:pt x="72075" y="15269"/>
                  </a:cubicBezTo>
                  <a:cubicBezTo>
                    <a:pt x="78204" y="16871"/>
                    <a:pt x="84294" y="19284"/>
                    <a:pt x="90344" y="22507"/>
                  </a:cubicBezTo>
                  <a:lnTo>
                    <a:pt x="90344" y="6370"/>
                  </a:lnTo>
                  <a:cubicBezTo>
                    <a:pt x="84235" y="3779"/>
                    <a:pt x="77977" y="1801"/>
                    <a:pt x="71572" y="437"/>
                  </a:cubicBezTo>
                  <a:cubicBezTo>
                    <a:pt x="65167" y="-928"/>
                    <a:pt x="58673" y="-1610"/>
                    <a:pt x="52090" y="-1610"/>
                  </a:cubicBezTo>
                  <a:cubicBezTo>
                    <a:pt x="35574" y="-1610"/>
                    <a:pt x="22498" y="3206"/>
                    <a:pt x="12860" y="12837"/>
                  </a:cubicBezTo>
                  <a:cubicBezTo>
                    <a:pt x="3223" y="22488"/>
                    <a:pt x="-1596" y="35540"/>
                    <a:pt x="-1596" y="51994"/>
                  </a:cubicBezTo>
                  <a:cubicBezTo>
                    <a:pt x="-1596" y="68982"/>
                    <a:pt x="2977" y="82460"/>
                    <a:pt x="12121" y="92427"/>
                  </a:cubicBezTo>
                  <a:cubicBezTo>
                    <a:pt x="21266" y="102414"/>
                    <a:pt x="33604" y="107408"/>
                    <a:pt x="49134" y="107408"/>
                  </a:cubicBezTo>
                  <a:cubicBezTo>
                    <a:pt x="63048" y="107408"/>
                    <a:pt x="74055" y="102908"/>
                    <a:pt x="82156" y="93910"/>
                  </a:cubicBezTo>
                  <a:cubicBezTo>
                    <a:pt x="90256" y="84932"/>
                    <a:pt x="94306" y="72720"/>
                    <a:pt x="94306" y="57274"/>
                  </a:cubicBezTo>
                  <a:close/>
                  <a:moveTo>
                    <a:pt x="77307" y="62288"/>
                  </a:moveTo>
                  <a:cubicBezTo>
                    <a:pt x="77189" y="71602"/>
                    <a:pt x="74588" y="79038"/>
                    <a:pt x="69503" y="84596"/>
                  </a:cubicBezTo>
                  <a:cubicBezTo>
                    <a:pt x="64418" y="90172"/>
                    <a:pt x="57687" y="92961"/>
                    <a:pt x="49311" y="92961"/>
                  </a:cubicBezTo>
                  <a:cubicBezTo>
                    <a:pt x="39831" y="92961"/>
                    <a:pt x="32244" y="90271"/>
                    <a:pt x="26548" y="84892"/>
                  </a:cubicBezTo>
                  <a:cubicBezTo>
                    <a:pt x="20852" y="79513"/>
                    <a:pt x="17571" y="71939"/>
                    <a:pt x="16704" y="62169"/>
                  </a:cubicBezTo>
                  <a:lnTo>
                    <a:pt x="77307" y="62288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59" name="Freihandform: Form 1058">
              <a:extLst>
                <a:ext uri="{FF2B5EF4-FFF2-40B4-BE49-F238E27FC236}">
                  <a16:creationId xmlns:a16="http://schemas.microsoft.com/office/drawing/2014/main" id="{C1ABFA13-0F17-2EE1-7F4B-908E1007EE0D}"/>
                </a:ext>
              </a:extLst>
            </p:cNvPr>
            <p:cNvSpPr/>
            <p:nvPr/>
          </p:nvSpPr>
          <p:spPr>
            <a:xfrm flipV="1">
              <a:off x="6884902" y="4641543"/>
              <a:ext cx="60603" cy="106318"/>
            </a:xfrm>
            <a:custGeom>
              <a:avLst/>
              <a:gdLst>
                <a:gd name="connsiteX0" fmla="*/ 59384 w 60603"/>
                <a:gd name="connsiteY0" fmla="*/ 86241 h 106318"/>
                <a:gd name="connsiteX1" fmla="*/ 53146 w 60603"/>
                <a:gd name="connsiteY1" fmla="*/ 88673 h 106318"/>
                <a:gd name="connsiteX2" fmla="*/ 45726 w 60603"/>
                <a:gd name="connsiteY2" fmla="*/ 89474 h 106318"/>
                <a:gd name="connsiteX3" fmla="*/ 23584 w 60603"/>
                <a:gd name="connsiteY3" fmla="*/ 80071 h 106318"/>
                <a:gd name="connsiteX4" fmla="*/ 15868 w 60603"/>
                <a:gd name="connsiteY4" fmla="*/ 53046 h 106318"/>
                <a:gd name="connsiteX5" fmla="*/ 15868 w 60603"/>
                <a:gd name="connsiteY5" fmla="*/ -1656 h 106318"/>
                <a:gd name="connsiteX6" fmla="*/ -1219 w 60603"/>
                <a:gd name="connsiteY6" fmla="*/ -1656 h 106318"/>
                <a:gd name="connsiteX7" fmla="*/ -1219 w 60603"/>
                <a:gd name="connsiteY7" fmla="*/ 102171 h 106318"/>
                <a:gd name="connsiteX8" fmla="*/ 15868 w 60603"/>
                <a:gd name="connsiteY8" fmla="*/ 102171 h 106318"/>
                <a:gd name="connsiteX9" fmla="*/ 15868 w 60603"/>
                <a:gd name="connsiteY9" fmla="*/ 86033 h 106318"/>
                <a:gd name="connsiteX10" fmla="*/ 29821 w 60603"/>
                <a:gd name="connsiteY10" fmla="*/ 100065 h 106318"/>
                <a:gd name="connsiteX11" fmla="*/ 50722 w 60603"/>
                <a:gd name="connsiteY11" fmla="*/ 104663 h 106318"/>
                <a:gd name="connsiteX12" fmla="*/ 54595 w 60603"/>
                <a:gd name="connsiteY12" fmla="*/ 104425 h 106318"/>
                <a:gd name="connsiteX13" fmla="*/ 59295 w 60603"/>
                <a:gd name="connsiteY13" fmla="*/ 103743 h 106318"/>
                <a:gd name="connsiteX14" fmla="*/ 59384 w 60603"/>
                <a:gd name="connsiteY14" fmla="*/ 86241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0603" h="106318">
                  <a:moveTo>
                    <a:pt x="59384" y="86241"/>
                  </a:moveTo>
                  <a:cubicBezTo>
                    <a:pt x="57472" y="87348"/>
                    <a:pt x="55393" y="88159"/>
                    <a:pt x="53146" y="88673"/>
                  </a:cubicBezTo>
                  <a:cubicBezTo>
                    <a:pt x="50900" y="89207"/>
                    <a:pt x="48426" y="89474"/>
                    <a:pt x="45726" y="89474"/>
                  </a:cubicBezTo>
                  <a:cubicBezTo>
                    <a:pt x="36109" y="89474"/>
                    <a:pt x="28728" y="86340"/>
                    <a:pt x="23584" y="80071"/>
                  </a:cubicBezTo>
                  <a:cubicBezTo>
                    <a:pt x="18440" y="73802"/>
                    <a:pt x="15868" y="64793"/>
                    <a:pt x="15868" y="53046"/>
                  </a:cubicBezTo>
                  <a:lnTo>
                    <a:pt x="15868" y="-1656"/>
                  </a:lnTo>
                  <a:lnTo>
                    <a:pt x="-1219" y="-1656"/>
                  </a:lnTo>
                  <a:lnTo>
                    <a:pt x="-1219" y="102171"/>
                  </a:lnTo>
                  <a:lnTo>
                    <a:pt x="15868" y="102171"/>
                  </a:lnTo>
                  <a:lnTo>
                    <a:pt x="15868" y="86033"/>
                  </a:lnTo>
                  <a:cubicBezTo>
                    <a:pt x="19455" y="92342"/>
                    <a:pt x="24106" y="97019"/>
                    <a:pt x="29821" y="100065"/>
                  </a:cubicBezTo>
                  <a:cubicBezTo>
                    <a:pt x="35557" y="103130"/>
                    <a:pt x="42524" y="104663"/>
                    <a:pt x="50722" y="104663"/>
                  </a:cubicBezTo>
                  <a:cubicBezTo>
                    <a:pt x="51885" y="104663"/>
                    <a:pt x="53176" y="104583"/>
                    <a:pt x="54595" y="104425"/>
                  </a:cubicBezTo>
                  <a:cubicBezTo>
                    <a:pt x="56014" y="104287"/>
                    <a:pt x="57581" y="104060"/>
                    <a:pt x="59295" y="103743"/>
                  </a:cubicBezTo>
                  <a:lnTo>
                    <a:pt x="59384" y="86241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0" name="Freihandform: Form 1059">
              <a:extLst>
                <a:ext uri="{FF2B5EF4-FFF2-40B4-BE49-F238E27FC236}">
                  <a16:creationId xmlns:a16="http://schemas.microsoft.com/office/drawing/2014/main" id="{F701B61C-95F5-092E-02BF-2C3A13BA296D}"/>
                </a:ext>
              </a:extLst>
            </p:cNvPr>
            <p:cNvSpPr/>
            <p:nvPr/>
          </p:nvSpPr>
          <p:spPr>
            <a:xfrm flipV="1">
              <a:off x="6963339" y="4603602"/>
              <a:ext cx="16998" cy="144259"/>
            </a:xfrm>
            <a:custGeom>
              <a:avLst/>
              <a:gdLst>
                <a:gd name="connsiteX0" fmla="*/ -500 w 16998"/>
                <a:gd name="connsiteY0" fmla="*/ 101530 h 144259"/>
                <a:gd name="connsiteX1" fmla="*/ 16498 w 16998"/>
                <a:gd name="connsiteY1" fmla="*/ 101530 h 144259"/>
                <a:gd name="connsiteX2" fmla="*/ 16498 w 16998"/>
                <a:gd name="connsiteY2" fmla="*/ -2296 h 144259"/>
                <a:gd name="connsiteX3" fmla="*/ -500 w 16998"/>
                <a:gd name="connsiteY3" fmla="*/ -2296 h 144259"/>
                <a:gd name="connsiteX4" fmla="*/ -500 w 16998"/>
                <a:gd name="connsiteY4" fmla="*/ 101530 h 144259"/>
                <a:gd name="connsiteX5" fmla="*/ -500 w 16998"/>
                <a:gd name="connsiteY5" fmla="*/ 141963 h 144259"/>
                <a:gd name="connsiteX6" fmla="*/ 16498 w 16998"/>
                <a:gd name="connsiteY6" fmla="*/ 141963 h 144259"/>
                <a:gd name="connsiteX7" fmla="*/ 16498 w 16998"/>
                <a:gd name="connsiteY7" fmla="*/ 120337 h 144259"/>
                <a:gd name="connsiteX8" fmla="*/ -500 w 16998"/>
                <a:gd name="connsiteY8" fmla="*/ 120337 h 144259"/>
                <a:gd name="connsiteX9" fmla="*/ -500 w 16998"/>
                <a:gd name="connsiteY9" fmla="*/ 141963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500" y="101530"/>
                  </a:moveTo>
                  <a:lnTo>
                    <a:pt x="16498" y="101530"/>
                  </a:lnTo>
                  <a:lnTo>
                    <a:pt x="16498" y="-2296"/>
                  </a:lnTo>
                  <a:lnTo>
                    <a:pt x="-500" y="-2296"/>
                  </a:lnTo>
                  <a:lnTo>
                    <a:pt x="-500" y="101530"/>
                  </a:lnTo>
                  <a:close/>
                  <a:moveTo>
                    <a:pt x="-500" y="141963"/>
                  </a:moveTo>
                  <a:lnTo>
                    <a:pt x="16498" y="141963"/>
                  </a:lnTo>
                  <a:lnTo>
                    <a:pt x="16498" y="120337"/>
                  </a:lnTo>
                  <a:lnTo>
                    <a:pt x="-500" y="120337"/>
                  </a:lnTo>
                  <a:lnTo>
                    <a:pt x="-500" y="141963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1" name="Freihandform: Form 1060">
              <a:extLst>
                <a:ext uri="{FF2B5EF4-FFF2-40B4-BE49-F238E27FC236}">
                  <a16:creationId xmlns:a16="http://schemas.microsoft.com/office/drawing/2014/main" id="{F14F5C8B-7454-6B1A-4475-075CCE179F73}"/>
                </a:ext>
              </a:extLst>
            </p:cNvPr>
            <p:cNvSpPr/>
            <p:nvPr/>
          </p:nvSpPr>
          <p:spPr>
            <a:xfrm flipV="1">
              <a:off x="7015254" y="4641543"/>
              <a:ext cx="86678" cy="106318"/>
            </a:xfrm>
            <a:custGeom>
              <a:avLst/>
              <a:gdLst>
                <a:gd name="connsiteX0" fmla="*/ 85027 w 86678"/>
                <a:gd name="connsiteY0" fmla="*/ 61026 h 106318"/>
                <a:gd name="connsiteX1" fmla="*/ 85027 w 86678"/>
                <a:gd name="connsiteY1" fmla="*/ -1656 h 106318"/>
                <a:gd name="connsiteX2" fmla="*/ 68029 w 86678"/>
                <a:gd name="connsiteY2" fmla="*/ -1656 h 106318"/>
                <a:gd name="connsiteX3" fmla="*/ 68029 w 86678"/>
                <a:gd name="connsiteY3" fmla="*/ 60462 h 106318"/>
                <a:gd name="connsiteX4" fmla="*/ 62294 w 86678"/>
                <a:gd name="connsiteY4" fmla="*/ 82503 h 106318"/>
                <a:gd name="connsiteX5" fmla="*/ 45118 w 86678"/>
                <a:gd name="connsiteY5" fmla="*/ 89830 h 106318"/>
                <a:gd name="connsiteX6" fmla="*/ 23389 w 86678"/>
                <a:gd name="connsiteY6" fmla="*/ 81020 h 106318"/>
                <a:gd name="connsiteX7" fmla="*/ 15437 w 86678"/>
                <a:gd name="connsiteY7" fmla="*/ 57021 h 106318"/>
                <a:gd name="connsiteX8" fmla="*/ 15437 w 86678"/>
                <a:gd name="connsiteY8" fmla="*/ -1656 h 106318"/>
                <a:gd name="connsiteX9" fmla="*/ -1651 w 86678"/>
                <a:gd name="connsiteY9" fmla="*/ -1656 h 106318"/>
                <a:gd name="connsiteX10" fmla="*/ -1651 w 86678"/>
                <a:gd name="connsiteY10" fmla="*/ 102171 h 106318"/>
                <a:gd name="connsiteX11" fmla="*/ 15437 w 86678"/>
                <a:gd name="connsiteY11" fmla="*/ 102171 h 106318"/>
                <a:gd name="connsiteX12" fmla="*/ 15437 w 86678"/>
                <a:gd name="connsiteY12" fmla="*/ 86033 h 106318"/>
                <a:gd name="connsiteX13" fmla="*/ 29804 w 86678"/>
                <a:gd name="connsiteY13" fmla="*/ 100035 h 106318"/>
                <a:gd name="connsiteX14" fmla="*/ 48902 w 86678"/>
                <a:gd name="connsiteY14" fmla="*/ 104663 h 106318"/>
                <a:gd name="connsiteX15" fmla="*/ 75863 w 86678"/>
                <a:gd name="connsiteY15" fmla="*/ 93598 h 106318"/>
                <a:gd name="connsiteX16" fmla="*/ 85027 w 86678"/>
                <a:gd name="connsiteY16" fmla="*/ 61026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27" y="61026"/>
                  </a:moveTo>
                  <a:lnTo>
                    <a:pt x="85027" y="-1656"/>
                  </a:lnTo>
                  <a:lnTo>
                    <a:pt x="68029" y="-1656"/>
                  </a:lnTo>
                  <a:lnTo>
                    <a:pt x="68029" y="60462"/>
                  </a:lnTo>
                  <a:cubicBezTo>
                    <a:pt x="68029" y="70291"/>
                    <a:pt x="66117" y="77638"/>
                    <a:pt x="62294" y="82503"/>
                  </a:cubicBezTo>
                  <a:cubicBezTo>
                    <a:pt x="58470" y="87388"/>
                    <a:pt x="52745" y="89830"/>
                    <a:pt x="45118" y="89830"/>
                  </a:cubicBezTo>
                  <a:cubicBezTo>
                    <a:pt x="35933" y="89830"/>
                    <a:pt x="28691" y="86893"/>
                    <a:pt x="23389" y="81020"/>
                  </a:cubicBezTo>
                  <a:cubicBezTo>
                    <a:pt x="18088" y="75166"/>
                    <a:pt x="15437" y="67166"/>
                    <a:pt x="15437" y="57021"/>
                  </a:cubicBezTo>
                  <a:lnTo>
                    <a:pt x="15437" y="-1656"/>
                  </a:lnTo>
                  <a:lnTo>
                    <a:pt x="-1651" y="-1656"/>
                  </a:lnTo>
                  <a:lnTo>
                    <a:pt x="-1651" y="102171"/>
                  </a:lnTo>
                  <a:lnTo>
                    <a:pt x="15437" y="102171"/>
                  </a:lnTo>
                  <a:lnTo>
                    <a:pt x="15437" y="86033"/>
                  </a:lnTo>
                  <a:cubicBezTo>
                    <a:pt x="19516" y="92283"/>
                    <a:pt x="24305" y="96950"/>
                    <a:pt x="29804" y="100035"/>
                  </a:cubicBezTo>
                  <a:cubicBezTo>
                    <a:pt x="35323" y="103120"/>
                    <a:pt x="41688" y="104663"/>
                    <a:pt x="48902" y="104663"/>
                  </a:cubicBezTo>
                  <a:cubicBezTo>
                    <a:pt x="60786" y="104663"/>
                    <a:pt x="69773" y="100974"/>
                    <a:pt x="75863" y="93598"/>
                  </a:cubicBezTo>
                  <a:cubicBezTo>
                    <a:pt x="81973" y="86221"/>
                    <a:pt x="85027" y="75364"/>
                    <a:pt x="85027" y="61026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2" name="Freihandform: Form 1061">
              <a:extLst>
                <a:ext uri="{FF2B5EF4-FFF2-40B4-BE49-F238E27FC236}">
                  <a16:creationId xmlns:a16="http://schemas.microsoft.com/office/drawing/2014/main" id="{98092611-852D-F4CB-B4E0-D0C8EC6BAD6A}"/>
                </a:ext>
              </a:extLst>
            </p:cNvPr>
            <p:cNvSpPr/>
            <p:nvPr/>
          </p:nvSpPr>
          <p:spPr>
            <a:xfrm flipV="1">
              <a:off x="7128428" y="4641543"/>
              <a:ext cx="92472" cy="145801"/>
            </a:xfrm>
            <a:custGeom>
              <a:avLst/>
              <a:gdLst>
                <a:gd name="connsiteX0" fmla="*/ 73961 w 92472"/>
                <a:gd name="connsiteY0" fmla="*/ 91624 h 145801"/>
                <a:gd name="connsiteX1" fmla="*/ 66334 w 92472"/>
                <a:gd name="connsiteY1" fmla="*/ 120340 h 145801"/>
                <a:gd name="connsiteX2" fmla="*/ 44960 w 92472"/>
                <a:gd name="connsiteY2" fmla="*/ 130544 h 145801"/>
                <a:gd name="connsiteX3" fmla="*/ 23675 w 92472"/>
                <a:gd name="connsiteY3" fmla="*/ 120340 h 145801"/>
                <a:gd name="connsiteX4" fmla="*/ 16048 w 92472"/>
                <a:gd name="connsiteY4" fmla="*/ 91624 h 145801"/>
                <a:gd name="connsiteX5" fmla="*/ 23675 w 92472"/>
                <a:gd name="connsiteY5" fmla="*/ 62968 h 145801"/>
                <a:gd name="connsiteX6" fmla="*/ 44960 w 92472"/>
                <a:gd name="connsiteY6" fmla="*/ 52764 h 145801"/>
                <a:gd name="connsiteX7" fmla="*/ 66334 w 92472"/>
                <a:gd name="connsiteY7" fmla="*/ 62968 h 145801"/>
                <a:gd name="connsiteX8" fmla="*/ 73961 w 92472"/>
                <a:gd name="connsiteY8" fmla="*/ 91624 h 145801"/>
                <a:gd name="connsiteX9" fmla="*/ 90960 w 92472"/>
                <a:gd name="connsiteY9" fmla="*/ 51369 h 145801"/>
                <a:gd name="connsiteX10" fmla="*/ 79223 w 92472"/>
                <a:gd name="connsiteY10" fmla="*/ 11945 h 145801"/>
                <a:gd name="connsiteX11" fmla="*/ 43304 w 92472"/>
                <a:gd name="connsiteY11" fmla="*/ -989 h 145801"/>
                <a:gd name="connsiteX12" fmla="*/ 26395 w 92472"/>
                <a:gd name="connsiteY12" fmla="*/ 346 h 145801"/>
                <a:gd name="connsiteX13" fmla="*/ 10963 w 92472"/>
                <a:gd name="connsiteY13" fmla="*/ 4470 h 145801"/>
                <a:gd name="connsiteX14" fmla="*/ 10963 w 92472"/>
                <a:gd name="connsiteY14" fmla="*/ 21052 h 145801"/>
                <a:gd name="connsiteX15" fmla="*/ 25744 w 92472"/>
                <a:gd name="connsiteY15" fmla="*/ 15060 h 145801"/>
                <a:gd name="connsiteX16" fmla="*/ 40614 w 92472"/>
                <a:gd name="connsiteY16" fmla="*/ 13102 h 145801"/>
                <a:gd name="connsiteX17" fmla="*/ 65654 w 92472"/>
                <a:gd name="connsiteY17" fmla="*/ 21853 h 145801"/>
                <a:gd name="connsiteX18" fmla="*/ 73961 w 92472"/>
                <a:gd name="connsiteY18" fmla="*/ 48314 h 145801"/>
                <a:gd name="connsiteX19" fmla="*/ 73961 w 92472"/>
                <a:gd name="connsiteY19" fmla="*/ 56768 h 145801"/>
                <a:gd name="connsiteX20" fmla="*/ 60480 w 92472"/>
                <a:gd name="connsiteY20" fmla="*/ 43034 h 145801"/>
                <a:gd name="connsiteX21" fmla="*/ 40792 w 92472"/>
                <a:gd name="connsiteY21" fmla="*/ 38495 h 145801"/>
                <a:gd name="connsiteX22" fmla="*/ 10135 w 92472"/>
                <a:gd name="connsiteY22" fmla="*/ 53031 h 145801"/>
                <a:gd name="connsiteX23" fmla="*/ -1513 w 92472"/>
                <a:gd name="connsiteY23" fmla="*/ 91624 h 145801"/>
                <a:gd name="connsiteX24" fmla="*/ 10135 w 92472"/>
                <a:gd name="connsiteY24" fmla="*/ 130248 h 145801"/>
                <a:gd name="connsiteX25" fmla="*/ 40792 w 92472"/>
                <a:gd name="connsiteY25" fmla="*/ 144813 h 145801"/>
                <a:gd name="connsiteX26" fmla="*/ 60480 w 92472"/>
                <a:gd name="connsiteY26" fmla="*/ 140274 h 145801"/>
                <a:gd name="connsiteX27" fmla="*/ 73961 w 92472"/>
                <a:gd name="connsiteY27" fmla="*/ 126569 h 145801"/>
                <a:gd name="connsiteX28" fmla="*/ 73961 w 92472"/>
                <a:gd name="connsiteY28" fmla="*/ 142321 h 145801"/>
                <a:gd name="connsiteX29" fmla="*/ 90960 w 92472"/>
                <a:gd name="connsiteY29" fmla="*/ 142321 h 145801"/>
                <a:gd name="connsiteX30" fmla="*/ 90960 w 92472"/>
                <a:gd name="connsiteY30" fmla="*/ 51369 h 145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2472" h="145801">
                  <a:moveTo>
                    <a:pt x="73961" y="91624"/>
                  </a:moveTo>
                  <a:cubicBezTo>
                    <a:pt x="73961" y="103985"/>
                    <a:pt x="71419" y="113556"/>
                    <a:pt x="66334" y="120340"/>
                  </a:cubicBezTo>
                  <a:cubicBezTo>
                    <a:pt x="61269" y="127143"/>
                    <a:pt x="54144" y="130544"/>
                    <a:pt x="44960" y="130544"/>
                  </a:cubicBezTo>
                  <a:cubicBezTo>
                    <a:pt x="35855" y="130544"/>
                    <a:pt x="28760" y="127143"/>
                    <a:pt x="23675" y="120340"/>
                  </a:cubicBezTo>
                  <a:cubicBezTo>
                    <a:pt x="18590" y="113556"/>
                    <a:pt x="16048" y="103985"/>
                    <a:pt x="16048" y="91624"/>
                  </a:cubicBezTo>
                  <a:cubicBezTo>
                    <a:pt x="16048" y="79323"/>
                    <a:pt x="18590" y="69771"/>
                    <a:pt x="23675" y="62968"/>
                  </a:cubicBezTo>
                  <a:cubicBezTo>
                    <a:pt x="28760" y="56165"/>
                    <a:pt x="35855" y="52764"/>
                    <a:pt x="44960" y="52764"/>
                  </a:cubicBezTo>
                  <a:cubicBezTo>
                    <a:pt x="54144" y="52764"/>
                    <a:pt x="61269" y="56165"/>
                    <a:pt x="66334" y="62968"/>
                  </a:cubicBezTo>
                  <a:cubicBezTo>
                    <a:pt x="71419" y="69771"/>
                    <a:pt x="73961" y="79323"/>
                    <a:pt x="73961" y="91624"/>
                  </a:cubicBezTo>
                  <a:close/>
                  <a:moveTo>
                    <a:pt x="90960" y="51369"/>
                  </a:moveTo>
                  <a:cubicBezTo>
                    <a:pt x="90960" y="33709"/>
                    <a:pt x="87048" y="20568"/>
                    <a:pt x="79223" y="11945"/>
                  </a:cubicBezTo>
                  <a:cubicBezTo>
                    <a:pt x="71419" y="3322"/>
                    <a:pt x="59446" y="-989"/>
                    <a:pt x="43304" y="-989"/>
                  </a:cubicBezTo>
                  <a:cubicBezTo>
                    <a:pt x="37333" y="-989"/>
                    <a:pt x="31696" y="-544"/>
                    <a:pt x="26395" y="346"/>
                  </a:cubicBezTo>
                  <a:cubicBezTo>
                    <a:pt x="21093" y="1236"/>
                    <a:pt x="15949" y="2610"/>
                    <a:pt x="10963" y="4470"/>
                  </a:cubicBezTo>
                  <a:lnTo>
                    <a:pt x="10963" y="21052"/>
                  </a:lnTo>
                  <a:cubicBezTo>
                    <a:pt x="15949" y="18343"/>
                    <a:pt x="20876" y="16345"/>
                    <a:pt x="25744" y="15060"/>
                  </a:cubicBezTo>
                  <a:cubicBezTo>
                    <a:pt x="30612" y="13755"/>
                    <a:pt x="35569" y="13102"/>
                    <a:pt x="40614" y="13102"/>
                  </a:cubicBezTo>
                  <a:cubicBezTo>
                    <a:pt x="51769" y="13102"/>
                    <a:pt x="60116" y="16019"/>
                    <a:pt x="65654" y="21853"/>
                  </a:cubicBezTo>
                  <a:cubicBezTo>
                    <a:pt x="71192" y="27687"/>
                    <a:pt x="73961" y="36507"/>
                    <a:pt x="73961" y="48314"/>
                  </a:cubicBezTo>
                  <a:lnTo>
                    <a:pt x="73961" y="56768"/>
                  </a:lnTo>
                  <a:cubicBezTo>
                    <a:pt x="70453" y="50638"/>
                    <a:pt x="65959" y="46059"/>
                    <a:pt x="60480" y="43034"/>
                  </a:cubicBezTo>
                  <a:cubicBezTo>
                    <a:pt x="55002" y="40008"/>
                    <a:pt x="48439" y="38495"/>
                    <a:pt x="40792" y="38495"/>
                  </a:cubicBezTo>
                  <a:cubicBezTo>
                    <a:pt x="28119" y="38495"/>
                    <a:pt x="17900" y="43340"/>
                    <a:pt x="10135" y="53031"/>
                  </a:cubicBezTo>
                  <a:cubicBezTo>
                    <a:pt x="2370" y="62741"/>
                    <a:pt x="-1513" y="75605"/>
                    <a:pt x="-1513" y="91624"/>
                  </a:cubicBezTo>
                  <a:cubicBezTo>
                    <a:pt x="-1513" y="107683"/>
                    <a:pt x="2370" y="120557"/>
                    <a:pt x="10135" y="130248"/>
                  </a:cubicBezTo>
                  <a:cubicBezTo>
                    <a:pt x="17900" y="139958"/>
                    <a:pt x="28119" y="144813"/>
                    <a:pt x="40792" y="144813"/>
                  </a:cubicBezTo>
                  <a:cubicBezTo>
                    <a:pt x="48439" y="144813"/>
                    <a:pt x="55002" y="143300"/>
                    <a:pt x="60480" y="140274"/>
                  </a:cubicBezTo>
                  <a:cubicBezTo>
                    <a:pt x="65959" y="137249"/>
                    <a:pt x="70453" y="132680"/>
                    <a:pt x="73961" y="126569"/>
                  </a:cubicBezTo>
                  <a:lnTo>
                    <a:pt x="73961" y="142321"/>
                  </a:lnTo>
                  <a:lnTo>
                    <a:pt x="90960" y="142321"/>
                  </a:lnTo>
                  <a:lnTo>
                    <a:pt x="90960" y="51369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63" name="Freihandform: Form 1062">
            <a:extLst>
              <a:ext uri="{FF2B5EF4-FFF2-40B4-BE49-F238E27FC236}">
                <a16:creationId xmlns:a16="http://schemas.microsoft.com/office/drawing/2014/main" id="{DBB64750-FAD5-3C5C-C33B-E8D1C0620322}"/>
              </a:ext>
            </a:extLst>
          </p:cNvPr>
          <p:cNvSpPr/>
          <p:nvPr/>
        </p:nvSpPr>
        <p:spPr>
          <a:xfrm>
            <a:off x="6027658" y="4887053"/>
            <a:ext cx="145539" cy="146041"/>
          </a:xfrm>
          <a:custGeom>
            <a:avLst/>
            <a:gdLst>
              <a:gd name="connsiteX0" fmla="*/ 36715 w 145539"/>
              <a:gd name="connsiteY0" fmla="*/ 146196 h 146041"/>
              <a:gd name="connsiteX1" fmla="*/ 73100 w 145539"/>
              <a:gd name="connsiteY1" fmla="*/ 109686 h 146041"/>
              <a:gd name="connsiteX2" fmla="*/ 109485 w 145539"/>
              <a:gd name="connsiteY2" fmla="*/ 146196 h 146041"/>
              <a:gd name="connsiteX3" fmla="*/ 145870 w 145539"/>
              <a:gd name="connsiteY3" fmla="*/ 109686 h 146041"/>
              <a:gd name="connsiteX4" fmla="*/ 109485 w 145539"/>
              <a:gd name="connsiteY4" fmla="*/ 73175 h 146041"/>
              <a:gd name="connsiteX5" fmla="*/ 145870 w 145539"/>
              <a:gd name="connsiteY5" fmla="*/ 36665 h 146041"/>
              <a:gd name="connsiteX6" fmla="*/ 109485 w 145539"/>
              <a:gd name="connsiteY6" fmla="*/ 155 h 146041"/>
              <a:gd name="connsiteX7" fmla="*/ 73100 w 145539"/>
              <a:gd name="connsiteY7" fmla="*/ 36665 h 146041"/>
              <a:gd name="connsiteX8" fmla="*/ 36715 w 145539"/>
              <a:gd name="connsiteY8" fmla="*/ 155 h 146041"/>
              <a:gd name="connsiteX9" fmla="*/ 331 w 145539"/>
              <a:gd name="connsiteY9" fmla="*/ 36665 h 146041"/>
              <a:gd name="connsiteX10" fmla="*/ 36715 w 145539"/>
              <a:gd name="connsiteY10" fmla="*/ 73175 h 146041"/>
              <a:gd name="connsiteX11" fmla="*/ 331 w 145539"/>
              <a:gd name="connsiteY11" fmla="*/ 109686 h 14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5539" h="146041">
                <a:moveTo>
                  <a:pt x="36715" y="146196"/>
                </a:moveTo>
                <a:lnTo>
                  <a:pt x="73100" y="109686"/>
                </a:lnTo>
                <a:lnTo>
                  <a:pt x="109485" y="146196"/>
                </a:lnTo>
                <a:lnTo>
                  <a:pt x="145870" y="109686"/>
                </a:lnTo>
                <a:lnTo>
                  <a:pt x="109485" y="73175"/>
                </a:lnTo>
                <a:lnTo>
                  <a:pt x="145870" y="36665"/>
                </a:lnTo>
                <a:lnTo>
                  <a:pt x="109485" y="155"/>
                </a:lnTo>
                <a:lnTo>
                  <a:pt x="73100" y="36665"/>
                </a:lnTo>
                <a:lnTo>
                  <a:pt x="36715" y="155"/>
                </a:lnTo>
                <a:lnTo>
                  <a:pt x="331" y="36665"/>
                </a:lnTo>
                <a:lnTo>
                  <a:pt x="36715" y="73175"/>
                </a:lnTo>
                <a:lnTo>
                  <a:pt x="331" y="109686"/>
                </a:lnTo>
                <a:close/>
              </a:path>
            </a:pathLst>
          </a:custGeom>
          <a:solidFill>
            <a:srgbClr val="E73C35"/>
          </a:solidFill>
          <a:ln w="14551" cap="flat">
            <a:solidFill>
              <a:srgbClr val="E73C35"/>
            </a:solidFill>
            <a:prstDash val="solid"/>
            <a:miter/>
          </a:ln>
        </p:spPr>
        <p:txBody>
          <a:bodyPr rtlCol="0" anchor="ctr"/>
          <a:lstStyle/>
          <a:p>
            <a:endParaRPr lang="fr-CH"/>
          </a:p>
        </p:txBody>
      </p:sp>
      <p:grpSp>
        <p:nvGrpSpPr>
          <p:cNvPr id="1064" name="Content Placeholder 3">
            <a:extLst>
              <a:ext uri="{FF2B5EF4-FFF2-40B4-BE49-F238E27FC236}">
                <a16:creationId xmlns:a16="http://schemas.microsoft.com/office/drawing/2014/main" id="{48D12453-8517-FB00-60EC-C87D8CC52511}"/>
              </a:ext>
            </a:extLst>
          </p:cNvPr>
          <p:cNvGrpSpPr/>
          <p:nvPr/>
        </p:nvGrpSpPr>
        <p:grpSpPr>
          <a:xfrm>
            <a:off x="6437562" y="4882264"/>
            <a:ext cx="328172" cy="183742"/>
            <a:chOff x="6437562" y="4882264"/>
            <a:chExt cx="328172" cy="183742"/>
          </a:xfrm>
        </p:grpSpPr>
        <p:sp>
          <p:nvSpPr>
            <p:cNvPr id="1065" name="Freihandform: Form 1064">
              <a:extLst>
                <a:ext uri="{FF2B5EF4-FFF2-40B4-BE49-F238E27FC236}">
                  <a16:creationId xmlns:a16="http://schemas.microsoft.com/office/drawing/2014/main" id="{E11117FF-02A8-0A3A-3D13-8B4A091C9D27}"/>
                </a:ext>
              </a:extLst>
            </p:cNvPr>
            <p:cNvSpPr/>
            <p:nvPr/>
          </p:nvSpPr>
          <p:spPr>
            <a:xfrm flipV="1">
              <a:off x="6437562" y="4882264"/>
              <a:ext cx="38254" cy="183742"/>
            </a:xfrm>
            <a:custGeom>
              <a:avLst/>
              <a:gdLst>
                <a:gd name="connsiteX0" fmla="*/ 21080 w 38254"/>
                <a:gd name="connsiteY0" fmla="*/ 141700 h 183742"/>
                <a:gd name="connsiteX1" fmla="*/ 38078 w 38254"/>
                <a:gd name="connsiteY1" fmla="*/ 141700 h 183742"/>
                <a:gd name="connsiteX2" fmla="*/ 38078 w 38254"/>
                <a:gd name="connsiteY2" fmla="*/ 36004 h 183742"/>
                <a:gd name="connsiteX3" fmla="*/ 30540 w 38254"/>
                <a:gd name="connsiteY3" fmla="*/ 7289 h 183742"/>
                <a:gd name="connsiteX4" fmla="*/ 6298 w 38254"/>
                <a:gd name="connsiteY4" fmla="*/ -1610 h 183742"/>
                <a:gd name="connsiteX5" fmla="*/ -176 w 38254"/>
                <a:gd name="connsiteY5" fmla="*/ -1610 h 183742"/>
                <a:gd name="connsiteX6" fmla="*/ -176 w 38254"/>
                <a:gd name="connsiteY6" fmla="*/ 12836 h 183742"/>
                <a:gd name="connsiteX7" fmla="*/ 4377 w 38254"/>
                <a:gd name="connsiteY7" fmla="*/ 12836 h 183742"/>
                <a:gd name="connsiteX8" fmla="*/ 17562 w 38254"/>
                <a:gd name="connsiteY8" fmla="*/ 17345 h 183742"/>
                <a:gd name="connsiteX9" fmla="*/ 21080 w 38254"/>
                <a:gd name="connsiteY9" fmla="*/ 36004 h 183742"/>
                <a:gd name="connsiteX10" fmla="*/ 21080 w 38254"/>
                <a:gd name="connsiteY10" fmla="*/ 141700 h 183742"/>
                <a:gd name="connsiteX11" fmla="*/ 21080 w 38254"/>
                <a:gd name="connsiteY11" fmla="*/ 182133 h 183742"/>
                <a:gd name="connsiteX12" fmla="*/ 38078 w 38254"/>
                <a:gd name="connsiteY12" fmla="*/ 182133 h 183742"/>
                <a:gd name="connsiteX13" fmla="*/ 38078 w 38254"/>
                <a:gd name="connsiteY13" fmla="*/ 160507 h 183742"/>
                <a:gd name="connsiteX14" fmla="*/ 21080 w 38254"/>
                <a:gd name="connsiteY14" fmla="*/ 160507 h 183742"/>
                <a:gd name="connsiteX15" fmla="*/ 21080 w 38254"/>
                <a:gd name="connsiteY15" fmla="*/ 182133 h 18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254" h="183742">
                  <a:moveTo>
                    <a:pt x="21080" y="141700"/>
                  </a:moveTo>
                  <a:lnTo>
                    <a:pt x="38078" y="141700"/>
                  </a:lnTo>
                  <a:lnTo>
                    <a:pt x="38078" y="36004"/>
                  </a:lnTo>
                  <a:cubicBezTo>
                    <a:pt x="38078" y="22794"/>
                    <a:pt x="35565" y="13222"/>
                    <a:pt x="30540" y="7289"/>
                  </a:cubicBezTo>
                  <a:cubicBezTo>
                    <a:pt x="25534" y="1356"/>
                    <a:pt x="17453" y="-1610"/>
                    <a:pt x="6298" y="-1610"/>
                  </a:cubicBezTo>
                  <a:lnTo>
                    <a:pt x="-176" y="-1610"/>
                  </a:lnTo>
                  <a:lnTo>
                    <a:pt x="-176" y="12836"/>
                  </a:lnTo>
                  <a:lnTo>
                    <a:pt x="4377" y="12836"/>
                  </a:lnTo>
                  <a:cubicBezTo>
                    <a:pt x="10841" y="12836"/>
                    <a:pt x="15236" y="14339"/>
                    <a:pt x="17562" y="17345"/>
                  </a:cubicBezTo>
                  <a:cubicBezTo>
                    <a:pt x="19907" y="20332"/>
                    <a:pt x="21080" y="26551"/>
                    <a:pt x="21080" y="36004"/>
                  </a:cubicBezTo>
                  <a:lnTo>
                    <a:pt x="21080" y="141700"/>
                  </a:lnTo>
                  <a:close/>
                  <a:moveTo>
                    <a:pt x="21080" y="182133"/>
                  </a:moveTo>
                  <a:lnTo>
                    <a:pt x="38078" y="182133"/>
                  </a:lnTo>
                  <a:lnTo>
                    <a:pt x="38078" y="160507"/>
                  </a:lnTo>
                  <a:lnTo>
                    <a:pt x="21080" y="160507"/>
                  </a:lnTo>
                  <a:lnTo>
                    <a:pt x="21080" y="182133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 dirty="0"/>
            </a:p>
          </p:txBody>
        </p:sp>
        <p:sp>
          <p:nvSpPr>
            <p:cNvPr id="1066" name="Freihandform: Form 1065">
              <a:extLst>
                <a:ext uri="{FF2B5EF4-FFF2-40B4-BE49-F238E27FC236}">
                  <a16:creationId xmlns:a16="http://schemas.microsoft.com/office/drawing/2014/main" id="{8CF35DB2-E825-CC8A-EE78-134D39A387C9}"/>
                </a:ext>
              </a:extLst>
            </p:cNvPr>
            <p:cNvSpPr/>
            <p:nvPr/>
          </p:nvSpPr>
          <p:spPr>
            <a:xfrm flipV="1">
              <a:off x="6503993" y="4920205"/>
              <a:ext cx="94985" cy="109017"/>
            </a:xfrm>
            <a:custGeom>
              <a:avLst/>
              <a:gdLst>
                <a:gd name="connsiteX0" fmla="*/ 45880 w 94985"/>
                <a:gd name="connsiteY0" fmla="*/ 92980 h 109017"/>
                <a:gd name="connsiteX1" fmla="*/ 24269 w 94985"/>
                <a:gd name="connsiteY1" fmla="*/ 82271 h 109017"/>
                <a:gd name="connsiteX2" fmla="*/ 16317 w 94985"/>
                <a:gd name="connsiteY2" fmla="*/ 52933 h 109017"/>
                <a:gd name="connsiteX3" fmla="*/ 24210 w 94985"/>
                <a:gd name="connsiteY3" fmla="*/ 23594 h 109017"/>
                <a:gd name="connsiteX4" fmla="*/ 45880 w 94985"/>
                <a:gd name="connsiteY4" fmla="*/ 12885 h 109017"/>
                <a:gd name="connsiteX5" fmla="*/ 67402 w 94985"/>
                <a:gd name="connsiteY5" fmla="*/ 23624 h 109017"/>
                <a:gd name="connsiteX6" fmla="*/ 75354 w 94985"/>
                <a:gd name="connsiteY6" fmla="*/ 52933 h 109017"/>
                <a:gd name="connsiteX7" fmla="*/ 67402 w 94985"/>
                <a:gd name="connsiteY7" fmla="*/ 82182 h 109017"/>
                <a:gd name="connsiteX8" fmla="*/ 45880 w 94985"/>
                <a:gd name="connsiteY8" fmla="*/ 92980 h 109017"/>
                <a:gd name="connsiteX9" fmla="*/ 45880 w 94985"/>
                <a:gd name="connsiteY9" fmla="*/ 107427 h 109017"/>
                <a:gd name="connsiteX10" fmla="*/ 80705 w 94985"/>
                <a:gd name="connsiteY10" fmla="*/ 92950 h 109017"/>
                <a:gd name="connsiteX11" fmla="*/ 93387 w 94985"/>
                <a:gd name="connsiteY11" fmla="*/ 52933 h 109017"/>
                <a:gd name="connsiteX12" fmla="*/ 80705 w 94985"/>
                <a:gd name="connsiteY12" fmla="*/ 12915 h 109017"/>
                <a:gd name="connsiteX13" fmla="*/ 45880 w 94985"/>
                <a:gd name="connsiteY13" fmla="*/ -1591 h 109017"/>
                <a:gd name="connsiteX14" fmla="*/ 10996 w 94985"/>
                <a:gd name="connsiteY14" fmla="*/ 12915 h 109017"/>
                <a:gd name="connsiteX15" fmla="*/ -1598 w 94985"/>
                <a:gd name="connsiteY15" fmla="*/ 52933 h 109017"/>
                <a:gd name="connsiteX16" fmla="*/ 10996 w 94985"/>
                <a:gd name="connsiteY16" fmla="*/ 92950 h 109017"/>
                <a:gd name="connsiteX17" fmla="*/ 45880 w 94985"/>
                <a:gd name="connsiteY17" fmla="*/ 107427 h 109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985" h="109017">
                  <a:moveTo>
                    <a:pt x="45880" y="92980"/>
                  </a:moveTo>
                  <a:cubicBezTo>
                    <a:pt x="36774" y="92980"/>
                    <a:pt x="29571" y="89411"/>
                    <a:pt x="24269" y="82271"/>
                  </a:cubicBezTo>
                  <a:cubicBezTo>
                    <a:pt x="18968" y="75132"/>
                    <a:pt x="16317" y="65352"/>
                    <a:pt x="16317" y="52933"/>
                  </a:cubicBezTo>
                  <a:cubicBezTo>
                    <a:pt x="16317" y="40513"/>
                    <a:pt x="18948" y="30734"/>
                    <a:pt x="24210" y="23594"/>
                  </a:cubicBezTo>
                  <a:cubicBezTo>
                    <a:pt x="29492" y="16455"/>
                    <a:pt x="36715" y="12885"/>
                    <a:pt x="45880" y="12885"/>
                  </a:cubicBezTo>
                  <a:cubicBezTo>
                    <a:pt x="54946" y="12885"/>
                    <a:pt x="62120" y="16465"/>
                    <a:pt x="67402" y="23624"/>
                  </a:cubicBezTo>
                  <a:cubicBezTo>
                    <a:pt x="72703" y="30803"/>
                    <a:pt x="75354" y="40572"/>
                    <a:pt x="75354" y="52933"/>
                  </a:cubicBezTo>
                  <a:cubicBezTo>
                    <a:pt x="75354" y="65234"/>
                    <a:pt x="72703" y="74983"/>
                    <a:pt x="67402" y="82182"/>
                  </a:cubicBezTo>
                  <a:cubicBezTo>
                    <a:pt x="62120" y="89381"/>
                    <a:pt x="54946" y="92980"/>
                    <a:pt x="45880" y="92980"/>
                  </a:cubicBezTo>
                  <a:close/>
                  <a:moveTo>
                    <a:pt x="45880" y="107427"/>
                  </a:moveTo>
                  <a:cubicBezTo>
                    <a:pt x="60661" y="107427"/>
                    <a:pt x="72270" y="102601"/>
                    <a:pt x="80705" y="92950"/>
                  </a:cubicBezTo>
                  <a:cubicBezTo>
                    <a:pt x="89160" y="83319"/>
                    <a:pt x="93387" y="69980"/>
                    <a:pt x="93387" y="52933"/>
                  </a:cubicBezTo>
                  <a:cubicBezTo>
                    <a:pt x="93387" y="35945"/>
                    <a:pt x="89160" y="22606"/>
                    <a:pt x="80705" y="12915"/>
                  </a:cubicBezTo>
                  <a:cubicBezTo>
                    <a:pt x="72270" y="3244"/>
                    <a:pt x="60661" y="-1591"/>
                    <a:pt x="45880" y="-1591"/>
                  </a:cubicBezTo>
                  <a:cubicBezTo>
                    <a:pt x="31039" y="-1591"/>
                    <a:pt x="19411" y="3244"/>
                    <a:pt x="10996" y="12915"/>
                  </a:cubicBezTo>
                  <a:cubicBezTo>
                    <a:pt x="2600" y="22606"/>
                    <a:pt x="-1598" y="35945"/>
                    <a:pt x="-1598" y="52933"/>
                  </a:cubicBezTo>
                  <a:cubicBezTo>
                    <a:pt x="-1598" y="69980"/>
                    <a:pt x="2600" y="83319"/>
                    <a:pt x="10996" y="92950"/>
                  </a:cubicBezTo>
                  <a:cubicBezTo>
                    <a:pt x="19411" y="102601"/>
                    <a:pt x="31039" y="107427"/>
                    <a:pt x="45880" y="107427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7" name="Freihandform: Form 1066">
              <a:extLst>
                <a:ext uri="{FF2B5EF4-FFF2-40B4-BE49-F238E27FC236}">
                  <a16:creationId xmlns:a16="http://schemas.microsoft.com/office/drawing/2014/main" id="{B40BE1AC-CADC-4E6E-4E7D-B9AFE0089F7B}"/>
                </a:ext>
              </a:extLst>
            </p:cNvPr>
            <p:cNvSpPr/>
            <p:nvPr/>
          </p:nvSpPr>
          <p:spPr>
            <a:xfrm flipV="1">
              <a:off x="6627140" y="4882264"/>
              <a:ext cx="16998" cy="144259"/>
            </a:xfrm>
            <a:custGeom>
              <a:avLst/>
              <a:gdLst>
                <a:gd name="connsiteX0" fmla="*/ -523 w 16998"/>
                <a:gd name="connsiteY0" fmla="*/ 101549 h 144259"/>
                <a:gd name="connsiteX1" fmla="*/ 16475 w 16998"/>
                <a:gd name="connsiteY1" fmla="*/ 101549 h 144259"/>
                <a:gd name="connsiteX2" fmla="*/ 16475 w 16998"/>
                <a:gd name="connsiteY2" fmla="*/ -2277 h 144259"/>
                <a:gd name="connsiteX3" fmla="*/ -523 w 16998"/>
                <a:gd name="connsiteY3" fmla="*/ -2277 h 144259"/>
                <a:gd name="connsiteX4" fmla="*/ -523 w 16998"/>
                <a:gd name="connsiteY4" fmla="*/ 101549 h 144259"/>
                <a:gd name="connsiteX5" fmla="*/ -523 w 16998"/>
                <a:gd name="connsiteY5" fmla="*/ 141982 h 144259"/>
                <a:gd name="connsiteX6" fmla="*/ 16475 w 16998"/>
                <a:gd name="connsiteY6" fmla="*/ 141982 h 144259"/>
                <a:gd name="connsiteX7" fmla="*/ 16475 w 16998"/>
                <a:gd name="connsiteY7" fmla="*/ 120356 h 144259"/>
                <a:gd name="connsiteX8" fmla="*/ -523 w 16998"/>
                <a:gd name="connsiteY8" fmla="*/ 120356 h 144259"/>
                <a:gd name="connsiteX9" fmla="*/ -523 w 16998"/>
                <a:gd name="connsiteY9" fmla="*/ 141982 h 144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98" h="144259">
                  <a:moveTo>
                    <a:pt x="-523" y="101549"/>
                  </a:moveTo>
                  <a:lnTo>
                    <a:pt x="16475" y="101549"/>
                  </a:lnTo>
                  <a:lnTo>
                    <a:pt x="16475" y="-2277"/>
                  </a:lnTo>
                  <a:lnTo>
                    <a:pt x="-523" y="-2277"/>
                  </a:lnTo>
                  <a:lnTo>
                    <a:pt x="-523" y="101549"/>
                  </a:lnTo>
                  <a:close/>
                  <a:moveTo>
                    <a:pt x="-523" y="141982"/>
                  </a:moveTo>
                  <a:lnTo>
                    <a:pt x="16475" y="141982"/>
                  </a:lnTo>
                  <a:lnTo>
                    <a:pt x="16475" y="120356"/>
                  </a:lnTo>
                  <a:lnTo>
                    <a:pt x="-523" y="120356"/>
                  </a:lnTo>
                  <a:lnTo>
                    <a:pt x="-523" y="141982"/>
                  </a:ln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  <p:sp>
          <p:nvSpPr>
            <p:cNvPr id="1068" name="Freihandform: Form 1067">
              <a:extLst>
                <a:ext uri="{FF2B5EF4-FFF2-40B4-BE49-F238E27FC236}">
                  <a16:creationId xmlns:a16="http://schemas.microsoft.com/office/drawing/2014/main" id="{E7D5F55D-ED0F-2C73-E86F-29F06974D102}"/>
                </a:ext>
              </a:extLst>
            </p:cNvPr>
            <p:cNvSpPr/>
            <p:nvPr/>
          </p:nvSpPr>
          <p:spPr>
            <a:xfrm flipV="1">
              <a:off x="6679056" y="4920205"/>
              <a:ext cx="86678" cy="106318"/>
            </a:xfrm>
            <a:custGeom>
              <a:avLst/>
              <a:gdLst>
                <a:gd name="connsiteX0" fmla="*/ 85004 w 86678"/>
                <a:gd name="connsiteY0" fmla="*/ 61045 h 106318"/>
                <a:gd name="connsiteX1" fmla="*/ 85004 w 86678"/>
                <a:gd name="connsiteY1" fmla="*/ -1637 h 106318"/>
                <a:gd name="connsiteX2" fmla="*/ 68006 w 86678"/>
                <a:gd name="connsiteY2" fmla="*/ -1637 h 106318"/>
                <a:gd name="connsiteX3" fmla="*/ 68006 w 86678"/>
                <a:gd name="connsiteY3" fmla="*/ 60481 h 106318"/>
                <a:gd name="connsiteX4" fmla="*/ 62271 w 86678"/>
                <a:gd name="connsiteY4" fmla="*/ 82522 h 106318"/>
                <a:gd name="connsiteX5" fmla="*/ 45095 w 86678"/>
                <a:gd name="connsiteY5" fmla="*/ 89849 h 106318"/>
                <a:gd name="connsiteX6" fmla="*/ 23366 w 86678"/>
                <a:gd name="connsiteY6" fmla="*/ 81039 h 106318"/>
                <a:gd name="connsiteX7" fmla="*/ 15414 w 86678"/>
                <a:gd name="connsiteY7" fmla="*/ 57040 h 106318"/>
                <a:gd name="connsiteX8" fmla="*/ 15414 w 86678"/>
                <a:gd name="connsiteY8" fmla="*/ -1637 h 106318"/>
                <a:gd name="connsiteX9" fmla="*/ -1674 w 86678"/>
                <a:gd name="connsiteY9" fmla="*/ -1637 h 106318"/>
                <a:gd name="connsiteX10" fmla="*/ -1674 w 86678"/>
                <a:gd name="connsiteY10" fmla="*/ 102190 h 106318"/>
                <a:gd name="connsiteX11" fmla="*/ 15414 w 86678"/>
                <a:gd name="connsiteY11" fmla="*/ 102190 h 106318"/>
                <a:gd name="connsiteX12" fmla="*/ 15414 w 86678"/>
                <a:gd name="connsiteY12" fmla="*/ 86052 h 106318"/>
                <a:gd name="connsiteX13" fmla="*/ 29781 w 86678"/>
                <a:gd name="connsiteY13" fmla="*/ 100054 h 106318"/>
                <a:gd name="connsiteX14" fmla="*/ 48879 w 86678"/>
                <a:gd name="connsiteY14" fmla="*/ 104682 h 106318"/>
                <a:gd name="connsiteX15" fmla="*/ 75840 w 86678"/>
                <a:gd name="connsiteY15" fmla="*/ 93617 h 106318"/>
                <a:gd name="connsiteX16" fmla="*/ 85004 w 86678"/>
                <a:gd name="connsiteY16" fmla="*/ 61045 h 106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678" h="106318">
                  <a:moveTo>
                    <a:pt x="85004" y="61045"/>
                  </a:moveTo>
                  <a:lnTo>
                    <a:pt x="85004" y="-1637"/>
                  </a:lnTo>
                  <a:lnTo>
                    <a:pt x="68006" y="-1637"/>
                  </a:lnTo>
                  <a:lnTo>
                    <a:pt x="68006" y="60481"/>
                  </a:lnTo>
                  <a:cubicBezTo>
                    <a:pt x="68006" y="70310"/>
                    <a:pt x="66094" y="77657"/>
                    <a:pt x="62271" y="82522"/>
                  </a:cubicBezTo>
                  <a:cubicBezTo>
                    <a:pt x="58447" y="87407"/>
                    <a:pt x="52722" y="89849"/>
                    <a:pt x="45095" y="89849"/>
                  </a:cubicBezTo>
                  <a:cubicBezTo>
                    <a:pt x="35910" y="89849"/>
                    <a:pt x="28667" y="86913"/>
                    <a:pt x="23366" y="81039"/>
                  </a:cubicBezTo>
                  <a:cubicBezTo>
                    <a:pt x="18064" y="75185"/>
                    <a:pt x="15414" y="67186"/>
                    <a:pt x="15414" y="57040"/>
                  </a:cubicBezTo>
                  <a:lnTo>
                    <a:pt x="15414" y="-1637"/>
                  </a:lnTo>
                  <a:lnTo>
                    <a:pt x="-1674" y="-1637"/>
                  </a:lnTo>
                  <a:lnTo>
                    <a:pt x="-1674" y="102190"/>
                  </a:lnTo>
                  <a:lnTo>
                    <a:pt x="15414" y="102190"/>
                  </a:lnTo>
                  <a:lnTo>
                    <a:pt x="15414" y="86052"/>
                  </a:lnTo>
                  <a:cubicBezTo>
                    <a:pt x="19493" y="92302"/>
                    <a:pt x="24282" y="96969"/>
                    <a:pt x="29781" y="100054"/>
                  </a:cubicBezTo>
                  <a:cubicBezTo>
                    <a:pt x="35300" y="103139"/>
                    <a:pt x="41665" y="104682"/>
                    <a:pt x="48879" y="104682"/>
                  </a:cubicBezTo>
                  <a:cubicBezTo>
                    <a:pt x="60763" y="104682"/>
                    <a:pt x="69750" y="100993"/>
                    <a:pt x="75840" y="93617"/>
                  </a:cubicBezTo>
                  <a:cubicBezTo>
                    <a:pt x="81950" y="86240"/>
                    <a:pt x="85004" y="75383"/>
                    <a:pt x="85004" y="61045"/>
                  </a:cubicBezTo>
                  <a:close/>
                </a:path>
              </a:pathLst>
            </a:custGeom>
            <a:solidFill>
              <a:srgbClr val="000000"/>
            </a:solidFill>
            <a:ln w="3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CH"/>
            </a:p>
          </p:txBody>
        </p:sp>
      </p:grpSp>
      <p:sp>
        <p:nvSpPr>
          <p:cNvPr id="1069" name="Textfeld 1068">
            <a:extLst>
              <a:ext uri="{FF2B5EF4-FFF2-40B4-BE49-F238E27FC236}">
                <a16:creationId xmlns:a16="http://schemas.microsoft.com/office/drawing/2014/main" id="{FD34406A-77A2-0022-45EA-2E57D0BCD8BD}"/>
              </a:ext>
            </a:extLst>
          </p:cNvPr>
          <p:cNvSpPr txBox="1"/>
          <p:nvPr/>
        </p:nvSpPr>
        <p:spPr>
          <a:xfrm>
            <a:off x="1878349" y="5253122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-1</a:t>
            </a:r>
            <a:endParaRPr lang="fr-CH" sz="1500" dirty="0"/>
          </a:p>
        </p:txBody>
      </p:sp>
      <p:sp>
        <p:nvSpPr>
          <p:cNvPr id="1070" name="Textfeld 1069">
            <a:extLst>
              <a:ext uri="{FF2B5EF4-FFF2-40B4-BE49-F238E27FC236}">
                <a16:creationId xmlns:a16="http://schemas.microsoft.com/office/drawing/2014/main" id="{7F75DC28-1389-7306-3B54-2ED298992A34}"/>
              </a:ext>
            </a:extLst>
          </p:cNvPr>
          <p:cNvSpPr txBox="1"/>
          <p:nvPr/>
        </p:nvSpPr>
        <p:spPr>
          <a:xfrm>
            <a:off x="4311315" y="5254061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0</a:t>
            </a:r>
            <a:endParaRPr lang="fr-CH" sz="1500" dirty="0"/>
          </a:p>
        </p:txBody>
      </p:sp>
      <p:sp>
        <p:nvSpPr>
          <p:cNvPr id="1071" name="Textfeld 1070">
            <a:extLst>
              <a:ext uri="{FF2B5EF4-FFF2-40B4-BE49-F238E27FC236}">
                <a16:creationId xmlns:a16="http://schemas.microsoft.com/office/drawing/2014/main" id="{FC0C8D51-F642-C827-6AC2-153BA7B110B4}"/>
              </a:ext>
            </a:extLst>
          </p:cNvPr>
          <p:cNvSpPr txBox="1"/>
          <p:nvPr/>
        </p:nvSpPr>
        <p:spPr>
          <a:xfrm>
            <a:off x="6798719" y="5253118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1</a:t>
            </a:r>
            <a:endParaRPr lang="fr-CH" sz="1500" dirty="0"/>
          </a:p>
        </p:txBody>
      </p:sp>
      <p:sp>
        <p:nvSpPr>
          <p:cNvPr id="1072" name="Textfeld 1071">
            <a:extLst>
              <a:ext uri="{FF2B5EF4-FFF2-40B4-BE49-F238E27FC236}">
                <a16:creationId xmlns:a16="http://schemas.microsoft.com/office/drawing/2014/main" id="{3D5595DC-65BA-733C-5B9B-336221C756A3}"/>
              </a:ext>
            </a:extLst>
          </p:cNvPr>
          <p:cNvSpPr txBox="1"/>
          <p:nvPr/>
        </p:nvSpPr>
        <p:spPr>
          <a:xfrm>
            <a:off x="1581445" y="5087270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0</a:t>
            </a:r>
            <a:endParaRPr lang="fr-CH" sz="1500" dirty="0"/>
          </a:p>
        </p:txBody>
      </p:sp>
      <p:sp>
        <p:nvSpPr>
          <p:cNvPr id="1073" name="Textfeld 1072">
            <a:extLst>
              <a:ext uri="{FF2B5EF4-FFF2-40B4-BE49-F238E27FC236}">
                <a16:creationId xmlns:a16="http://schemas.microsoft.com/office/drawing/2014/main" id="{4FC6E86F-FBDE-F1D3-7E69-2824BBDAC576}"/>
              </a:ext>
            </a:extLst>
          </p:cNvPr>
          <p:cNvSpPr txBox="1"/>
          <p:nvPr/>
        </p:nvSpPr>
        <p:spPr>
          <a:xfrm>
            <a:off x="1581445" y="4391937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1</a:t>
            </a:r>
            <a:endParaRPr lang="fr-CH" sz="1500" dirty="0"/>
          </a:p>
        </p:txBody>
      </p:sp>
      <p:sp>
        <p:nvSpPr>
          <p:cNvPr id="1074" name="Textfeld 1073">
            <a:extLst>
              <a:ext uri="{FF2B5EF4-FFF2-40B4-BE49-F238E27FC236}">
                <a16:creationId xmlns:a16="http://schemas.microsoft.com/office/drawing/2014/main" id="{C2934A50-D0A1-411B-D039-C20F625C4AAE}"/>
              </a:ext>
            </a:extLst>
          </p:cNvPr>
          <p:cNvSpPr txBox="1"/>
          <p:nvPr/>
        </p:nvSpPr>
        <p:spPr>
          <a:xfrm>
            <a:off x="1581445" y="3769978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2</a:t>
            </a:r>
            <a:endParaRPr lang="fr-CH" sz="1500" dirty="0"/>
          </a:p>
        </p:txBody>
      </p:sp>
      <p:sp>
        <p:nvSpPr>
          <p:cNvPr id="1075" name="Textfeld 1074">
            <a:extLst>
              <a:ext uri="{FF2B5EF4-FFF2-40B4-BE49-F238E27FC236}">
                <a16:creationId xmlns:a16="http://schemas.microsoft.com/office/drawing/2014/main" id="{64B8BFD7-8751-BEA2-43D4-247E9EB9824C}"/>
              </a:ext>
            </a:extLst>
          </p:cNvPr>
          <p:cNvSpPr txBox="1"/>
          <p:nvPr/>
        </p:nvSpPr>
        <p:spPr>
          <a:xfrm>
            <a:off x="1581445" y="3062862"/>
            <a:ext cx="67097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500" dirty="0"/>
              <a:t>10</a:t>
            </a:r>
            <a:r>
              <a:rPr lang="fr-CH" sz="1500" baseline="30000" dirty="0"/>
              <a:t>3</a:t>
            </a:r>
            <a:endParaRPr lang="fr-CH" sz="1500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619A336-43BF-5BCE-004E-33EBDAB7CE62}"/>
              </a:ext>
            </a:extLst>
          </p:cNvPr>
          <p:cNvSpPr/>
          <p:nvPr/>
        </p:nvSpPr>
        <p:spPr>
          <a:xfrm>
            <a:off x="637039" y="3499227"/>
            <a:ext cx="7888983" cy="915634"/>
          </a:xfrm>
          <a:prstGeom prst="rect">
            <a:avLst/>
          </a:prstGeom>
          <a:solidFill>
            <a:srgbClr val="D2042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3200" dirty="0">
                <a:solidFill>
                  <a:schemeClr val="bg1"/>
                </a:solidFill>
                <a:latin typeface="Gill Sans MT" panose="020B0502020104020203" pitchFamily="34" charset="0"/>
              </a:rPr>
              <a:t>The performance of the four DB operators is bottlenecked by main memory accesses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6442BAD-716A-CAA6-457F-D731AE70D637}"/>
              </a:ext>
            </a:extLst>
          </p:cNvPr>
          <p:cNvSpPr txBox="1"/>
          <p:nvPr/>
        </p:nvSpPr>
        <p:spPr>
          <a:xfrm>
            <a:off x="360000" y="1656000"/>
            <a:ext cx="83520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Gill Sans MT" panose="020B0502020104020203" pitchFamily="34" charset="0"/>
              </a:rPr>
              <a:t>Roofline model of DB operators running on an </a:t>
            </a:r>
            <a:r>
              <a:rPr lang="en-US" sz="2400" dirty="0">
                <a:latin typeface="Gill Sans MT" panose="020B0502020104020203" pitchFamily="34" charset="0"/>
                <a:ea typeface="+mn-lt"/>
                <a:cs typeface="+mn-lt"/>
              </a:rPr>
              <a:t>Intel Xeon 6226R Gold CPU with 128 GB of DDR4 DRAM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33724E9-47CC-0F01-769C-B422A521ABD1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3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7777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BE009-3F3D-B81B-C114-265AB776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UPMEM System Characteristics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8016FF7-8508-A79A-C517-F3FA7931BBB7}"/>
              </a:ext>
            </a:extLst>
          </p:cNvPr>
          <p:cNvSpPr txBox="1">
            <a:spLocks/>
          </p:cNvSpPr>
          <p:nvPr/>
        </p:nvSpPr>
        <p:spPr>
          <a:xfrm>
            <a:off x="360000" y="3401579"/>
            <a:ext cx="8352000" cy="30627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>
                <a:latin typeface="Gill Sans MT" panose="020B0502020104020203" pitchFamily="34" charset="0"/>
                <a:ea typeface="+mn-lt"/>
                <a:cs typeface="+mn-lt"/>
              </a:rPr>
              <a:t>Complement standard DDR4 DIMMs with PIM DIMMs equipped with PIM-cores (DPUs) for processing</a:t>
            </a:r>
          </a:p>
          <a:p>
            <a:r>
              <a:rPr lang="en-US" sz="2100" dirty="0">
                <a:latin typeface="Gill Sans MT" panose="020B0502020104020203" pitchFamily="34" charset="0"/>
                <a:ea typeface="+mn-lt"/>
                <a:cs typeface="+mn-lt"/>
              </a:rPr>
              <a:t>PIM-cores can access internal DRAM with high bandwidth</a:t>
            </a:r>
          </a:p>
          <a:p>
            <a:r>
              <a:rPr lang="en-US" sz="2100" dirty="0">
                <a:latin typeface="Gill Sans MT" panose="020B0502020104020203" pitchFamily="34" charset="0"/>
                <a:ea typeface="+mn-lt"/>
                <a:cs typeface="+mn-lt"/>
              </a:rPr>
              <a:t>PIM-cores are multi-threaded, in-order, RISC-like cores</a:t>
            </a:r>
            <a:endParaRPr lang="en-US" sz="2100" dirty="0">
              <a:latin typeface="Gill Sans MT" panose="020B0502020104020203" pitchFamily="34" charset="0"/>
            </a:endParaRPr>
          </a:p>
          <a:p>
            <a:r>
              <a:rPr lang="en-US" sz="2100" dirty="0">
                <a:latin typeface="Gill Sans MT" panose="020B0502020104020203" pitchFamily="34" charset="0"/>
                <a:ea typeface="+mn-lt"/>
                <a:cs typeface="+mn-lt"/>
              </a:rPr>
              <a:t>PIM-threads can independently execute their own code</a:t>
            </a:r>
          </a:p>
          <a:p>
            <a:r>
              <a:rPr lang="en-US" sz="2100" dirty="0">
                <a:latin typeface="Gill Sans MT" panose="020B0502020104020203" pitchFamily="34" charset="0"/>
                <a:ea typeface="+mn-lt"/>
                <a:cs typeface="+mn-lt"/>
              </a:rPr>
              <a:t>Use scratchpad memory (SPM) instead of caches, which is managed by programmer</a:t>
            </a:r>
          </a:p>
          <a:p>
            <a:r>
              <a:rPr lang="en-US" sz="2100" dirty="0">
                <a:latin typeface="Gill Sans MT" panose="020B0502020104020203" pitchFamily="34" charset="0"/>
                <a:ea typeface="+mn-lt"/>
                <a:cs typeface="+mn-lt"/>
              </a:rPr>
              <a:t>Inter PIM-core communication happens over host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50C008-F941-F33D-07F1-D08FB8C8D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88" y="1341080"/>
            <a:ext cx="5863623" cy="1938619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0B66EEA-3A46-DAA3-B301-3187F72487FD}"/>
              </a:ext>
            </a:extLst>
          </p:cNvPr>
          <p:cNvSpPr txBox="1"/>
          <p:nvPr/>
        </p:nvSpPr>
        <p:spPr>
          <a:xfrm>
            <a:off x="8555155" y="6392715"/>
            <a:ext cx="482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41439036"/>
      </p:ext>
    </p:extLst>
  </p:cSld>
  <p:clrMapOvr>
    <a:masterClrMapping/>
  </p:clrMapOvr>
</p:sld>
</file>

<file path=ppt/theme/theme1.xml><?xml version="1.0" encoding="utf-8"?>
<a:theme xmlns:a="http://schemas.openxmlformats.org/drawingml/2006/main" name="safari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Özel 3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fari" id="{32464092-9B81-4BC0-9450-3D74EC10A3A7}" vid="{C92701E2-FB53-4A2D-A09B-B2007D0881FB}"/>
    </a:ext>
  </a:extLst>
</a:theme>
</file>

<file path=ppt/theme/theme2.xml><?xml version="1.0" encoding="utf-8"?>
<a:theme xmlns:a="http://schemas.openxmlformats.org/drawingml/2006/main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0_Edge">
  <a:themeElements>
    <a:clrScheme name="1_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1_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9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4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safari</Template>
  <TotalTime>0</TotalTime>
  <Words>2300</Words>
  <Application>Microsoft Macintosh PowerPoint</Application>
  <PresentationFormat>On-screen Show (4:3)</PresentationFormat>
  <Paragraphs>327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53" baseType="lpstr">
      <vt:lpstr>Aptos</vt:lpstr>
      <vt:lpstr>Arial</vt:lpstr>
      <vt:lpstr>Calibri</vt:lpstr>
      <vt:lpstr>Cambria</vt:lpstr>
      <vt:lpstr>Garamond</vt:lpstr>
      <vt:lpstr>Gill Sans MT</vt:lpstr>
      <vt:lpstr>Tahoma</vt:lpstr>
      <vt:lpstr>Wingdings</vt:lpstr>
      <vt:lpstr>safari</vt:lpstr>
      <vt:lpstr>1_Edge</vt:lpstr>
      <vt:lpstr>100_Edge</vt:lpstr>
      <vt:lpstr>39_Edge</vt:lpstr>
      <vt:lpstr>14_Edge</vt:lpstr>
      <vt:lpstr>PIMDAL Mitigating the Memory Bottleneck in Data Analytics using a Real Processing-in-Memory System</vt:lpstr>
      <vt:lpstr>Executive Summary</vt:lpstr>
      <vt:lpstr>Outline</vt:lpstr>
      <vt:lpstr>Outline</vt:lpstr>
      <vt:lpstr>Database Management Systems</vt:lpstr>
      <vt:lpstr>Database Operators</vt:lpstr>
      <vt:lpstr>Memory-Bound DB Operators</vt:lpstr>
      <vt:lpstr>Memory-Bound DB Operators</vt:lpstr>
      <vt:lpstr>UPMEM System Characteristics</vt:lpstr>
      <vt:lpstr>Challenges and Limitations</vt:lpstr>
      <vt:lpstr>Goal</vt:lpstr>
      <vt:lpstr>Outline</vt:lpstr>
      <vt:lpstr>Design Principles</vt:lpstr>
      <vt:lpstr>Structure</vt:lpstr>
      <vt:lpstr>Two Algorithmic Building Blocks</vt:lpstr>
      <vt:lpstr>Outline</vt:lpstr>
      <vt:lpstr>Micro-Benchmarks</vt:lpstr>
      <vt:lpstr>TPC-H Queries</vt:lpstr>
      <vt:lpstr>System Configurations</vt:lpstr>
      <vt:lpstr>Outline</vt:lpstr>
      <vt:lpstr>Kernel Execution Time Overview</vt:lpstr>
      <vt:lpstr>Aggregation</vt:lpstr>
      <vt:lpstr>Aggregation</vt:lpstr>
      <vt:lpstr>Join</vt:lpstr>
      <vt:lpstr>Sort vs Hash Partitioning</vt:lpstr>
      <vt:lpstr>Sort vs Hash Partitioning</vt:lpstr>
      <vt:lpstr>Weak Scaling Analysis I</vt:lpstr>
      <vt:lpstr>Weak Scaling Analysis II</vt:lpstr>
      <vt:lpstr>Strong Scaling Analysis I</vt:lpstr>
      <vt:lpstr>Strong Scaling Analysis II</vt:lpstr>
      <vt:lpstr>Strong Scaling Analysis II</vt:lpstr>
      <vt:lpstr>Comparison to CPU and GPU (8 GB)</vt:lpstr>
      <vt:lpstr>Comparison to CPU (32 GB)</vt:lpstr>
      <vt:lpstr>Comparison to CPU (32 GB)</vt:lpstr>
      <vt:lpstr>TPC-H Benchmark CPU</vt:lpstr>
      <vt:lpstr>TPC-H Benchmark GPU</vt:lpstr>
      <vt:lpstr>TPC-H Benchmark GPU</vt:lpstr>
      <vt:lpstr>Outline</vt:lpstr>
      <vt:lpstr>Conclusion &amp; Outlook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PIMDAL Mitigating the Memory Bottleneck in Data Analytics using a Real Processing-in-Memory System</dc:title>
  <dc:creator>manos</dc:creator>
  <cp:lastModifiedBy>De Oliveira Junior  Geraldo Francisco</cp:lastModifiedBy>
  <cp:revision>2418</cp:revision>
  <dcterms:created xsi:type="dcterms:W3CDTF">2025-05-12T11:46:56Z</dcterms:created>
  <dcterms:modified xsi:type="dcterms:W3CDTF">2025-06-21T04:38:32Z</dcterms:modified>
</cp:coreProperties>
</file>